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61" r:id="rId4"/>
    <p:sldId id="259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1" autoAdjust="0"/>
    <p:restoredTop sz="61126"/>
  </p:normalViewPr>
  <p:slideViewPr>
    <p:cSldViewPr snapToGrid="0" snapToObjects="1">
      <p:cViewPr varScale="1">
        <p:scale>
          <a:sx n="79" d="100"/>
          <a:sy n="79" d="100"/>
        </p:scale>
        <p:origin x="12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25/07/2019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/>
              <a:t>KWS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SSO level: roll down to all tools including Moodle</a:t>
            </a:r>
          </a:p>
          <a:p>
            <a:pPr marL="628650" lvl="1" indent="-171450">
              <a:buFontTx/>
              <a:buChar char="-"/>
            </a:pPr>
            <a:endParaRPr lang="en-US" dirty="0"/>
          </a:p>
          <a:p>
            <a:pPr marL="171450" lvl="0" indent="-171450">
              <a:buFontTx/>
              <a:buChar char="-"/>
            </a:pPr>
            <a:r>
              <a:rPr lang="en-US" dirty="0"/>
              <a:t>Moodle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No roll down to other tools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Central instance: determine minor age: GDPR art.8 states 16, but </a:t>
            </a:r>
            <a:r>
              <a:rPr lang="en-GB" dirty="0"/>
              <a:t>member states are allowed to allocate their own age of consent as low as 13. </a:t>
            </a:r>
          </a:p>
          <a:p>
            <a:pPr marL="628650" lvl="1" indent="-171450">
              <a:buFontTx/>
              <a:buChar char="-"/>
            </a:pPr>
            <a:r>
              <a:rPr lang="en-GB" dirty="0"/>
              <a:t>On </a:t>
            </a:r>
            <a:r>
              <a:rPr lang="en-GB" dirty="0" err="1"/>
              <a:t>prem</a:t>
            </a:r>
            <a:r>
              <a:rPr lang="en-GB" dirty="0"/>
              <a:t> the members will set the minor age conform local legislation</a:t>
            </a:r>
          </a:p>
          <a:p>
            <a:pPr marL="628650" lvl="1" indent="-171450">
              <a:buFontTx/>
              <a:buChar char="-"/>
            </a:pPr>
            <a:r>
              <a:rPr lang="en-GB" dirty="0"/>
              <a:t>Intermediate solution until KWS is fully implemented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398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Tx/>
              <a:buChar char="-"/>
            </a:pPr>
            <a:r>
              <a:rPr lang="en-US" dirty="0"/>
              <a:t>Current discussions:</a:t>
            </a:r>
          </a:p>
          <a:p>
            <a:pPr marL="171450" lvl="0" indent="-171450">
              <a:buFontTx/>
              <a:buChar char="-"/>
            </a:pPr>
            <a:r>
              <a:rPr lang="en-US" dirty="0"/>
              <a:t>Data storage beyond the lifetime of the project: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Digital certificates </a:t>
            </a:r>
          </a:p>
          <a:p>
            <a:pPr marL="628650" lvl="1" indent="-171450">
              <a:buFontTx/>
              <a:buChar char="-"/>
            </a:pPr>
            <a:r>
              <a:rPr lang="en-US" dirty="0"/>
              <a:t>To be considered in sustainability plan</a:t>
            </a:r>
          </a:p>
          <a:p>
            <a:pPr marL="171450" lvl="0" indent="-171450">
              <a:buFontTx/>
              <a:buChar char="-"/>
            </a:pPr>
            <a:r>
              <a:rPr lang="en-US" dirty="0"/>
              <a:t>The Privacy notice should be updates after the extension request is officially approved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549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143000" y="1724628"/>
            <a:ext cx="6858000" cy="1785335"/>
          </a:xfrm>
        </p:spPr>
        <p:txBody>
          <a:bodyPr anchor="b">
            <a:normAutofit/>
          </a:bodyPr>
          <a:lstStyle>
            <a:lvl1pPr algn="ctr">
              <a:defRPr sz="33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 b="0" i="0">
                <a:latin typeface="Raleway" charset="0"/>
                <a:ea typeface="Raleway" charset="0"/>
                <a:cs typeface="Raleway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2019. 07. 25.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691515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2019. 07. 25.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1" y="365126"/>
            <a:ext cx="6949874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2019. 07. 25.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9411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2019. 07. 25.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8" name="Retângulo 7"/>
          <p:cNvSpPr/>
          <p:nvPr userDrawn="1"/>
        </p:nvSpPr>
        <p:spPr>
          <a:xfrm>
            <a:off x="0" y="6721476"/>
            <a:ext cx="9144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637A8C-6CEB-694E-8FE8-85B3EECE613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61258" y="365126"/>
            <a:ext cx="1182436" cy="65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" charset="2"/>
        <a:buChar char="§"/>
        <a:defRPr sz="21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5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lists.up2university.e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8407" y="1806517"/>
            <a:ext cx="6858000" cy="1339001"/>
          </a:xfrm>
        </p:spPr>
        <p:txBody>
          <a:bodyPr>
            <a:normAutofit/>
          </a:bodyPr>
          <a:lstStyle/>
          <a:p>
            <a:r>
              <a:rPr lang="pt-BR" sz="4050" dirty="0">
                <a:solidFill>
                  <a:schemeClr val="accent2"/>
                </a:solidFill>
              </a:rPr>
              <a:t>GDPR Update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872406"/>
            <a:ext cx="6858000" cy="874986"/>
          </a:xfrm>
        </p:spPr>
        <p:txBody>
          <a:bodyPr>
            <a:normAutofit fontScale="85000" lnSpcReduction="20000"/>
          </a:bodyPr>
          <a:lstStyle/>
          <a:p>
            <a:pPr algn="l">
              <a:spcBef>
                <a:spcPts val="3000"/>
              </a:spcBef>
            </a:pPr>
            <a:r>
              <a:rPr lang="pt-BR" sz="2700" i="1" dirty="0"/>
              <a:t>Casper Dreef</a:t>
            </a:r>
          </a:p>
          <a:p>
            <a:pPr algn="l"/>
            <a:r>
              <a:rPr lang="pt-BR" sz="2700" dirty="0"/>
              <a:t>GÉANT</a:t>
            </a: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143000" y="4747392"/>
            <a:ext cx="6858000" cy="72688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3000"/>
              </a:spcBef>
            </a:pPr>
            <a:r>
              <a:rPr lang="pt-BR" sz="1800" dirty="0" err="1"/>
              <a:t>Webinar</a:t>
            </a:r>
            <a:r>
              <a:rPr lang="pt-BR" sz="1800" dirty="0"/>
              <a:t> #6 26/07/2019</a:t>
            </a:r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Consent collection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GB" dirty="0"/>
              <a:t>KWS</a:t>
            </a:r>
          </a:p>
          <a:p>
            <a:pPr lvl="1"/>
            <a:r>
              <a:rPr lang="en-GB" dirty="0"/>
              <a:t>Consent collection at SSO level</a:t>
            </a:r>
          </a:p>
          <a:p>
            <a:pPr lvl="1"/>
            <a:r>
              <a:rPr lang="en-GB" dirty="0"/>
              <a:t>Integration flow chart created by GWDG</a:t>
            </a:r>
          </a:p>
          <a:p>
            <a:pPr lvl="1"/>
            <a:r>
              <a:rPr lang="en-GB" dirty="0"/>
              <a:t>Planning: KWS to advise the project after ‘guided tour’ on the platform</a:t>
            </a:r>
          </a:p>
          <a:p>
            <a:pPr>
              <a:buBlip>
                <a:blip r:embed="rId3"/>
              </a:buBlip>
            </a:pPr>
            <a:endParaRPr lang="en-GB" dirty="0"/>
          </a:p>
          <a:p>
            <a:pPr>
              <a:buBlip>
                <a:blip r:embed="rId3"/>
              </a:buBlip>
            </a:pPr>
            <a:r>
              <a:rPr lang="en-GB" dirty="0"/>
              <a:t>Moodle</a:t>
            </a:r>
          </a:p>
          <a:p>
            <a:pPr lvl="1"/>
            <a:r>
              <a:rPr lang="en-GB" dirty="0"/>
              <a:t>Update:</a:t>
            </a:r>
            <a:r>
              <a:rPr lang="it-IT" dirty="0"/>
              <a:t> </a:t>
            </a:r>
            <a:r>
              <a:rPr lang="it-IT" dirty="0" err="1"/>
              <a:t>Moodle</a:t>
            </a:r>
            <a:r>
              <a:rPr lang="it-IT" dirty="0"/>
              <a:t> 3.6.2</a:t>
            </a:r>
            <a:r>
              <a:rPr lang="en-GB" dirty="0"/>
              <a:t> </a:t>
            </a:r>
          </a:p>
          <a:p>
            <a:pPr lvl="1"/>
            <a:r>
              <a:rPr lang="en-GB" dirty="0"/>
              <a:t>Consent collection for Moodle only</a:t>
            </a:r>
          </a:p>
          <a:p>
            <a:pPr lvl="1"/>
            <a:r>
              <a:rPr lang="en-GB" dirty="0"/>
              <a:t>Minor age: central instance vs. on </a:t>
            </a:r>
            <a:r>
              <a:rPr lang="en-GB" dirty="0" err="1"/>
              <a:t>prem</a:t>
            </a:r>
            <a:endParaRPr lang="en-GB" dirty="0"/>
          </a:p>
          <a:p>
            <a:pPr lvl="1"/>
            <a:r>
              <a:rPr lang="en-GB" dirty="0"/>
              <a:t>Intermediate solution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4539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Policies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GB" dirty="0"/>
              <a:t>Privacy notice</a:t>
            </a:r>
          </a:p>
          <a:p>
            <a:pPr lvl="1"/>
            <a:r>
              <a:rPr lang="en-GB" dirty="0"/>
              <a:t>Data storage</a:t>
            </a:r>
          </a:p>
          <a:p>
            <a:pPr lvl="1"/>
            <a:r>
              <a:rPr lang="en-GB" dirty="0"/>
              <a:t>Updates</a:t>
            </a:r>
          </a:p>
          <a:p>
            <a:pPr marL="342900" lvl="1" indent="0">
              <a:buNone/>
            </a:pPr>
            <a:endParaRPr lang="en-GB" dirty="0"/>
          </a:p>
          <a:p>
            <a:pPr>
              <a:buBlip>
                <a:blip r:embed="rId3"/>
              </a:buBlip>
            </a:pPr>
            <a:endParaRPr lang="en-GB" dirty="0"/>
          </a:p>
          <a:p>
            <a:pPr>
              <a:buBlip>
                <a:blip r:embed="rId3"/>
              </a:buBlip>
            </a:pPr>
            <a:r>
              <a:rPr lang="en-GB" dirty="0"/>
              <a:t>Cookie policy</a:t>
            </a:r>
          </a:p>
          <a:p>
            <a:pPr lvl="1"/>
            <a:r>
              <a:rPr lang="en-GB" dirty="0"/>
              <a:t>To be done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1074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43" y="857251"/>
            <a:ext cx="5962714" cy="5062574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382691"/>
            <a:ext cx="6858000" cy="124182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7ABBBC8B-4DE5-3347-9805-3075D0D095F6}" vid="{4384763A-7BF3-9B48-BD46-138FBC8197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225</TotalTime>
  <Words>207</Words>
  <Application>Microsoft Macintosh PowerPoint</Application>
  <PresentationFormat>On-screen Show (4:3)</PresentationFormat>
  <Paragraphs>48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Raleway</vt:lpstr>
      <vt:lpstr>Raleway Light</vt:lpstr>
      <vt:lpstr>Wingdings</vt:lpstr>
      <vt:lpstr>Tema do Office</vt:lpstr>
      <vt:lpstr>GDPR Update</vt:lpstr>
      <vt:lpstr>Consent collection</vt:lpstr>
      <vt:lpstr>Policies</vt:lpstr>
      <vt:lpstr>THANK YOU FOR YOUR ATTENTION!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WP1 Update</dc:title>
  <dc:creator>Casper Dreef</dc:creator>
  <cp:lastModifiedBy>Casper Dreef</cp:lastModifiedBy>
  <cp:revision>15</cp:revision>
  <dcterms:created xsi:type="dcterms:W3CDTF">2019-07-25T08:45:26Z</dcterms:created>
  <dcterms:modified xsi:type="dcterms:W3CDTF">2019-07-25T12:30:48Z</dcterms:modified>
</cp:coreProperties>
</file>