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61" r:id="rId4"/>
    <p:sldId id="259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1" autoAdjust="0"/>
    <p:restoredTop sz="61126"/>
  </p:normalViewPr>
  <p:slideViewPr>
    <p:cSldViewPr snapToGrid="0" snapToObjects="1">
      <p:cViewPr varScale="1">
        <p:scale>
          <a:sx n="79" d="100"/>
          <a:sy n="79" d="100"/>
        </p:scale>
        <p:origin x="12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25/07/2019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Up2U workplan has been approved by the EC. This requires;</a:t>
            </a:r>
          </a:p>
          <a:p>
            <a:pPr marL="171450" indent="-171450">
              <a:buFontTx/>
              <a:buChar char="-"/>
            </a:pPr>
            <a:r>
              <a:rPr lang="en-US" dirty="0"/>
              <a:t>Amendments to be made on Annex 1 part A and B of the Grant Agreement. In practice this means sections of the new workplan will be implemented or replace the original text. Changes include, but are not limited too: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Implementation of methodology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New due dates for deliverables;</a:t>
            </a:r>
          </a:p>
          <a:p>
            <a:pPr marL="171450" indent="-171450">
              <a:buFontTx/>
              <a:buChar char="-"/>
            </a:pPr>
            <a:r>
              <a:rPr lang="en-US"/>
              <a:t>Official request </a:t>
            </a:r>
            <a:r>
              <a:rPr lang="en-US" dirty="0"/>
              <a:t>for extension of the project. The EC Finance department already stated they have no objections. 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amendments are currently under revision by GÉANT’s Tech authors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398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The fifth GA will take place Wednesday 11 and Thursday 12 September in Poznan, Poland</a:t>
            </a:r>
          </a:p>
          <a:p>
            <a:pPr marL="171450" indent="-171450">
              <a:buFontTx/>
              <a:buChar char="-"/>
            </a:pPr>
            <a:r>
              <a:rPr lang="en-GB" dirty="0"/>
              <a:t>Two full day meeting. Wednesday will focus on updates on:</a:t>
            </a:r>
          </a:p>
          <a:p>
            <a:pPr marL="628650" lvl="1" indent="-171450">
              <a:buFontTx/>
              <a:buChar char="-"/>
            </a:pPr>
            <a:r>
              <a:rPr lang="en-GB" dirty="0"/>
              <a:t>workplan implementation by all WPs</a:t>
            </a:r>
          </a:p>
          <a:p>
            <a:pPr marL="628650" lvl="1" indent="-171450">
              <a:buFontTx/>
              <a:buChar char="-"/>
            </a:pPr>
            <a:r>
              <a:rPr lang="en-GB" dirty="0"/>
              <a:t>Task Forces</a:t>
            </a:r>
          </a:p>
          <a:p>
            <a:pPr marL="628650" lvl="1" indent="-171450">
              <a:buFontTx/>
              <a:buChar char="-"/>
            </a:pPr>
            <a:r>
              <a:rPr lang="en-GB" dirty="0"/>
              <a:t>Status of the pilot</a:t>
            </a:r>
          </a:p>
          <a:p>
            <a:pPr marL="171450" lvl="0" indent="-171450">
              <a:buFontTx/>
              <a:buChar char="-"/>
            </a:pPr>
            <a:r>
              <a:rPr lang="en-GB" dirty="0"/>
              <a:t>On Thursday the focus will be on pedagogical implementations and cross-WP activities</a:t>
            </a:r>
          </a:p>
          <a:p>
            <a:pPr marL="171450" lvl="0" indent="-171450">
              <a:buFontTx/>
              <a:buChar char="-"/>
            </a:pPr>
            <a:r>
              <a:rPr lang="en-GB" dirty="0"/>
              <a:t>Please, don’t forget to register!</a:t>
            </a:r>
          </a:p>
          <a:p>
            <a:pPr marL="171450" lvl="0" indent="-171450">
              <a:buFontTx/>
              <a:buChar char="-"/>
            </a:pPr>
            <a:endParaRPr lang="en-GB" dirty="0"/>
          </a:p>
          <a:p>
            <a:pPr marL="171450" lvl="0" indent="-171450">
              <a:buFontTx/>
              <a:buChar char="-"/>
            </a:pPr>
            <a:r>
              <a:rPr lang="en-GB" dirty="0"/>
              <a:t>Monthly reporting:</a:t>
            </a:r>
          </a:p>
          <a:p>
            <a:pPr marL="628650" lvl="1" indent="-171450">
              <a:buFontTx/>
              <a:buChar char="-"/>
            </a:pPr>
            <a:r>
              <a:rPr lang="en-GB" dirty="0"/>
              <a:t>Regular reports</a:t>
            </a:r>
          </a:p>
          <a:p>
            <a:pPr marL="628650" lvl="1" indent="-171450">
              <a:buFontTx/>
              <a:buChar char="-"/>
            </a:pPr>
            <a:r>
              <a:rPr lang="en-GB" dirty="0"/>
              <a:t>Finance: please send your Q10 reports to GÉANT and don’t forget to copy in </a:t>
            </a:r>
            <a:r>
              <a:rPr lang="en-GB"/>
              <a:t>Jan and/or the PCT!</a:t>
            </a:r>
            <a:endParaRPr lang="en-GB" dirty="0"/>
          </a:p>
          <a:p>
            <a:pPr marL="628650" lvl="1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549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143000" y="1724628"/>
            <a:ext cx="6858000" cy="1785335"/>
          </a:xfrm>
        </p:spPr>
        <p:txBody>
          <a:bodyPr anchor="b">
            <a:normAutofit/>
          </a:bodyPr>
          <a:lstStyle>
            <a:lvl1pPr algn="ctr">
              <a:defRPr sz="33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2019. 07. 25.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691515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2019. 07. 25.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1" y="365126"/>
            <a:ext cx="6949874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2019. 07. 25.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9411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2019. 07. 25.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8" name="Retângulo 7"/>
          <p:cNvSpPr/>
          <p:nvPr userDrawn="1"/>
        </p:nvSpPr>
        <p:spPr>
          <a:xfrm>
            <a:off x="0" y="6721476"/>
            <a:ext cx="9144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37A8C-6CEB-694E-8FE8-85B3EECE61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1258" y="365126"/>
            <a:ext cx="1182436" cy="65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charset="2"/>
        <a:buChar char="§"/>
        <a:defRPr sz="21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5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ventr.geant.org/events/314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/>
          </a:bodyPr>
          <a:lstStyle/>
          <a:p>
            <a:r>
              <a:rPr lang="pt-BR" sz="4050" dirty="0">
                <a:solidFill>
                  <a:schemeClr val="accent2"/>
                </a:solidFill>
              </a:rPr>
              <a:t>WP1 Update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3000"/>
              </a:spcBef>
            </a:pPr>
            <a:r>
              <a:rPr lang="pt-BR" sz="2700" i="1" dirty="0"/>
              <a:t>Casper Dreef</a:t>
            </a:r>
          </a:p>
          <a:p>
            <a:pPr algn="l"/>
            <a:r>
              <a:rPr lang="pt-BR" sz="2700" dirty="0"/>
              <a:t>GÉANT</a:t>
            </a: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143000" y="4747392"/>
            <a:ext cx="6858000" cy="72688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000"/>
              </a:spcBef>
            </a:pPr>
            <a:r>
              <a:rPr lang="pt-BR" sz="1800" dirty="0" err="1"/>
              <a:t>Webinar</a:t>
            </a:r>
            <a:r>
              <a:rPr lang="pt-BR" sz="1800" dirty="0"/>
              <a:t> #6 26/07/2019</a:t>
            </a:r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Past - Work done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GB" dirty="0"/>
              <a:t>Up2U Workplan</a:t>
            </a:r>
          </a:p>
          <a:p>
            <a:pPr>
              <a:buBlip>
                <a:blip r:embed="rId3"/>
              </a:buBlip>
            </a:pPr>
            <a:endParaRPr lang="en-GB" dirty="0"/>
          </a:p>
          <a:p>
            <a:pPr>
              <a:buBlip>
                <a:blip r:embed="rId3"/>
              </a:buBlip>
            </a:pPr>
            <a:r>
              <a:rPr lang="en-GB" dirty="0"/>
              <a:t>Amendments</a:t>
            </a:r>
          </a:p>
          <a:p>
            <a:pPr>
              <a:buBlip>
                <a:blip r:embed="rId3"/>
              </a:buBlip>
            </a:pPr>
            <a:endParaRPr lang="en-GB" dirty="0"/>
          </a:p>
          <a:p>
            <a:pPr>
              <a:buBlip>
                <a:blip r:embed="rId3"/>
              </a:buBlip>
            </a:pPr>
            <a:r>
              <a:rPr lang="en-GB" dirty="0"/>
              <a:t>Extension </a:t>
            </a:r>
          </a:p>
          <a:p>
            <a:pPr>
              <a:buBlip>
                <a:blip r:embed="rId3"/>
              </a:buBlip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4539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- Ongoing/Planned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GB" dirty="0"/>
              <a:t>General Assembly</a:t>
            </a:r>
          </a:p>
          <a:p>
            <a:pPr lvl="1"/>
            <a:r>
              <a:rPr lang="en-GB" dirty="0"/>
              <a:t>Agenda:</a:t>
            </a:r>
          </a:p>
          <a:p>
            <a:pPr lvl="1"/>
            <a:r>
              <a:rPr lang="en-GB" dirty="0"/>
              <a:t>Please register here: </a:t>
            </a:r>
            <a:r>
              <a:rPr lang="en-GB" dirty="0">
                <a:hlinkClick r:id="rId4"/>
              </a:rPr>
              <a:t>https://eventr.geant.org/events/3144</a:t>
            </a:r>
            <a:r>
              <a:rPr lang="en-GB" dirty="0"/>
              <a:t> </a:t>
            </a:r>
          </a:p>
          <a:p>
            <a:pPr>
              <a:buBlip>
                <a:blip r:embed="rId3"/>
              </a:buBlip>
            </a:pPr>
            <a:endParaRPr lang="en-GB" dirty="0"/>
          </a:p>
          <a:p>
            <a:pPr>
              <a:buBlip>
                <a:blip r:embed="rId3"/>
              </a:buBlip>
            </a:pPr>
            <a:r>
              <a:rPr lang="en-GB" dirty="0"/>
              <a:t>Monthly reporting:</a:t>
            </a:r>
          </a:p>
          <a:p>
            <a:pPr lvl="1"/>
            <a:r>
              <a:rPr lang="en-GB" dirty="0"/>
              <a:t>Overall project</a:t>
            </a:r>
          </a:p>
          <a:p>
            <a:pPr lvl="1"/>
            <a:r>
              <a:rPr lang="en-GB" dirty="0"/>
              <a:t>Pilots</a:t>
            </a:r>
          </a:p>
          <a:p>
            <a:pPr lvl="1"/>
            <a:r>
              <a:rPr lang="en-GB" dirty="0"/>
              <a:t>Communication</a:t>
            </a:r>
          </a:p>
          <a:p>
            <a:pPr lvl="1"/>
            <a:r>
              <a:rPr lang="en-GB" dirty="0"/>
              <a:t>Finance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1074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43" y="857251"/>
            <a:ext cx="5962714" cy="506257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382691"/>
            <a:ext cx="6858000" cy="124182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ABBBC8B-4DE5-3347-9805-3075D0D095F6}" vid="{4384763A-7BF3-9B48-BD46-138FBC8197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73</TotalTime>
  <Words>264</Words>
  <Application>Microsoft Macintosh PowerPoint</Application>
  <PresentationFormat>On-screen Show (4:3)</PresentationFormat>
  <Paragraphs>49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Raleway</vt:lpstr>
      <vt:lpstr>Raleway Light</vt:lpstr>
      <vt:lpstr>Wingdings</vt:lpstr>
      <vt:lpstr>Tema do Office</vt:lpstr>
      <vt:lpstr>WP1 Update</vt:lpstr>
      <vt:lpstr>Past - Work done</vt:lpstr>
      <vt:lpstr>Future - Ongoing/Planned work</vt:lpstr>
      <vt:lpstr>THANK YOU FOR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WP1 Update</dc:title>
  <dc:creator>Casper Dreef</dc:creator>
  <cp:lastModifiedBy>Casper Dreef</cp:lastModifiedBy>
  <cp:revision>8</cp:revision>
  <dcterms:created xsi:type="dcterms:W3CDTF">2019-07-25T08:45:26Z</dcterms:created>
  <dcterms:modified xsi:type="dcterms:W3CDTF">2019-07-25T12:28:55Z</dcterms:modified>
</cp:coreProperties>
</file>