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1" autoAdjust="0"/>
    <p:restoredTop sz="61126"/>
  </p:normalViewPr>
  <p:slideViewPr>
    <p:cSldViewPr snapToGrid="0" snapToObjects="1">
      <p:cViewPr varScale="1">
        <p:scale>
          <a:sx n="79" d="100"/>
          <a:sy n="79" d="100"/>
        </p:scale>
        <p:origin x="12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25/07/2019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Up2U workplan has been approved by the EC. This requires;</a:t>
            </a:r>
          </a:p>
          <a:p>
            <a:pPr marL="171450" indent="-171450">
              <a:buFontTx/>
              <a:buChar char="-"/>
            </a:pPr>
            <a:r>
              <a:rPr lang="en-US" dirty="0"/>
              <a:t>Amendments to be made on Annex 1 part A and B of the Grant Agreement. In practice this means sections of the new workplan will be implemented or replace the original text. Changes include, but are not limited too: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Implementation of methodology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New due dates for deliverables;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second important amendment to be made is the official request for extension of the project. The EC Finance department already stated they have no objections. 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amendments are currently under revision by GÉANT’s Tech authors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9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The fifth GA will take place Wednesday 11 and Thursday 12 September in Poznan, Poland</a:t>
            </a:r>
          </a:p>
          <a:p>
            <a:pPr marL="171450" indent="-171450">
              <a:buFontTx/>
              <a:buChar char="-"/>
            </a:pPr>
            <a:r>
              <a:rPr lang="en-GB" dirty="0"/>
              <a:t>Two full day meeting. Wednesday will focus on updates on: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workplan implementation by all WPs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Task Forces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Status of the pilot</a:t>
            </a:r>
          </a:p>
          <a:p>
            <a:pPr marL="171450" lvl="0" indent="-171450">
              <a:buFontTx/>
              <a:buChar char="-"/>
            </a:pPr>
            <a:r>
              <a:rPr lang="en-GB" dirty="0"/>
              <a:t>On Thursday the focus will be on pedagogical implementations and cross-WP activities</a:t>
            </a:r>
          </a:p>
          <a:p>
            <a:pPr marL="171450" lvl="0" indent="-171450">
              <a:buFontTx/>
              <a:buChar char="-"/>
            </a:pPr>
            <a:r>
              <a:rPr lang="en-GB" dirty="0"/>
              <a:t>Please, don’t forget to register!</a:t>
            </a:r>
          </a:p>
          <a:p>
            <a:pPr marL="171450" lvl="0" indent="-171450">
              <a:buFontTx/>
              <a:buChar char="-"/>
            </a:pPr>
            <a:endParaRPr lang="en-GB" dirty="0"/>
          </a:p>
          <a:p>
            <a:pPr marL="171450" lvl="0" indent="-171450">
              <a:buFontTx/>
              <a:buChar char="-"/>
            </a:pPr>
            <a:r>
              <a:rPr lang="en-GB" dirty="0"/>
              <a:t>Monthly reporting: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Regular reports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Finance: please send your Q10 reports to GÉANT and don’t forget to copy in </a:t>
            </a:r>
            <a:r>
              <a:rPr lang="en-GB"/>
              <a:t>Jan and/or the PCT!</a:t>
            </a:r>
            <a:endParaRPr lang="en-GB" dirty="0"/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549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2019. 07. 25.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2019. 07. 25.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ventr.geant.org/events/314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WP1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/>
              <a:t>Casper Dreef</a:t>
            </a:r>
          </a:p>
          <a:p>
            <a:pPr algn="l"/>
            <a:r>
              <a:rPr lang="pt-BR" sz="2700" dirty="0"/>
              <a:t>GÉANT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 err="1"/>
              <a:t>Webinar</a:t>
            </a:r>
            <a:r>
              <a:rPr lang="pt-BR" sz="1800" dirty="0"/>
              <a:t> #6 26/07/2019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Past - Work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Up2U Workplan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Amendments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Extension </a:t>
            </a:r>
          </a:p>
          <a:p>
            <a:pPr>
              <a:buBlip>
                <a:blip r:embed="rId3"/>
              </a:buBlip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4539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- Ongoing/Planned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General Assembly</a:t>
            </a:r>
          </a:p>
          <a:p>
            <a:pPr lvl="1"/>
            <a:r>
              <a:rPr lang="en-GB" dirty="0"/>
              <a:t>Agenda:</a:t>
            </a:r>
          </a:p>
          <a:p>
            <a:pPr lvl="1"/>
            <a:r>
              <a:rPr lang="en-GB" dirty="0"/>
              <a:t>Please register here: </a:t>
            </a:r>
            <a:r>
              <a:rPr lang="en-GB" dirty="0">
                <a:hlinkClick r:id="rId4"/>
              </a:rPr>
              <a:t>https://eventr.geant.org/events/3144</a:t>
            </a:r>
            <a:r>
              <a:rPr lang="en-GB" dirty="0"/>
              <a:t> 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Monthly reporting:</a:t>
            </a:r>
          </a:p>
          <a:p>
            <a:pPr lvl="1"/>
            <a:r>
              <a:rPr lang="en-GB" dirty="0"/>
              <a:t>Overall project</a:t>
            </a:r>
          </a:p>
          <a:p>
            <a:pPr lvl="1"/>
            <a:r>
              <a:rPr lang="en-GB" dirty="0"/>
              <a:t>Pilots</a:t>
            </a:r>
          </a:p>
          <a:p>
            <a:pPr lvl="1"/>
            <a:r>
              <a:rPr lang="en-GB" dirty="0"/>
              <a:t>Communication</a:t>
            </a:r>
          </a:p>
          <a:p>
            <a:pPr lvl="1"/>
            <a:r>
              <a:rPr lang="en-GB" dirty="0"/>
              <a:t>Finance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1074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73</TotalTime>
  <Words>273</Words>
  <Application>Microsoft Macintosh PowerPoint</Application>
  <PresentationFormat>On-screen Show (4:3)</PresentationFormat>
  <Paragraphs>49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WP1 Update</vt:lpstr>
      <vt:lpstr>Past - Work done</vt:lpstr>
      <vt:lpstr>Future - Ongoing/Planned work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 Update</dc:title>
  <dc:creator>Casper Dreef</dc:creator>
  <cp:lastModifiedBy>Casper Dreef</cp:lastModifiedBy>
  <cp:revision>7</cp:revision>
  <dcterms:created xsi:type="dcterms:W3CDTF">2019-07-25T08:45:26Z</dcterms:created>
  <dcterms:modified xsi:type="dcterms:W3CDTF">2019-07-25T09:59:20Z</dcterms:modified>
</cp:coreProperties>
</file>