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60" r:id="rId3"/>
    <p:sldId id="257" r:id="rId4"/>
    <p:sldId id="259" r:id="rId5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60" autoAdjust="0"/>
    <p:restoredTop sz="81145"/>
  </p:normalViewPr>
  <p:slideViewPr>
    <p:cSldViewPr snapToGrid="0" snapToObjects="1">
      <p:cViewPr varScale="1">
        <p:scale>
          <a:sx n="81" d="100"/>
          <a:sy n="81" d="100"/>
        </p:scale>
        <p:origin x="10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25/07/2019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Moodle 3.6.x has consent collection/policy management tools – investigating what can be achieved using these. Pending further details on KWS consent tool.</a:t>
            </a:r>
          </a:p>
          <a:p>
            <a:r>
              <a:rPr lang="en-GB" dirty="0"/>
              <a:t>Coordinate effort/provide technical advice on extending non-Moodle tools to record </a:t>
            </a:r>
            <a:r>
              <a:rPr lang="en-GB" dirty="0" err="1"/>
              <a:t>xAPI</a:t>
            </a:r>
            <a:r>
              <a:rPr lang="en-GB" dirty="0"/>
              <a:t> learning activity</a:t>
            </a:r>
          </a:p>
          <a:p>
            <a:r>
              <a:rPr lang="en-GB" dirty="0"/>
              <a:t>Discussion with KIFU about deploying the platform and which components are more useful to be run centrally vs. locally (e.g., central </a:t>
            </a:r>
            <a:r>
              <a:rPr lang="en-GB" dirty="0" err="1"/>
              <a:t>eduOER</a:t>
            </a:r>
            <a:r>
              <a:rPr lang="en-GB" dirty="0"/>
              <a:t> to provide single repository of resources, </a:t>
            </a:r>
            <a:r>
              <a:rPr lang="en-GB" dirty="0" err="1"/>
              <a:t>CERNBox</a:t>
            </a:r>
            <a:r>
              <a:rPr lang="en-GB" dirty="0"/>
              <a:t>/</a:t>
            </a:r>
            <a:r>
              <a:rPr lang="en-GB" dirty="0" err="1"/>
              <a:t>ownCloud</a:t>
            </a:r>
            <a:r>
              <a:rPr lang="en-GB" dirty="0"/>
              <a:t> can be central or federated (OCM), but </a:t>
            </a:r>
            <a:r>
              <a:rPr lang="en-GB" dirty="0" err="1"/>
              <a:t>SeLCont</a:t>
            </a:r>
            <a:r>
              <a:rPr lang="en-GB" dirty="0"/>
              <a:t> can be locally installed without issues)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224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D077C-869B-7E49-ADCB-FE4F8445B5E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56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524000" y="1724627"/>
            <a:ext cx="9144000" cy="1785335"/>
          </a:xfrm>
        </p:spPr>
        <p:txBody>
          <a:bodyPr anchor="b">
            <a:normAutofit/>
          </a:bodyPr>
          <a:lstStyle>
            <a:lvl1pPr algn="ctr">
              <a:defRPr sz="44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Raleway" charset="0"/>
                <a:ea typeface="Raleway" charset="0"/>
                <a:cs typeface="Ralewa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2020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2019. 07. 25.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9266499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marL="2286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6858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11430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6002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2057400" indent="-22860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2019. 07. 25.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2019. 07. 25.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54" y="376059"/>
            <a:ext cx="1429735" cy="789375"/>
          </a:xfrm>
          <a:prstGeom prst="rect">
            <a:avLst/>
          </a:prstGeom>
        </p:spPr>
      </p:pic>
      <p:sp>
        <p:nvSpPr>
          <p:cNvPr id="8" name="Retângulo 7"/>
          <p:cNvSpPr/>
          <p:nvPr userDrawn="1"/>
        </p:nvSpPr>
        <p:spPr>
          <a:xfrm>
            <a:off x="0" y="6721475"/>
            <a:ext cx="12192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charset="2"/>
        <a:buChar char="§"/>
        <a:defRPr sz="28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4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20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wp4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397876" y="1265689"/>
            <a:ext cx="9144000" cy="1785335"/>
          </a:xfrm>
        </p:spPr>
        <p:txBody>
          <a:bodyPr>
            <a:normAutofit/>
          </a:bodyPr>
          <a:lstStyle/>
          <a:p>
            <a:r>
              <a:rPr lang="pt-BR" sz="5400" dirty="0">
                <a:solidFill>
                  <a:schemeClr val="accent2"/>
                </a:solidFill>
              </a:rPr>
              <a:t>WP4 </a:t>
            </a:r>
            <a:r>
              <a:rPr lang="pt-BR" sz="5400" dirty="0" err="1">
                <a:solidFill>
                  <a:schemeClr val="accent2"/>
                </a:solidFill>
              </a:rPr>
              <a:t>Webinar</a:t>
            </a:r>
            <a:r>
              <a:rPr lang="pt-BR" sz="5400" dirty="0">
                <a:solidFill>
                  <a:schemeClr val="accent2"/>
                </a:solidFill>
              </a:rPr>
              <a:t> Update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4020208"/>
            <a:ext cx="9144000" cy="1166648"/>
          </a:xfrm>
        </p:spPr>
        <p:txBody>
          <a:bodyPr>
            <a:normAutofit/>
          </a:bodyPr>
          <a:lstStyle/>
          <a:p>
            <a:pPr algn="l">
              <a:spcBef>
                <a:spcPts val="4000"/>
              </a:spcBef>
            </a:pPr>
            <a:br>
              <a:rPr lang="pt-BR" dirty="0"/>
            </a:b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524000" y="5186855"/>
            <a:ext cx="9144000" cy="969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4000"/>
              </a:spcBef>
            </a:pPr>
            <a:r>
              <a:rPr lang="pt-BR" dirty="0"/>
              <a:t>Up2U Update</a:t>
            </a:r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94165-D703-904F-87F0-0B8735520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Progress this period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B2110-4FF0-5749-A652-96B2D697F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Major update to production platform</a:t>
            </a:r>
          </a:p>
          <a:p>
            <a:pPr lvl="1"/>
            <a:r>
              <a:rPr lang="en-US" dirty="0"/>
              <a:t>Moodle 3.6.2 and many fixes</a:t>
            </a:r>
          </a:p>
          <a:p>
            <a:r>
              <a:rPr lang="en-US" dirty="0"/>
              <a:t>Milestone: technical specification of </a:t>
            </a:r>
            <a:r>
              <a:rPr lang="en-US"/>
              <a:t>Up2U platform</a:t>
            </a:r>
            <a:endParaRPr lang="en-US" dirty="0"/>
          </a:p>
          <a:p>
            <a:r>
              <a:rPr lang="en-US" dirty="0"/>
              <a:t>Student consent and age of majority</a:t>
            </a:r>
          </a:p>
          <a:p>
            <a:pPr lvl="1"/>
            <a:r>
              <a:rPr lang="en-US" dirty="0"/>
              <a:t>Investigated integration of Moodle 3.6.x GDPR policy tools</a:t>
            </a:r>
          </a:p>
          <a:p>
            <a:r>
              <a:rPr lang="en-US" dirty="0"/>
              <a:t>Learning Analytics coordination</a:t>
            </a:r>
          </a:p>
          <a:p>
            <a:pPr lvl="1"/>
            <a:r>
              <a:rPr lang="en-US" dirty="0"/>
              <a:t>Extending to other Up2U tools</a:t>
            </a:r>
          </a:p>
          <a:p>
            <a:r>
              <a:rPr lang="en-US" dirty="0"/>
              <a:t>Deployment/bundling of platform</a:t>
            </a:r>
          </a:p>
          <a:p>
            <a:pPr lvl="1"/>
            <a:r>
              <a:rPr lang="en-US" dirty="0"/>
              <a:t>Which components need to be shared across deployments vs. local?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9FE9D3C-5026-CC46-86D4-06A7D6BE7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07CC1B-4CAC-5443-8BA0-0EE7B072D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239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58C11-C7B2-804C-BFC0-1B36F87AA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/>
              <a:t>Learning analytics coordination</a:t>
            </a:r>
          </a:p>
          <a:p>
            <a:r>
              <a:rPr lang="en-GB" dirty="0"/>
              <a:t>Consent &amp; policy engine integration</a:t>
            </a:r>
          </a:p>
          <a:p>
            <a:r>
              <a:rPr lang="en-GB" dirty="0"/>
              <a:t>Deployment bundling</a:t>
            </a:r>
          </a:p>
          <a:p>
            <a:r>
              <a:rPr lang="en-GB" dirty="0"/>
              <a:t>Learning scenario collection</a:t>
            </a:r>
          </a:p>
          <a:p>
            <a:pPr lvl="1"/>
            <a:endParaRPr lang="en-GB" dirty="0"/>
          </a:p>
          <a:p>
            <a:pPr>
              <a:buBlip>
                <a:blip r:embed="rId3"/>
              </a:buBlip>
            </a:pPr>
            <a:endParaRPr lang="en-GB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54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857" y="0"/>
            <a:ext cx="7950285" cy="6750099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700588"/>
            <a:ext cx="9144000" cy="1655762"/>
          </a:xfrm>
        </p:spPr>
        <p:txBody>
          <a:bodyPr/>
          <a:lstStyle/>
          <a:p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wp4@lists.up2university.eu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p2u_template" id="{0C68E257-0723-4718-A557-3F2EE7F63187}" vid="{E3D0A6D1-21CA-447E-8233-3024701B51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173</TotalTime>
  <Words>213</Words>
  <Application>Microsoft Macintosh PowerPoint</Application>
  <PresentationFormat>Widescreen</PresentationFormat>
  <Paragraphs>34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Raleway</vt:lpstr>
      <vt:lpstr>Raleway Light</vt:lpstr>
      <vt:lpstr>Wingdings</vt:lpstr>
      <vt:lpstr>Tema do Office</vt:lpstr>
      <vt:lpstr>WP4 Webinar Update</vt:lpstr>
      <vt:lpstr>Progress this period</vt:lpstr>
      <vt:lpstr>Next steps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Webinar Update</dc:title>
  <dc:creator>Casper Dreef</dc:creator>
  <cp:lastModifiedBy> </cp:lastModifiedBy>
  <cp:revision>15</cp:revision>
  <dcterms:created xsi:type="dcterms:W3CDTF">2018-11-15T09:32:33Z</dcterms:created>
  <dcterms:modified xsi:type="dcterms:W3CDTF">2019-07-25T12:23:39Z</dcterms:modified>
</cp:coreProperties>
</file>