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2" r:id="rId3"/>
    <p:sldId id="263" r:id="rId4"/>
    <p:sldId id="264" r:id="rId5"/>
  </p:sldIdLst>
  <p:sldSz cx="12192000" cy="6858000"/>
  <p:notesSz cx="6858000" cy="12192000"/>
  <p:defaultTextStyle>
    <a:defPPr>
      <a:defRPr lang="pt-B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/>
    <p:restoredTop sz="94665"/>
  </p:normalViewPr>
  <p:slideViewPr>
    <p:cSldViewPr>
      <p:cViewPr varScale="1">
        <p:scale>
          <a:sx n="86" d="100"/>
          <a:sy n="86" d="100"/>
        </p:scale>
        <p:origin x="248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A3172-6D82-A04E-86F7-90E2C4A89B8B}" type="datetimeFigureOut">
              <a:rPr lang="it-IT" smtClean="0"/>
              <a:t>26/07/19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0C429-55F7-3F46-9909-EBB272195A2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9181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Slide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/>
                <a:ea typeface="Raleway Light"/>
                <a:cs typeface="Raleway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pt-PT"/>
              <a:t>Clique para editar o estilo do subtítulo mestre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D2AEC846-BC8D-6843-A40C-72CADA630C46}" type="datetime1">
              <a:rPr lang="it-IT" smtClean="0"/>
              <a:t>26/07/19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ítulo e conteú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DDAF162-302C-3441-9753-C26A36FE4F98}" type="datetime1">
              <a:rPr lang="it-IT" smtClean="0"/>
              <a:t>26/07/19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uas Partes de Conteú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Conteúdo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Conteúdo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7" name="Espaço Reservado para Data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17C2FD9-84D3-8046-924A-55D9BCC0F538}" type="datetime1">
              <a:rPr lang="it-IT" smtClean="0"/>
              <a:t>26/07/19</a:t>
            </a:fld>
            <a:endParaRPr lang="pt-BR"/>
          </a:p>
        </p:txBody>
      </p:sp>
      <p:sp>
        <p:nvSpPr>
          <p:cNvPr id="8" name="Espaço Reservado para Rodapé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29E5F41-1819-CC4C-A361-86D446D94323}" type="slidenum"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B743F30C-69A5-934A-8C58-E5A1E7EB2E12}" type="datetime1">
              <a:rPr lang="it-IT" smtClean="0"/>
              <a:t>26/07/19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‹#›</a:t>
            </a:fld>
            <a:endParaRPr lang="pt-BR"/>
          </a:p>
        </p:txBody>
      </p:sp>
      <p:pic>
        <p:nvPicPr>
          <p:cNvPr id="9" name="Imagem 6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10" name="Retângulo 7"/>
          <p:cNvSpPr/>
          <p:nvPr userDrawn="1"/>
        </p:nvSpPr>
        <p:spPr bwMode="auto"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4400" b="0" i="0">
          <a:solidFill>
            <a:schemeClr val="tx1"/>
          </a:solidFill>
          <a:latin typeface="Raleway"/>
          <a:ea typeface="Raleway"/>
          <a:cs typeface="Raleway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 b="0" i="0">
          <a:solidFill>
            <a:schemeClr val="tx1"/>
          </a:solidFill>
          <a:latin typeface="Raleway Light"/>
          <a:ea typeface="Raleway Light"/>
          <a:cs typeface="Raleway Light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 b="0" i="0">
          <a:solidFill>
            <a:schemeClr val="tx1"/>
          </a:solidFill>
          <a:latin typeface="Raleway Light"/>
          <a:ea typeface="Raleway Light"/>
          <a:cs typeface="Raleway Light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 b="0" i="0">
          <a:solidFill>
            <a:schemeClr val="tx1"/>
          </a:solidFill>
          <a:latin typeface="Raleway Light"/>
          <a:ea typeface="Raleway Light"/>
          <a:cs typeface="Raleway Light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Raleway Light"/>
          <a:ea typeface="Raleway Light"/>
          <a:cs typeface="Raleway Light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Raleway Light"/>
          <a:ea typeface="Raleway Light"/>
          <a:cs typeface="Raleway Light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pt-BR" dirty="0"/>
              <a:t>WP6</a:t>
            </a:r>
            <a:br>
              <a:rPr lang="pt-BR" dirty="0"/>
            </a:br>
            <a:r>
              <a:rPr lang="pt-BR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UPDATE - </a:t>
            </a:r>
            <a:r>
              <a:rPr lang="en-GB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July</a:t>
            </a:r>
            <a:r>
              <a:rPr lang="pt-BR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 </a:t>
            </a:r>
            <a:endParaRPr baseline="-25000" dirty="0"/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 bwMode="auto">
          <a:xfrm>
            <a:off x="1524000" y="3799507"/>
            <a:ext cx="9144000" cy="1655762"/>
          </a:xfrm>
        </p:spPr>
        <p:txBody>
          <a:bodyPr/>
          <a:lstStyle/>
          <a:p>
            <a:pPr>
              <a:defRPr/>
            </a:pPr>
            <a:r>
              <a:rPr lang="pt-BR" dirty="0"/>
              <a:t>Gabriella Paolini </a:t>
            </a:r>
          </a:p>
          <a:p>
            <a:pPr>
              <a:defRPr/>
            </a:pPr>
            <a:r>
              <a:rPr lang="pt-BR" dirty="0"/>
              <a:t>GARR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A9F7F4F-437A-4E4E-B539-56FFDF223425}" type="datetime1">
              <a:rPr lang="it-IT" smtClean="0"/>
              <a:t>26/07/19</a:t>
            </a:fld>
            <a:endParaRPr lang="pt-PT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pt-BR"/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en-GB" dirty="0"/>
              <a:t>Security Guidelines translation</a:t>
            </a: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r>
              <a:rPr lang="en-GB" dirty="0"/>
              <a:t>On going: </a:t>
            </a:r>
          </a:p>
          <a:p>
            <a:pPr lvl="1">
              <a:defRPr/>
            </a:pPr>
            <a:r>
              <a:rPr lang="en-GB" dirty="0"/>
              <a:t>Greek (just to edit the flyers) </a:t>
            </a:r>
          </a:p>
          <a:p>
            <a:pPr lvl="1">
              <a:defRPr/>
            </a:pPr>
            <a:r>
              <a:rPr lang="en-GB" dirty="0"/>
              <a:t>Hungarian (on translation)</a:t>
            </a:r>
          </a:p>
          <a:p>
            <a:pPr lvl="1">
              <a:defRPr/>
            </a:pPr>
            <a:r>
              <a:rPr lang="it-IT" dirty="0" err="1"/>
              <a:t>Lithuanian</a:t>
            </a:r>
            <a:r>
              <a:rPr lang="it-IT" dirty="0"/>
              <a:t> (a </a:t>
            </a:r>
            <a:endParaRPr lang="en-GB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C36ABA3-FC84-9A4A-BBD2-EBD6AA67C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5EE9E8-0B0F-E74A-A40B-D0B87F02D862}" type="datetime1">
              <a:rPr lang="it-IT" smtClean="0"/>
              <a:t>26/07/19</a:t>
            </a:fld>
            <a:endParaRPr lang="pt-BR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0C85704-E8C7-294F-BF93-D00B9B505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AE36A49-8AB0-9245-AEB2-660C79ECE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E5F41-1819-CC4C-A361-86D446D94323}" type="slidenum">
              <a:rPr lang="it-IT" smtClean="0"/>
              <a:t>2</a:t>
            </a:fld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it-IT" strike="sngStrike" dirty="0"/>
              <a:t>#</a:t>
            </a:r>
            <a:r>
              <a:rPr lang="it-IT" b="1" dirty="0"/>
              <a:t>SecurityTuesday</a:t>
            </a:r>
            <a:r>
              <a:rPr lang="it-IT" dirty="0"/>
              <a:t>,</a:t>
            </a:r>
            <a:endParaRPr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r>
              <a:rPr lang="it-IT" dirty="0"/>
              <a:t>New video </a:t>
            </a:r>
            <a:r>
              <a:rPr lang="it-IT" dirty="0" err="1"/>
              <a:t>pills</a:t>
            </a:r>
            <a:endParaRPr dirty="0"/>
          </a:p>
        </p:txBody>
      </p:sp>
      <p:graphicFrame>
        <p:nvGraphicFramePr>
          <p:cNvPr id="6" name="Tabella 5"/>
          <p:cNvGraphicFramePr>
            <a:graphicFrameLocks/>
          </p:cNvGraphicFramePr>
          <p:nvPr/>
        </p:nvGraphicFramePr>
        <p:xfrm>
          <a:off x="0" y="0"/>
          <a:ext cx="5941197" cy="350519"/>
        </p:xfrm>
        <a:graphic>
          <a:graphicData uri="http://schemas.openxmlformats.org/drawingml/2006/table">
            <a:tbl>
              <a:tblPr firstRow="1" firstCol="1" bandRow="1"/>
              <a:tblGrid>
                <a:gridCol w="101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9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519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38099" marR="38099" marT="38099" marB="38099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38099" marR="38099" marT="38099" marB="38099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:a16="http://schemas.microsoft.com/office/drawing/2014/main" id="{165DB508-FEFD-A843-803B-8D1731261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2852936"/>
            <a:ext cx="3200400" cy="32258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EE32C84D-B03B-CE49-B7D8-7051D53AB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597" y="2730500"/>
            <a:ext cx="3251200" cy="35814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00B0C53D-1915-3645-8D30-716BBB1A9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032" y="1812554"/>
            <a:ext cx="4802467" cy="2708646"/>
          </a:xfrm>
          <a:prstGeom prst="rect">
            <a:avLst/>
          </a:prstGeom>
        </p:spPr>
      </p:pic>
      <p:sp>
        <p:nvSpPr>
          <p:cNvPr id="10" name="Segnaposto data 9">
            <a:extLst>
              <a:ext uri="{FF2B5EF4-FFF2-40B4-BE49-F238E27FC236}">
                <a16:creationId xmlns:a16="http://schemas.microsoft.com/office/drawing/2014/main" id="{7BE5B47F-092D-6C44-8F09-FB1B18EDA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D080B3-4D2E-2840-8523-E1734C4C4C40}" type="datetime1">
              <a:rPr lang="it-IT" smtClean="0"/>
              <a:t>26/07/19</a:t>
            </a:fld>
            <a:endParaRPr lang="pt-BR"/>
          </a:p>
        </p:txBody>
      </p:sp>
      <p:sp>
        <p:nvSpPr>
          <p:cNvPr id="11" name="Segnaposto piè di pagina 10">
            <a:extLst>
              <a:ext uri="{FF2B5EF4-FFF2-40B4-BE49-F238E27FC236}">
                <a16:creationId xmlns:a16="http://schemas.microsoft.com/office/drawing/2014/main" id="{3C0FBC51-8E1A-4248-9636-A03755D2E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:a16="http://schemas.microsoft.com/office/drawing/2014/main" id="{2433D6FE-71BE-7943-AB1B-68D784C32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E5F41-1819-CC4C-A361-86D446D94323}" type="slidenum">
              <a:rPr lang="it-IT" smtClean="0"/>
              <a:t>3</a:t>
            </a:fld>
            <a:endParaRPr lang="it-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it-IT" dirty="0"/>
              <a:t>GDPR on </a:t>
            </a:r>
            <a:r>
              <a:rPr lang="it-IT" dirty="0" err="1"/>
              <a:t>Moodle</a:t>
            </a:r>
            <a:r>
              <a:rPr lang="it-IT" dirty="0"/>
              <a:t> 3.6.2</a:t>
            </a:r>
            <a:endParaRPr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r>
              <a:rPr lang="en-GB" sz="3600" dirty="0"/>
              <a:t>New version installed on production platform</a:t>
            </a:r>
          </a:p>
          <a:p>
            <a:pPr>
              <a:defRPr/>
            </a:pPr>
            <a:r>
              <a:rPr lang="en-GB" sz="3600" dirty="0"/>
              <a:t>News in the Task force Update</a:t>
            </a:r>
            <a:endParaRPr lang="it-IT" dirty="0"/>
          </a:p>
          <a:p>
            <a:pPr lvl="1">
              <a:defRPr/>
            </a:pPr>
            <a:endParaRPr lang="en-GB" dirty="0"/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24753A-6940-964B-B7DC-CC28C54FC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C7E83C-7842-C041-A4C2-82144DD60FA2}" type="datetime1">
              <a:rPr lang="it-IT" smtClean="0"/>
              <a:t>26/07/19</a:t>
            </a:fld>
            <a:endParaRPr lang="pt-BR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E090569-906A-4F49-A2C4-EEE712DD7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03F7F6-2DA3-F547-AC94-6325749E8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E5F41-1819-CC4C-A361-86D446D94323}" type="slidenum">
              <a:rPr lang="it-IT" smtClean="0"/>
              <a:t>4</a:t>
            </a:fld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56</Words>
  <Application>Microsoft Macintosh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Raleway</vt:lpstr>
      <vt:lpstr>Raleway Light</vt:lpstr>
      <vt:lpstr>Tema do Office</vt:lpstr>
      <vt:lpstr>WP6 UPDATE - July </vt:lpstr>
      <vt:lpstr>Security Guidelines translation</vt:lpstr>
      <vt:lpstr>#SecurityTuesday,</vt:lpstr>
      <vt:lpstr>GDPR on Moodle 3.6.2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WP6 Roadmap for security and trust</dc:title>
  <dc:creator/>
  <cp:lastModifiedBy>Casper Dreef</cp:lastModifiedBy>
  <cp:revision>7</cp:revision>
  <dcterms:modified xsi:type="dcterms:W3CDTF">2019-07-26T10:01:48Z</dcterms:modified>
</cp:coreProperties>
</file>