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5" r:id="rId2"/>
    <p:sldId id="386" r:id="rId3"/>
    <p:sldId id="382" r:id="rId4"/>
    <p:sldId id="388" r:id="rId5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53" autoAdjust="0"/>
    <p:restoredTop sz="74645" autoAdjust="0"/>
  </p:normalViewPr>
  <p:slideViewPr>
    <p:cSldViewPr snapToGrid="0" snapToObjects="1">
      <p:cViewPr varScale="1">
        <p:scale>
          <a:sx n="80" d="100"/>
          <a:sy n="80" d="100"/>
        </p:scale>
        <p:origin x="-193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25/7/2019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de texto mestres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25-07-2019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25-07-2019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25-07-2019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25/07/2019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 de texto mestres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25-07-2019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Up2U</a:t>
            </a:r>
            <a:r>
              <a:rPr lang="en-GB" sz="4400" b="1" baseline="30000" dirty="0" smtClean="0"/>
              <a:t> </a:t>
            </a:r>
            <a:r>
              <a:rPr lang="en-GB" sz="4400" b="1" dirty="0" smtClean="0"/>
              <a:t> </a:t>
            </a:r>
            <a:br>
              <a:rPr lang="en-GB" sz="4400" b="1" dirty="0" smtClean="0"/>
            </a:br>
            <a:r>
              <a:rPr lang="en-US" sz="4400" b="1" dirty="0" smtClean="0"/>
              <a:t>monthly webinar</a:t>
            </a: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 smtClean="0"/>
              <a:t>WP3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r>
              <a:rPr lang="en-GB" dirty="0" smtClean="0"/>
              <a:t>Ilias Hatzakis</a:t>
            </a:r>
          </a:p>
          <a:p>
            <a:r>
              <a:rPr lang="en-GB" dirty="0" smtClean="0"/>
              <a:t>GRNET</a:t>
            </a:r>
            <a:endParaRPr lang="en-GB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26/07/2019</a:t>
            </a:r>
            <a:endParaRPr lang="en-GB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25/07/2019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3186" y="2080655"/>
            <a:ext cx="92074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sz="2000" dirty="0" smtClean="0"/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NEW REPOS: </a:t>
            </a:r>
            <a:endParaRPr lang="en-US" sz="2000" dirty="0" smtClean="0"/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 smtClean="0"/>
              <a:t>LMU (</a:t>
            </a:r>
            <a:r>
              <a:rPr lang="en-US" sz="2000" dirty="0"/>
              <a:t>Ludwig-</a:t>
            </a:r>
            <a:r>
              <a:rPr lang="en-US" sz="2000" dirty="0" err="1"/>
              <a:t>Maximilians</a:t>
            </a:r>
            <a:r>
              <a:rPr lang="en-US" sz="2000" dirty="0"/>
              <a:t>-</a:t>
            </a:r>
            <a:r>
              <a:rPr lang="en-US" sz="2000" dirty="0" err="1"/>
              <a:t>Universität</a:t>
            </a:r>
            <a:r>
              <a:rPr lang="en-US" sz="2000" dirty="0"/>
              <a:t> </a:t>
            </a:r>
            <a:r>
              <a:rPr lang="en-US" sz="2000" dirty="0" err="1" smtClean="0"/>
              <a:t>München</a:t>
            </a:r>
            <a:r>
              <a:rPr lang="en-US" sz="2000" dirty="0" smtClean="0"/>
              <a:t>)</a:t>
            </a:r>
            <a:endParaRPr lang="en-US" sz="2000" dirty="0"/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 smtClean="0"/>
              <a:t>Smithsonian National Museum of Natural History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 smtClean="0"/>
              <a:t>Texas University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 smtClean="0"/>
              <a:t>Villanova University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 smtClean="0"/>
              <a:t>Arizona University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 smtClean="0"/>
              <a:t>South Florida University</a:t>
            </a:r>
          </a:p>
          <a:p>
            <a:pPr marL="1371600" lvl="2" indent="-457200">
              <a:buFont typeface="Courier New" pitchFamily="49" charset="0"/>
              <a:buChar char="o"/>
            </a:pPr>
            <a:r>
              <a:rPr lang="en-US" sz="2000" dirty="0" smtClean="0"/>
              <a:t>Kennesaw State University.</a:t>
            </a:r>
            <a:endParaRPr lang="en-US" sz="2000" dirty="0" smtClean="0"/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We now have </a:t>
            </a:r>
            <a:r>
              <a:rPr lang="en-US" sz="2000" dirty="0" smtClean="0"/>
              <a:t>54 </a:t>
            </a:r>
            <a:r>
              <a:rPr lang="en-US" sz="2000" dirty="0" smtClean="0"/>
              <a:t>repositories </a:t>
            </a:r>
            <a:r>
              <a:rPr lang="en-US" sz="2000" dirty="0" smtClean="0"/>
              <a:t>(24 </a:t>
            </a:r>
            <a:r>
              <a:rPr lang="en-US" sz="2000" dirty="0"/>
              <a:t>HE and </a:t>
            </a:r>
            <a:r>
              <a:rPr lang="en-US" sz="2000" dirty="0" smtClean="0"/>
              <a:t>30 </a:t>
            </a:r>
            <a:r>
              <a:rPr lang="en-US" sz="2000" dirty="0"/>
              <a:t>K12 </a:t>
            </a:r>
            <a:r>
              <a:rPr lang="en-US" sz="2000" dirty="0" smtClean="0"/>
              <a:t>).</a:t>
            </a:r>
          </a:p>
          <a:p>
            <a:pPr lvl="1"/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3.3: OER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25/07/2019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OCM tests have been performed between OC and NC. There are still bugs that prevent a fully cross platform OCM interoperability. </a:t>
            </a:r>
            <a:r>
              <a:rPr lang="en-US" dirty="0" smtClean="0"/>
              <a:t>CERN </a:t>
            </a:r>
            <a:r>
              <a:rPr lang="en-US" dirty="0"/>
              <a:t>is trying to fix them in the following </a:t>
            </a:r>
            <a:r>
              <a:rPr lang="en-US" dirty="0" smtClean="0"/>
              <a:t>weeks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Continuous </a:t>
            </a:r>
            <a:r>
              <a:rPr lang="en-US" dirty="0"/>
              <a:t>improvement of CERNBOX and SWAN based on the feedback from pilots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3.2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25/07/2019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92250" y="2270124"/>
            <a:ext cx="92074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Continuous improvement of the </a:t>
            </a:r>
            <a:r>
              <a:rPr lang="en-US" dirty="0" err="1"/>
              <a:t>WebSSO</a:t>
            </a:r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Continuous bug fixing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</a:t>
            </a:r>
            <a:r>
              <a:rPr lang="en-US" sz="4000" b="1" dirty="0" smtClean="0"/>
              <a:t>3.1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98383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11344</TotalTime>
  <Words>114</Words>
  <Application>Microsoft Office PowerPoint</Application>
  <PresentationFormat>Custom</PresentationFormat>
  <Paragraphs>32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Tema do Office</vt:lpstr>
      <vt:lpstr>Up2U   monthly webinar WP3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Nikos Mastoris</cp:lastModifiedBy>
  <cp:revision>137</cp:revision>
  <cp:lastPrinted>2017-11-01T09:06:49Z</cp:lastPrinted>
  <dcterms:created xsi:type="dcterms:W3CDTF">2017-02-14T14:29:43Z</dcterms:created>
  <dcterms:modified xsi:type="dcterms:W3CDTF">2019-07-25T08:54:22Z</dcterms:modified>
</cp:coreProperties>
</file>