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99" r:id="rId3"/>
    <p:sldId id="300" r:id="rId4"/>
    <p:sldId id="307" r:id="rId5"/>
    <p:sldId id="306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E7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Styl z motywem 2 — Ak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1091" autoAdjust="0"/>
  </p:normalViewPr>
  <p:slideViewPr>
    <p:cSldViewPr snapToGrid="0" snapToObjects="1">
      <p:cViewPr varScale="1">
        <p:scale>
          <a:sx n="56" d="100"/>
          <a:sy n="56" d="100"/>
        </p:scale>
        <p:origin x="1068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-10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31/10/2019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953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Some</a:t>
            </a:r>
            <a:r>
              <a:rPr lang="pl-PL" dirty="0" smtClean="0"/>
              <a:t> </a:t>
            </a:r>
            <a:r>
              <a:rPr lang="pl-PL" dirty="0" err="1" smtClean="0"/>
              <a:t>updates</a:t>
            </a:r>
            <a:r>
              <a:rPr lang="pl-PL" dirty="0" smtClean="0"/>
              <a:t> to pilot </a:t>
            </a:r>
            <a:r>
              <a:rPr lang="pl-PL" dirty="0" err="1" smtClean="0"/>
              <a:t>figures</a:t>
            </a:r>
            <a:r>
              <a:rPr lang="pl-PL" dirty="0" smtClean="0"/>
              <a:t>.</a:t>
            </a:r>
            <a:r>
              <a:rPr lang="pl-PL" baseline="0" dirty="0" smtClean="0"/>
              <a:t> </a:t>
            </a:r>
            <a:r>
              <a:rPr lang="pl-PL" dirty="0" smtClean="0"/>
              <a:t>First </a:t>
            </a:r>
            <a:r>
              <a:rPr lang="pl-PL" dirty="0" err="1" smtClean="0"/>
              <a:t>users</a:t>
            </a:r>
            <a:r>
              <a:rPr lang="pl-PL" dirty="0" smtClean="0"/>
              <a:t> in Germany.</a:t>
            </a:r>
          </a:p>
          <a:p>
            <a:endParaRPr lang="pl-PL" dirty="0" smtClean="0"/>
          </a:p>
          <a:p>
            <a:r>
              <a:rPr lang="pl-PL" dirty="0" err="1" smtClean="0"/>
              <a:t>Looking</a:t>
            </a:r>
            <a:r>
              <a:rPr lang="pl-PL" dirty="0" smtClean="0"/>
              <a:t> for </a:t>
            </a:r>
            <a:r>
              <a:rPr lang="pl-PL" dirty="0" err="1" smtClean="0"/>
              <a:t>other</a:t>
            </a:r>
            <a:r>
              <a:rPr lang="pl-PL" dirty="0" smtClean="0"/>
              <a:t> </a:t>
            </a:r>
            <a:r>
              <a:rPr lang="pl-PL" dirty="0" err="1" smtClean="0"/>
              <a:t>opprotunities</a:t>
            </a:r>
            <a:r>
              <a:rPr lang="pl-PL" dirty="0" smtClean="0"/>
              <a:t> for </a:t>
            </a:r>
            <a:r>
              <a:rPr lang="pl-PL" dirty="0" err="1" smtClean="0"/>
              <a:t>impact</a:t>
            </a:r>
            <a:r>
              <a:rPr lang="pl-PL" dirty="0" smtClean="0"/>
              <a:t> </a:t>
            </a:r>
            <a:r>
              <a:rPr lang="pl-PL" dirty="0" err="1" smtClean="0"/>
              <a:t>creation</a:t>
            </a:r>
            <a:r>
              <a:rPr lang="pl-PL" dirty="0" smtClean="0"/>
              <a:t>. </a:t>
            </a:r>
            <a:r>
              <a:rPr lang="pl-PL" dirty="0" err="1" smtClean="0"/>
              <a:t>Webinar</a:t>
            </a:r>
            <a:r>
              <a:rPr lang="pl-PL" dirty="0" smtClean="0"/>
              <a:t> </a:t>
            </a:r>
            <a:r>
              <a:rPr lang="pl-PL" dirty="0" err="1" smtClean="0"/>
              <a:t>preparations</a:t>
            </a:r>
            <a:r>
              <a:rPr lang="pl-PL" dirty="0" smtClean="0"/>
              <a:t> in UK. </a:t>
            </a:r>
            <a:r>
              <a:rPr lang="pl-PL" dirty="0" err="1" smtClean="0"/>
              <a:t>Israel</a:t>
            </a:r>
            <a:r>
              <a:rPr lang="pl-PL" dirty="0" smtClean="0"/>
              <a:t> </a:t>
            </a:r>
            <a:r>
              <a:rPr lang="pl-PL" dirty="0" err="1" smtClean="0"/>
              <a:t>under</a:t>
            </a:r>
            <a:r>
              <a:rPr lang="pl-PL" dirty="0" smtClean="0"/>
              <a:t> </a:t>
            </a:r>
            <a:r>
              <a:rPr lang="pl-PL" dirty="0" err="1" smtClean="0"/>
              <a:t>discussion</a:t>
            </a:r>
            <a:r>
              <a:rPr lang="pl-PL" dirty="0" smtClean="0"/>
              <a:t>. NREN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webinar</a:t>
            </a:r>
            <a:r>
              <a:rPr lang="pl-PL" baseline="0" dirty="0" smtClean="0"/>
              <a:t> to </a:t>
            </a:r>
            <a:r>
              <a:rPr lang="pl-PL" baseline="0" dirty="0" err="1" smtClean="0"/>
              <a:t>engage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new</a:t>
            </a:r>
            <a:r>
              <a:rPr lang="pl-PL" baseline="0" dirty="0" smtClean="0"/>
              <a:t> </a:t>
            </a:r>
            <a:r>
              <a:rPr lang="pl-PL" baseline="0" dirty="0" err="1" smtClean="0"/>
              <a:t>NRENs</a:t>
            </a:r>
            <a:r>
              <a:rPr lang="pl-PL" baseline="0" smtClean="0"/>
              <a:t>.</a:t>
            </a:r>
            <a:endParaRPr lang="pl-PL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178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Agreed</a:t>
            </a:r>
            <a:r>
              <a:rPr lang="pl-PL" dirty="0" smtClean="0"/>
              <a:t> </a:t>
            </a:r>
            <a:r>
              <a:rPr lang="pl-PL" dirty="0" err="1" smtClean="0"/>
              <a:t>between</a:t>
            </a:r>
            <a:r>
              <a:rPr lang="pl-PL" dirty="0" smtClean="0"/>
              <a:t> WP5&amp;WP7:</a:t>
            </a:r>
          </a:p>
          <a:p>
            <a:pPr marL="171450" indent="-171450">
              <a:buFontTx/>
              <a:buChar char="-"/>
            </a:pPr>
            <a:r>
              <a:rPr lang="pl-PL" dirty="0" err="1" smtClean="0"/>
              <a:t>Users</a:t>
            </a:r>
            <a:r>
              <a:rPr lang="pl-PL" dirty="0" smtClean="0"/>
              <a:t> </a:t>
            </a:r>
            <a:r>
              <a:rPr lang="pl-PL" dirty="0" err="1" smtClean="0"/>
              <a:t>are</a:t>
            </a:r>
            <a:r>
              <a:rPr lang="pl-PL" dirty="0" smtClean="0"/>
              <a:t> not </a:t>
            </a:r>
            <a:r>
              <a:rPr lang="pl-PL" dirty="0" err="1" smtClean="0"/>
              <a:t>forced</a:t>
            </a:r>
            <a:r>
              <a:rPr lang="pl-PL" dirty="0" smtClean="0"/>
              <a:t> to </a:t>
            </a:r>
            <a:r>
              <a:rPr lang="pl-PL" dirty="0" err="1" smtClean="0"/>
              <a:t>use</a:t>
            </a:r>
            <a:r>
              <a:rPr lang="pl-PL" dirty="0" smtClean="0"/>
              <a:t> </a:t>
            </a:r>
            <a:r>
              <a:rPr lang="pl-PL" dirty="0" err="1" smtClean="0"/>
              <a:t>any</a:t>
            </a:r>
            <a:r>
              <a:rPr lang="pl-PL" dirty="0" smtClean="0"/>
              <a:t> </a:t>
            </a:r>
            <a:r>
              <a:rPr lang="pl-PL" dirty="0" err="1" smtClean="0"/>
              <a:t>specific</a:t>
            </a:r>
            <a:r>
              <a:rPr lang="pl-PL" dirty="0" smtClean="0"/>
              <a:t> </a:t>
            </a:r>
            <a:r>
              <a:rPr lang="pl-PL" dirty="0" err="1" smtClean="0"/>
              <a:t>tools</a:t>
            </a:r>
            <a:r>
              <a:rPr lang="pl-PL" dirty="0" smtClean="0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pl-PL" dirty="0" smtClean="0"/>
              <a:t>We</a:t>
            </a:r>
            <a:r>
              <a:rPr lang="pl-PL" baseline="0" dirty="0" smtClean="0"/>
              <a:t> </a:t>
            </a:r>
            <a:r>
              <a:rPr lang="pl-PL" baseline="0" dirty="0" err="1" smtClean="0"/>
              <a:t>follow</a:t>
            </a:r>
            <a:r>
              <a:rPr lang="pl-PL" baseline="0" dirty="0" smtClean="0"/>
              <a:t> the same </a:t>
            </a:r>
            <a:r>
              <a:rPr lang="pl-PL" baseline="0" dirty="0" err="1" smtClean="0"/>
              <a:t>evaluation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process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all</a:t>
            </a:r>
            <a:r>
              <a:rPr lang="pl-PL" baseline="0" dirty="0" smtClean="0"/>
              <a:t> </a:t>
            </a:r>
            <a:r>
              <a:rPr lang="pl-PL" baseline="0" dirty="0" err="1" smtClean="0"/>
              <a:t>countries</a:t>
            </a:r>
            <a:r>
              <a:rPr lang="pl-PL" baseline="0" dirty="0" smtClean="0"/>
              <a:t> by uniform </a:t>
            </a:r>
            <a:r>
              <a:rPr lang="pl-PL" baseline="0" dirty="0" err="1" smtClean="0"/>
              <a:t>surveys</a:t>
            </a:r>
            <a:r>
              <a:rPr lang="pl-PL" baseline="0" dirty="0" smtClean="0"/>
              <a:t> and </a:t>
            </a:r>
            <a:r>
              <a:rPr lang="pl-PL" baseline="0" dirty="0" err="1" smtClean="0"/>
              <a:t>centrally-collected</a:t>
            </a:r>
            <a:r>
              <a:rPr lang="pl-PL" baseline="0" dirty="0" smtClean="0"/>
              <a:t> LA data.</a:t>
            </a:r>
            <a:r>
              <a:rPr lang="pl-PL" dirty="0" smtClean="0"/>
              <a:t> </a:t>
            </a:r>
            <a:r>
              <a:rPr lang="pl-PL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Evaluation materials </a:t>
            </a:r>
            <a:r>
              <a:rPr lang="pl-PL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</a:t>
            </a:r>
            <a:r>
              <a:rPr lang="pl-PL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l-PL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translated</a:t>
            </a:r>
            <a:r>
              <a:rPr lang="pl-PL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most </a:t>
            </a:r>
            <a:r>
              <a:rPr lang="pl-PL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countries</a:t>
            </a:r>
            <a:r>
              <a:rPr lang="pl-PL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pl-PL" dirty="0" smtClean="0"/>
              <a:t>Technical </a:t>
            </a:r>
            <a:r>
              <a:rPr lang="pl-PL" dirty="0" err="1" smtClean="0"/>
              <a:t>implementation</a:t>
            </a:r>
            <a:r>
              <a:rPr lang="pl-PL" dirty="0" smtClean="0"/>
              <a:t> in </a:t>
            </a:r>
            <a:r>
              <a:rPr lang="pl-PL" dirty="0" err="1" smtClean="0"/>
              <a:t>progress</a:t>
            </a:r>
            <a:r>
              <a:rPr lang="pl-PL" dirty="0" smtClean="0"/>
              <a:t>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200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err="1" smtClean="0"/>
              <a:t>Regular</a:t>
            </a:r>
            <a:r>
              <a:rPr lang="pl-PL" dirty="0" smtClean="0"/>
              <a:t> and live </a:t>
            </a:r>
            <a:r>
              <a:rPr lang="pl-PL" dirty="0" err="1" smtClean="0"/>
              <a:t>support</a:t>
            </a:r>
            <a:r>
              <a:rPr lang="pl-PL" dirty="0" smtClean="0"/>
              <a:t> from QA </a:t>
            </a:r>
            <a:r>
              <a:rPr lang="pl-PL" dirty="0" err="1" smtClean="0"/>
              <a:t>is</a:t>
            </a:r>
            <a:r>
              <a:rPr lang="pl-PL" dirty="0" smtClean="0"/>
              <a:t> </a:t>
            </a:r>
            <a:r>
              <a:rPr lang="pl-PL" dirty="0" err="1" smtClean="0"/>
              <a:t>offered</a:t>
            </a:r>
            <a:r>
              <a:rPr lang="pl-PL" dirty="0" smtClean="0"/>
              <a:t>.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896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 smtClean="0"/>
              <a:t>Re. </a:t>
            </a:r>
            <a:r>
              <a:rPr lang="pl-PL" dirty="0" err="1" smtClean="0"/>
              <a:t>risk</a:t>
            </a:r>
            <a:r>
              <a:rPr lang="pl-PL" dirty="0" smtClean="0"/>
              <a:t> #1 &amp; 2</a:t>
            </a:r>
            <a:r>
              <a:rPr lang="pl-PL" baseline="0" dirty="0" smtClean="0"/>
              <a:t> – </a:t>
            </a:r>
            <a:r>
              <a:rPr lang="pl-PL" baseline="0" dirty="0" err="1" smtClean="0"/>
              <a:t>weak</a:t>
            </a:r>
            <a:r>
              <a:rPr lang="pl-PL" baseline="0" dirty="0" smtClean="0"/>
              <a:t> </a:t>
            </a:r>
            <a:r>
              <a:rPr lang="pl-PL" baseline="0" dirty="0" err="1" smtClean="0"/>
              <a:t>uptake</a:t>
            </a:r>
            <a:r>
              <a:rPr lang="pl-PL" baseline="0" dirty="0" smtClean="0"/>
              <a:t> of the platform</a:t>
            </a:r>
          </a:p>
          <a:p>
            <a:r>
              <a:rPr lang="pl-PL" baseline="0" dirty="0" smtClean="0"/>
              <a:t>Re. </a:t>
            </a:r>
            <a:r>
              <a:rPr lang="pl-PL" baseline="0" dirty="0" err="1" smtClean="0"/>
              <a:t>risk</a:t>
            </a:r>
            <a:r>
              <a:rPr lang="pl-PL" baseline="0" dirty="0" smtClean="0"/>
              <a:t> #4 – </a:t>
            </a:r>
            <a:r>
              <a:rPr lang="pl-PL" baseline="0" dirty="0" err="1" smtClean="0"/>
              <a:t>possibly</a:t>
            </a:r>
            <a:r>
              <a:rPr lang="pl-PL" baseline="0" dirty="0" smtClean="0"/>
              <a:t> </a:t>
            </a:r>
            <a:r>
              <a:rPr lang="pl-PL" baseline="0" dirty="0" err="1" smtClean="0"/>
              <a:t>serious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problems</a:t>
            </a:r>
            <a:r>
              <a:rPr lang="pl-PL" baseline="0" dirty="0" smtClean="0"/>
              <a:t> in </a:t>
            </a:r>
            <a:r>
              <a:rPr lang="pl-PL" baseline="0" dirty="0" err="1" smtClean="0"/>
              <a:t>collecting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or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evaluating</a:t>
            </a:r>
            <a:r>
              <a:rPr lang="pl-PL" baseline="0" dirty="0" smtClean="0"/>
              <a:t> LA data, </a:t>
            </a:r>
            <a:r>
              <a:rPr lang="pl-PL" baseline="0" dirty="0" err="1" smtClean="0"/>
              <a:t>thus</a:t>
            </a:r>
            <a:r>
              <a:rPr lang="pl-PL" baseline="0" dirty="0" smtClean="0"/>
              <a:t> </a:t>
            </a:r>
            <a:r>
              <a:rPr lang="pl-PL" baseline="0" dirty="0" err="1" smtClean="0"/>
              <a:t>evaluating</a:t>
            </a:r>
            <a:r>
              <a:rPr lang="pl-PL" baseline="0" dirty="0" smtClean="0"/>
              <a:t> </a:t>
            </a:r>
            <a:r>
              <a:rPr lang="pl-PL" baseline="0" dirty="0" err="1" smtClean="0"/>
              <a:t>pilots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99500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2019. 10. 31.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2019. 10. 31.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2019. 10. 31.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2019. 10. 31.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 fontScale="90000"/>
          </a:bodyPr>
          <a:lstStyle/>
          <a:p>
            <a:r>
              <a:rPr lang="en-GB" sz="5400" noProof="0" dirty="0" smtClean="0">
                <a:solidFill>
                  <a:schemeClr val="accent2"/>
                </a:solidFill>
              </a:rPr>
              <a:t>WP7. </a:t>
            </a:r>
            <a:r>
              <a:rPr lang="en-GB" sz="5400" dirty="0" smtClean="0">
                <a:solidFill>
                  <a:schemeClr val="accent2"/>
                </a:solidFill>
              </a:rPr>
              <a:t>Pilot coordination and continuous risk assessment</a:t>
            </a:r>
            <a:endParaRPr lang="en-GB" sz="5400" noProof="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4000"/>
              </a:spcBef>
            </a:pPr>
            <a:r>
              <a:rPr lang="en-GB" sz="3600" i="1" noProof="0" dirty="0" smtClean="0"/>
              <a:t>Michał Zimniewicz</a:t>
            </a:r>
          </a:p>
          <a:p>
            <a:pPr algn="l"/>
            <a:r>
              <a:rPr lang="en-GB" sz="3600" noProof="0" dirty="0" smtClean="0"/>
              <a:t>Poznan Supercomputing and Networking </a:t>
            </a:r>
            <a:r>
              <a:rPr lang="en-GB" sz="3600" noProof="0" dirty="0" err="1" smtClean="0"/>
              <a:t>Center</a:t>
            </a:r>
            <a:r>
              <a:rPr lang="en-GB" noProof="0" dirty="0" smtClean="0"/>
              <a:t/>
            </a:r>
            <a:br>
              <a:rPr lang="en-GB" noProof="0" dirty="0" smtClean="0"/>
            </a:br>
            <a:endParaRPr lang="en-GB" noProof="0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l-PL" dirty="0"/>
              <a:t>Up2U Update </a:t>
            </a:r>
            <a:r>
              <a:rPr lang="pl-PL" dirty="0" err="1" smtClean="0"/>
              <a:t>Webinar</a:t>
            </a:r>
            <a:r>
              <a:rPr lang="en-US" dirty="0"/>
              <a:t/>
            </a:r>
            <a:br>
              <a:rPr lang="en-US" dirty="0"/>
            </a:br>
            <a:r>
              <a:rPr lang="pl-PL" dirty="0" smtClean="0"/>
              <a:t>6th</a:t>
            </a:r>
            <a:r>
              <a:rPr lang="en-US" dirty="0" smtClean="0"/>
              <a:t> </a:t>
            </a:r>
            <a:r>
              <a:rPr lang="pl-PL" dirty="0" err="1" smtClean="0"/>
              <a:t>November</a:t>
            </a:r>
            <a:r>
              <a:rPr lang="pl-PL" dirty="0" smtClean="0"/>
              <a:t> </a:t>
            </a:r>
            <a:r>
              <a:rPr lang="en-US" dirty="0" smtClean="0"/>
              <a:t>201</a:t>
            </a:r>
            <a:r>
              <a:rPr lang="pl-PL" dirty="0" smtClean="0"/>
              <a:t>9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Pilots</a:t>
            </a:r>
            <a:r>
              <a:rPr lang="pl-PL" dirty="0" smtClean="0"/>
              <a:t> – Total </a:t>
            </a:r>
            <a:r>
              <a:rPr lang="pl-PL" dirty="0" err="1" smtClean="0"/>
              <a:t>Figures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323467"/>
              </p:ext>
            </p:extLst>
          </p:nvPr>
        </p:nvGraphicFramePr>
        <p:xfrm>
          <a:off x="1440180" y="1379158"/>
          <a:ext cx="9578950" cy="50229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15790">
                  <a:extLst>
                    <a:ext uri="{9D8B030D-6E8A-4147-A177-3AD203B41FA5}">
                      <a16:colId xmlns:a16="http://schemas.microsoft.com/office/drawing/2014/main" val="1287517758"/>
                    </a:ext>
                  </a:extLst>
                </a:gridCol>
                <a:gridCol w="1915790">
                  <a:extLst>
                    <a:ext uri="{9D8B030D-6E8A-4147-A177-3AD203B41FA5}">
                      <a16:colId xmlns:a16="http://schemas.microsoft.com/office/drawing/2014/main" val="4151533449"/>
                    </a:ext>
                  </a:extLst>
                </a:gridCol>
                <a:gridCol w="1915790">
                  <a:extLst>
                    <a:ext uri="{9D8B030D-6E8A-4147-A177-3AD203B41FA5}">
                      <a16:colId xmlns:a16="http://schemas.microsoft.com/office/drawing/2014/main" val="3976071932"/>
                    </a:ext>
                  </a:extLst>
                </a:gridCol>
                <a:gridCol w="1915790">
                  <a:extLst>
                    <a:ext uri="{9D8B030D-6E8A-4147-A177-3AD203B41FA5}">
                      <a16:colId xmlns:a16="http://schemas.microsoft.com/office/drawing/2014/main" val="2038359378"/>
                    </a:ext>
                  </a:extLst>
                </a:gridCol>
                <a:gridCol w="1915790">
                  <a:extLst>
                    <a:ext uri="{9D8B030D-6E8A-4147-A177-3AD203B41FA5}">
                      <a16:colId xmlns:a16="http://schemas.microsoft.com/office/drawing/2014/main" val="2460280195"/>
                    </a:ext>
                  </a:extLst>
                </a:gridCol>
              </a:tblGrid>
              <a:tr h="416476">
                <a:tc rowSpan="2">
                  <a:txBody>
                    <a:bodyPr/>
                    <a:lstStyle/>
                    <a:p>
                      <a:pPr algn="ctr"/>
                      <a:r>
                        <a:rPr lang="pl-PL" sz="2200" b="1" dirty="0" smtClean="0"/>
                        <a:t>Country</a:t>
                      </a:r>
                      <a:endParaRPr lang="pl-PL" sz="2200" b="1" dirty="0"/>
                    </a:p>
                  </a:txBody>
                  <a:tcPr marL="83295" marR="83295" marT="41648" marB="41648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200" b="1" dirty="0" smtClean="0"/>
                        <a:t>Training</a:t>
                      </a:r>
                      <a:endParaRPr lang="pl-PL" sz="2200" b="1" dirty="0"/>
                    </a:p>
                  </a:txBody>
                  <a:tcPr marL="83295" marR="83295" marT="41648" marB="41648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200" b="1" dirty="0" err="1" smtClean="0"/>
                        <a:t>Pilots</a:t>
                      </a:r>
                      <a:endParaRPr lang="pl-PL" sz="2200" b="1" dirty="0"/>
                    </a:p>
                  </a:txBody>
                  <a:tcPr marL="83295" marR="83295" marT="41648" marB="41648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301464"/>
                  </a:ext>
                </a:extLst>
              </a:tr>
              <a:tr h="416476"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 smtClean="0"/>
                        <a:t>Schools</a:t>
                      </a:r>
                      <a:endParaRPr lang="pl-PL" sz="2200" b="1" dirty="0"/>
                    </a:p>
                  </a:txBody>
                  <a:tcPr marL="83295" marR="83295" marT="41648" marB="41648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 err="1" smtClean="0"/>
                        <a:t>Teachers</a:t>
                      </a:r>
                      <a:endParaRPr lang="pl-PL" sz="2200" b="1" dirty="0"/>
                    </a:p>
                  </a:txBody>
                  <a:tcPr marL="83295" marR="83295" marT="41648" marB="41648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 smtClean="0"/>
                        <a:t>Schools</a:t>
                      </a:r>
                      <a:endParaRPr lang="pl-PL" sz="2200" b="1" dirty="0"/>
                    </a:p>
                  </a:txBody>
                  <a:tcPr marL="83295" marR="83295" marT="41648" marB="41648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b="1" dirty="0" err="1" smtClean="0"/>
                        <a:t>Students</a:t>
                      </a:r>
                      <a:endParaRPr lang="pl-PL" sz="2200" b="1" dirty="0"/>
                    </a:p>
                  </a:txBody>
                  <a:tcPr marL="83295" marR="83295" marT="41648" marB="41648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0037719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smtClean="0"/>
                        <a:t>Germany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2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149005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smtClean="0"/>
                        <a:t>Greece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70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220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5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50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4022197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err="1" smtClean="0"/>
                        <a:t>Hungary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8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66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6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80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4232141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err="1" smtClean="0"/>
                        <a:t>Italy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200" dirty="0" smtClean="0"/>
                        <a:t>79</a:t>
                      </a:r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100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6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79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460828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err="1" smtClean="0"/>
                        <a:t>Lithuania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246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472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153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17.000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026916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smtClean="0"/>
                        <a:t>Poland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56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70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15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306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1135679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smtClean="0"/>
                        <a:t>Portugal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7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50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2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120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6949371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err="1" smtClean="0"/>
                        <a:t>Spain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6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17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100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357600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smtClean="0"/>
                        <a:t>UK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200" dirty="0" smtClean="0"/>
                        <a:t>In </a:t>
                      </a:r>
                      <a:r>
                        <a:rPr lang="pl-PL" sz="2200" dirty="0" err="1" smtClean="0"/>
                        <a:t>preparation</a:t>
                      </a:r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pl-PL" sz="2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705195"/>
                  </a:ext>
                </a:extLst>
              </a:tr>
              <a:tr h="416476">
                <a:tc>
                  <a:txBody>
                    <a:bodyPr/>
                    <a:lstStyle/>
                    <a:p>
                      <a:r>
                        <a:rPr lang="pl-PL" sz="2200" dirty="0" err="1" smtClean="0"/>
                        <a:t>Isreal</a:t>
                      </a:r>
                      <a:endParaRPr lang="pl-PL" sz="2200" dirty="0"/>
                    </a:p>
                  </a:txBody>
                  <a:tcPr marL="83295" marR="83295" marT="41648" marB="41648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22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Under </a:t>
                      </a:r>
                      <a:r>
                        <a:rPr lang="pl-PL" sz="220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discussion</a:t>
                      </a:r>
                      <a:endParaRPr lang="pl-PL" sz="22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83295" marR="83295" marT="41648" marB="41648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pl-PL" sz="2200" dirty="0"/>
                    </a:p>
                  </a:txBody>
                  <a:tcPr marL="83295" marR="83295" marT="41648" marB="41648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514315"/>
                  </a:ext>
                </a:extLst>
              </a:tr>
            </a:tbl>
          </a:graphicData>
        </a:graphic>
      </p:graphicFrame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002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Pilot Evaluation</a:t>
            </a:r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13" name="Obraz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946" y="1234440"/>
            <a:ext cx="9605323" cy="545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Priorities</a:t>
            </a:r>
            <a:r>
              <a:rPr lang="pl-PL" dirty="0" smtClean="0"/>
              <a:t> for WP3 &amp; WP4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 smtClean="0"/>
              <a:t>Regular</a:t>
            </a:r>
            <a:r>
              <a:rPr lang="pl-PL" dirty="0" smtClean="0"/>
              <a:t> </a:t>
            </a:r>
            <a:r>
              <a:rPr lang="pl-PL" dirty="0" err="1" smtClean="0"/>
              <a:t>meetings</a:t>
            </a:r>
            <a:r>
              <a:rPr lang="pl-PL" dirty="0" smtClean="0"/>
              <a:t> on </a:t>
            </a:r>
            <a:r>
              <a:rPr lang="pl-PL" dirty="0" err="1" smtClean="0"/>
              <a:t>particular</a:t>
            </a:r>
            <a:r>
              <a:rPr lang="pl-PL" dirty="0" smtClean="0"/>
              <a:t> </a:t>
            </a:r>
            <a:r>
              <a:rPr lang="pl-PL" dirty="0" err="1" smtClean="0"/>
              <a:t>issues</a:t>
            </a:r>
            <a:endParaRPr lang="pl-PL" dirty="0" smtClean="0"/>
          </a:p>
          <a:p>
            <a:r>
              <a:rPr lang="pl-PL" dirty="0" smtClean="0"/>
              <a:t>Collaboration on most </a:t>
            </a:r>
            <a:r>
              <a:rPr lang="pl-PL" dirty="0" err="1" smtClean="0"/>
              <a:t>urgent</a:t>
            </a:r>
            <a:r>
              <a:rPr lang="pl-PL" dirty="0" smtClean="0"/>
              <a:t> </a:t>
            </a:r>
            <a:r>
              <a:rPr lang="pl-PL" dirty="0" err="1" smtClean="0"/>
              <a:t>issues</a:t>
            </a:r>
            <a:r>
              <a:rPr lang="pl-PL" dirty="0" smtClean="0"/>
              <a:t>:</a:t>
            </a:r>
          </a:p>
          <a:p>
            <a:pPr lvl="1"/>
            <a:r>
              <a:rPr lang="pl-PL" dirty="0" smtClean="0"/>
              <a:t>Service </a:t>
            </a:r>
            <a:r>
              <a:rPr lang="pl-PL" dirty="0" err="1" smtClean="0"/>
              <a:t>availability</a:t>
            </a:r>
            <a:r>
              <a:rPr lang="pl-PL" dirty="0" smtClean="0"/>
              <a:t> </a:t>
            </a:r>
            <a:r>
              <a:rPr lang="pl-PL" dirty="0" err="1" smtClean="0"/>
              <a:t>issues</a:t>
            </a:r>
            <a:r>
              <a:rPr lang="pl-PL" dirty="0" smtClean="0"/>
              <a:t> in SSO</a:t>
            </a:r>
          </a:p>
          <a:p>
            <a:pPr lvl="1"/>
            <a:r>
              <a:rPr lang="pl-PL" dirty="0" smtClean="0"/>
              <a:t>Role management in </a:t>
            </a:r>
            <a:r>
              <a:rPr lang="pl-PL" dirty="0" err="1" smtClean="0"/>
              <a:t>Moodle</a:t>
            </a:r>
            <a:endParaRPr lang="pl-PL" dirty="0" smtClean="0"/>
          </a:p>
          <a:p>
            <a:pPr lvl="1"/>
            <a:r>
              <a:rPr lang="pl-PL" dirty="0" err="1" smtClean="0"/>
              <a:t>Moodle-CERNBox</a:t>
            </a:r>
            <a:r>
              <a:rPr lang="pl-PL" dirty="0" smtClean="0"/>
              <a:t> </a:t>
            </a:r>
            <a:r>
              <a:rPr lang="pl-PL" dirty="0" err="1" smtClean="0"/>
              <a:t>integration</a:t>
            </a:r>
            <a:endParaRPr lang="pl-PL" dirty="0" smtClean="0"/>
          </a:p>
          <a:p>
            <a:pPr lvl="1"/>
            <a:r>
              <a:rPr lang="pl-PL" dirty="0" smtClean="0"/>
              <a:t>Reporting </a:t>
            </a:r>
            <a:r>
              <a:rPr lang="pl-PL" dirty="0" err="1" smtClean="0"/>
              <a:t>xAPI</a:t>
            </a:r>
            <a:r>
              <a:rPr lang="pl-PL" dirty="0" smtClean="0"/>
              <a:t> </a:t>
            </a:r>
            <a:r>
              <a:rPr lang="pl-PL" dirty="0" err="1" smtClean="0"/>
              <a:t>statements</a:t>
            </a:r>
            <a:endParaRPr lang="pl-PL" dirty="0" smtClean="0"/>
          </a:p>
          <a:p>
            <a:r>
              <a:rPr lang="pl-PL" dirty="0" err="1" smtClean="0"/>
              <a:t>Regular</a:t>
            </a:r>
            <a:r>
              <a:rPr lang="pl-PL" dirty="0" smtClean="0"/>
              <a:t> </a:t>
            </a:r>
            <a:r>
              <a:rPr lang="pl-PL" dirty="0" err="1" smtClean="0"/>
              <a:t>support</a:t>
            </a:r>
            <a:r>
              <a:rPr lang="pl-PL" dirty="0" smtClean="0"/>
              <a:t> from the QA team for </a:t>
            </a:r>
            <a:r>
              <a:rPr lang="pl-PL" dirty="0" err="1" smtClean="0"/>
              <a:t>more</a:t>
            </a:r>
            <a:r>
              <a:rPr lang="pl-PL" dirty="0" smtClean="0"/>
              <a:t> </a:t>
            </a:r>
            <a:r>
              <a:rPr lang="pl-PL" dirty="0" err="1" smtClean="0"/>
              <a:t>frequent</a:t>
            </a:r>
            <a:r>
              <a:rPr lang="pl-PL" dirty="0" smtClean="0"/>
              <a:t> </a:t>
            </a:r>
            <a:r>
              <a:rPr lang="pl-PL" dirty="0" err="1" smtClean="0"/>
              <a:t>releases</a:t>
            </a:r>
            <a:endParaRPr lang="pl-PL" dirty="0" smtClean="0"/>
          </a:p>
          <a:p>
            <a:pPr lvl="1"/>
            <a:endParaRPr lang="en-US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408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Risk</a:t>
            </a:r>
            <a:r>
              <a:rPr lang="pl-PL" dirty="0" smtClean="0"/>
              <a:t> </a:t>
            </a:r>
            <a:r>
              <a:rPr lang="pl-PL" dirty="0" err="1" smtClean="0"/>
              <a:t>Assessment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err="1" smtClean="0"/>
              <a:t>Chosen</a:t>
            </a:r>
            <a:r>
              <a:rPr lang="pl-PL" dirty="0" smtClean="0"/>
              <a:t> </a:t>
            </a:r>
            <a:r>
              <a:rPr lang="pl-PL" dirty="0" err="1" smtClean="0"/>
              <a:t>crucial</a:t>
            </a:r>
            <a:r>
              <a:rPr lang="pl-PL" dirty="0" smtClean="0"/>
              <a:t> </a:t>
            </a:r>
            <a:r>
              <a:rPr lang="pl-PL" dirty="0" err="1" smtClean="0"/>
              <a:t>risks</a:t>
            </a:r>
            <a:r>
              <a:rPr lang="pl-PL" dirty="0" smtClean="0"/>
              <a:t> </a:t>
            </a:r>
            <a:r>
              <a:rPr lang="pl-PL" dirty="0" err="1" smtClean="0"/>
              <a:t>related</a:t>
            </a:r>
            <a:r>
              <a:rPr lang="pl-PL" dirty="0" smtClean="0"/>
              <a:t> to WP7 </a:t>
            </a:r>
            <a:r>
              <a:rPr lang="pl-PL" dirty="0" err="1" smtClean="0"/>
              <a:t>goals</a:t>
            </a:r>
            <a:r>
              <a:rPr lang="pl-PL" dirty="0" smtClean="0"/>
              <a:t>:</a:t>
            </a: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fontAlgn="base"/>
            <a:r>
              <a:rPr lang="en-US" dirty="0"/>
              <a:t>Technical work in the project is focused on fixing bugs and not on improving </a:t>
            </a:r>
            <a:r>
              <a:rPr lang="en-US" dirty="0" smtClean="0"/>
              <a:t>tools</a:t>
            </a:r>
            <a:endParaRPr lang="pl-PL" dirty="0" smtClean="0"/>
          </a:p>
          <a:p>
            <a:pPr fontAlgn="base"/>
            <a:r>
              <a:rPr lang="pl-PL" dirty="0" smtClean="0"/>
              <a:t>No </a:t>
            </a:r>
            <a:r>
              <a:rPr lang="pl-PL" dirty="0" err="1" smtClean="0"/>
              <a:t>added</a:t>
            </a:r>
            <a:r>
              <a:rPr lang="pl-PL" dirty="0" smtClean="0"/>
              <a:t> </a:t>
            </a:r>
            <a:r>
              <a:rPr lang="pl-PL" dirty="0" err="1" smtClean="0"/>
              <a:t>value</a:t>
            </a:r>
            <a:r>
              <a:rPr lang="pl-PL" dirty="0" smtClean="0"/>
              <a:t> </a:t>
            </a:r>
            <a:r>
              <a:rPr lang="pl-PL" dirty="0" err="1" smtClean="0"/>
              <a:t>seen</a:t>
            </a:r>
            <a:r>
              <a:rPr lang="pl-PL" dirty="0" smtClean="0"/>
              <a:t> by </a:t>
            </a:r>
            <a:r>
              <a:rPr lang="pl-PL" dirty="0" err="1" smtClean="0"/>
              <a:t>teachers</a:t>
            </a:r>
            <a:r>
              <a:rPr lang="pl-PL" dirty="0" smtClean="0"/>
              <a:t> in </a:t>
            </a:r>
            <a:r>
              <a:rPr lang="pl-PL" dirty="0" err="1" smtClean="0"/>
              <a:t>comparison</a:t>
            </a:r>
            <a:r>
              <a:rPr lang="pl-PL" dirty="0" smtClean="0"/>
              <a:t> to </a:t>
            </a:r>
            <a:r>
              <a:rPr lang="pl-PL" dirty="0" err="1" smtClean="0"/>
              <a:t>competitive</a:t>
            </a:r>
            <a:r>
              <a:rPr lang="pl-PL" dirty="0" smtClean="0"/>
              <a:t> </a:t>
            </a:r>
            <a:r>
              <a:rPr lang="pl-PL" dirty="0" err="1" smtClean="0"/>
              <a:t>solutions</a:t>
            </a:r>
            <a:endParaRPr lang="pl-PL" dirty="0" smtClean="0"/>
          </a:p>
          <a:p>
            <a:r>
              <a:rPr lang="pl-PL" dirty="0" smtClean="0"/>
              <a:t>GDPR </a:t>
            </a:r>
            <a:r>
              <a:rPr lang="pl-PL" dirty="0" err="1" smtClean="0"/>
              <a:t>consents</a:t>
            </a:r>
            <a:r>
              <a:rPr lang="pl-PL" dirty="0" smtClean="0"/>
              <a:t> not </a:t>
            </a:r>
            <a:r>
              <a:rPr lang="pl-PL" dirty="0" err="1" smtClean="0"/>
              <a:t>implemented</a:t>
            </a:r>
            <a:endParaRPr lang="pl-PL" dirty="0" smtClean="0"/>
          </a:p>
          <a:p>
            <a:r>
              <a:rPr lang="pl-PL" dirty="0"/>
              <a:t>No </a:t>
            </a:r>
            <a:r>
              <a:rPr lang="pl-PL" dirty="0" err="1"/>
              <a:t>solution</a:t>
            </a:r>
            <a:r>
              <a:rPr lang="pl-PL" dirty="0"/>
              <a:t> for </a:t>
            </a:r>
            <a:r>
              <a:rPr lang="pl-PL" dirty="0" err="1"/>
              <a:t>group</a:t>
            </a:r>
            <a:r>
              <a:rPr lang="pl-PL" dirty="0"/>
              <a:t> management</a:t>
            </a:r>
            <a:endParaRPr lang="pl-PL" dirty="0" smtClean="0"/>
          </a:p>
          <a:p>
            <a:endParaRPr lang="pl-PL" dirty="0" smtClean="0"/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www.up2university.eu</a:t>
            </a:r>
            <a:endParaRPr lang="pt-BR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817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UP2U_Template_2018</Template>
  <TotalTime>2332</TotalTime>
  <Words>293</Words>
  <Application>Microsoft Office PowerPoint</Application>
  <PresentationFormat>Panoramiczny</PresentationFormat>
  <Paragraphs>92</Paragraphs>
  <Slides>5</Slides>
  <Notes>5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1" baseType="lpstr">
      <vt:lpstr>Arial</vt:lpstr>
      <vt:lpstr>Calibri</vt:lpstr>
      <vt:lpstr>Raleway</vt:lpstr>
      <vt:lpstr>Raleway Light</vt:lpstr>
      <vt:lpstr>Wingdings</vt:lpstr>
      <vt:lpstr>Tema do Office</vt:lpstr>
      <vt:lpstr>WP7. Pilot coordination and continuous risk assessment</vt:lpstr>
      <vt:lpstr>Pilots – Total Figures</vt:lpstr>
      <vt:lpstr>Pilot Evaluation</vt:lpstr>
      <vt:lpstr>Priorities for WP3 &amp; WP4</vt:lpstr>
      <vt:lpstr>Risk Assessment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Michał Zimniewicz</dc:creator>
  <cp:lastModifiedBy>Michał Zimniewicz</cp:lastModifiedBy>
  <cp:revision>296</cp:revision>
  <dcterms:created xsi:type="dcterms:W3CDTF">2018-07-29T15:45:07Z</dcterms:created>
  <dcterms:modified xsi:type="dcterms:W3CDTF">2019-10-31T13:06:20Z</dcterms:modified>
</cp:coreProperties>
</file>