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4" r:id="rId3"/>
    <p:sldId id="279" r:id="rId4"/>
    <p:sldId id="278" r:id="rId5"/>
    <p:sldId id="280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7" autoAdjust="0"/>
    <p:restoredTop sz="81098"/>
  </p:normalViewPr>
  <p:slideViewPr>
    <p:cSldViewPr snapToGrid="0" snapToObjects="1">
      <p:cViewPr varScale="1">
        <p:scale>
          <a:sx n="160" d="100"/>
          <a:sy n="160" d="100"/>
        </p:scale>
        <p:origin x="9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2019. 11. 04.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2019. 11. 04.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2019. 11. 04.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2019. 11. 04.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UP2U WP8</a:t>
            </a:r>
            <a:br>
              <a:rPr lang="pt-BR" sz="5400" dirty="0">
                <a:solidFill>
                  <a:schemeClr val="accent2"/>
                </a:solidFill>
              </a:rPr>
            </a:br>
            <a:r>
              <a:rPr lang="pt-BR" sz="5400" dirty="0" err="1">
                <a:solidFill>
                  <a:schemeClr val="accent2"/>
                </a:solidFill>
              </a:rPr>
              <a:t>Sustainability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and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Exploitation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of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Results</a:t>
            </a: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20200" cy="1325563"/>
          </a:xfrm>
        </p:spPr>
        <p:txBody>
          <a:bodyPr/>
          <a:lstStyle/>
          <a:p>
            <a:r>
              <a:rPr lang="en-US" dirty="0"/>
              <a:t>Sustainability Plan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2660560-86D5-EF43-81A3-D0568E050E6F}"/>
              </a:ext>
            </a:extLst>
          </p:cNvPr>
          <p:cNvSpPr/>
          <p:nvPr/>
        </p:nvSpPr>
        <p:spPr>
          <a:xfrm>
            <a:off x="838200" y="2015814"/>
            <a:ext cx="4194313" cy="93427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Centralized Model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2C129E5-D7F5-9B49-B0ED-E405583C804A}"/>
              </a:ext>
            </a:extLst>
          </p:cNvPr>
          <p:cNvSpPr/>
          <p:nvPr/>
        </p:nvSpPr>
        <p:spPr>
          <a:xfrm>
            <a:off x="838200" y="3089241"/>
            <a:ext cx="4194313" cy="93427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National Models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AB931EE-5565-F64A-B5B4-09B1EBA8F47F}"/>
              </a:ext>
            </a:extLst>
          </p:cNvPr>
          <p:cNvSpPr/>
          <p:nvPr/>
        </p:nvSpPr>
        <p:spPr>
          <a:xfrm>
            <a:off x="838200" y="4162668"/>
            <a:ext cx="4194313" cy="93427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Other Models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EE559D-59F5-AE44-B996-6A300D8DB9BE}"/>
              </a:ext>
            </a:extLst>
          </p:cNvPr>
          <p:cNvSpPr/>
          <p:nvPr/>
        </p:nvSpPr>
        <p:spPr>
          <a:xfrm>
            <a:off x="5812403" y="1935079"/>
            <a:ext cx="58514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Tasks and Activities: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Monthly Report about Activities and Plans</a:t>
            </a:r>
          </a:p>
          <a:p>
            <a:pPr marL="285750" indent="-285750">
              <a:buFontTx/>
              <a:buChar char="-"/>
            </a:pPr>
            <a:r>
              <a:rPr lang="en-GB" dirty="0"/>
              <a:t>Regular Sustainability Meetings in WP8</a:t>
            </a:r>
          </a:p>
          <a:p>
            <a:pPr marL="285750" indent="-285750">
              <a:buFontTx/>
              <a:buChar char="-"/>
            </a:pPr>
            <a:r>
              <a:rPr lang="en-GB" dirty="0"/>
              <a:t>Sustainability Meetings with PCT for Centralized Model</a:t>
            </a:r>
          </a:p>
          <a:p>
            <a:pPr marL="285750" indent="-285750">
              <a:buFontTx/>
              <a:buChar char="-"/>
            </a:pPr>
            <a:r>
              <a:rPr lang="en-GB" dirty="0"/>
              <a:t>National and International Market Analysis </a:t>
            </a:r>
          </a:p>
          <a:p>
            <a:pPr marL="285750" indent="-285750">
              <a:buFontTx/>
              <a:buChar char="-"/>
            </a:pPr>
            <a:r>
              <a:rPr lang="en-GB" dirty="0"/>
              <a:t>Reliable Cost Models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30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20200" cy="1325563"/>
          </a:xfrm>
        </p:spPr>
        <p:txBody>
          <a:bodyPr/>
          <a:lstStyle/>
          <a:p>
            <a:r>
              <a:rPr lang="en-US" dirty="0"/>
              <a:t>Centralized Model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568E5-387F-A347-A539-F5CE9941182F}"/>
              </a:ext>
            </a:extLst>
          </p:cNvPr>
          <p:cNvSpPr/>
          <p:nvPr/>
        </p:nvSpPr>
        <p:spPr>
          <a:xfrm>
            <a:off x="838200" y="1690688"/>
            <a:ext cx="10515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/>
              <a:t>Cost Model Experiences in Hungary, Lithuania and Poland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/>
              <a:t>National and International Market Analysis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/>
              <a:t>Organized by GEANT.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/>
              <a:t>Hosted by Other Partners (PSNC, etc.)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300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20200" cy="1325563"/>
          </a:xfrm>
        </p:spPr>
        <p:txBody>
          <a:bodyPr/>
          <a:lstStyle/>
          <a:p>
            <a:r>
              <a:rPr lang="en-US" dirty="0"/>
              <a:t>National Models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568E5-387F-A347-A539-F5CE9941182F}"/>
              </a:ext>
            </a:extLst>
          </p:cNvPr>
          <p:cNvSpPr/>
          <p:nvPr/>
        </p:nvSpPr>
        <p:spPr>
          <a:xfrm>
            <a:off x="838200" y="1690688"/>
            <a:ext cx="10515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/>
              <a:t>Lithuanian National Funding Status</a:t>
            </a:r>
          </a:p>
          <a:p>
            <a:pPr marL="285750" indent="-285750">
              <a:buFontTx/>
              <a:buChar char="-"/>
            </a:pPr>
            <a:r>
              <a:rPr lang="en-GB" sz="2400" dirty="0"/>
              <a:t>Hungary National Funding Status</a:t>
            </a:r>
          </a:p>
          <a:p>
            <a:pPr marL="285750" indent="-285750">
              <a:buFontTx/>
              <a:buChar char="-"/>
            </a:pPr>
            <a:r>
              <a:rPr lang="en-GB" sz="2400" dirty="0"/>
              <a:t>Poland National Funding Status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/>
              <a:t>Greece Sustainability Plan</a:t>
            </a:r>
          </a:p>
          <a:p>
            <a:pPr marL="285750" indent="-285750">
              <a:buFontTx/>
              <a:buChar char="-"/>
            </a:pPr>
            <a:r>
              <a:rPr lang="en-GB" sz="2400" dirty="0"/>
              <a:t>Italy Sustainability Plan</a:t>
            </a:r>
          </a:p>
          <a:p>
            <a:pPr marL="285750" indent="-285750">
              <a:buFontTx/>
              <a:buChar char="-"/>
            </a:pPr>
            <a:r>
              <a:rPr lang="en-GB" sz="2400" dirty="0"/>
              <a:t>Portugal Sustainability Plan</a:t>
            </a:r>
          </a:p>
          <a:p>
            <a:pPr marL="285750" indent="-285750">
              <a:buFontTx/>
              <a:buChar char="-"/>
            </a:pPr>
            <a:r>
              <a:rPr lang="en-GB" sz="2400" dirty="0"/>
              <a:t>Spain Sustainability Plan</a:t>
            </a:r>
          </a:p>
        </p:txBody>
      </p:sp>
    </p:spTree>
    <p:extLst>
      <p:ext uri="{BB962C8B-B14F-4D97-AF65-F5344CB8AC3E}">
        <p14:creationId xmlns:p14="http://schemas.microsoft.com/office/powerpoint/2010/main" val="3608703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20200" cy="1325563"/>
          </a:xfrm>
        </p:spPr>
        <p:txBody>
          <a:bodyPr/>
          <a:lstStyle/>
          <a:p>
            <a:r>
              <a:rPr lang="en-US" dirty="0"/>
              <a:t>Other Models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568E5-387F-A347-A539-F5CE9941182F}"/>
              </a:ext>
            </a:extLst>
          </p:cNvPr>
          <p:cNvSpPr/>
          <p:nvPr/>
        </p:nvSpPr>
        <p:spPr>
          <a:xfrm>
            <a:off x="838200" y="1690688"/>
            <a:ext cx="10515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/>
              <a:t>University as a Hub Business Model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/>
              <a:t>Negotiation with CERN about the Possible Collaboration with the New Project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/>
              <a:t>Technical Exploitation (Offered by GWDG)</a:t>
            </a:r>
          </a:p>
        </p:txBody>
      </p:sp>
    </p:spTree>
    <p:extLst>
      <p:ext uri="{BB962C8B-B14F-4D97-AF65-F5344CB8AC3E}">
        <p14:creationId xmlns:p14="http://schemas.microsoft.com/office/powerpoint/2010/main" val="4432720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187</TotalTime>
  <Words>151</Words>
  <Application>Microsoft Macintosh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Raleway</vt:lpstr>
      <vt:lpstr>Raleway Light</vt:lpstr>
      <vt:lpstr>Wingdings</vt:lpstr>
      <vt:lpstr>Tema do Office</vt:lpstr>
      <vt:lpstr>UP2U WP8 Sustainability and Exploitation of Results</vt:lpstr>
      <vt:lpstr>Sustainability Plan</vt:lpstr>
      <vt:lpstr>Centralized Model </vt:lpstr>
      <vt:lpstr>National Models </vt:lpstr>
      <vt:lpstr>Other Models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WP8 Sustainability and Exploitation of Results</dc:title>
  <dc:creator>Microsoft Office User</dc:creator>
  <cp:lastModifiedBy>FARAZ FATEMI MOGHADDAM</cp:lastModifiedBy>
  <cp:revision>22</cp:revision>
  <dcterms:created xsi:type="dcterms:W3CDTF">2018-07-25T10:43:43Z</dcterms:created>
  <dcterms:modified xsi:type="dcterms:W3CDTF">2019-11-04T10:23:46Z</dcterms:modified>
</cp:coreProperties>
</file>