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sldIdLst>
    <p:sldId id="261" r:id="rId2"/>
    <p:sldId id="286" r:id="rId3"/>
    <p:sldId id="287" r:id="rId4"/>
    <p:sldId id="288" r:id="rId5"/>
    <p:sldId id="273" r:id="rId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1" autoAdjust="0"/>
    <p:restoredTop sz="81135"/>
  </p:normalViewPr>
  <p:slideViewPr>
    <p:cSldViewPr snapToGrid="0" snapToObjects="1">
      <p:cViewPr varScale="1">
        <p:scale>
          <a:sx n="90" d="100"/>
          <a:sy n="90" d="100"/>
        </p:scale>
        <p:origin x="158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05/11/2019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8BD077C-869B-7E49-ADCB-FE4F8445B5E4}" type="slidenum">
              <a:rPr lang="en-GB" smtClean="0"/>
              <a:t>1</a:t>
            </a:fld>
            <a:endParaRPr lang="en-GB"/>
          </a:p>
        </p:txBody>
      </p:sp>
    </p:spTree>
    <p:extLst>
      <p:ext uri="{BB962C8B-B14F-4D97-AF65-F5344CB8AC3E}">
        <p14:creationId xmlns:p14="http://schemas.microsoft.com/office/powerpoint/2010/main" val="1426741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Received first comments from the PO and addressed these in the amendment</a:t>
            </a:r>
          </a:p>
          <a:p>
            <a:r>
              <a:rPr lang="en-US" dirty="0"/>
              <a:t>2: The PO indicated that the EC’s financial department didn’t had time yet to review the amendment</a:t>
            </a:r>
          </a:p>
          <a:p>
            <a:r>
              <a:rPr lang="en-US" dirty="0"/>
              <a:t>3: This because the reviewers and PO specifically asked for this extension to make sure the pilots are a success. More schools, more teachers, more students</a:t>
            </a:r>
          </a:p>
        </p:txBody>
      </p:sp>
      <p:sp>
        <p:nvSpPr>
          <p:cNvPr id="4" name="Slide Number Placeholder 3"/>
          <p:cNvSpPr>
            <a:spLocks noGrp="1"/>
          </p:cNvSpPr>
          <p:nvPr>
            <p:ph type="sldNum" sz="quarter" idx="5"/>
          </p:nvPr>
        </p:nvSpPr>
        <p:spPr/>
        <p:txBody>
          <a:bodyPr/>
          <a:lstStyle/>
          <a:p>
            <a:fld id="{88BD077C-869B-7E49-ADCB-FE4F8445B5E4}" type="slidenum">
              <a:rPr lang="en-GB" smtClean="0"/>
              <a:t>3</a:t>
            </a:fld>
            <a:endParaRPr lang="en-GB"/>
          </a:p>
        </p:txBody>
      </p:sp>
    </p:spTree>
    <p:extLst>
      <p:ext uri="{BB962C8B-B14F-4D97-AF65-F5344CB8AC3E}">
        <p14:creationId xmlns:p14="http://schemas.microsoft.com/office/powerpoint/2010/main" val="118285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map NREN activities regarding education services</a:t>
            </a:r>
          </a:p>
          <a:p>
            <a:r>
              <a:rPr lang="en-US" dirty="0"/>
              <a:t>2: use the results from this survey to target NRENs that offer educational services already, particularly those who serve secondary education</a:t>
            </a:r>
          </a:p>
          <a:p>
            <a:r>
              <a:rPr lang="en-US" dirty="0"/>
              <a:t>3: non-consortium partners will receive lightweight support in the form of Soft CPD</a:t>
            </a:r>
          </a:p>
          <a:p>
            <a:r>
              <a:rPr lang="en-US" dirty="0"/>
              <a:t>4: Until now 2 NRENs showed there interest: CSC in Finland and ARNES in Slovenia. </a:t>
            </a:r>
          </a:p>
        </p:txBody>
      </p:sp>
      <p:sp>
        <p:nvSpPr>
          <p:cNvPr id="4" name="Slide Number Placeholder 3"/>
          <p:cNvSpPr>
            <a:spLocks noGrp="1"/>
          </p:cNvSpPr>
          <p:nvPr>
            <p:ph type="sldNum" sz="quarter" idx="5"/>
          </p:nvPr>
        </p:nvSpPr>
        <p:spPr/>
        <p:txBody>
          <a:bodyPr/>
          <a:lstStyle/>
          <a:p>
            <a:fld id="{88BD077C-869B-7E49-ADCB-FE4F8445B5E4}" type="slidenum">
              <a:rPr lang="en-GB" smtClean="0"/>
              <a:t>4</a:t>
            </a:fld>
            <a:endParaRPr lang="en-GB"/>
          </a:p>
        </p:txBody>
      </p:sp>
    </p:spTree>
    <p:extLst>
      <p:ext uri="{BB962C8B-B14F-4D97-AF65-F5344CB8AC3E}">
        <p14:creationId xmlns:p14="http://schemas.microsoft.com/office/powerpoint/2010/main" val="38748261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works with the national communities to implement the pilot activities in all pilot countries. Small groups  of teachers in each pilot country working together to make scenarios courses and analyze the evaluation through the surveys and interviews. Support the work on learning analytics for the evaluation phase and disseminate the up2u idea to related conferences by their participation </a:t>
            </a:r>
          </a:p>
        </p:txBody>
      </p:sp>
      <p:sp>
        <p:nvSpPr>
          <p:cNvPr id="4" name="Slide Number Placeholder 3"/>
          <p:cNvSpPr>
            <a:spLocks noGrp="1"/>
          </p:cNvSpPr>
          <p:nvPr>
            <p:ph type="sldNum" sz="quarter" idx="5"/>
          </p:nvPr>
        </p:nvSpPr>
        <p:spPr/>
        <p:txBody>
          <a:bodyPr/>
          <a:lstStyle/>
          <a:p>
            <a:fld id="{65ABE8BB-6049-465C-A4B3-708A5DD22474}" type="slidenum">
              <a:rPr lang="en-US" smtClean="0"/>
              <a:t>5</a:t>
            </a:fld>
            <a:endParaRPr lang="en-US"/>
          </a:p>
        </p:txBody>
      </p:sp>
    </p:spTree>
    <p:extLst>
      <p:ext uri="{BB962C8B-B14F-4D97-AF65-F5344CB8AC3E}">
        <p14:creationId xmlns:p14="http://schemas.microsoft.com/office/powerpoint/2010/main" val="3496894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2019. 11. 05.</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2019. 11. 05.</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2019. 11. 05.</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2019. 11. 05.</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r>
              <a:rPr lang="pt-BR" sz="4050" dirty="0" err="1">
                <a:solidFill>
                  <a:schemeClr val="accent2"/>
                </a:solidFill>
              </a:rPr>
              <a:t>Webinar</a:t>
            </a:r>
            <a:r>
              <a:rPr lang="pt-BR" sz="4050" dirty="0">
                <a:solidFill>
                  <a:schemeClr val="accent2"/>
                </a:solidFill>
              </a:rPr>
              <a:t> #7</a:t>
            </a:r>
          </a:p>
        </p:txBody>
      </p:sp>
      <p:sp>
        <p:nvSpPr>
          <p:cNvPr id="3" name="Subtítulo 2"/>
          <p:cNvSpPr>
            <a:spLocks noGrp="1"/>
          </p:cNvSpPr>
          <p:nvPr>
            <p:ph type="subTitle" idx="1"/>
          </p:nvPr>
        </p:nvSpPr>
        <p:spPr>
          <a:xfrm>
            <a:off x="2667000" y="3872406"/>
            <a:ext cx="6858000" cy="874986"/>
          </a:xfrm>
        </p:spPr>
        <p:txBody>
          <a:bodyPr>
            <a:normAutofit/>
          </a:bodyPr>
          <a:lstStyle/>
          <a:p>
            <a:pPr algn="l">
              <a:spcBef>
                <a:spcPts val="3000"/>
              </a:spcBef>
            </a:pPr>
            <a:r>
              <a:rPr lang="en-US" sz="2700" i="1" dirty="0"/>
              <a:t>Up2U management team &amp; TF leaders</a:t>
            </a: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#7 06/11/2019</a:t>
            </a:r>
            <a:br>
              <a:rPr lang="pt-BR" sz="1800" dirty="0"/>
            </a:br>
            <a:endParaRPr lang="pt-BR" sz="1800" dirty="0"/>
          </a:p>
        </p:txBody>
      </p:sp>
    </p:spTree>
    <p:extLst>
      <p:ext uri="{BB962C8B-B14F-4D97-AF65-F5344CB8AC3E}">
        <p14:creationId xmlns:p14="http://schemas.microsoft.com/office/powerpoint/2010/main" val="31017827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72407" y="1806518"/>
            <a:ext cx="6858000" cy="1339001"/>
          </a:xfrm>
        </p:spPr>
        <p:txBody>
          <a:bodyPr>
            <a:normAutofit/>
          </a:bodyPr>
          <a:lstStyle/>
          <a:p>
            <a:br>
              <a:rPr lang="pt-BR" sz="4050" dirty="0">
                <a:solidFill>
                  <a:schemeClr val="accent2"/>
                </a:solidFill>
              </a:rPr>
            </a:br>
            <a:r>
              <a:rPr lang="pt-BR" sz="4050" dirty="0">
                <a:solidFill>
                  <a:schemeClr val="accent2"/>
                </a:solidFill>
              </a:rPr>
              <a:t>WP1 &amp; SMC Update</a:t>
            </a:r>
          </a:p>
        </p:txBody>
      </p:sp>
      <p:sp>
        <p:nvSpPr>
          <p:cNvPr id="3" name="Subtítulo 2"/>
          <p:cNvSpPr>
            <a:spLocks noGrp="1"/>
          </p:cNvSpPr>
          <p:nvPr>
            <p:ph type="subTitle" idx="1"/>
          </p:nvPr>
        </p:nvSpPr>
        <p:spPr>
          <a:xfrm>
            <a:off x="2667000" y="3872406"/>
            <a:ext cx="6858000" cy="874986"/>
          </a:xfrm>
        </p:spPr>
        <p:txBody>
          <a:bodyPr>
            <a:normAutofit fontScale="77500" lnSpcReduction="20000"/>
          </a:bodyPr>
          <a:lstStyle/>
          <a:p>
            <a:pPr algn="l">
              <a:spcBef>
                <a:spcPts val="3000"/>
              </a:spcBef>
            </a:pPr>
            <a:r>
              <a:rPr lang="pt-BR" sz="2700" i="1" dirty="0"/>
              <a:t>Casper Dreef</a:t>
            </a:r>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2667000" y="4747393"/>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#7 06/11/2019</a:t>
            </a:r>
            <a:br>
              <a:rPr lang="pt-BR" sz="1800" dirty="0"/>
            </a:br>
            <a:endParaRPr lang="pt-BR" sz="1800" dirty="0"/>
          </a:p>
        </p:txBody>
      </p:sp>
    </p:spTree>
    <p:extLst>
      <p:ext uri="{BB962C8B-B14F-4D97-AF65-F5344CB8AC3E}">
        <p14:creationId xmlns:p14="http://schemas.microsoft.com/office/powerpoint/2010/main" val="2519990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normAutofit/>
          </a:bodyPr>
          <a:lstStyle/>
          <a:p>
            <a:r>
              <a:rPr lang="en-GB" dirty="0"/>
              <a:t>Amendment &amp; extension </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Under review by PO</a:t>
            </a:r>
          </a:p>
          <a:p>
            <a:endParaRPr lang="en-GB" dirty="0"/>
          </a:p>
          <a:p>
            <a:r>
              <a:rPr lang="en-GB" dirty="0"/>
              <a:t>No feedback on financial redistributions, but;</a:t>
            </a:r>
          </a:p>
          <a:p>
            <a:endParaRPr lang="en-GB" dirty="0"/>
          </a:p>
          <a:p>
            <a:r>
              <a:rPr lang="en-GB" dirty="0"/>
              <a:t>Semiofficially approved</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1756814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normAutofit/>
          </a:bodyPr>
          <a:lstStyle/>
          <a:p>
            <a:r>
              <a:rPr lang="en-GB" dirty="0"/>
              <a:t>Sustainability</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lstStyle/>
          <a:p>
            <a:r>
              <a:rPr lang="en-GB" dirty="0"/>
              <a:t>Education services survey</a:t>
            </a:r>
          </a:p>
          <a:p>
            <a:endParaRPr lang="en-GB" dirty="0"/>
          </a:p>
          <a:p>
            <a:r>
              <a:rPr lang="en-GB" dirty="0"/>
              <a:t>Target: NRENs</a:t>
            </a:r>
          </a:p>
          <a:p>
            <a:endParaRPr lang="en-GB" dirty="0"/>
          </a:p>
          <a:p>
            <a:r>
              <a:rPr lang="en-GB" dirty="0"/>
              <a:t>Soft CPD</a:t>
            </a:r>
          </a:p>
          <a:p>
            <a:endParaRPr lang="en-GB" dirty="0"/>
          </a:p>
          <a:p>
            <a:r>
              <a:rPr lang="en-GB" dirty="0"/>
              <a:t>Results: CSC and ARNES showed interest</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4</a:t>
            </a:fld>
            <a:endParaRPr lang="pt-BR"/>
          </a:p>
        </p:txBody>
      </p:sp>
    </p:spTree>
    <p:extLst>
      <p:ext uri="{BB962C8B-B14F-4D97-AF65-F5344CB8AC3E}">
        <p14:creationId xmlns:p14="http://schemas.microsoft.com/office/powerpoint/2010/main" val="2408284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1775520" y="260648"/>
            <a:ext cx="8229600" cy="1143000"/>
          </a:xfrm>
        </p:spPr>
        <p:txBody>
          <a:bodyPr>
            <a:normAutofit/>
          </a:bodyPr>
          <a:lstStyle/>
          <a:p>
            <a:pPr>
              <a:spcBef>
                <a:spcPts val="0"/>
              </a:spcBef>
              <a:buSzPct val="25000"/>
            </a:pPr>
            <a:r>
              <a:rPr lang="en-US" b="1" dirty="0">
                <a:latin typeface="Calibri" pitchFamily="34" charset="0"/>
                <a:cs typeface="Calibri" pitchFamily="34" charset="0"/>
              </a:rPr>
              <a:t>Subject Matter Committee</a:t>
            </a:r>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a:bodyPr>
          <a:lstStyle/>
          <a:p>
            <a:pPr fontAlgn="base"/>
            <a:r>
              <a:rPr lang="en-US" dirty="0"/>
              <a:t>SMC synchronizes its work with the National SMCs </a:t>
            </a:r>
          </a:p>
          <a:p>
            <a:pPr fontAlgn="base"/>
            <a:r>
              <a:rPr lang="en-US" dirty="0"/>
              <a:t>National SMCs support the pilots on:</a:t>
            </a:r>
          </a:p>
          <a:p>
            <a:pPr lvl="1" fontAlgn="base"/>
            <a:r>
              <a:rPr lang="en-US" dirty="0"/>
              <a:t>Working on </a:t>
            </a:r>
            <a:r>
              <a:rPr lang="en-US"/>
              <a:t>the preparation of </a:t>
            </a:r>
            <a:r>
              <a:rPr lang="en-US" dirty="0"/>
              <a:t>the material for the on line courses </a:t>
            </a:r>
          </a:p>
          <a:p>
            <a:pPr lvl="1" fontAlgn="base"/>
            <a:r>
              <a:rPr lang="en-US" dirty="0"/>
              <a:t>Evaluating the Questionnaires (teachers and students)</a:t>
            </a:r>
          </a:p>
          <a:p>
            <a:pPr lvl="1" fontAlgn="base"/>
            <a:r>
              <a:rPr lang="en-US" dirty="0"/>
              <a:t>Working  with the Focus groups</a:t>
            </a:r>
          </a:p>
          <a:p>
            <a:pPr lvl="1" fontAlgn="base"/>
            <a:r>
              <a:rPr lang="en-US" dirty="0"/>
              <a:t>Disseminating the project idea to several related projects in collaboration with the local Up2U organizations</a:t>
            </a:r>
          </a:p>
          <a:p>
            <a:endParaRPr lang="en-US" dirty="0"/>
          </a:p>
        </p:txBody>
      </p:sp>
    </p:spTree>
    <p:extLst>
      <p:ext uri="{BB962C8B-B14F-4D97-AF65-F5344CB8AC3E}">
        <p14:creationId xmlns:p14="http://schemas.microsoft.com/office/powerpoint/2010/main" val="2070819179"/>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303</TotalTime>
  <Words>312</Words>
  <Application>Microsoft Macintosh PowerPoint</Application>
  <PresentationFormat>Widescreen</PresentationFormat>
  <Paragraphs>44</Paragraphs>
  <Slides>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Raleway</vt:lpstr>
      <vt:lpstr>Raleway Light</vt:lpstr>
      <vt:lpstr>Wingdings</vt:lpstr>
      <vt:lpstr>Tema do Office</vt:lpstr>
      <vt:lpstr>Webinar #7</vt:lpstr>
      <vt:lpstr> WP1 &amp; SMC Update</vt:lpstr>
      <vt:lpstr>Amendment &amp; extension </vt:lpstr>
      <vt:lpstr>Sustainability</vt:lpstr>
      <vt:lpstr>Subject Matter Committee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Casper Dreef</cp:lastModifiedBy>
  <cp:revision>10</cp:revision>
  <dcterms:created xsi:type="dcterms:W3CDTF">2019-01-23T15:30:24Z</dcterms:created>
  <dcterms:modified xsi:type="dcterms:W3CDTF">2019-11-05T15:18:49Z</dcterms:modified>
</cp:coreProperties>
</file>