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57" r:id="rId4"/>
    <p:sldId id="259" r:id="rId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3" autoAdjust="0"/>
    <p:restoredTop sz="81113"/>
  </p:normalViewPr>
  <p:slideViewPr>
    <p:cSldViewPr snapToGrid="0" snapToObjects="1">
      <p:cViewPr varScale="1">
        <p:scale>
          <a:sx n="88" d="100"/>
          <a:sy n="88" d="100"/>
        </p:scale>
        <p:origin x="1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06/11/2019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224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556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2019. 11. 06.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2019. 11. 06.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2019. 11. 06.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2019. 11. 06.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wp4@lists.up2university.e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/>
          </a:bodyPr>
          <a:lstStyle/>
          <a:p>
            <a:r>
              <a:rPr lang="pt-BR" sz="5400" dirty="0">
                <a:solidFill>
                  <a:schemeClr val="accent2"/>
                </a:solidFill>
              </a:rPr>
              <a:t>WP4 </a:t>
            </a:r>
            <a:r>
              <a:rPr lang="pt-BR" sz="5400" dirty="0" err="1">
                <a:solidFill>
                  <a:schemeClr val="accent2"/>
                </a:solidFill>
              </a:rPr>
              <a:t>Webinar</a:t>
            </a:r>
            <a:r>
              <a:rPr lang="pt-BR" sz="5400" dirty="0">
                <a:solidFill>
                  <a:schemeClr val="accent2"/>
                </a:solidFill>
              </a:rPr>
              <a:t> Update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/>
          </a:bodyPr>
          <a:lstStyle/>
          <a:p>
            <a:pPr algn="l">
              <a:spcBef>
                <a:spcPts val="4000"/>
              </a:spcBef>
            </a:pP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r>
              <a:rPr lang="pt-BR" dirty="0"/>
              <a:t>Up2U Update</a:t>
            </a:r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94165-D703-904F-87F0-0B8735520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Platform status &amp; WP4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B2110-4FF0-5749-A652-96B2D697F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Ongoing </a:t>
            </a:r>
            <a:r>
              <a:rPr lang="en-US" dirty="0" err="1"/>
              <a:t>bugfixing</a:t>
            </a:r>
            <a:r>
              <a:rPr lang="en-US" dirty="0"/>
              <a:t> and development</a:t>
            </a:r>
          </a:p>
          <a:p>
            <a:pPr lvl="1"/>
            <a:r>
              <a:rPr lang="en-US" dirty="0"/>
              <a:t>Connection to </a:t>
            </a:r>
            <a:r>
              <a:rPr lang="en-US"/>
              <a:t>Learning Record Store</a:t>
            </a:r>
            <a:endParaRPr lang="en-US" dirty="0"/>
          </a:p>
          <a:p>
            <a:pPr lvl="1"/>
            <a:r>
              <a:rPr lang="en-US" dirty="0" err="1"/>
              <a:t>CERNBox</a:t>
            </a:r>
            <a:r>
              <a:rPr lang="en-US" dirty="0"/>
              <a:t> issues on production</a:t>
            </a:r>
          </a:p>
          <a:p>
            <a:pPr lvl="1"/>
            <a:r>
              <a:rPr lang="en-US" dirty="0"/>
              <a:t>SSO on development</a:t>
            </a:r>
          </a:p>
          <a:p>
            <a:pPr lvl="1"/>
            <a:r>
              <a:rPr lang="en-US" dirty="0"/>
              <a:t>Learning Analytics extensions for Moodle and relevant tools</a:t>
            </a:r>
          </a:p>
          <a:p>
            <a:r>
              <a:rPr lang="en-US" dirty="0"/>
              <a:t>Cross-WP work on effort and coordination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FE9D3C-5026-CC46-86D4-06A7D6BE7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07CC1B-4CAC-5443-8BA0-0EE7B072D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239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GB" dirty="0"/>
              <a:t>Fully test and resolve issues</a:t>
            </a:r>
          </a:p>
          <a:p>
            <a:pPr>
              <a:buBlip>
                <a:blip r:embed="rId3"/>
              </a:buBlip>
            </a:pPr>
            <a:r>
              <a:rPr lang="en-GB" dirty="0"/>
              <a:t>Schedule next release</a:t>
            </a:r>
          </a:p>
          <a:p>
            <a:pPr>
              <a:buBlip>
                <a:blip r:embed="rId3"/>
              </a:buBlip>
            </a:pPr>
            <a:r>
              <a:rPr lang="en-GB" dirty="0"/>
              <a:t>Continue communications on </a:t>
            </a:r>
          </a:p>
          <a:p>
            <a:pPr lvl="1"/>
            <a:r>
              <a:rPr lang="en-GB" dirty="0"/>
              <a:t>Learning scenarios</a:t>
            </a:r>
          </a:p>
          <a:p>
            <a:pPr lvl="1"/>
            <a:r>
              <a:rPr lang="en-GB" dirty="0"/>
              <a:t>Learning activity/</a:t>
            </a:r>
            <a:r>
              <a:rPr lang="en-GB" dirty="0" err="1"/>
              <a:t>xAPI</a:t>
            </a:r>
            <a:r>
              <a:rPr lang="en-GB" dirty="0"/>
              <a:t> data collection extensions</a:t>
            </a:r>
          </a:p>
          <a:p>
            <a:pPr lvl="1"/>
            <a:endParaRPr lang="en-GB" dirty="0"/>
          </a:p>
          <a:p>
            <a:pPr>
              <a:buBlip>
                <a:blip r:embed="rId3"/>
              </a:buBlip>
            </a:pP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54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57" y="0"/>
            <a:ext cx="7950285" cy="675009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0588"/>
            <a:ext cx="9144000" cy="1655762"/>
          </a:xfrm>
        </p:spPr>
        <p:txBody>
          <a:bodyPr/>
          <a:lstStyle/>
          <a:p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wp4@lists.up2university.eu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331</TotalTime>
  <Words>97</Words>
  <Application>Microsoft Macintosh PowerPoint</Application>
  <PresentationFormat>Widescreen</PresentationFormat>
  <Paragraphs>29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Raleway</vt:lpstr>
      <vt:lpstr>Raleway Light</vt:lpstr>
      <vt:lpstr>Wingdings</vt:lpstr>
      <vt:lpstr>Tema do Office</vt:lpstr>
      <vt:lpstr>WP4 Webinar Update</vt:lpstr>
      <vt:lpstr>Platform status &amp; WP4 activity</vt:lpstr>
      <vt:lpstr>Next steps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WP2 Webinar Update</dc:title>
  <dc:creator>Casper Dreef</dc:creator>
  <cp:lastModifiedBy>Allan.Third</cp:lastModifiedBy>
  <cp:revision>17</cp:revision>
  <dcterms:created xsi:type="dcterms:W3CDTF">2018-11-15T09:32:33Z</dcterms:created>
  <dcterms:modified xsi:type="dcterms:W3CDTF">2019-11-06T11:47:07Z</dcterms:modified>
</cp:coreProperties>
</file>