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56" r:id="rId2"/>
    <p:sldId id="262" r:id="rId3"/>
    <p:sldId id="263" r:id="rId4"/>
    <p:sldId id="264" r:id="rId5"/>
  </p:sldIdLst>
  <p:sldSz cx="12192000" cy="6858000"/>
  <p:notesSz cx="6858000" cy="12192000"/>
  <p:defaultTextStyle>
    <a:defPPr>
      <a:defRPr lang="pt-BR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3"/>
    <p:restoredTop sz="94638"/>
  </p:normalViewPr>
  <p:slideViewPr>
    <p:cSldViewPr>
      <p:cViewPr varScale="1">
        <p:scale>
          <a:sx n="133" d="100"/>
          <a:sy n="133" d="100"/>
        </p:scale>
        <p:origin x="544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4A3172-6D82-A04E-86F7-90E2C4A89B8B}" type="datetimeFigureOut">
              <a:rPr lang="it-IT" smtClean="0"/>
              <a:t>05/11/19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C0C429-55F7-3F46-9909-EBB272195A2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891810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Slide de título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ctrTitle"/>
          </p:nvPr>
        </p:nvSpPr>
        <p:spPr bwMode="auto"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b="0" i="0">
                <a:latin typeface="Raleway"/>
                <a:ea typeface="Raleway"/>
                <a:cs typeface="Raleway"/>
              </a:defRPr>
            </a:lvl1pPr>
          </a:lstStyle>
          <a:p>
            <a:pPr>
              <a:defRPr/>
            </a:pPr>
            <a:r>
              <a:rPr lang="pt-PT"/>
              <a:t>Clique para editar estilo do título mestre</a:t>
            </a:r>
            <a:endParaRPr lang="pt-BR"/>
          </a:p>
        </p:txBody>
      </p:sp>
      <p:sp>
        <p:nvSpPr>
          <p:cNvPr id="5" name="Subtítulo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latin typeface="Raleway Light"/>
                <a:ea typeface="Raleway Light"/>
                <a:cs typeface="Raleway Ligh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pt-PT"/>
              <a:t>Clique para editar o estilo do subtítulo mestre</a:t>
            </a:r>
            <a:endParaRPr lang="pt-BR"/>
          </a:p>
        </p:txBody>
      </p:sp>
      <p:sp>
        <p:nvSpPr>
          <p:cNvPr id="6" name="Espaço Reservado para Data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/>
                <a:ea typeface="Raleway Light"/>
                <a:cs typeface="Raleway Light"/>
              </a:defRPr>
            </a:lvl1pPr>
          </a:lstStyle>
          <a:p>
            <a:pPr>
              <a:defRPr/>
            </a:pPr>
            <a:fld id="{D2AEC846-BC8D-6843-A40C-72CADA630C46}" type="datetime1">
              <a:rPr lang="it-IT" smtClean="0"/>
              <a:t>05/11/19</a:t>
            </a:fld>
            <a:endParaRPr lang="pt-BR"/>
          </a:p>
        </p:txBody>
      </p:sp>
      <p:sp>
        <p:nvSpPr>
          <p:cNvPr id="7" name="Espaço Reservado para Rodapé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/>
                <a:ea typeface="Raleway Light"/>
                <a:cs typeface="Raleway Light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8" name="Espaço Reservado para Número de Slide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/>
                <a:ea typeface="Raleway Light"/>
                <a:cs typeface="Raleway Light"/>
              </a:defRPr>
            </a:lvl1pPr>
          </a:lstStyle>
          <a:p>
            <a:pPr>
              <a:defRPr/>
            </a:pPr>
            <a:fld id="{329E5F41-1819-CC4C-A361-86D446D94323}" type="slidenum">
              <a:t>‹N›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Título e conteúdo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 b="0" i="0">
                <a:latin typeface="Raleway"/>
                <a:ea typeface="Raleway"/>
                <a:cs typeface="Raleway"/>
              </a:defRPr>
            </a:lvl1pPr>
          </a:lstStyle>
          <a:p>
            <a:pPr>
              <a:defRPr/>
            </a:pPr>
            <a:r>
              <a:rPr lang="pt-PT"/>
              <a:t>Clique para editar estilo do título mestre</a:t>
            </a:r>
            <a:endParaRPr lang="pt-BR"/>
          </a:p>
        </p:txBody>
      </p:sp>
      <p:sp>
        <p:nvSpPr>
          <p:cNvPr id="5" name="Espaço Reservado para Conteúdo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 b="0" i="0">
                <a:latin typeface="Raleway Light"/>
                <a:ea typeface="Raleway Light"/>
                <a:cs typeface="Raleway Light"/>
              </a:defRPr>
            </a:lvl1pPr>
            <a:lvl2pPr>
              <a:defRPr b="0" i="0">
                <a:latin typeface="Raleway Light"/>
                <a:ea typeface="Raleway Light"/>
                <a:cs typeface="Raleway Light"/>
              </a:defRPr>
            </a:lvl2pPr>
            <a:lvl3pPr>
              <a:defRPr b="0" i="0">
                <a:latin typeface="Raleway Light"/>
                <a:ea typeface="Raleway Light"/>
                <a:cs typeface="Raleway Light"/>
              </a:defRPr>
            </a:lvl3pPr>
            <a:lvl4pPr>
              <a:defRPr b="0" i="0">
                <a:latin typeface="Raleway Light"/>
                <a:ea typeface="Raleway Light"/>
                <a:cs typeface="Raleway Light"/>
              </a:defRPr>
            </a:lvl4pPr>
            <a:lvl5pPr>
              <a:defRPr b="0" i="0">
                <a:latin typeface="Raleway Light"/>
                <a:ea typeface="Raleway Light"/>
                <a:cs typeface="Raleway Light"/>
              </a:defRPr>
            </a:lvl5pPr>
          </a:lstStyle>
          <a:p>
            <a:pPr lvl="0">
              <a:defRPr/>
            </a:pPr>
            <a:r>
              <a:rPr lang="pt-PT"/>
              <a:t>Clique para editar os estilos de texto mestres</a:t>
            </a:r>
            <a:endParaRPr/>
          </a:p>
          <a:p>
            <a:pPr lvl="1">
              <a:defRPr/>
            </a:pPr>
            <a:r>
              <a:rPr lang="pt-PT"/>
              <a:t>Segundo nível</a:t>
            </a:r>
            <a:endParaRPr/>
          </a:p>
          <a:p>
            <a:pPr lvl="2">
              <a:defRPr/>
            </a:pPr>
            <a:r>
              <a:rPr lang="pt-PT"/>
              <a:t>Terceiro nível</a:t>
            </a:r>
            <a:endParaRPr/>
          </a:p>
          <a:p>
            <a:pPr lvl="3">
              <a:defRPr/>
            </a:pPr>
            <a:r>
              <a:rPr lang="pt-PT"/>
              <a:t>Quarto nível</a:t>
            </a:r>
            <a:endParaRPr/>
          </a:p>
          <a:p>
            <a:pPr lvl="4">
              <a:defRPr/>
            </a:pPr>
            <a:r>
              <a:rPr lang="pt-PT"/>
              <a:t>Quinto nível</a:t>
            </a:r>
            <a:endParaRPr lang="pt-BR"/>
          </a:p>
        </p:txBody>
      </p:sp>
      <p:sp>
        <p:nvSpPr>
          <p:cNvPr id="6" name="Espaço Reservado para Data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/>
                <a:ea typeface="Raleway Light"/>
                <a:cs typeface="Raleway Light"/>
              </a:defRPr>
            </a:lvl1pPr>
          </a:lstStyle>
          <a:p>
            <a:pPr>
              <a:defRPr/>
            </a:pPr>
            <a:fld id="{3DDAF162-302C-3441-9753-C26A36FE4F98}" type="datetime1">
              <a:rPr lang="it-IT" smtClean="0"/>
              <a:t>05/11/19</a:t>
            </a:fld>
            <a:endParaRPr lang="pt-BR"/>
          </a:p>
        </p:txBody>
      </p:sp>
      <p:sp>
        <p:nvSpPr>
          <p:cNvPr id="7" name="Espaço Reservado para Rodapé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/>
                <a:ea typeface="Raleway Light"/>
                <a:cs typeface="Raleway Light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8" name="Espaço Reservado para Número de Slide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/>
                <a:ea typeface="Raleway Light"/>
                <a:cs typeface="Raleway Light"/>
              </a:defRPr>
            </a:lvl1pPr>
          </a:lstStyle>
          <a:p>
            <a:pPr>
              <a:defRPr/>
            </a:pPr>
            <a:fld id="{329E5F41-1819-CC4C-A361-86D446D94323}" type="slidenum">
              <a:t>‹N›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Duas Partes de Conteúdo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 b="0" i="0">
                <a:latin typeface="Raleway"/>
                <a:ea typeface="Raleway"/>
                <a:cs typeface="Raleway"/>
              </a:defRPr>
            </a:lvl1pPr>
          </a:lstStyle>
          <a:p>
            <a:pPr>
              <a:defRPr/>
            </a:pPr>
            <a:r>
              <a:rPr lang="pt-PT"/>
              <a:t>Clique para editar estilo do título mestre</a:t>
            </a:r>
            <a:endParaRPr lang="pt-BR"/>
          </a:p>
        </p:txBody>
      </p:sp>
      <p:sp>
        <p:nvSpPr>
          <p:cNvPr id="5" name="Espaço Reservado para Conteúdo 2"/>
          <p:cNvSpPr>
            <a:spLocks noGrp="1"/>
          </p:cNvSpPr>
          <p:nvPr>
            <p:ph sz="half" idx="1"/>
          </p:nvPr>
        </p:nvSpPr>
        <p:spPr bwMode="auto">
          <a:xfrm>
            <a:off x="838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pt-PT"/>
              <a:t>Clique para editar os estilos de texto mestres</a:t>
            </a:r>
            <a:endParaRPr/>
          </a:p>
          <a:p>
            <a:pPr lvl="1">
              <a:defRPr/>
            </a:pPr>
            <a:r>
              <a:rPr lang="pt-PT"/>
              <a:t>Segundo nível</a:t>
            </a:r>
            <a:endParaRPr/>
          </a:p>
          <a:p>
            <a:pPr lvl="2">
              <a:defRPr/>
            </a:pPr>
            <a:r>
              <a:rPr lang="pt-PT"/>
              <a:t>Terceiro nível</a:t>
            </a:r>
            <a:endParaRPr/>
          </a:p>
          <a:p>
            <a:pPr lvl="3">
              <a:defRPr/>
            </a:pPr>
            <a:r>
              <a:rPr lang="pt-PT"/>
              <a:t>Quarto nível</a:t>
            </a:r>
            <a:endParaRPr/>
          </a:p>
          <a:p>
            <a:pPr lvl="4">
              <a:defRPr/>
            </a:pPr>
            <a:r>
              <a:rPr lang="pt-PT"/>
              <a:t>Quinto nível</a:t>
            </a:r>
            <a:endParaRPr lang="pt-BR"/>
          </a:p>
        </p:txBody>
      </p:sp>
      <p:sp>
        <p:nvSpPr>
          <p:cNvPr id="6" name="Espaço Reservado para Conteúdo 3"/>
          <p:cNvSpPr>
            <a:spLocks noGrp="1"/>
          </p:cNvSpPr>
          <p:nvPr>
            <p:ph sz="half" idx="2"/>
          </p:nvPr>
        </p:nvSpPr>
        <p:spPr bwMode="auto">
          <a:xfrm>
            <a:off x="6172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pt-PT"/>
              <a:t>Clique para editar os estilos de texto mestres</a:t>
            </a:r>
            <a:endParaRPr/>
          </a:p>
          <a:p>
            <a:pPr lvl="1">
              <a:defRPr/>
            </a:pPr>
            <a:r>
              <a:rPr lang="pt-PT"/>
              <a:t>Segundo nível</a:t>
            </a:r>
            <a:endParaRPr/>
          </a:p>
          <a:p>
            <a:pPr lvl="2">
              <a:defRPr/>
            </a:pPr>
            <a:r>
              <a:rPr lang="pt-PT"/>
              <a:t>Terceiro nível</a:t>
            </a:r>
            <a:endParaRPr/>
          </a:p>
          <a:p>
            <a:pPr lvl="3">
              <a:defRPr/>
            </a:pPr>
            <a:r>
              <a:rPr lang="pt-PT"/>
              <a:t>Quarto nível</a:t>
            </a:r>
            <a:endParaRPr/>
          </a:p>
          <a:p>
            <a:pPr lvl="4">
              <a:defRPr/>
            </a:pPr>
            <a:r>
              <a:rPr lang="pt-PT"/>
              <a:t>Quinto nível</a:t>
            </a:r>
            <a:endParaRPr lang="pt-BR"/>
          </a:p>
        </p:txBody>
      </p:sp>
      <p:sp>
        <p:nvSpPr>
          <p:cNvPr id="7" name="Espaço Reservado para Data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417C2FD9-84D3-8046-924A-55D9BCC0F538}" type="datetime1">
              <a:rPr lang="it-IT" smtClean="0"/>
              <a:t>05/11/19</a:t>
            </a:fld>
            <a:endParaRPr lang="pt-BR"/>
          </a:p>
        </p:txBody>
      </p:sp>
      <p:sp>
        <p:nvSpPr>
          <p:cNvPr id="8" name="Espaço Reservado para Rodapé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pt-BR"/>
          </a:p>
        </p:txBody>
      </p:sp>
      <p:sp>
        <p:nvSpPr>
          <p:cNvPr id="9" name="Espaço Reservado para Número de Slide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29E5F41-1819-CC4C-A361-86D446D94323}" type="slidenum">
              <a:t>‹N›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pt-PT"/>
              <a:t>Clique para editar estilo do título mestre</a:t>
            </a:r>
            <a:endParaRPr lang="pt-BR"/>
          </a:p>
        </p:txBody>
      </p:sp>
      <p:sp>
        <p:nvSpPr>
          <p:cNvPr id="5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pt-PT"/>
              <a:t>Clique para editar os estilos de texto mestres</a:t>
            </a:r>
            <a:endParaRPr/>
          </a:p>
          <a:p>
            <a:pPr lvl="1">
              <a:defRPr/>
            </a:pPr>
            <a:r>
              <a:rPr lang="pt-PT"/>
              <a:t>Segundo nível</a:t>
            </a:r>
            <a:endParaRPr/>
          </a:p>
          <a:p>
            <a:pPr lvl="2">
              <a:defRPr/>
            </a:pPr>
            <a:r>
              <a:rPr lang="pt-PT"/>
              <a:t>Terceiro nível</a:t>
            </a:r>
            <a:endParaRPr/>
          </a:p>
          <a:p>
            <a:pPr lvl="3">
              <a:defRPr/>
            </a:pPr>
            <a:r>
              <a:rPr lang="pt-PT"/>
              <a:t>Quarto nível</a:t>
            </a:r>
            <a:endParaRPr/>
          </a:p>
          <a:p>
            <a:pPr lvl="4">
              <a:defRPr/>
            </a:pPr>
            <a:r>
              <a:rPr lang="pt-PT"/>
              <a:t>Quinto nível</a:t>
            </a:r>
            <a:endParaRPr lang="pt-BR"/>
          </a:p>
        </p:txBody>
      </p:sp>
      <p:sp>
        <p:nvSpPr>
          <p:cNvPr id="6" name="Espaço Reservado para Data 3"/>
          <p:cNvSpPr>
            <a:spLocks noGrp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/>
                </a:solidFill>
                <a:latin typeface="Raleway Light"/>
                <a:ea typeface="Raleway Light"/>
                <a:cs typeface="Raleway Light"/>
              </a:defRPr>
            </a:lvl1pPr>
          </a:lstStyle>
          <a:p>
            <a:pPr>
              <a:defRPr/>
            </a:pPr>
            <a:fld id="{B743F30C-69A5-934A-8C58-E5A1E7EB2E12}" type="datetime1">
              <a:rPr lang="it-IT" smtClean="0"/>
              <a:t>05/11/19</a:t>
            </a:fld>
            <a:endParaRPr lang="pt-BR"/>
          </a:p>
        </p:txBody>
      </p:sp>
      <p:sp>
        <p:nvSpPr>
          <p:cNvPr id="7" name="Espaço Reservado para Rodapé 4"/>
          <p:cNvSpPr>
            <a:spLocks noGrp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/>
                </a:solidFill>
                <a:latin typeface="Raleway Light"/>
                <a:ea typeface="Raleway Light"/>
                <a:cs typeface="Raleway Light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8" name="Espaço Reservado para Número de Slide 5"/>
          <p:cNvSpPr>
            <a:spLocks noGrp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/>
                </a:solidFill>
                <a:latin typeface="Raleway Light"/>
                <a:ea typeface="Raleway Light"/>
                <a:cs typeface="Raleway Light"/>
              </a:defRPr>
            </a:lvl1pPr>
          </a:lstStyle>
          <a:p>
            <a:pPr>
              <a:defRPr/>
            </a:pPr>
            <a:fld id="{329E5F41-1819-CC4C-A361-86D446D94323}" type="slidenum">
              <a:t>‹N›</a:t>
            </a:fld>
            <a:endParaRPr lang="pt-BR"/>
          </a:p>
        </p:txBody>
      </p:sp>
      <p:pic>
        <p:nvPicPr>
          <p:cNvPr id="9" name="Imagem 6"/>
          <p:cNvPicPr>
            <a:picLocks noChangeAspect="1"/>
          </p:cNvPicPr>
          <p:nvPr userDrawn="1"/>
        </p:nvPicPr>
        <p:blipFill>
          <a:blip r:embed="rId5"/>
          <a:stretch/>
        </p:blipFill>
        <p:spPr bwMode="auto">
          <a:xfrm>
            <a:off x="10356954" y="376059"/>
            <a:ext cx="1429735" cy="789375"/>
          </a:xfrm>
          <a:prstGeom prst="rect">
            <a:avLst/>
          </a:prstGeom>
        </p:spPr>
      </p:pic>
      <p:sp>
        <p:nvSpPr>
          <p:cNvPr id="10" name="Retângulo 7"/>
          <p:cNvSpPr/>
          <p:nvPr userDrawn="1"/>
        </p:nvSpPr>
        <p:spPr bwMode="auto">
          <a:xfrm>
            <a:off x="0" y="6721475"/>
            <a:ext cx="12192001" cy="13652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hdr="0"/>
  <p:txStyles>
    <p:titleStyle>
      <a:lvl1pPr algn="l" defTabSz="914400">
        <a:lnSpc>
          <a:spcPct val="90000"/>
        </a:lnSpc>
        <a:spcBef>
          <a:spcPts val="0"/>
        </a:spcBef>
        <a:buNone/>
        <a:defRPr sz="4400" b="0" i="0">
          <a:solidFill>
            <a:schemeClr val="tx1"/>
          </a:solidFill>
          <a:latin typeface="Raleway"/>
          <a:ea typeface="Raleway"/>
          <a:cs typeface="Raleway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2800" b="0" i="0">
          <a:solidFill>
            <a:schemeClr val="tx1"/>
          </a:solidFill>
          <a:latin typeface="Raleway Light"/>
          <a:ea typeface="Raleway Light"/>
          <a:cs typeface="Raleway Light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 b="0" i="0">
          <a:solidFill>
            <a:schemeClr val="tx1"/>
          </a:solidFill>
          <a:latin typeface="Raleway Light"/>
          <a:ea typeface="Raleway Light"/>
          <a:cs typeface="Raleway Light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 b="0" i="0">
          <a:solidFill>
            <a:schemeClr val="tx1"/>
          </a:solidFill>
          <a:latin typeface="Raleway Light"/>
          <a:ea typeface="Raleway Light"/>
          <a:cs typeface="Raleway Light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 b="0" i="0">
          <a:solidFill>
            <a:schemeClr val="tx1"/>
          </a:solidFill>
          <a:latin typeface="Raleway Light"/>
          <a:ea typeface="Raleway Light"/>
          <a:cs typeface="Raleway Light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 b="0" i="0">
          <a:solidFill>
            <a:schemeClr val="tx1"/>
          </a:solidFill>
          <a:latin typeface="Raleway Light"/>
          <a:ea typeface="Raleway Light"/>
          <a:cs typeface="Raleway Light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learn.up2university.eu/course/view.php?id=48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lang="pt-BR" dirty="0"/>
              <a:t>WP6</a:t>
            </a:r>
            <a:br>
              <a:rPr lang="pt-BR" dirty="0"/>
            </a:br>
            <a:r>
              <a:rPr lang="pt-BR" sz="6000" b="0" i="0" u="none" strike="noStrike" cap="none" spc="0" baseline="-25000" dirty="0">
                <a:solidFill>
                  <a:schemeClr val="tx1"/>
                </a:solidFill>
                <a:latin typeface="Raleway"/>
                <a:ea typeface="Raleway"/>
                <a:cs typeface="Raleway"/>
              </a:rPr>
              <a:t>UPDATE - </a:t>
            </a:r>
            <a:r>
              <a:rPr lang="en-GB" sz="6000" b="0" i="0" u="none" strike="noStrike" cap="none" spc="0" baseline="-25000" dirty="0">
                <a:solidFill>
                  <a:schemeClr val="tx1"/>
                </a:solidFill>
                <a:latin typeface="Raleway"/>
                <a:ea typeface="Raleway"/>
                <a:cs typeface="Raleway"/>
              </a:rPr>
              <a:t>November</a:t>
            </a:r>
            <a:r>
              <a:rPr lang="pt-BR" sz="6000" b="0" i="0" u="none" strike="noStrike" cap="none" spc="0" baseline="-25000" dirty="0">
                <a:solidFill>
                  <a:schemeClr val="tx1"/>
                </a:solidFill>
                <a:latin typeface="Raleway"/>
                <a:ea typeface="Raleway"/>
                <a:cs typeface="Raleway"/>
              </a:rPr>
              <a:t> 2019</a:t>
            </a:r>
            <a:endParaRPr baseline="-25000" dirty="0"/>
          </a:p>
        </p:txBody>
      </p:sp>
      <p:sp>
        <p:nvSpPr>
          <p:cNvPr id="5" name="Subtítulo 2"/>
          <p:cNvSpPr>
            <a:spLocks noGrp="1"/>
          </p:cNvSpPr>
          <p:nvPr>
            <p:ph type="subTitle" idx="1"/>
          </p:nvPr>
        </p:nvSpPr>
        <p:spPr bwMode="auto">
          <a:xfrm>
            <a:off x="1524000" y="3799507"/>
            <a:ext cx="9144000" cy="1655762"/>
          </a:xfrm>
        </p:spPr>
        <p:txBody>
          <a:bodyPr/>
          <a:lstStyle/>
          <a:p>
            <a:pPr>
              <a:defRPr/>
            </a:pPr>
            <a:r>
              <a:rPr lang="pt-BR" dirty="0"/>
              <a:t>Gabriella Paolini </a:t>
            </a:r>
          </a:p>
          <a:p>
            <a:pPr>
              <a:defRPr/>
            </a:pPr>
            <a:r>
              <a:rPr lang="pt-BR" dirty="0"/>
              <a:t>GARR</a:t>
            </a:r>
          </a:p>
        </p:txBody>
      </p:sp>
      <p:sp>
        <p:nvSpPr>
          <p:cNvPr id="6" name="Espaço Reservado para Data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A9F7F4F-437A-4E4E-B539-56FFDF223425}" type="datetime1">
              <a:rPr lang="it-IT" smtClean="0"/>
              <a:t>05/11/19</a:t>
            </a:fld>
            <a:endParaRPr lang="pt-PT"/>
          </a:p>
        </p:txBody>
      </p:sp>
      <p:sp>
        <p:nvSpPr>
          <p:cNvPr id="7" name="Espaço Reservado para Rodapé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pt-BR"/>
          </a:p>
        </p:txBody>
      </p:sp>
      <p:sp>
        <p:nvSpPr>
          <p:cNvPr id="8" name="Espaço Reservado para Número de Slide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r>
              <a:rPr lang="pt-BR"/>
              <a:t>1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 b="0" i="0">
                <a:latin typeface="Raleway"/>
                <a:ea typeface="Raleway"/>
                <a:cs typeface="Raleway"/>
              </a:defRPr>
            </a:lvl1pPr>
          </a:lstStyle>
          <a:p>
            <a:pPr>
              <a:defRPr/>
            </a:pPr>
            <a:r>
              <a:rPr lang="en-GB" dirty="0"/>
              <a:t>Security Guidelines translation</a:t>
            </a:r>
          </a:p>
        </p:txBody>
      </p:sp>
      <p:sp>
        <p:nvSpPr>
          <p:cNvPr id="5" name="Espaço Reservado para Conteúdo 2"/>
          <p:cNvSpPr>
            <a:spLocks noGrp="1"/>
          </p:cNvSpPr>
          <p:nvPr>
            <p:ph idx="1"/>
          </p:nvPr>
        </p:nvSpPr>
        <p:spPr bwMode="auto"/>
        <p:txBody>
          <a:bodyPr>
            <a:normAutofit lnSpcReduction="10000"/>
          </a:bodyPr>
          <a:lstStyle>
            <a:lvl1pPr>
              <a:defRPr b="0" i="0">
                <a:latin typeface="Raleway Light"/>
                <a:ea typeface="Raleway Light"/>
                <a:cs typeface="Raleway Light"/>
              </a:defRPr>
            </a:lvl1pPr>
            <a:lvl2pPr>
              <a:defRPr b="0" i="0">
                <a:latin typeface="Raleway Light"/>
                <a:ea typeface="Raleway Light"/>
                <a:cs typeface="Raleway Light"/>
              </a:defRPr>
            </a:lvl2pPr>
            <a:lvl3pPr>
              <a:defRPr b="0" i="0">
                <a:latin typeface="Raleway Light"/>
                <a:ea typeface="Raleway Light"/>
                <a:cs typeface="Raleway Light"/>
              </a:defRPr>
            </a:lvl3pPr>
            <a:lvl4pPr>
              <a:defRPr b="0" i="0">
                <a:latin typeface="Raleway Light"/>
                <a:ea typeface="Raleway Light"/>
                <a:cs typeface="Raleway Light"/>
              </a:defRPr>
            </a:lvl4pPr>
            <a:lvl5pPr>
              <a:defRPr b="0" i="0">
                <a:latin typeface="Raleway Light"/>
                <a:ea typeface="Raleway Light"/>
                <a:cs typeface="Raleway Light"/>
              </a:defRPr>
            </a:lvl5pPr>
          </a:lstStyle>
          <a:p>
            <a:pPr>
              <a:defRPr/>
            </a:pPr>
            <a:r>
              <a:rPr lang="en-GB" dirty="0"/>
              <a:t>The translations are ready for this national pilots: </a:t>
            </a:r>
          </a:p>
          <a:p>
            <a:pPr lvl="1">
              <a:defRPr/>
            </a:pPr>
            <a:r>
              <a:rPr lang="en-GB" dirty="0"/>
              <a:t>Greece</a:t>
            </a:r>
          </a:p>
          <a:p>
            <a:pPr lvl="1">
              <a:defRPr/>
            </a:pPr>
            <a:r>
              <a:rPr lang="en-GB" dirty="0"/>
              <a:t>Hungary  </a:t>
            </a:r>
          </a:p>
          <a:p>
            <a:pPr lvl="1">
              <a:defRPr/>
            </a:pPr>
            <a:r>
              <a:rPr lang="en-GB" dirty="0"/>
              <a:t>Spain</a:t>
            </a:r>
          </a:p>
          <a:p>
            <a:pPr lvl="1">
              <a:defRPr/>
            </a:pPr>
            <a:r>
              <a:rPr lang="en-GB" dirty="0"/>
              <a:t>Poland</a:t>
            </a:r>
          </a:p>
          <a:p>
            <a:pPr>
              <a:defRPr/>
            </a:pPr>
            <a:endParaRPr lang="en-GB" dirty="0"/>
          </a:p>
          <a:p>
            <a:pPr>
              <a:defRPr/>
            </a:pPr>
            <a:r>
              <a:rPr lang="en-GB" dirty="0"/>
              <a:t>But…</a:t>
            </a:r>
          </a:p>
          <a:p>
            <a:pPr>
              <a:defRPr/>
            </a:pPr>
            <a:r>
              <a:rPr lang="en-GB" dirty="0"/>
              <a:t>No editing at the moment </a:t>
            </a:r>
          </a:p>
          <a:p>
            <a:pPr>
              <a:defRPr/>
            </a:pPr>
            <a:r>
              <a:rPr lang="en-GB" dirty="0"/>
              <a:t>We are waiting from WP2 the translations inside the UP2U Layout </a:t>
            </a:r>
          </a:p>
          <a:p>
            <a:pPr lvl="1">
              <a:defRPr/>
            </a:pPr>
            <a:endParaRPr lang="en-GB" dirty="0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7C36ABA3-FC84-9A4A-BBD2-EBD6AA67CC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65EE9E8-0B0F-E74A-A40B-D0B87F02D862}" type="datetime1">
              <a:rPr lang="it-IT" smtClean="0"/>
              <a:t>05/11/19</a:t>
            </a:fld>
            <a:endParaRPr lang="pt-BR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B0C85704-E8C7-294F-BF93-D00B9B5053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BR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EAE36A49-8AB0-9245-AEB2-660C79ECE4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9E5F41-1819-CC4C-A361-86D446D94323}" type="slidenum">
              <a:rPr lang="it-IT" smtClean="0"/>
              <a:t>2</a:t>
            </a:fld>
            <a:endParaRPr lang="it-IT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 bwMode="auto"/>
        <p:txBody>
          <a:bodyPr>
            <a:normAutofit fontScale="90000"/>
          </a:bodyPr>
          <a:lstStyle>
            <a:lvl1pPr>
              <a:defRPr b="0" i="0">
                <a:latin typeface="Raleway"/>
                <a:ea typeface="Raleway"/>
                <a:cs typeface="Raleway"/>
              </a:defRPr>
            </a:lvl1pPr>
          </a:lstStyle>
          <a:p>
            <a:br>
              <a:rPr lang="it-IT" dirty="0"/>
            </a:br>
            <a:r>
              <a:rPr lang="it-IT" sz="3100" b="1" dirty="0"/>
              <a:t>Schools: how to deal with security and digital identities</a:t>
            </a:r>
            <a:br>
              <a:rPr lang="it-IT" b="1" dirty="0"/>
            </a:br>
            <a:endParaRPr dirty="0"/>
          </a:p>
        </p:txBody>
      </p:sp>
      <p:sp>
        <p:nvSpPr>
          <p:cNvPr id="5" name="Espaço Reservado para Conteúdo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 b="0" i="0">
                <a:latin typeface="Raleway Light"/>
                <a:ea typeface="Raleway Light"/>
                <a:cs typeface="Raleway Light"/>
              </a:defRPr>
            </a:lvl1pPr>
            <a:lvl2pPr>
              <a:defRPr b="0" i="0">
                <a:latin typeface="Raleway Light"/>
                <a:ea typeface="Raleway Light"/>
                <a:cs typeface="Raleway Light"/>
              </a:defRPr>
            </a:lvl2pPr>
            <a:lvl3pPr>
              <a:defRPr b="0" i="0">
                <a:latin typeface="Raleway Light"/>
                <a:ea typeface="Raleway Light"/>
                <a:cs typeface="Raleway Light"/>
              </a:defRPr>
            </a:lvl3pPr>
            <a:lvl4pPr>
              <a:defRPr b="0" i="0">
                <a:latin typeface="Raleway Light"/>
                <a:ea typeface="Raleway Light"/>
                <a:cs typeface="Raleway Light"/>
              </a:defRPr>
            </a:lvl4pPr>
            <a:lvl5pPr>
              <a:defRPr b="0" i="0">
                <a:latin typeface="Raleway Light"/>
                <a:ea typeface="Raleway Light"/>
                <a:cs typeface="Raleway Light"/>
              </a:defRPr>
            </a:lvl5pPr>
          </a:lstStyle>
          <a:p>
            <a:pPr>
              <a:defRPr/>
            </a:pPr>
            <a:r>
              <a:rPr lang="en-GB" dirty="0"/>
              <a:t>The course is open on the UP2 platform with self enrolment</a:t>
            </a:r>
          </a:p>
          <a:p>
            <a:pPr lvl="1">
              <a:defRPr/>
            </a:pPr>
            <a:r>
              <a:rPr lang="en-GB" dirty="0">
                <a:hlinkClick r:id="rId2"/>
              </a:rPr>
              <a:t>https://learn.up2university.eu/course/view.php?id=48</a:t>
            </a:r>
            <a:endParaRPr lang="en-GB" dirty="0"/>
          </a:p>
          <a:p>
            <a:pPr lvl="1">
              <a:defRPr/>
            </a:pPr>
            <a:endParaRPr lang="en-GB" dirty="0"/>
          </a:p>
          <a:p>
            <a:pPr lvl="1">
              <a:defRPr/>
            </a:pPr>
            <a:r>
              <a:rPr lang="en-GB" dirty="0"/>
              <a:t>Few participants at the moment.</a:t>
            </a:r>
          </a:p>
          <a:p>
            <a:pPr lvl="1">
              <a:defRPr/>
            </a:pPr>
            <a:r>
              <a:rPr lang="en-GB" dirty="0"/>
              <a:t>Under Miscellaneous category – a bit hidden </a:t>
            </a:r>
          </a:p>
          <a:p>
            <a:pPr lvl="1">
              <a:defRPr/>
            </a:pPr>
            <a:r>
              <a:rPr lang="en-GB" dirty="0"/>
              <a:t>Promotion inside the national pilots</a:t>
            </a:r>
          </a:p>
          <a:p>
            <a:pPr lvl="1">
              <a:defRPr/>
            </a:pPr>
            <a:endParaRPr lang="en-GB" dirty="0"/>
          </a:p>
          <a:p>
            <a:pPr>
              <a:defRPr/>
            </a:pPr>
            <a:endParaRPr dirty="0"/>
          </a:p>
        </p:txBody>
      </p:sp>
      <p:graphicFrame>
        <p:nvGraphicFramePr>
          <p:cNvPr id="6" name="Tabella 5"/>
          <p:cNvGraphicFramePr>
            <a:graphicFrameLocks/>
          </p:cNvGraphicFramePr>
          <p:nvPr/>
        </p:nvGraphicFramePr>
        <p:xfrm>
          <a:off x="0" y="0"/>
          <a:ext cx="5941197" cy="350519"/>
        </p:xfrm>
        <a:graphic>
          <a:graphicData uri="http://schemas.openxmlformats.org/drawingml/2006/table">
            <a:tbl>
              <a:tblPr firstRow="1" firstCol="1" bandRow="1"/>
              <a:tblGrid>
                <a:gridCol w="1015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395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0519">
                <a:tc>
                  <a:txBody>
                    <a:bodyPr/>
                    <a:lstStyle/>
                    <a:p>
                      <a:pPr>
                        <a:defRPr/>
                      </a:pPr>
                      <a:endParaRPr/>
                    </a:p>
                  </a:txBody>
                  <a:tcPr marL="38099" marR="38099" marT="38099" marB="38099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/>
                    </a:p>
                  </a:txBody>
                  <a:tcPr marL="38099" marR="38099" marT="38099" marB="38099">
                    <a:lnL w="12700" algn="ctr">
                      <a:noFill/>
                    </a:lnL>
                    <a:lnR w="12700" algn="ctr">
                      <a:noFill/>
                    </a:lnR>
                    <a:lnT w="12700" algn="ctr">
                      <a:noFill/>
                    </a:lnT>
                    <a:lnB w="12700" algn="ctr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0" name="Segnaposto data 9">
            <a:extLst>
              <a:ext uri="{FF2B5EF4-FFF2-40B4-BE49-F238E27FC236}">
                <a16:creationId xmlns:a16="http://schemas.microsoft.com/office/drawing/2014/main" id="{7BE5B47F-092D-6C44-8F09-FB1B18EDA3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0D080B3-4D2E-2840-8523-E1734C4C4C40}" type="datetime1">
              <a:rPr lang="it-IT" smtClean="0"/>
              <a:t>05/11/19</a:t>
            </a:fld>
            <a:endParaRPr lang="pt-BR"/>
          </a:p>
        </p:txBody>
      </p:sp>
      <p:sp>
        <p:nvSpPr>
          <p:cNvPr id="11" name="Segnaposto piè di pagina 10">
            <a:extLst>
              <a:ext uri="{FF2B5EF4-FFF2-40B4-BE49-F238E27FC236}">
                <a16:creationId xmlns:a16="http://schemas.microsoft.com/office/drawing/2014/main" id="{3C0FBC51-8E1A-4248-9636-A03755D2EE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BR"/>
          </a:p>
        </p:txBody>
      </p:sp>
      <p:sp>
        <p:nvSpPr>
          <p:cNvPr id="12" name="Segnaposto numero diapositiva 11">
            <a:extLst>
              <a:ext uri="{FF2B5EF4-FFF2-40B4-BE49-F238E27FC236}">
                <a16:creationId xmlns:a16="http://schemas.microsoft.com/office/drawing/2014/main" id="{2433D6FE-71BE-7943-AB1B-68D784C326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9E5F41-1819-CC4C-A361-86D446D94323}" type="slidenum">
              <a:rPr lang="it-IT" smtClean="0"/>
              <a:t>3</a:t>
            </a:fld>
            <a:endParaRPr lang="it-IT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 b="0" i="0">
                <a:latin typeface="Raleway"/>
                <a:ea typeface="Raleway"/>
                <a:cs typeface="Raleway"/>
              </a:defRPr>
            </a:lvl1pPr>
          </a:lstStyle>
          <a:p>
            <a:pPr>
              <a:defRPr/>
            </a:pPr>
            <a:r>
              <a:rPr lang="it-IT" dirty="0"/>
              <a:t>WP6 meeting </a:t>
            </a:r>
            <a:endParaRPr dirty="0"/>
          </a:p>
        </p:txBody>
      </p:sp>
      <p:sp>
        <p:nvSpPr>
          <p:cNvPr id="5" name="Espaço Reservado para Conteúdo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 b="0" i="0">
                <a:latin typeface="Raleway Light"/>
                <a:ea typeface="Raleway Light"/>
                <a:cs typeface="Raleway Light"/>
              </a:defRPr>
            </a:lvl1pPr>
            <a:lvl2pPr>
              <a:defRPr b="0" i="0">
                <a:latin typeface="Raleway Light"/>
                <a:ea typeface="Raleway Light"/>
                <a:cs typeface="Raleway Light"/>
              </a:defRPr>
            </a:lvl2pPr>
            <a:lvl3pPr>
              <a:defRPr b="0" i="0">
                <a:latin typeface="Raleway Light"/>
                <a:ea typeface="Raleway Light"/>
                <a:cs typeface="Raleway Light"/>
              </a:defRPr>
            </a:lvl3pPr>
            <a:lvl4pPr>
              <a:defRPr b="0" i="0">
                <a:latin typeface="Raleway Light"/>
                <a:ea typeface="Raleway Light"/>
                <a:cs typeface="Raleway Light"/>
              </a:defRPr>
            </a:lvl4pPr>
            <a:lvl5pPr>
              <a:defRPr b="0" i="0">
                <a:latin typeface="Raleway Light"/>
                <a:ea typeface="Raleway Light"/>
                <a:cs typeface="Raleway Light"/>
              </a:defRPr>
            </a:lvl5pPr>
          </a:lstStyle>
          <a:p>
            <a:pPr>
              <a:defRPr/>
            </a:pPr>
            <a:r>
              <a:rPr lang="en-GB" sz="3600" dirty="0"/>
              <a:t>We have urged the participation to the wp6 meeting </a:t>
            </a:r>
          </a:p>
          <a:p>
            <a:pPr lvl="1">
              <a:defRPr/>
            </a:pPr>
            <a:r>
              <a:rPr lang="en-GB" sz="3200" dirty="0"/>
              <a:t>In the coming days</a:t>
            </a:r>
          </a:p>
          <a:p>
            <a:pPr>
              <a:defRPr/>
            </a:pPr>
            <a:r>
              <a:rPr lang="en-GB" sz="3600" dirty="0"/>
              <a:t>We need to define the teachers focus groups for each national pilot in order to analyse the impact of security directions. </a:t>
            </a:r>
            <a:endParaRPr lang="en-GB" dirty="0"/>
          </a:p>
          <a:p>
            <a:pPr lvl="1">
              <a:defRPr/>
            </a:pPr>
            <a:endParaRPr lang="en-GB" dirty="0"/>
          </a:p>
        </p:txBody>
      </p:sp>
      <p:sp>
        <p:nvSpPr>
          <p:cNvPr id="2" name="Segnaposto data 1">
            <a:extLst>
              <a:ext uri="{FF2B5EF4-FFF2-40B4-BE49-F238E27FC236}">
                <a16:creationId xmlns:a16="http://schemas.microsoft.com/office/drawing/2014/main" id="{6424753A-6940-964B-B7DC-CC28C54FCD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FC7E83C-7842-C041-A4C2-82144DD60FA2}" type="datetime1">
              <a:rPr lang="it-IT" smtClean="0"/>
              <a:t>05/11/19</a:t>
            </a:fld>
            <a:endParaRPr lang="pt-BR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2E090569-906A-4F49-A2C4-EEE712DD74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BR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403F7F6-2DA3-F547-AC94-6325749E82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9E5F41-1819-CC4C-A361-86D446D94323}" type="slidenum">
              <a:rPr lang="it-IT" smtClean="0"/>
              <a:t>4</a:t>
            </a:fld>
            <a:endParaRPr lang="it-IT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Personalizar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129</Words>
  <Application>Microsoft Macintosh PowerPoint</Application>
  <PresentationFormat>Widescreen</PresentationFormat>
  <Paragraphs>32</Paragraphs>
  <Slides>4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9" baseType="lpstr">
      <vt:lpstr>Arial</vt:lpstr>
      <vt:lpstr>Calibri</vt:lpstr>
      <vt:lpstr>Raleway</vt:lpstr>
      <vt:lpstr>Raleway Light</vt:lpstr>
      <vt:lpstr>Tema do Office</vt:lpstr>
      <vt:lpstr>WP6 UPDATE - November 2019</vt:lpstr>
      <vt:lpstr>Security Guidelines translation</vt:lpstr>
      <vt:lpstr> Schools: how to deal with security and digital identities </vt:lpstr>
      <vt:lpstr>WP6 meeting 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WP6 Roadmap for security and trust</dc:title>
  <dc:creator/>
  <cp:lastModifiedBy>Gabriella Paolini</cp:lastModifiedBy>
  <cp:revision>10</cp:revision>
  <dcterms:modified xsi:type="dcterms:W3CDTF">2019-11-05T16:18:16Z</dcterms:modified>
</cp:coreProperties>
</file>