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95" r:id="rId2"/>
    <p:sldId id="386" r:id="rId3"/>
    <p:sldId id="382" r:id="rId4"/>
    <p:sldId id="388" r:id="rId5"/>
  </p:sldIdLst>
  <p:sldSz cx="12192000" cy="6858000"/>
  <p:notesSz cx="6858000" cy="91535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53" autoAdjust="0"/>
    <p:restoredTop sz="74645" autoAdjust="0"/>
  </p:normalViewPr>
  <p:slideViewPr>
    <p:cSldViewPr snapToGrid="0" snapToObjects="1">
      <p:cViewPr varScale="1">
        <p:scale>
          <a:sx n="80" d="100"/>
          <a:sy n="80" d="100"/>
        </p:scale>
        <p:origin x="-193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-3138" y="-90"/>
      </p:cViewPr>
      <p:guideLst>
        <p:guide orient="horz" pos="288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FAF01-109C-4245-83D8-6E59E8FDFDFB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0091B-9A66-4D98-911B-65C81C2E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02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112A7-8DCB-154A-80A4-D30D8E5B3585}" type="datetimeFigureOut">
              <a:rPr lang="pt-BR" smtClean="0"/>
              <a:t>4/11/2019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144588"/>
            <a:ext cx="5492750" cy="3089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5134"/>
            <a:ext cx="5486400" cy="3604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 de texto mestres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0B8E5-A43C-A74B-A58B-69A8D5F8EC5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5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987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6BF32B5-9FDC-084C-959C-E0B28DF4D338}" type="datetime1">
              <a:rPr lang="pt-PT" smtClean="0"/>
              <a:t>04-11-2019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90F7860D-9A00-214A-9698-1763DF796D95}" type="datetime1">
              <a:rPr lang="pt-PT" smtClean="0"/>
              <a:t>04-11-2019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C212D-0341-E446-9428-5FCFC250F2FA}" type="datetime1">
              <a:rPr lang="pt-PT" smtClean="0"/>
              <a:t>04-11-2019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95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 de texto mestres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6098544B-CA22-084E-9035-86205FF8F7B9}" type="datetime1">
              <a:rPr lang="pt-PT" smtClean="0"/>
              <a:t>04-11-2019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b="1" dirty="0" smtClean="0"/>
              <a:t>Up2U</a:t>
            </a:r>
            <a:r>
              <a:rPr lang="en-GB" sz="4400" b="1" baseline="30000" dirty="0" smtClean="0"/>
              <a:t> </a:t>
            </a:r>
            <a:r>
              <a:rPr lang="en-GB" sz="4400" b="1" dirty="0" smtClean="0"/>
              <a:t> </a:t>
            </a:r>
            <a:br>
              <a:rPr lang="en-GB" sz="4400" b="1" dirty="0" smtClean="0"/>
            </a:br>
            <a:r>
              <a:rPr lang="en-US" sz="4400" b="1" dirty="0" smtClean="0"/>
              <a:t>monthly webinar</a:t>
            </a:r>
            <a:r>
              <a:rPr lang="en-GB" sz="4400" b="1" dirty="0" smtClean="0"/>
              <a:t/>
            </a:r>
            <a:br>
              <a:rPr lang="en-GB" sz="4400" b="1" dirty="0" smtClean="0"/>
            </a:br>
            <a:r>
              <a:rPr lang="en-GB" sz="4400" b="1" dirty="0" smtClean="0"/>
              <a:t>WP3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r>
              <a:rPr lang="en-GB" dirty="0" smtClean="0"/>
              <a:t>Ilias Hatzakis</a:t>
            </a:r>
          </a:p>
          <a:p>
            <a:r>
              <a:rPr lang="en-GB" dirty="0" smtClean="0"/>
              <a:t>GRNET</a:t>
            </a:r>
            <a:endParaRPr lang="en-GB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06/11/2019</a:t>
            </a:r>
            <a:endParaRPr lang="en-GB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46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04/11/2019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373186" y="2080655"/>
            <a:ext cx="920749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NEW REPOS: </a:t>
            </a:r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2000" dirty="0"/>
              <a:t>Loyola University of Chicago </a:t>
            </a:r>
            <a:endParaRPr lang="en-US" sz="2000" dirty="0" smtClean="0"/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2000" dirty="0"/>
              <a:t>University of </a:t>
            </a:r>
            <a:r>
              <a:rPr lang="en-US" sz="2000" dirty="0" smtClean="0"/>
              <a:t>Coimbra</a:t>
            </a:r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2000" dirty="0"/>
              <a:t>ECIS </a:t>
            </a:r>
            <a:r>
              <a:rPr lang="en-US" sz="2000" dirty="0" smtClean="0"/>
              <a:t>(</a:t>
            </a:r>
            <a:r>
              <a:rPr lang="en-US" sz="2000" dirty="0"/>
              <a:t>Educational Collaborative for International </a:t>
            </a:r>
            <a:r>
              <a:rPr lang="en-US" sz="2000" dirty="0" smtClean="0"/>
              <a:t>Schools)</a:t>
            </a:r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2000" dirty="0"/>
              <a:t>Georgia Institute of Technology </a:t>
            </a:r>
            <a:endParaRPr lang="en-US" sz="2000" dirty="0" smtClean="0"/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2000" dirty="0"/>
              <a:t>Florida Department of Education </a:t>
            </a:r>
            <a:endParaRPr lang="en-US" sz="2000" dirty="0" smtClean="0"/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2000" dirty="0"/>
              <a:t>Southwestern Community College (California) </a:t>
            </a:r>
            <a:endParaRPr lang="en-US" sz="2000" dirty="0" smtClean="0"/>
          </a:p>
          <a:p>
            <a:pPr lvl="2"/>
            <a:endParaRPr lang="en-US" sz="20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Re-harvest of the existing repositories in order to bring the newest items of them at the </a:t>
            </a:r>
            <a:r>
              <a:rPr lang="en-US" sz="2000" dirty="0" err="1" smtClean="0"/>
              <a:t>EduOER</a:t>
            </a:r>
            <a:r>
              <a:rPr lang="en-US" sz="2000" dirty="0" smtClean="0"/>
              <a:t> platform.</a:t>
            </a:r>
          </a:p>
          <a:p>
            <a:pPr lvl="1"/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997236" y="1007919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TASK 3.3: OER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331333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04/11/2019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68500" y="2270124"/>
            <a:ext cx="920749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Continuous Quality Checking of Open Educational Resources of </a:t>
            </a:r>
            <a:r>
              <a:rPr lang="en-US" dirty="0" err="1" smtClean="0"/>
              <a:t>EduOER</a:t>
            </a:r>
            <a:r>
              <a:rPr lang="en-US" dirty="0" smtClean="0"/>
              <a:t> platform in order to improve user experience.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FCCN </a:t>
            </a:r>
            <a:r>
              <a:rPr lang="en-US" dirty="0"/>
              <a:t>(~400 items removed</a:t>
            </a:r>
            <a:r>
              <a:rPr lang="en-US" dirty="0" smtClean="0"/>
              <a:t>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MANIOC </a:t>
            </a:r>
            <a:r>
              <a:rPr lang="en-US" dirty="0"/>
              <a:t>(~1600 </a:t>
            </a:r>
            <a:r>
              <a:rPr lang="en-US" dirty="0" smtClean="0"/>
              <a:t>items </a:t>
            </a:r>
            <a:r>
              <a:rPr lang="en-US" dirty="0"/>
              <a:t>removed</a:t>
            </a:r>
            <a:r>
              <a:rPr lang="en-US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effectLst/>
            </a:endParaRPr>
          </a:p>
          <a:p>
            <a:pPr marL="0" lvl="1"/>
            <a:endParaRPr lang="en-US" sz="2000" dirty="0" smtClean="0"/>
          </a:p>
          <a:p>
            <a:pPr marL="0" lvl="1"/>
            <a:r>
              <a:rPr lang="en-US" sz="2000" dirty="0" smtClean="0"/>
              <a:t>We </a:t>
            </a:r>
            <a:r>
              <a:rPr lang="en-US" sz="2000" dirty="0"/>
              <a:t>now have 63 repositories (32 HE and 31 K12 ).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68499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TASK 3.3: OER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638931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04/11/2019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92250" y="2270124"/>
            <a:ext cx="92074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Continuous improvement of the </a:t>
            </a:r>
            <a:r>
              <a:rPr lang="en-US" dirty="0" err="1"/>
              <a:t>WebSSO</a:t>
            </a:r>
            <a:r>
              <a:rPr lang="en-U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Continuous bug fixing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876302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TASK 3.1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876302" y="3859481"/>
            <a:ext cx="957250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TASK 3.1,3.2,3.3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Submission of the final version of </a:t>
            </a:r>
            <a:r>
              <a:rPr lang="en-US" dirty="0"/>
              <a:t>D.3.5 </a:t>
            </a:r>
            <a:r>
              <a:rPr lang="en-US" dirty="0" smtClean="0"/>
              <a:t>“Final Cloud Platform Overview”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383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UP2U_Template" id="{0BDAD039-9054-A14C-B7D6-F56BE8E36D71}" vid="{0318ED6E-CD28-474F-B829-C0A5D44CA0A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</Template>
  <TotalTime>11373</TotalTime>
  <Words>139</Words>
  <Application>Microsoft Office PowerPoint</Application>
  <PresentationFormat>Custom</PresentationFormat>
  <Paragraphs>38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Tema do Office</vt:lpstr>
      <vt:lpstr>Up2U   monthly webinar WP3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Up2U</dc:title>
  <dc:creator>szegedi</dc:creator>
  <cp:lastModifiedBy>Nikos Mastoris</cp:lastModifiedBy>
  <cp:revision>142</cp:revision>
  <cp:lastPrinted>2017-11-01T09:06:49Z</cp:lastPrinted>
  <dcterms:created xsi:type="dcterms:W3CDTF">2017-02-14T14:29:43Z</dcterms:created>
  <dcterms:modified xsi:type="dcterms:W3CDTF">2019-11-04T10:04:36Z</dcterms:modified>
</cp:coreProperties>
</file>