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89" r:id="rId2"/>
    <p:sldId id="304" r:id="rId3"/>
    <p:sldId id="808" r:id="rId4"/>
    <p:sldId id="809" r:id="rId5"/>
    <p:sldId id="810" r:id="rId6"/>
    <p:sldId id="811" r:id="rId7"/>
    <p:sldId id="259" r:id="rId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953" autoAdjust="0"/>
    <p:restoredTop sz="81043"/>
  </p:normalViewPr>
  <p:slideViewPr>
    <p:cSldViewPr snapToGrid="0" snapToObjects="1">
      <p:cViewPr varScale="1">
        <p:scale>
          <a:sx n="119" d="100"/>
          <a:sy n="119" d="100"/>
        </p:scale>
        <p:origin x="6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143000" y="1724628"/>
            <a:ext cx="6858000" cy="1785335"/>
          </a:xfrm>
        </p:spPr>
        <p:txBody>
          <a:bodyPr anchor="b">
            <a:normAutofit/>
          </a:bodyPr>
          <a:lstStyle>
            <a:lvl1pPr algn="ctr">
              <a:defRPr sz="33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 b="0" i="0">
                <a:latin typeface="Raleway" charset="0"/>
                <a:ea typeface="Raleway" charset="0"/>
                <a:cs typeface="Raleway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2020. 05. 14.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0" y="365126"/>
            <a:ext cx="691515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2020. 05. 14.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1" y="365126"/>
            <a:ext cx="6949874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2020. 05. 14.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69411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2020. 05. 14.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8" name="Retângulo 7"/>
          <p:cNvSpPr/>
          <p:nvPr userDrawn="1"/>
        </p:nvSpPr>
        <p:spPr>
          <a:xfrm>
            <a:off x="0" y="6721476"/>
            <a:ext cx="9144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637A8C-6CEB-694E-8FE8-85B3EECE613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661258" y="365126"/>
            <a:ext cx="1182436" cy="65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" charset="2"/>
        <a:buChar char="§"/>
        <a:defRPr sz="21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5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Contact@lists.up2university.e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48407" y="1806517"/>
            <a:ext cx="6858000" cy="1339001"/>
          </a:xfrm>
        </p:spPr>
        <p:txBody>
          <a:bodyPr>
            <a:normAutofit/>
          </a:bodyPr>
          <a:lstStyle/>
          <a:p>
            <a:r>
              <a:rPr lang="pt-BR" sz="4050" dirty="0">
                <a:solidFill>
                  <a:schemeClr val="accent2"/>
                </a:solidFill>
              </a:rPr>
              <a:t>Up2U </a:t>
            </a:r>
            <a:r>
              <a:rPr lang="pt-BR" sz="4050" dirty="0" err="1">
                <a:solidFill>
                  <a:schemeClr val="accent2"/>
                </a:solidFill>
              </a:rPr>
              <a:t>All</a:t>
            </a:r>
            <a:r>
              <a:rPr lang="pt-BR" sz="4050" dirty="0">
                <a:solidFill>
                  <a:schemeClr val="accent2"/>
                </a:solidFill>
              </a:rPr>
              <a:t> </a:t>
            </a:r>
            <a:r>
              <a:rPr lang="pt-BR" sz="4050" dirty="0" err="1">
                <a:solidFill>
                  <a:schemeClr val="accent2"/>
                </a:solidFill>
              </a:rPr>
              <a:t>Hands</a:t>
            </a:r>
            <a:endParaRPr lang="pt-BR" sz="4050" dirty="0">
              <a:solidFill>
                <a:schemeClr val="accent2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872406"/>
            <a:ext cx="6858000" cy="874986"/>
          </a:xfrm>
        </p:spPr>
        <p:txBody>
          <a:bodyPr>
            <a:normAutofit fontScale="92500" lnSpcReduction="20000"/>
          </a:bodyPr>
          <a:lstStyle/>
          <a:p>
            <a:pPr algn="l">
              <a:spcBef>
                <a:spcPts val="3000"/>
              </a:spcBef>
            </a:pPr>
            <a:r>
              <a:rPr lang="pt-BR" sz="2700" i="1" dirty="0"/>
              <a:t>Casper Dreef &amp; Mary </a:t>
            </a:r>
            <a:r>
              <a:rPr lang="pt-BR" sz="2700" i="1" dirty="0" err="1"/>
              <a:t>Grammatikou</a:t>
            </a:r>
            <a:endParaRPr lang="pt-BR" sz="2700" i="1" dirty="0"/>
          </a:p>
          <a:p>
            <a:pPr algn="l"/>
            <a:r>
              <a:rPr lang="pt-BR" dirty="0"/>
              <a:t>GÉANT, NTUA</a:t>
            </a:r>
            <a:br>
              <a:rPr lang="pt-BR" dirty="0"/>
            </a:b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143000" y="4747392"/>
            <a:ext cx="6858000" cy="72688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3000"/>
              </a:spcBef>
            </a:pPr>
            <a:r>
              <a:rPr lang="pt-BR" sz="1800"/>
              <a:t>14 May 2020</a:t>
            </a: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675446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86F000F0-350B-F04A-A7D1-D99E4D6241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2132093"/>
              </p:ext>
            </p:extLst>
          </p:nvPr>
        </p:nvGraphicFramePr>
        <p:xfrm>
          <a:off x="680215" y="1314172"/>
          <a:ext cx="7783569" cy="48637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4523">
                  <a:extLst>
                    <a:ext uri="{9D8B030D-6E8A-4147-A177-3AD203B41FA5}">
                      <a16:colId xmlns:a16="http://schemas.microsoft.com/office/drawing/2014/main" val="83498886"/>
                    </a:ext>
                  </a:extLst>
                </a:gridCol>
                <a:gridCol w="3510123">
                  <a:extLst>
                    <a:ext uri="{9D8B030D-6E8A-4147-A177-3AD203B41FA5}">
                      <a16:colId xmlns:a16="http://schemas.microsoft.com/office/drawing/2014/main" val="3311230914"/>
                    </a:ext>
                  </a:extLst>
                </a:gridCol>
                <a:gridCol w="1678923">
                  <a:extLst>
                    <a:ext uri="{9D8B030D-6E8A-4147-A177-3AD203B41FA5}">
                      <a16:colId xmlns:a16="http://schemas.microsoft.com/office/drawing/2014/main" val="2984032497"/>
                    </a:ext>
                  </a:extLst>
                </a:gridCol>
              </a:tblGrid>
              <a:tr h="380757">
                <a:tc>
                  <a:txBody>
                    <a:bodyPr/>
                    <a:lstStyle/>
                    <a:p>
                      <a:r>
                        <a:rPr lang="en-US" dirty="0"/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Presenter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6033282"/>
                  </a:ext>
                </a:extLst>
              </a:tr>
              <a:tr h="1150094">
                <a:tc>
                  <a:txBody>
                    <a:bodyPr/>
                    <a:lstStyle/>
                    <a:p>
                      <a:r>
                        <a:rPr lang="en-GB" dirty="0"/>
                        <a:t>12:00 - 12:30 (30')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Welcome</a:t>
                      </a:r>
                    </a:p>
                    <a:p>
                      <a:r>
                        <a:rPr lang="en-GB" dirty="0"/>
                        <a:t>Introduction</a:t>
                      </a:r>
                    </a:p>
                    <a:p>
                      <a:r>
                        <a:rPr lang="en-GB" dirty="0"/>
                        <a:t>WP1 - Project management overview: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effectLst/>
                        </a:rPr>
                        <a:t>general overview</a:t>
                      </a:r>
                    </a:p>
                    <a:p>
                      <a:pPr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effectLst/>
                        </a:rPr>
                        <a:t>openUp2U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Casper Dreef</a:t>
                      </a:r>
                    </a:p>
                    <a:p>
                      <a:r>
                        <a:rPr lang="en-GB" dirty="0"/>
                        <a:t>Mary </a:t>
                      </a:r>
                      <a:r>
                        <a:rPr lang="en-GB" dirty="0" err="1"/>
                        <a:t>Grammatikou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0398277"/>
                  </a:ext>
                </a:extLst>
              </a:tr>
              <a:tr h="516369">
                <a:tc>
                  <a:txBody>
                    <a:bodyPr/>
                    <a:lstStyle/>
                    <a:p>
                      <a:r>
                        <a:rPr lang="en-GB"/>
                        <a:t>12:30 - 12:45 (15')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/>
                        <a:t>WP2 - Dissemination and Outreach</a:t>
                      </a:r>
                      <a:br>
                        <a:rPr lang="en-GB"/>
                      </a:br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/>
                        <a:t>Barbara Tóth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4366215"/>
                  </a:ext>
                </a:extLst>
              </a:tr>
              <a:tr h="1361336">
                <a:tc>
                  <a:txBody>
                    <a:bodyPr/>
                    <a:lstStyle/>
                    <a:p>
                      <a:r>
                        <a:rPr lang="en-GB" dirty="0"/>
                        <a:t>12:45 - 13:15 (30')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/>
                        <a:t>WP5 - Learning community management and skills trainings</a:t>
                      </a:r>
                      <a:br>
                        <a:rPr lang="en-GB"/>
                      </a:br>
                      <a:endParaRPr lang="en-GB"/>
                    </a:p>
                    <a:p>
                      <a:r>
                        <a:rPr lang="en-GB"/>
                        <a:t>Results and Lessons Learned</a:t>
                      </a:r>
                      <a:br>
                        <a:rPr lang="en-GB"/>
                      </a:br>
                      <a:r>
                        <a:rPr lang="en-GB"/>
                        <a:t>First Pedagogical Results from the CPD</a:t>
                      </a:r>
                      <a:br>
                        <a:rPr lang="en-GB"/>
                      </a:br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Stefano </a:t>
                      </a:r>
                      <a:r>
                        <a:rPr lang="en-GB" dirty="0" err="1"/>
                        <a:t>Lariccia</a:t>
                      </a:r>
                      <a:endParaRPr lang="en-GB" dirty="0"/>
                    </a:p>
                    <a:p>
                      <a:r>
                        <a:rPr lang="en-GB" dirty="0"/>
                        <a:t>Nadia Sansone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5500550"/>
                  </a:ext>
                </a:extLst>
              </a:tr>
              <a:tr h="727611">
                <a:tc>
                  <a:txBody>
                    <a:bodyPr/>
                    <a:lstStyle/>
                    <a:p>
                      <a:r>
                        <a:rPr lang="en-GB" dirty="0"/>
                        <a:t>13:15 - 13:45 (30')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WP7 - Pilot coordination and continuous risk assessment</a:t>
                      </a:r>
                    </a:p>
                    <a:p>
                      <a:r>
                        <a:rPr lang="en-GB" dirty="0"/>
                        <a:t>Pilots: Results -feedback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Michal </a:t>
                      </a:r>
                      <a:r>
                        <a:rPr lang="en-GB" dirty="0" err="1"/>
                        <a:t>Zimniewicz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3260269"/>
                  </a:ext>
                </a:extLst>
              </a:tr>
              <a:tr h="727611">
                <a:tc>
                  <a:txBody>
                    <a:bodyPr/>
                    <a:lstStyle/>
                    <a:p>
                      <a:r>
                        <a:rPr lang="en-GB" dirty="0"/>
                        <a:t>13:45 - 14:00 (15')</a:t>
                      </a:r>
                      <a:br>
                        <a:rPr lang="en-GB" dirty="0"/>
                      </a:b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/>
                        <a:t>WP3 - Cloud-based infrastructure services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Ilias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Hatzakis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76347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6944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86F000F0-350B-F04A-A7D1-D99E4D6241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8792387"/>
              </p:ext>
            </p:extLst>
          </p:nvPr>
        </p:nvGraphicFramePr>
        <p:xfrm>
          <a:off x="628650" y="1690689"/>
          <a:ext cx="7886699" cy="4139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9439">
                  <a:extLst>
                    <a:ext uri="{9D8B030D-6E8A-4147-A177-3AD203B41FA5}">
                      <a16:colId xmlns:a16="http://schemas.microsoft.com/office/drawing/2014/main" val="83498886"/>
                    </a:ext>
                  </a:extLst>
                </a:gridCol>
                <a:gridCol w="3791708">
                  <a:extLst>
                    <a:ext uri="{9D8B030D-6E8A-4147-A177-3AD203B41FA5}">
                      <a16:colId xmlns:a16="http://schemas.microsoft.com/office/drawing/2014/main" val="3311230914"/>
                    </a:ext>
                  </a:extLst>
                </a:gridCol>
                <a:gridCol w="1715552">
                  <a:extLst>
                    <a:ext uri="{9D8B030D-6E8A-4147-A177-3AD203B41FA5}">
                      <a16:colId xmlns:a16="http://schemas.microsoft.com/office/drawing/2014/main" val="2984032497"/>
                    </a:ext>
                  </a:extLst>
                </a:gridCol>
              </a:tblGrid>
              <a:tr h="456521">
                <a:tc>
                  <a:txBody>
                    <a:bodyPr/>
                    <a:lstStyle/>
                    <a:p>
                      <a:r>
                        <a:rPr lang="en-US" dirty="0"/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Presenter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6033282"/>
                  </a:ext>
                </a:extLst>
              </a:tr>
              <a:tr h="619117">
                <a:tc>
                  <a:txBody>
                    <a:bodyPr/>
                    <a:lstStyle/>
                    <a:p>
                      <a:r>
                        <a:rPr lang="en-GB" dirty="0"/>
                        <a:t>14:00 – 14:30 (‘30)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Coffee break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7754138"/>
                  </a:ext>
                </a:extLst>
              </a:tr>
              <a:tr h="456521">
                <a:tc>
                  <a:txBody>
                    <a:bodyPr/>
                    <a:lstStyle/>
                    <a:p>
                      <a:r>
                        <a:rPr lang="en-GB" dirty="0"/>
                        <a:t>14:30 - 14:40 (10')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WP4 - Integrated application toolbox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Allan Third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8807954"/>
                  </a:ext>
                </a:extLst>
              </a:tr>
              <a:tr h="456521">
                <a:tc>
                  <a:txBody>
                    <a:bodyPr/>
                    <a:lstStyle/>
                    <a:p>
                      <a:r>
                        <a:rPr lang="en-GB" dirty="0"/>
                        <a:t>14:40 -14:50 (10')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Coffee break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ALL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22023174"/>
                  </a:ext>
                </a:extLst>
              </a:tr>
              <a:tr h="456521">
                <a:tc>
                  <a:txBody>
                    <a:bodyPr/>
                    <a:lstStyle/>
                    <a:p>
                      <a:r>
                        <a:rPr lang="en-GB" dirty="0"/>
                        <a:t>14:40 - 14:50 (10')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WP6 - Roadmap for security and trust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/>
                        <a:t>Gabriella Paolini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7062776"/>
                  </a:ext>
                </a:extLst>
              </a:tr>
              <a:tr h="619117">
                <a:tc>
                  <a:txBody>
                    <a:bodyPr/>
                    <a:lstStyle/>
                    <a:p>
                      <a:r>
                        <a:rPr lang="en-GB" dirty="0"/>
                        <a:t>14:50 - 15:20 (30')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WP8 - Sustainability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/>
                        <a:t>Faraz Fatemi Moghaddam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35855525"/>
                  </a:ext>
                </a:extLst>
              </a:tr>
              <a:tr h="456521">
                <a:tc>
                  <a:txBody>
                    <a:bodyPr/>
                    <a:lstStyle/>
                    <a:p>
                      <a:r>
                        <a:rPr lang="en-GB" dirty="0"/>
                        <a:t>15:15 - 15:45 (30')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Discussion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ALL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72228952"/>
                  </a:ext>
                </a:extLst>
              </a:tr>
              <a:tr h="619117">
                <a:tc>
                  <a:txBody>
                    <a:bodyPr/>
                    <a:lstStyle/>
                    <a:p>
                      <a:r>
                        <a:rPr lang="en-GB" dirty="0"/>
                        <a:t>15:45 - 16:00 (15')</a:t>
                      </a:r>
                      <a:br>
                        <a:rPr lang="en-GB" dirty="0"/>
                      </a:b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Final Conclusions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Casper Dreef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832667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3409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numbers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4</a:t>
            </a:fld>
            <a:endParaRPr lang="pt-BR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AEBA78-E6DB-7048-9F5D-D398F6064B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/>
              <a:t>Since the start of the project:</a:t>
            </a:r>
          </a:p>
          <a:p>
            <a:r>
              <a:rPr lang="en-US" sz="2200" dirty="0"/>
              <a:t>7 General Assemblies</a:t>
            </a:r>
          </a:p>
          <a:p>
            <a:pPr lvl="1"/>
            <a:r>
              <a:rPr lang="en-US" sz="2200" dirty="0"/>
              <a:t>Including launch events and a Techno-Pedagogical Workshop </a:t>
            </a:r>
          </a:p>
          <a:p>
            <a:pPr lvl="1"/>
            <a:r>
              <a:rPr lang="en-US" sz="2200" dirty="0"/>
              <a:t>Amsterdam, Porto, Athens, Göttingen, Poznan and online</a:t>
            </a:r>
          </a:p>
          <a:p>
            <a:endParaRPr lang="en-US" sz="2200" dirty="0"/>
          </a:p>
          <a:p>
            <a:r>
              <a:rPr lang="en-US" sz="2200" dirty="0"/>
              <a:t>7 Board meetings</a:t>
            </a:r>
          </a:p>
          <a:p>
            <a:endParaRPr lang="en-US" sz="2200" dirty="0"/>
          </a:p>
          <a:p>
            <a:r>
              <a:rPr lang="en-US" sz="2200" dirty="0"/>
              <a:t>70+ Management team meetings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59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numbers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5</a:t>
            </a:fld>
            <a:endParaRPr lang="pt-BR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AEBA78-E6DB-7048-9F5D-D398F6064B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7 Internal webinars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3 EC reviews</a:t>
            </a:r>
          </a:p>
          <a:p>
            <a:pPr lvl="1"/>
            <a:r>
              <a:rPr lang="en-US" sz="2200" dirty="0"/>
              <a:t>Final review in July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33 deliverables</a:t>
            </a:r>
          </a:p>
          <a:p>
            <a:endParaRPr lang="en-US" sz="2200" dirty="0"/>
          </a:p>
          <a:p>
            <a:r>
              <a:rPr lang="en-US" sz="2200" dirty="0"/>
              <a:t>3 Technical reports</a:t>
            </a:r>
          </a:p>
          <a:p>
            <a:endParaRPr lang="en-US" sz="22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681060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 major risks encountered (and mitigated)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6</a:t>
            </a:fld>
            <a:endParaRPr lang="pt-BR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AEBA78-E6DB-7048-9F5D-D398F6064B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GDPR</a:t>
            </a:r>
          </a:p>
          <a:p>
            <a:pPr lvl="1"/>
            <a:r>
              <a:rPr lang="en-US" sz="2200" dirty="0"/>
              <a:t>Joint Controller Agreement</a:t>
            </a:r>
          </a:p>
          <a:p>
            <a:pPr lvl="1"/>
            <a:r>
              <a:rPr lang="en-US" sz="2200" dirty="0"/>
              <a:t>Privacy Notice</a:t>
            </a:r>
          </a:p>
          <a:p>
            <a:pPr lvl="1"/>
            <a:r>
              <a:rPr lang="en-US" sz="2200" dirty="0"/>
              <a:t>Minor consent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Force Majeure </a:t>
            </a:r>
          </a:p>
          <a:p>
            <a:pPr lvl="1"/>
            <a:r>
              <a:rPr lang="en-US" sz="2200" dirty="0"/>
              <a:t>COVID-19 outbreak</a:t>
            </a:r>
          </a:p>
          <a:p>
            <a:pPr lvl="1"/>
            <a:r>
              <a:rPr lang="en-US" sz="2200" dirty="0"/>
              <a:t>Schools closed</a:t>
            </a:r>
          </a:p>
          <a:p>
            <a:pPr lvl="1"/>
            <a:r>
              <a:rPr lang="en-US" sz="2200" dirty="0"/>
              <a:t>openUp2U</a:t>
            </a:r>
          </a:p>
        </p:txBody>
      </p:sp>
    </p:spTree>
    <p:extLst>
      <p:ext uri="{BB962C8B-B14F-4D97-AF65-F5344CB8AC3E}">
        <p14:creationId xmlns:p14="http://schemas.microsoft.com/office/powerpoint/2010/main" val="122082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643" y="857251"/>
            <a:ext cx="5962714" cy="5062574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382691"/>
            <a:ext cx="6858000" cy="1241822"/>
          </a:xfrm>
        </p:spPr>
        <p:txBody>
          <a:bodyPr/>
          <a:lstStyle/>
          <a:p>
            <a:r>
              <a:rPr lang="hu-HU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c</a:t>
            </a:r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ontact@lists.up2university.eu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7ABBBC8B-4DE5-3347-9805-3075D0D095F6}" vid="{4384763A-7BF3-9B48-BD46-138FBC8197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378</TotalTime>
  <Words>330</Words>
  <Application>Microsoft Macintosh PowerPoint</Application>
  <PresentationFormat>On-screen Show (4:3)</PresentationFormat>
  <Paragraphs>99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Raleway</vt:lpstr>
      <vt:lpstr>Raleway Light</vt:lpstr>
      <vt:lpstr>Wingdings</vt:lpstr>
      <vt:lpstr>Tema do Office</vt:lpstr>
      <vt:lpstr>Up2U All Hands</vt:lpstr>
      <vt:lpstr>Agenda</vt:lpstr>
      <vt:lpstr>Agenda</vt:lpstr>
      <vt:lpstr>Some numbers</vt:lpstr>
      <vt:lpstr>Some numbers</vt:lpstr>
      <vt:lpstr>2 major risks encountered (and mitigated)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Casper Dreef</dc:creator>
  <cp:lastModifiedBy>Casper Dreef</cp:lastModifiedBy>
  <cp:revision>20</cp:revision>
  <dcterms:created xsi:type="dcterms:W3CDTF">2020-03-09T14:58:03Z</dcterms:created>
  <dcterms:modified xsi:type="dcterms:W3CDTF">2020-05-14T07:36:02Z</dcterms:modified>
</cp:coreProperties>
</file>