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62" r:id="rId3"/>
    <p:sldId id="266" r:id="rId4"/>
    <p:sldId id="271" r:id="rId5"/>
    <p:sldId id="267" r:id="rId6"/>
    <p:sldId id="268" r:id="rId7"/>
    <p:sldId id="273" r:id="rId8"/>
    <p:sldId id="269" r:id="rId9"/>
    <p:sldId id="263" r:id="rId10"/>
    <p:sldId id="272" r:id="rId11"/>
    <p:sldId id="274" r:id="rId12"/>
    <p:sldId id="259" r:id="rId1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291" autoAdjust="0"/>
    <p:restoredTop sz="81098"/>
  </p:normalViewPr>
  <p:slideViewPr>
    <p:cSldViewPr snapToGrid="0" snapToObjects="1">
      <p:cViewPr varScale="1">
        <p:scale>
          <a:sx n="115" d="100"/>
          <a:sy n="115" d="100"/>
        </p:scale>
        <p:origin x="11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6375D-49E0-7948-A53E-F2CAAD9F3494}" type="datetimeFigureOut">
              <a:rPr lang="en-GB" smtClean="0"/>
              <a:t>12/05/2020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BD077C-869B-7E49-ADCB-FE4F8445B5E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792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 hasCustomPrompt="1"/>
          </p:nvPr>
        </p:nvSpPr>
        <p:spPr>
          <a:xfrm>
            <a:off x="1143000" y="1724628"/>
            <a:ext cx="6858000" cy="1785335"/>
          </a:xfrm>
        </p:spPr>
        <p:txBody>
          <a:bodyPr anchor="b">
            <a:normAutofit/>
          </a:bodyPr>
          <a:lstStyle>
            <a:lvl1pPr algn="ctr">
              <a:defRPr sz="3300"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 b="0" i="0">
                <a:latin typeface="Raleway" charset="0"/>
                <a:ea typeface="Raleway" charset="0"/>
                <a:cs typeface="Raleway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BF80B659-A68B-4F40-98BE-74B9C23091C7}" type="datetime1">
              <a:rPr lang="hu-HU" smtClean="0"/>
              <a:t>2020. 05. 12.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4370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0" y="365126"/>
            <a:ext cx="6915150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1714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83102DC5-2C8F-4D46-A603-0732072AA083}" type="datetime1">
              <a:rPr lang="hu-HU" smtClean="0"/>
              <a:t>2020. 05. 12.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46911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628651" y="365126"/>
            <a:ext cx="6949874" cy="1325563"/>
          </a:xfrm>
        </p:spPr>
        <p:txBody>
          <a:bodyPr/>
          <a:lstStyle>
            <a:lvl1pPr>
              <a:defRPr b="1" i="0">
                <a:latin typeface="Raleway" charset="0"/>
                <a:ea typeface="Raleway" charset="0"/>
                <a:cs typeface="Raleway" charset="0"/>
              </a:defRPr>
            </a:lvl1pPr>
          </a:lstStyle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 marL="1714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1pPr>
            <a:lvl2pPr marL="5143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2pPr>
            <a:lvl3pPr marL="8572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3pPr>
            <a:lvl4pPr marL="12001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4pPr>
            <a:lvl5pPr marL="1543050" indent="-171450" algn="just">
              <a:buSzPct val="80000"/>
              <a:buFontTx/>
              <a:buBlip>
                <a:blip r:embed="rId2"/>
              </a:buBlip>
              <a:defRPr b="0" i="0">
                <a:latin typeface="Raleway" charset="0"/>
                <a:ea typeface="Raleway" charset="0"/>
                <a:cs typeface="Raleway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4B306-9B4D-7D43-B662-85B626A2A0AA}" type="datetime1">
              <a:rPr lang="hu-HU" smtClean="0"/>
              <a:t>2020. 05. 12.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35756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6941193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dirty="0"/>
              <a:t>CLIQUE PARA EDITAR ESTILO DO TÍTULO MESTRE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dirty="0"/>
              <a:t>Clique para editar os estilos de texto mestres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5BC2F8F6-4D06-4841-A5D6-18A0A5C29551}" type="datetime1">
              <a:rPr lang="hu-HU" smtClean="0"/>
              <a:t>2020. 05. 12.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0" i="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1pPr>
          </a:lstStyle>
          <a:p>
            <a:fld id="{329E5F41-1819-CC4C-A361-86D446D94323}" type="slidenum">
              <a:rPr lang="pt-BR" smtClean="0"/>
              <a:pPr/>
              <a:t>‹#›</a:t>
            </a:fld>
            <a:endParaRPr lang="pt-BR"/>
          </a:p>
        </p:txBody>
      </p:sp>
      <p:sp>
        <p:nvSpPr>
          <p:cNvPr id="8" name="Retângulo 7"/>
          <p:cNvSpPr/>
          <p:nvPr userDrawn="1"/>
        </p:nvSpPr>
        <p:spPr>
          <a:xfrm>
            <a:off x="0" y="6721476"/>
            <a:ext cx="9144001" cy="13652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135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6637A8C-6CEB-694E-8FE8-85B3EECE613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7661258" y="365126"/>
            <a:ext cx="1182436" cy="650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4795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b="1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" charset="2"/>
        <a:buChar char="§"/>
        <a:defRPr sz="2100" b="0" i="0" kern="1200">
          <a:solidFill>
            <a:schemeClr val="tx1"/>
          </a:solidFill>
          <a:latin typeface="Raleway" charset="0"/>
          <a:ea typeface="Raleway" charset="0"/>
          <a:cs typeface="Raleway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8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50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" charset="2"/>
        <a:buChar char="§"/>
        <a:defRPr sz="1350" b="0" i="0" kern="1200">
          <a:solidFill>
            <a:schemeClr val="tx1"/>
          </a:solidFill>
          <a:latin typeface="Raleway Light" charset="0"/>
          <a:ea typeface="Raleway Light" charset="0"/>
          <a:cs typeface="Raleway Light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Contact@lists.up2university.eu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47396" y="1812467"/>
            <a:ext cx="7449207" cy="1761873"/>
          </a:xfrm>
        </p:spPr>
        <p:txBody>
          <a:bodyPr>
            <a:normAutofit/>
          </a:bodyPr>
          <a:lstStyle/>
          <a:p>
            <a:r>
              <a:rPr lang="en-GB" sz="4050" dirty="0">
                <a:solidFill>
                  <a:schemeClr val="accent2"/>
                </a:solidFill>
              </a:rPr>
              <a:t>WP8 </a:t>
            </a:r>
            <a:br>
              <a:rPr lang="en-GB" sz="4050" dirty="0">
                <a:solidFill>
                  <a:schemeClr val="accent2"/>
                </a:solidFill>
              </a:rPr>
            </a:br>
            <a:r>
              <a:rPr lang="en-GB" sz="4050" dirty="0">
                <a:solidFill>
                  <a:schemeClr val="accent2"/>
                </a:solidFill>
              </a:rPr>
              <a:t>Sustainability &amp; Exploitation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143000" y="3872406"/>
            <a:ext cx="6858000" cy="874986"/>
          </a:xfrm>
        </p:spPr>
        <p:txBody>
          <a:bodyPr>
            <a:normAutofit fontScale="92500" lnSpcReduction="10000"/>
          </a:bodyPr>
          <a:lstStyle/>
          <a:p>
            <a:pPr algn="l">
              <a:spcBef>
                <a:spcPts val="3000"/>
              </a:spcBef>
            </a:pPr>
            <a:r>
              <a:rPr lang="pt-BR" sz="2700" i="1" dirty="0" err="1"/>
              <a:t>Faraz</a:t>
            </a:r>
            <a:r>
              <a:rPr lang="pt-BR" sz="2700" i="1" dirty="0"/>
              <a:t> </a:t>
            </a:r>
            <a:r>
              <a:rPr lang="pt-BR" sz="2700" i="1" dirty="0" err="1"/>
              <a:t>Fatemi</a:t>
            </a:r>
            <a:r>
              <a:rPr lang="pt-BR" sz="2700" i="1" dirty="0"/>
              <a:t> </a:t>
            </a:r>
            <a:r>
              <a:rPr lang="pt-BR" sz="2700" i="1" dirty="0" err="1"/>
              <a:t>Moghaddam</a:t>
            </a:r>
            <a:endParaRPr lang="pt-BR" sz="2700" i="1" dirty="0"/>
          </a:p>
          <a:p>
            <a:pPr algn="l"/>
            <a:r>
              <a:rPr lang="pt-BR" sz="2700" dirty="0"/>
              <a:t>GWDG</a:t>
            </a:r>
            <a:endParaRPr lang="pt-BR" dirty="0"/>
          </a:p>
        </p:txBody>
      </p:sp>
      <p:sp>
        <p:nvSpPr>
          <p:cNvPr id="4" name="Subtítulo 2">
            <a:extLst>
              <a:ext uri="{FF2B5EF4-FFF2-40B4-BE49-F238E27FC236}">
                <a16:creationId xmlns:a16="http://schemas.microsoft.com/office/drawing/2014/main" id="{3E716772-3982-AD43-89EC-6DEFBEFD14A2}"/>
              </a:ext>
            </a:extLst>
          </p:cNvPr>
          <p:cNvSpPr txBox="1">
            <a:spLocks/>
          </p:cNvSpPr>
          <p:nvPr/>
        </p:nvSpPr>
        <p:spPr>
          <a:xfrm>
            <a:off x="1143000" y="4747392"/>
            <a:ext cx="6858000" cy="726889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Wingdings" charset="2"/>
              <a:buNone/>
              <a:defRPr sz="2400" b="0" i="0" kern="1200">
                <a:solidFill>
                  <a:schemeClr val="tx1"/>
                </a:solidFill>
                <a:latin typeface="Raleway" charset="0"/>
                <a:ea typeface="Raleway" charset="0"/>
                <a:cs typeface="Raleway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20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8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charset="2"/>
              <a:buNone/>
              <a:defRPr sz="1600" b="0" i="0" kern="1200">
                <a:solidFill>
                  <a:schemeClr val="tx1"/>
                </a:solidFill>
                <a:latin typeface="Raleway Light" charset="0"/>
                <a:ea typeface="Raleway Light" charset="0"/>
                <a:cs typeface="Raleway Light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Bef>
                <a:spcPts val="3000"/>
              </a:spcBef>
            </a:pPr>
            <a:r>
              <a:rPr lang="pt-BR" sz="1800" dirty="0"/>
              <a:t>Up2U General Assembly</a:t>
            </a:r>
            <a:br>
              <a:rPr lang="pt-BR" sz="1800" dirty="0"/>
            </a:br>
            <a:endParaRPr lang="pt-BR" sz="1800" dirty="0"/>
          </a:p>
        </p:txBody>
      </p:sp>
    </p:spTree>
    <p:extLst>
      <p:ext uri="{BB962C8B-B14F-4D97-AF65-F5344CB8AC3E}">
        <p14:creationId xmlns:p14="http://schemas.microsoft.com/office/powerpoint/2010/main" val="17064014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89A85-A854-F54A-97E9-8B4562397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Exploitation of Results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7A9F37-3027-1043-B6EB-DDE1242BE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2E5CB3-ED8A-4345-8EC6-4DE29CAE4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10</a:t>
            </a:fld>
            <a:endParaRPr lang="pt-B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41BC73-0CEC-8844-8877-299EA6007E12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56073" y="1690689"/>
            <a:ext cx="8031852" cy="4478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9217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89A85-A854-F54A-97E9-8B4562397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7A9F37-3027-1043-B6EB-DDE1242BE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2E5CB3-ED8A-4345-8EC6-4DE29CAE4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11</a:t>
            </a:fld>
            <a:endParaRPr lang="pt-B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736731-CAC5-7A43-B574-D7EA82EF9B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175" y="1533760"/>
            <a:ext cx="8675649" cy="3363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33749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ép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643" y="857251"/>
            <a:ext cx="5962714" cy="5062574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B267B5D3-3F9F-EF4A-AFAB-B083AF2BF7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>
                <a:solidFill>
                  <a:schemeClr val="accent2"/>
                </a:solidFill>
              </a:rPr>
              <a:t>THANK YOU FOR YOUR ATTENTION!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AD524CA-499D-2149-8502-D040D467C1E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4382691"/>
            <a:ext cx="6858000" cy="1241822"/>
          </a:xfrm>
        </p:spPr>
        <p:txBody>
          <a:bodyPr/>
          <a:lstStyle/>
          <a:p>
            <a:r>
              <a:rPr lang="hu-HU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c</a:t>
            </a:r>
            <a:r>
              <a:rPr lang="en-GB" b="1" u="sng" dirty="0">
                <a:solidFill>
                  <a:schemeClr val="accent1">
                    <a:lumMod val="50000"/>
                  </a:schemeClr>
                </a:solidFill>
                <a:hlinkClick r:id="rId3"/>
              </a:rPr>
              <a:t>ontact@lists.up2university.eu</a:t>
            </a:r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endParaRPr lang="hu-HU" b="1" u="sng" dirty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hu-HU" b="1" u="sng" dirty="0">
                <a:solidFill>
                  <a:srgbClr val="FFC000"/>
                </a:solidFill>
              </a:rPr>
              <a:t>#up2universe</a:t>
            </a:r>
            <a:endParaRPr lang="en-GB" b="1" u="sng" dirty="0">
              <a:solidFill>
                <a:srgbClr val="FFC000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D9F36E-E397-C344-9901-94F6F4945C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www.up2university.eu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FA4A5E-BEAA-2544-AEB8-0BB84134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95261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1BDB7-CC7B-B54F-B36C-CD884190C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Overview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324C3B-1E0C-8447-B427-D4EB07964C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Eco-System Analysis</a:t>
            </a:r>
          </a:p>
          <a:p>
            <a:pPr lvl="1"/>
            <a:r>
              <a:rPr lang="en-US" dirty="0"/>
              <a:t>Market Analysis</a:t>
            </a:r>
          </a:p>
          <a:p>
            <a:r>
              <a:rPr lang="en-US" dirty="0"/>
              <a:t>Business Models</a:t>
            </a:r>
          </a:p>
          <a:p>
            <a:pPr lvl="1"/>
            <a:r>
              <a:rPr lang="en-US" dirty="0"/>
              <a:t>Design</a:t>
            </a:r>
          </a:p>
          <a:p>
            <a:pPr lvl="1"/>
            <a:r>
              <a:rPr lang="en-US" dirty="0"/>
              <a:t>Implementation</a:t>
            </a:r>
          </a:p>
          <a:p>
            <a:pPr lvl="1"/>
            <a:r>
              <a:rPr lang="en-US" dirty="0"/>
              <a:t>Results</a:t>
            </a:r>
          </a:p>
          <a:p>
            <a:r>
              <a:rPr lang="en-US" dirty="0"/>
              <a:t>Exploitation of Results</a:t>
            </a:r>
          </a:p>
          <a:p>
            <a:r>
              <a:rPr lang="en-US" dirty="0"/>
              <a:t>Conclusion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8F86E7-C2BC-C444-8ED0-45F08E9A9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16C2EC-8E11-654D-B55C-7A3AC56C1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91538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1BDB7-CC7B-B54F-B36C-CD884190C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Eco-System Analysis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8F86E7-C2BC-C444-8ED0-45F08E9A9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16C2EC-8E11-654D-B55C-7A3AC56C1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3</a:t>
            </a:fld>
            <a:endParaRPr lang="pt-BR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1A5E74-2BBD-5943-8700-30C7A25104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258" y="1920467"/>
            <a:ext cx="8073483" cy="386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070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1BDB7-CC7B-B54F-B36C-CD884190C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Business Models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8F86E7-C2BC-C444-8ED0-45F08E9A9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16C2EC-8E11-654D-B55C-7A3AC56C1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4</a:t>
            </a:fld>
            <a:endParaRPr lang="pt-B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81EFC40-F466-1C49-8395-AB5E9595B2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56" y="1920564"/>
            <a:ext cx="9009888" cy="3483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0186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1BDB7-CC7B-B54F-B36C-CD884190C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National Models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8F86E7-C2BC-C444-8ED0-45F08E9A9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16C2EC-8E11-654D-B55C-7A3AC56C1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5</a:t>
            </a:fld>
            <a:endParaRPr lang="pt-B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7A3AEF-A3F2-7049-A0A4-5C2FCD30B8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25" y="1771894"/>
            <a:ext cx="8515350" cy="4366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30108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1BDB7-CC7B-B54F-B36C-CD884190C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Centralized Model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8F86E7-C2BC-C444-8ED0-45F08E9A9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16C2EC-8E11-654D-B55C-7A3AC56C1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6</a:t>
            </a:fld>
            <a:endParaRPr lang="pt-B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256A09-FA38-9A43-9728-03C449410B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3673" y="1690689"/>
            <a:ext cx="4756654" cy="456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444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01BDB7-CC7B-B54F-B36C-CD884190C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Open Up2U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8F86E7-C2BC-C444-8ED0-45F08E9A9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616C2EC-8E11-654D-B55C-7A3AC56C1E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7</a:t>
            </a:fld>
            <a:endParaRPr lang="pt-BR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7BF161-1BAC-B946-A23C-634AC7027E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1248" y="1780032"/>
            <a:ext cx="5961504" cy="4145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667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89A85-A854-F54A-97E9-8B4562397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Up2U as an E-Learning Platform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7A9F37-3027-1043-B6EB-DDE1242BE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2E5CB3-ED8A-4345-8EC6-4DE29CAE4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8</a:t>
            </a:fld>
            <a:endParaRPr lang="pt-BR"/>
          </a:p>
        </p:txBody>
      </p:sp>
      <p:pic>
        <p:nvPicPr>
          <p:cNvPr id="8" name="image9.png">
            <a:extLst>
              <a:ext uri="{FF2B5EF4-FFF2-40B4-BE49-F238E27FC236}">
                <a16:creationId xmlns:a16="http://schemas.microsoft.com/office/drawing/2014/main" id="{5E86119A-B414-0C44-BFD8-58C96E3E044F}"/>
              </a:ext>
            </a:extLst>
          </p:cNvPr>
          <p:cNvPicPr/>
          <p:nvPr/>
        </p:nvPicPr>
        <p:blipFill>
          <a:blip r:embed="rId2"/>
          <a:srcRect/>
          <a:stretch>
            <a:fillRect/>
          </a:stretch>
        </p:blipFill>
        <p:spPr>
          <a:xfrm>
            <a:off x="852487" y="2042414"/>
            <a:ext cx="7439025" cy="3602482"/>
          </a:xfrm>
          <a:prstGeom prst="rect">
            <a:avLst/>
          </a:prstGeom>
          <a:ln/>
        </p:spPr>
      </p:pic>
    </p:spTree>
    <p:extLst>
      <p:ext uri="{BB962C8B-B14F-4D97-AF65-F5344CB8AC3E}">
        <p14:creationId xmlns:p14="http://schemas.microsoft.com/office/powerpoint/2010/main" val="13368197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89A85-A854-F54A-97E9-8B45623976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Autonomous Use &amp; U-HUB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07A9F37-3027-1043-B6EB-DDE1242BE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www.up2university.eu</a:t>
            </a:r>
            <a:endParaRPr lang="pt-B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D2E5CB3-ED8A-4345-8EC6-4DE29CAE4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9E5F41-1819-CC4C-A361-86D446D94323}" type="slidenum">
              <a:rPr lang="pt-BR" smtClean="0"/>
              <a:pPr/>
              <a:t>9</a:t>
            </a:fld>
            <a:endParaRPr lang="pt-B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6E00136-6779-0049-B652-DC345D493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8176" y="1583471"/>
            <a:ext cx="6327648" cy="4501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98976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Personalizar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3" id="{7ABBBC8B-4DE5-3347-9805-3075D0D095F6}" vid="{4384763A-7BF3-9B48-BD46-138FBC8197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 do Office</Template>
  <TotalTime>280</TotalTime>
  <Words>133</Words>
  <Application>Microsoft Macintosh PowerPoint</Application>
  <PresentationFormat>On-screen Show (4:3)</PresentationFormat>
  <Paragraphs>51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Raleway</vt:lpstr>
      <vt:lpstr>Raleway Light</vt:lpstr>
      <vt:lpstr>Wingdings</vt:lpstr>
      <vt:lpstr>Tema do Office</vt:lpstr>
      <vt:lpstr>WP8  Sustainability &amp; Exploitation</vt:lpstr>
      <vt:lpstr>Overview</vt:lpstr>
      <vt:lpstr>Eco-System Analysis</vt:lpstr>
      <vt:lpstr>New Business Models</vt:lpstr>
      <vt:lpstr>National Models</vt:lpstr>
      <vt:lpstr>Centralized Model</vt:lpstr>
      <vt:lpstr>Open Up2U</vt:lpstr>
      <vt:lpstr>Up2U as an E-Learning Platform</vt:lpstr>
      <vt:lpstr>Autonomous Use &amp; U-HUB</vt:lpstr>
      <vt:lpstr>Exploitation of Results</vt:lpstr>
      <vt:lpstr>Conclusion</vt:lpstr>
      <vt:lpstr>THANK YOU FOR YOUR ATTENTION!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 workplan in WPx</dc:title>
  <dc:creator>Casper Dreef</dc:creator>
  <cp:lastModifiedBy>Faraz Fatemi Moghaddam</cp:lastModifiedBy>
  <cp:revision>13</cp:revision>
  <dcterms:created xsi:type="dcterms:W3CDTF">2019-08-19T11:57:27Z</dcterms:created>
  <dcterms:modified xsi:type="dcterms:W3CDTF">2020-05-12T21:34:06Z</dcterms:modified>
</cp:coreProperties>
</file>