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5"/>
  </p:notesMasterIdLst>
  <p:handoutMasterIdLst>
    <p:handoutMasterId r:id="rId6"/>
  </p:handoutMasterIdLst>
  <p:sldIdLst>
    <p:sldId id="316" r:id="rId2"/>
    <p:sldId id="315" r:id="rId3"/>
    <p:sldId id="314" r:id="rId4"/>
  </p:sldIdLst>
  <p:sldSz cx="12192000" cy="6858000"/>
  <p:notesSz cx="6858000" cy="9144000"/>
  <p:custDataLst>
    <p:tags r:id="rId7"/>
  </p:custDataLst>
  <p:defaultTextStyle>
    <a:defPPr lvl="0">
      <a:defRPr lang="nl-NL"/>
    </a:defPPr>
    <a:lvl1pPr marL="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emplate-set voorbeeld indelingen" id="{130FA196-B901-4748-8A24-CE4C5D292687}">
          <p14:sldIdLst>
            <p14:sldId id="316"/>
            <p14:sldId id="315"/>
            <p14:sldId id="31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Ilse de Groot" initials="IdG" lastIdx="12" clrIdx="0">
    <p:extLst>
      <p:ext uri="{19B8F6BF-5375-455C-9EA6-DF929625EA0E}">
        <p15:presenceInfo xmlns:p15="http://schemas.microsoft.com/office/powerpoint/2012/main" userId="S-1-5-21-2890558824-3927818043-3374662254-1188" providerId="AD"/>
      </p:ext>
    </p:extLst>
  </p:cmAuthor>
  <p:cmAuthor id="2" name="Tess Hoogenraad" initials="TH" lastIdx="1" clrIdx="1">
    <p:extLst>
      <p:ext uri="{19B8F6BF-5375-455C-9EA6-DF929625EA0E}">
        <p15:presenceInfo xmlns:p15="http://schemas.microsoft.com/office/powerpoint/2012/main" userId="S-1-5-21-2890558824-3927818043-3374662254-1209" providerId="AD"/>
      </p:ext>
    </p:extLst>
  </p:cmAuthor>
  <p:cmAuthor id="3" name="PPT Solutions" initials="PS" lastIdx="20" clrIdx="2">
    <p:extLst>
      <p:ext uri="{19B8F6BF-5375-455C-9EA6-DF929625EA0E}">
        <p15:presenceInfo xmlns:p15="http://schemas.microsoft.com/office/powerpoint/2012/main" userId="PPT Solutions" providerId="None"/>
      </p:ext>
    </p:extLst>
  </p:cmAuthor>
  <p:cmAuthor id="4" name="Kelly Kok" initials="KK" lastIdx="7" clrIdx="3">
    <p:extLst>
      <p:ext uri="{19B8F6BF-5375-455C-9EA6-DF929625EA0E}">
        <p15:presenceInfo xmlns:p15="http://schemas.microsoft.com/office/powerpoint/2012/main" userId="S-1-5-21-2890558824-3927818043-3374662254-1238" providerId="AD"/>
      </p:ext>
    </p:extLst>
  </p:cmAuthor>
  <p:cmAuthor id="5" name="Marjolijn de Kruijff" initials="MdK" lastIdx="40" clrIdx="4">
    <p:extLst>
      <p:ext uri="{19B8F6BF-5375-455C-9EA6-DF929625EA0E}">
        <p15:presenceInfo xmlns:p15="http://schemas.microsoft.com/office/powerpoint/2012/main" userId="S-1-5-21-2890558824-3927818043-3374662254-122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429" autoAdjust="0"/>
    <p:restoredTop sz="81680" autoAdjust="0"/>
  </p:normalViewPr>
  <p:slideViewPr>
    <p:cSldViewPr snapToGrid="0">
      <p:cViewPr varScale="1">
        <p:scale>
          <a:sx n="97" d="100"/>
          <a:sy n="97" d="100"/>
        </p:scale>
        <p:origin x="1304" y="2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heme" Target="theme/theme1.xml"/><Relationship Id="rId5" Type="http://schemas.openxmlformats.org/officeDocument/2006/relationships/notesMaster" Target="notesMasters/notesMaster1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>
            <a:extLst>
              <a:ext uri="{FF2B5EF4-FFF2-40B4-BE49-F238E27FC236}">
                <a16:creationId xmlns:a16="http://schemas.microsoft.com/office/drawing/2014/main" id="{AC98AC25-4A32-4075-AA3C-3DCF4F62177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EA63CC90-5761-4E4D-B50A-D607A56B090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E3D1E-5615-46D1-96C4-ABA4000F4F11}" type="datetimeFigureOut">
              <a:rPr lang="nl-NL" smtClean="0"/>
              <a:t>29-03-2021</a:t>
            </a:fld>
            <a:endParaRPr lang="nl-NL" dirty="0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6C10707-9097-4F7F-9E9C-CFC233DA454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E2507002-0427-45CE-9E16-40BA0BD287E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89EB24-5BCB-40EE-913C-A4E03839A77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4848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C596BC-FA37-459B-A0D2-0B7FE8790135}" type="datetimeFigureOut">
              <a:rPr lang="nl-NL" smtClean="0"/>
              <a:t>29-03-2021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D7F65-5299-4383-99A9-3EF851E1080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13124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87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190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baseline="0" dirty="0"/>
              <a:t>Target </a:t>
            </a:r>
            <a:r>
              <a:rPr lang="nl-NL" baseline="0" dirty="0" err="1"/>
              <a:t>group</a:t>
            </a:r>
            <a:r>
              <a:rPr lang="nl-NL" baseline="0" dirty="0"/>
              <a:t>: National </a:t>
            </a:r>
            <a:r>
              <a:rPr lang="nl-NL" baseline="0" dirty="0" err="1"/>
              <a:t>researchers</a:t>
            </a:r>
            <a:r>
              <a:rPr lang="nl-NL" baseline="0" dirty="0"/>
              <a:t>, International </a:t>
            </a:r>
            <a:r>
              <a:rPr lang="nl-NL" baseline="0" dirty="0" err="1"/>
              <a:t>researchers</a:t>
            </a:r>
            <a:r>
              <a:rPr lang="nl-NL" baseline="0" dirty="0"/>
              <a:t> </a:t>
            </a:r>
            <a:r>
              <a:rPr lang="nl-NL" baseline="0" dirty="0" err="1"/>
              <a:t>and</a:t>
            </a:r>
            <a:r>
              <a:rPr lang="nl-NL" baseline="0" dirty="0"/>
              <a:t> </a:t>
            </a:r>
            <a:r>
              <a:rPr lang="nl-NL" baseline="0" dirty="0" err="1"/>
              <a:t>institutions</a:t>
            </a:r>
            <a:r>
              <a:rPr lang="nl-NL" baseline="0" dirty="0"/>
              <a:t>…..</a:t>
            </a:r>
            <a:r>
              <a:rPr lang="nl-NL" baseline="0" dirty="0" err="1"/>
              <a:t>What’s</a:t>
            </a:r>
            <a:r>
              <a:rPr lang="nl-NL" baseline="0" dirty="0"/>
              <a:t> in </a:t>
            </a:r>
            <a:r>
              <a:rPr lang="nl-NL" baseline="0" dirty="0" err="1"/>
              <a:t>it</a:t>
            </a:r>
            <a:r>
              <a:rPr lang="nl-NL" baseline="0" dirty="0"/>
              <a:t> </a:t>
            </a:r>
            <a:r>
              <a:rPr lang="nl-NL" baseline="0" dirty="0" err="1"/>
              <a:t>for</a:t>
            </a:r>
            <a:r>
              <a:rPr lang="nl-NL" baseline="0" dirty="0"/>
              <a:t> </a:t>
            </a:r>
            <a:r>
              <a:rPr lang="nl-NL" baseline="0" dirty="0" err="1"/>
              <a:t>the</a:t>
            </a:r>
            <a:r>
              <a:rPr lang="nl-NL" baseline="0" dirty="0"/>
              <a:t> National </a:t>
            </a:r>
            <a:r>
              <a:rPr lang="nl-NL" baseline="0" dirty="0" err="1"/>
              <a:t>NRENs</a:t>
            </a:r>
            <a:endParaRPr lang="nl-NL" baseline="0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44D7F65-5299-4383-99A9-3EF851E1080D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285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8C867F64-C16A-4958-8FCE-A2FB9753FA85}" type="datetime1">
              <a:rPr lang="nl-NL" smtClean="0"/>
              <a:t>29-03-2021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432772" y="-885712"/>
            <a:ext cx="132649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Titelblad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3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96" name="Tijdelijke aanduiding voor dianummer 5">
            <a:extLst>
              <a:ext uri="{FF2B5EF4-FFF2-40B4-BE49-F238E27FC236}">
                <a16:creationId xmlns:a16="http://schemas.microsoft.com/office/drawing/2014/main" id="{D6A528FE-D3FB-4684-8AA2-43392FC203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1033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TABEL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20856"/>
            <a:ext cx="3140325" cy="216909"/>
          </a:xfrm>
        </p:spPr>
        <p:txBody>
          <a:bodyPr/>
          <a:lstStyle/>
          <a:p>
            <a:fld id="{C8226F51-BA4F-47DD-BB27-1D52D814875C}" type="datetime1">
              <a:rPr lang="nl-NL" smtClean="0"/>
              <a:t>29-03-2021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2085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146223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39252" y="-885712"/>
            <a:ext cx="2913528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TABEL (50%/ 50%)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6247711" y="1407861"/>
            <a:ext cx="5412132" cy="4454808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ekst">
            <a:extLst>
              <a:ext uri="{FF2B5EF4-FFF2-40B4-BE49-F238E27FC236}">
                <a16:creationId xmlns:a16="http://schemas.microsoft.com/office/drawing/2014/main" id="{2277963E-BB3D-4657-8FDB-59BC2A5ACE82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53" name="Onder balkje">
            <a:extLst>
              <a:ext uri="{FF2B5EF4-FFF2-40B4-BE49-F238E27FC236}">
                <a16:creationId xmlns:a16="http://schemas.microsoft.com/office/drawing/2014/main" id="{11CB7B56-D687-4517-BBBD-5752B48393E8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96F150C4-E3A4-40F1-9ED4-DC76B003B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426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EL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45804E2F-6799-4914-A5D0-6B51B35EFB93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19539" y="-885712"/>
            <a:ext cx="175295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TABEL (100%)</a:t>
            </a:r>
          </a:p>
        </p:txBody>
      </p:sp>
      <p:sp>
        <p:nvSpPr>
          <p:cNvPr id="152" name="tabel">
            <a:extLst>
              <a:ext uri="{FF2B5EF4-FFF2-40B4-BE49-F238E27FC236}">
                <a16:creationId xmlns:a16="http://schemas.microsoft.com/office/drawing/2014/main" id="{A53CAFF0-6C2E-4CED-9470-8DA99266AE50}"/>
              </a:ext>
            </a:extLst>
          </p:cNvPr>
          <p:cNvSpPr>
            <a:spLocks noGrp="1"/>
          </p:cNvSpPr>
          <p:nvPr>
            <p:ph type="tbl" sz="quarter" idx="14" hasCustomPrompt="1"/>
          </p:nvPr>
        </p:nvSpPr>
        <p:spPr>
          <a:xfrm>
            <a:off x="516221" y="1395160"/>
            <a:ext cx="11143622" cy="4471547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tabel in te voegen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4" name="Tijdelijke aanduiding voor dianummer 5">
            <a:extLst>
              <a:ext uri="{FF2B5EF4-FFF2-40B4-BE49-F238E27FC236}">
                <a16:creationId xmlns:a16="http://schemas.microsoft.com/office/drawing/2014/main" id="{6AF92EA9-37D8-4C42-88F3-48205D95F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133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A9F8B797-7D29-405C-AA62-7DA8D2E9F83B}" type="datetime1">
              <a:rPr lang="nl-NL" smtClean="0"/>
              <a:t>29-03-2021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89370" y="-885712"/>
            <a:ext cx="16133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FOTO (100%)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1ADB3DF9-1775-4B02-BB3B-7CA5D7834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5294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 100%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01320" y="-885712"/>
            <a:ext cx="258940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PICTURE 100%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67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10266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ZWAR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B7BF963E-A335-4EFC-96E2-BC5DDD288207}" type="datetime1">
              <a:rPr lang="nl-NL" smtClean="0"/>
              <a:t>29-03-2021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728033" y="-885712"/>
            <a:ext cx="273597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ZWART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/>
            </a:lvl1pPr>
            <a:lvl2pPr marL="0" indent="0" algn="ctr">
              <a:buFont typeface="Arial" panose="020B0604020202020204" pitchFamily="34" charset="0"/>
              <a:buNone/>
              <a:defRPr/>
            </a:lvl2pPr>
            <a:lvl3pPr marL="0" indent="0" algn="ctr">
              <a:buFont typeface="Arial" panose="020B0604020202020204" pitchFamily="34" charset="0"/>
              <a:buNone/>
              <a:defRPr/>
            </a:lvl3pPr>
            <a:lvl4pPr marL="0" indent="0" algn="ctr">
              <a:buFont typeface="Arial" panose="020B0604020202020204" pitchFamily="34" charset="0"/>
              <a:buNone/>
              <a:defRPr/>
            </a:lvl4pPr>
            <a:lvl5pPr marL="0" indent="0" algn="ctr">
              <a:buFont typeface="Arial" panose="020B0604020202020204" pitchFamily="34" charset="0"/>
              <a:buNone/>
              <a:defRPr/>
            </a:lvl5pPr>
            <a:lvl6pPr algn="ctr">
              <a:defRPr sz="4000" b="0"/>
            </a:lvl6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CC4936A4-A609-4DB4-B771-319DE3996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2295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AT - WIT (100% FOT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3" name="Tijdelijke aanduiding voor datum 3">
            <a:extLst>
              <a:ext uri="{FF2B5EF4-FFF2-40B4-BE49-F238E27FC236}">
                <a16:creationId xmlns:a16="http://schemas.microsoft.com/office/drawing/2014/main" id="{C920EDDF-0CF0-40F2-A240-62F1DBE1BD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4037"/>
            <a:ext cx="3140325" cy="216909"/>
          </a:xfrm>
        </p:spPr>
        <p:txBody>
          <a:bodyPr/>
          <a:lstStyle/>
          <a:p>
            <a:fld id="{715CEF43-AFAE-4401-A83A-77818006065C}" type="datetime1">
              <a:rPr lang="nl-NL" smtClean="0"/>
              <a:t>29-03-2021</a:t>
            </a:fld>
            <a:endParaRPr lang="nl-NL"/>
          </a:p>
        </p:txBody>
      </p:sp>
      <p:sp>
        <p:nvSpPr>
          <p:cNvPr id="64" name="Tijdelijke aanduiding voor voettekst 4">
            <a:extLst>
              <a:ext uri="{FF2B5EF4-FFF2-40B4-BE49-F238E27FC236}">
                <a16:creationId xmlns:a16="http://schemas.microsoft.com/office/drawing/2014/main" id="{D9BD7BD9-035F-447F-81D8-F794B396C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4037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833351" y="-885712"/>
            <a:ext cx="252534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CITAAT - WIT (FOTO 100%)</a:t>
            </a:r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7AF0307D-613D-4A4A-87F3-837BD313BCE6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20498" y="824593"/>
            <a:ext cx="4448188" cy="5233988"/>
          </a:xfrm>
          <a:prstGeom prst="roundRect">
            <a:avLst>
              <a:gd name="adj" fmla="val 3255"/>
            </a:avLst>
          </a:prstGeom>
          <a:solidFill>
            <a:schemeClr val="bg1">
              <a:alpha val="70000"/>
            </a:schemeClr>
          </a:solidFill>
          <a:ln w="12700">
            <a:noFill/>
          </a:ln>
        </p:spPr>
        <p:txBody>
          <a:bodyPr lIns="180000" tIns="252000" rIns="180000" bIns="252000" anchor="ctr" anchorCtr="0"/>
          <a:lstStyle>
            <a:lvl1pPr marL="0" indent="0" algn="ctr">
              <a:buFont typeface="Arial" panose="020B0604020202020204" pitchFamily="34" charset="0"/>
              <a:buNone/>
              <a:defRPr sz="4000" b="0">
                <a:solidFill>
                  <a:schemeClr val="tx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 dirty="0"/>
              <a:t>‘’Plaats hier </a:t>
            </a:r>
            <a:br>
              <a:rPr lang="nl-NL" dirty="0"/>
            </a:br>
            <a:r>
              <a:rPr lang="nl-NL" dirty="0"/>
              <a:t>de citaat’’</a:t>
            </a:r>
          </a:p>
          <a:p>
            <a:pPr lvl="0"/>
            <a:r>
              <a:rPr lang="nl-NL" dirty="0"/>
              <a:t>JU-LEVEL1=Citaat</a:t>
            </a:r>
          </a:p>
        </p:txBody>
      </p:sp>
      <p:sp>
        <p:nvSpPr>
          <p:cNvPr id="95" name="Tijdelijke aanduiding voor dianummer 5">
            <a:extLst>
              <a:ext uri="{FF2B5EF4-FFF2-40B4-BE49-F238E27FC236}">
                <a16:creationId xmlns:a16="http://schemas.microsoft.com/office/drawing/2014/main" id="{621E4A0F-D5B5-4E58-B6EA-4A7F4DFB6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49231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07893"/>
            <a:ext cx="3140325" cy="216909"/>
          </a:xfrm>
        </p:spPr>
        <p:txBody>
          <a:bodyPr/>
          <a:lstStyle/>
          <a:p>
            <a:fld id="{83364D3C-7064-4347-94A0-F2074AB9AB5B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07893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4D6B08DF-E31D-400F-9D49-014B2090B3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278050" y="-885712"/>
            <a:ext cx="1635934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ALLEEN TITEL</a:t>
            </a:r>
          </a:p>
        </p:txBody>
      </p:sp>
      <p:sp>
        <p:nvSpPr>
          <p:cNvPr id="51" name="Titel 1">
            <a:extLst>
              <a:ext uri="{FF2B5EF4-FFF2-40B4-BE49-F238E27FC236}">
                <a16:creationId xmlns:a16="http://schemas.microsoft.com/office/drawing/2014/main" id="{8EEC04D4-F0CA-43BD-BFB9-58F71B9D4F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52" name="Onder balkje">
            <a:extLst>
              <a:ext uri="{FF2B5EF4-FFF2-40B4-BE49-F238E27FC236}">
                <a16:creationId xmlns:a16="http://schemas.microsoft.com/office/drawing/2014/main" id="{B2ACF3EC-2949-48DB-9FF3-371DCF60586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7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OORST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53EE96EE-7724-42F6-A3E5-18EEB734E169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28974" y="-885712"/>
            <a:ext cx="19340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VOORSTELLEN</a:t>
            </a:r>
          </a:p>
        </p:txBody>
      </p:sp>
      <p:sp>
        <p:nvSpPr>
          <p:cNvPr id="206" name="foto">
            <a:extLst>
              <a:ext uri="{FF2B5EF4-FFF2-40B4-BE49-F238E27FC236}">
                <a16:creationId xmlns:a16="http://schemas.microsoft.com/office/drawing/2014/main" id="{CB6B8576-11F8-41EC-8333-F7B206A9E57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525244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7" name="foto">
            <a:extLst>
              <a:ext uri="{FF2B5EF4-FFF2-40B4-BE49-F238E27FC236}">
                <a16:creationId xmlns:a16="http://schemas.microsoft.com/office/drawing/2014/main" id="{93B9B46A-56EE-4744-A5B8-9CD0C972CCD3}"/>
              </a:ext>
            </a:extLst>
          </p:cNvPr>
          <p:cNvSpPr>
            <a:spLocks noGrp="1"/>
          </p:cNvSpPr>
          <p:nvPr>
            <p:ph type="pic" sz="quarter" idx="56" hasCustomPrompt="1"/>
          </p:nvPr>
        </p:nvSpPr>
        <p:spPr>
          <a:xfrm>
            <a:off x="3377953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8" name="foto">
            <a:extLst>
              <a:ext uri="{FF2B5EF4-FFF2-40B4-BE49-F238E27FC236}">
                <a16:creationId xmlns:a16="http://schemas.microsoft.com/office/drawing/2014/main" id="{147DEBB2-F750-4BC5-8734-F564106F3DB4}"/>
              </a:ext>
            </a:extLst>
          </p:cNvPr>
          <p:cNvSpPr>
            <a:spLocks noGrp="1"/>
          </p:cNvSpPr>
          <p:nvPr>
            <p:ph type="pic" sz="quarter" idx="57" hasCustomPrompt="1"/>
          </p:nvPr>
        </p:nvSpPr>
        <p:spPr>
          <a:xfrm>
            <a:off x="6226121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09" name="foto">
            <a:extLst>
              <a:ext uri="{FF2B5EF4-FFF2-40B4-BE49-F238E27FC236}">
                <a16:creationId xmlns:a16="http://schemas.microsoft.com/office/drawing/2014/main" id="{92997DD6-3C3E-4D4F-A561-2FBB6E2CB16F}"/>
              </a:ext>
            </a:extLst>
          </p:cNvPr>
          <p:cNvSpPr>
            <a:spLocks noGrp="1"/>
          </p:cNvSpPr>
          <p:nvPr>
            <p:ph type="pic" sz="quarter" idx="58" hasCustomPrompt="1"/>
          </p:nvPr>
        </p:nvSpPr>
        <p:spPr>
          <a:xfrm>
            <a:off x="9074288" y="1388695"/>
            <a:ext cx="2602608" cy="2887574"/>
          </a:xfrm>
          <a:prstGeom prst="roundRect">
            <a:avLst>
              <a:gd name="adj" fmla="val 2713"/>
            </a:avLst>
          </a:prstGeom>
          <a:solidFill>
            <a:schemeClr val="bg1">
              <a:lumMod val="95000"/>
            </a:schemeClr>
          </a:solidFill>
        </p:spPr>
        <p:txBody>
          <a:bodyPr tIns="720000" anchor="t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11" name="tekst">
            <a:extLst>
              <a:ext uri="{FF2B5EF4-FFF2-40B4-BE49-F238E27FC236}">
                <a16:creationId xmlns:a16="http://schemas.microsoft.com/office/drawing/2014/main" id="{A2E8DCEB-4330-49AA-A7C5-2DAED7A4A97B}"/>
              </a:ext>
            </a:extLst>
          </p:cNvPr>
          <p:cNvSpPr>
            <a:spLocks noGrp="1"/>
          </p:cNvSpPr>
          <p:nvPr>
            <p:ph type="body" orient="vert" idx="59" hasCustomPrompt="1"/>
          </p:nvPr>
        </p:nvSpPr>
        <p:spPr>
          <a:xfrm>
            <a:off x="525244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6" name="tekst">
            <a:extLst>
              <a:ext uri="{FF2B5EF4-FFF2-40B4-BE49-F238E27FC236}">
                <a16:creationId xmlns:a16="http://schemas.microsoft.com/office/drawing/2014/main" id="{44DC3E61-1D5A-478B-BF82-E05E5C3AB0A1}"/>
              </a:ext>
            </a:extLst>
          </p:cNvPr>
          <p:cNvSpPr>
            <a:spLocks noGrp="1"/>
          </p:cNvSpPr>
          <p:nvPr>
            <p:ph type="body" orient="vert" idx="61" hasCustomPrompt="1"/>
          </p:nvPr>
        </p:nvSpPr>
        <p:spPr>
          <a:xfrm>
            <a:off x="3368870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18" name="tekst">
            <a:extLst>
              <a:ext uri="{FF2B5EF4-FFF2-40B4-BE49-F238E27FC236}">
                <a16:creationId xmlns:a16="http://schemas.microsoft.com/office/drawing/2014/main" id="{C12A6F54-7562-4C5D-846B-87E626458C4F}"/>
              </a:ext>
            </a:extLst>
          </p:cNvPr>
          <p:cNvSpPr>
            <a:spLocks noGrp="1"/>
          </p:cNvSpPr>
          <p:nvPr>
            <p:ph type="body" orient="vert" idx="63" hasCustomPrompt="1"/>
          </p:nvPr>
        </p:nvSpPr>
        <p:spPr>
          <a:xfrm>
            <a:off x="6217038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0" name="tekst">
            <a:extLst>
              <a:ext uri="{FF2B5EF4-FFF2-40B4-BE49-F238E27FC236}">
                <a16:creationId xmlns:a16="http://schemas.microsoft.com/office/drawing/2014/main" id="{ABCBA0F9-0F97-45BB-B6DE-999D743635EB}"/>
              </a:ext>
            </a:extLst>
          </p:cNvPr>
          <p:cNvSpPr>
            <a:spLocks noGrp="1"/>
          </p:cNvSpPr>
          <p:nvPr>
            <p:ph type="body" orient="vert" idx="65" hasCustomPrompt="1"/>
          </p:nvPr>
        </p:nvSpPr>
        <p:spPr>
          <a:xfrm>
            <a:off x="9069747" y="4530840"/>
            <a:ext cx="2611691" cy="1323218"/>
          </a:xfrm>
        </p:spPr>
        <p:txBody>
          <a:bodyPr vert="horz"/>
          <a:lstStyle>
            <a:lvl1pPr marL="0" indent="0" algn="ctr">
              <a:lnSpc>
                <a:spcPct val="100000"/>
              </a:lnSpc>
              <a:buNone/>
              <a:defRPr b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 algn="ctr"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5"/>
            <a:r>
              <a:rPr lang="nl-NL" noProof="0"/>
              <a:t>Naam achternaam</a:t>
            </a:r>
          </a:p>
          <a:p>
            <a:pPr lvl="0"/>
            <a:r>
              <a:rPr lang="nl-NL" noProof="0"/>
              <a:t>Ruimte </a:t>
            </a:r>
            <a:r>
              <a:rPr lang="nl-NL" noProof="0" dirty="0"/>
              <a:t>voor een </a:t>
            </a:r>
            <a:br>
              <a:rPr lang="nl-NL" noProof="0" dirty="0"/>
            </a:br>
            <a:r>
              <a:rPr lang="nl-NL" noProof="0" dirty="0"/>
              <a:t>extra toevoeging</a:t>
            </a:r>
          </a:p>
        </p:txBody>
      </p:sp>
      <p:sp>
        <p:nvSpPr>
          <p:cNvPr id="221" name="Titel 1">
            <a:extLst>
              <a:ext uri="{FF2B5EF4-FFF2-40B4-BE49-F238E27FC236}">
                <a16:creationId xmlns:a16="http://schemas.microsoft.com/office/drawing/2014/main" id="{6B210676-552F-4B28-9F20-5CBEE02DAE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0562" y="272177"/>
            <a:ext cx="111663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63" name="Onder balkje">
            <a:extLst>
              <a:ext uri="{FF2B5EF4-FFF2-40B4-BE49-F238E27FC236}">
                <a16:creationId xmlns:a16="http://schemas.microsoft.com/office/drawing/2014/main" id="{EB382FCD-9C8B-4F18-B37B-29CA0F43C412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6" name="Tijdelijke aanduiding voor dianummer 5">
            <a:extLst>
              <a:ext uri="{FF2B5EF4-FFF2-40B4-BE49-F238E27FC236}">
                <a16:creationId xmlns:a16="http://schemas.microsoft.com/office/drawing/2014/main" id="{3CFA51F5-599C-4898-83AB-6D5F2884D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927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C-B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8516D6A5-529C-4A2F-9EF7-A2B647F1C54E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Plaats hier de CC-BY tekst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534272" y="-885712"/>
            <a:ext cx="1123486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CC-BY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8" name="Tijdelijke aanduiding voor tekst 44">
            <a:extLst>
              <a:ext uri="{FF2B5EF4-FFF2-40B4-BE49-F238E27FC236}">
                <a16:creationId xmlns:a16="http://schemas.microsoft.com/office/drawing/2014/main" id="{2625E133-5B44-43E9-8CFC-FA46765B91E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0691963" y="5463172"/>
            <a:ext cx="899703" cy="394157"/>
          </a:xfrm>
          <a:blipFill>
            <a:blip r:embed="rId2" cstate="screen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2307" r="2307"/>
            </a:stretch>
          </a:blipFill>
        </p:spPr>
        <p:txBody>
          <a:bodyPr/>
          <a:lstStyle>
            <a:lvl1pPr marL="0" indent="0">
              <a:buNone/>
              <a:defRPr sz="100"/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E6A3CE52-E5F7-4B4F-85AC-CD549AB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33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noProof="0" dirty="0"/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90631" y="-885712"/>
            <a:ext cx="221077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CLOSURE (Picture) (1)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noProof="0" dirty="0"/>
              <a:t>Naam + achternaam</a:t>
            </a:r>
          </a:p>
          <a:p>
            <a:pPr lvl="0"/>
            <a:endParaRPr lang="en-GB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8473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ver logo">
            <a:extLst>
              <a:ext uri="{FF2B5EF4-FFF2-40B4-BE49-F238E27FC236}">
                <a16:creationId xmlns:a16="http://schemas.microsoft.com/office/drawing/2014/main" id="{53E90B51-6AB8-431C-94A8-DB69841799D4}"/>
              </a:ext>
            </a:extLst>
          </p:cNvPr>
          <p:cNvSpPr>
            <a:spLocks/>
          </p:cNvSpPr>
          <p:nvPr userDrawn="1"/>
        </p:nvSpPr>
        <p:spPr>
          <a:xfrm>
            <a:off x="10325101" y="5688413"/>
            <a:ext cx="1866900" cy="11695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81" name="foto">
            <a:extLst>
              <a:ext uri="{FF2B5EF4-FFF2-40B4-BE49-F238E27FC236}">
                <a16:creationId xmlns:a16="http://schemas.microsoft.com/office/drawing/2014/main" id="{9E6F06BF-EA5C-4854-8C27-73BF65BAF0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  <a:endParaRPr lang="en-GB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909101" y="-885712"/>
            <a:ext cx="2373829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TITLE SLIDE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</a:t>
            </a:r>
          </a:p>
        </p:txBody>
      </p:sp>
      <p:sp>
        <p:nvSpPr>
          <p:cNvPr id="86" name="wolk">
            <a:extLst>
              <a:ext uri="{FF2B5EF4-FFF2-40B4-BE49-F238E27FC236}">
                <a16:creationId xmlns:a16="http://schemas.microsoft.com/office/drawing/2014/main" id="{7BD14135-453A-4E43-96D6-867167DD967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5556741" cy="2645107"/>
          </a:xfrm>
          <a:blipFill dpi="0" rotWithShape="1">
            <a:blip r:embed="rId2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nl-NL" noProof="0" dirty="0"/>
              <a:t>Plaats hier de titel van de presentatie</a:t>
            </a:r>
            <a:endParaRPr lang="en-US" dirty="0"/>
          </a:p>
        </p:txBody>
      </p:sp>
      <p:sp>
        <p:nvSpPr>
          <p:cNvPr id="87" name="tekst">
            <a:extLst>
              <a:ext uri="{FF2B5EF4-FFF2-40B4-BE49-F238E27FC236}">
                <a16:creationId xmlns:a16="http://schemas.microsoft.com/office/drawing/2014/main" id="{95CEE5E6-3AA7-411A-9A5D-B22740BCD27D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13091" y="2183753"/>
            <a:ext cx="4875645" cy="974116"/>
          </a:xfrm>
        </p:spPr>
        <p:txBody>
          <a:bodyPr lIns="324000" rIns="252000" anchor="t"/>
          <a:lstStyle>
            <a:lvl1pPr marL="0" indent="0" algn="l">
              <a:lnSpc>
                <a:spcPct val="90000"/>
              </a:lnSpc>
              <a:spcBef>
                <a:spcPts val="100"/>
              </a:spcBef>
              <a:spcAft>
                <a:spcPts val="100"/>
              </a:spcAft>
              <a:buNone/>
              <a:defRPr sz="1800" b="0" cap="none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Plaats hier de naam van </a:t>
            </a:r>
            <a:br>
              <a:rPr lang="nl-NL" dirty="0"/>
            </a:br>
            <a:r>
              <a:rPr lang="nl-NL" dirty="0"/>
              <a:t>De spreker óf subtitel</a:t>
            </a:r>
            <a:endParaRPr lang="en-US" dirty="0"/>
          </a:p>
        </p:txBody>
      </p:sp>
      <p:sp>
        <p:nvSpPr>
          <p:cNvPr id="74" name="logo">
            <a:extLst>
              <a:ext uri="{FF2B5EF4-FFF2-40B4-BE49-F238E27FC236}">
                <a16:creationId xmlns:a16="http://schemas.microsoft.com/office/drawing/2014/main" id="{458ED21E-36CB-428F-A21D-04589AFD8EE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04" name="Tijdelijke aanduiding voor tekst 103">
            <a:extLst>
              <a:ext uri="{FF2B5EF4-FFF2-40B4-BE49-F238E27FC236}">
                <a16:creationId xmlns:a16="http://schemas.microsoft.com/office/drawing/2014/main" id="{C95E6A41-0DB4-405A-B296-ED86636C627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94342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 met foto (wit logo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Cover Logo">
            <a:extLst>
              <a:ext uri="{FF2B5EF4-FFF2-40B4-BE49-F238E27FC236}">
                <a16:creationId xmlns:a16="http://schemas.microsoft.com/office/drawing/2014/main" id="{BFE3F2DF-F973-4BC9-A966-72782954493A}"/>
              </a:ext>
            </a:extLst>
          </p:cNvPr>
          <p:cNvSpPr>
            <a:spLocks/>
          </p:cNvSpPr>
          <p:nvPr userDrawn="1"/>
        </p:nvSpPr>
        <p:spPr>
          <a:xfrm>
            <a:off x="10464800" y="5725024"/>
            <a:ext cx="1727200" cy="1060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foto">
            <a:extLst>
              <a:ext uri="{FF2B5EF4-FFF2-40B4-BE49-F238E27FC236}">
                <a16:creationId xmlns:a16="http://schemas.microsoft.com/office/drawing/2014/main" id="{9FA4FBC7-DF59-4250-B300-46C73F53877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259064" y="261257"/>
            <a:ext cx="11670136" cy="6343604"/>
          </a:xfrm>
          <a:prstGeom prst="roundRect">
            <a:avLst>
              <a:gd name="adj" fmla="val 2210"/>
            </a:avLst>
          </a:prstGeom>
          <a:solidFill>
            <a:schemeClr val="bg1">
              <a:lumMod val="85000"/>
            </a:schemeClr>
          </a:solidFill>
        </p:spPr>
        <p:txBody>
          <a:bodyPr lIns="6480000" tIns="0" anchor="ctr" anchorCtr="0"/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het pictogram hiernaast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FC73CD82-1D46-4D68-A265-F825BBCF0C74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41" name="Tijdelijke aanduiding voor tekst 4">
            <a:extLst>
              <a:ext uri="{FF2B5EF4-FFF2-40B4-BE49-F238E27FC236}">
                <a16:creationId xmlns:a16="http://schemas.microsoft.com/office/drawing/2014/main" id="{97D94EDB-F9CC-42E2-BBE0-51B1FA51754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70839" y="3264255"/>
            <a:ext cx="4347528" cy="2135167"/>
          </a:xfrm>
          <a:prstGeom prst="roundRect">
            <a:avLst>
              <a:gd name="adj" fmla="val 7360"/>
            </a:avLst>
          </a:prstGeom>
          <a:solidFill>
            <a:schemeClr val="accent1"/>
          </a:solidFill>
          <a:ln w="12700">
            <a:solidFill>
              <a:schemeClr val="accent1"/>
            </a:solidFill>
          </a:ln>
        </p:spPr>
        <p:txBody>
          <a:bodyPr lIns="612000" tIns="180000" rIns="180000" bIns="252000" anchor="ctr" anchorCtr="0"/>
          <a:lstStyle>
            <a:lvl1pPr marL="0" indent="0" algn="l">
              <a:lnSpc>
                <a:spcPct val="150000"/>
              </a:lnSpc>
              <a:buFont typeface="Arial" panose="020B0604020202020204" pitchFamily="34" charset="0"/>
              <a:buNone/>
              <a:defRPr sz="1600" b="1">
                <a:solidFill>
                  <a:schemeClr val="accent1"/>
                </a:solidFill>
              </a:defRPr>
            </a:lvl1pPr>
            <a:lvl2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2pPr>
            <a:lvl3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3pPr>
            <a:lvl4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4pPr>
            <a:lvl5pPr marL="0" indent="0" algn="ctr">
              <a:buFont typeface="Arial" panose="020B0604020202020204" pitchFamily="34" charset="0"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2" name="Tijdelijke aanduiding voor tekst 41">
            <a:extLst>
              <a:ext uri="{FF2B5EF4-FFF2-40B4-BE49-F238E27FC236}">
                <a16:creationId xmlns:a16="http://schemas.microsoft.com/office/drawing/2014/main" id="{B9D02996-54AC-4166-B627-2F4362DC017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7" name="logo">
            <a:extLst>
              <a:ext uri="{FF2B5EF4-FFF2-40B4-BE49-F238E27FC236}">
                <a16:creationId xmlns:a16="http://schemas.microsoft.com/office/drawing/2014/main" id="{D5F74550-17D3-4535-94BC-8922C0155B1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26" name="wolk">
            <a:extLst>
              <a:ext uri="{FF2B5EF4-FFF2-40B4-BE49-F238E27FC236}">
                <a16:creationId xmlns:a16="http://schemas.microsoft.com/office/drawing/2014/main" id="{2E9579D3-4F63-4CAB-810A-D59D90415FF1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423435" y="524498"/>
            <a:ext cx="4875645" cy="2320893"/>
          </a:xfrm>
          <a:blipFill dpi="0" rotWithShape="1">
            <a:blip r:embed="rId3" cstate="screen">
              <a:alphaModFix amt="9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l="1580" r="1580"/>
            </a:stretch>
          </a:blipFill>
        </p:spPr>
        <p:txBody>
          <a:bodyPr wrap="square" lIns="900000" tIns="720000" rIns="288000" bIns="1800000" anchor="t"/>
          <a:lstStyle>
            <a:lvl1pPr marL="0" marR="0" indent="0" algn="l" defTabSz="914400" rtl="0" eaLnBrk="1" fontAlgn="auto" latinLnBrk="0" hangingPunct="1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3400" b="1" cap="all" baseline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r>
              <a:rPr lang="nl-NL" dirty="0"/>
              <a:t>Plaats hier de afsluitingszin</a:t>
            </a:r>
          </a:p>
        </p:txBody>
      </p:sp>
      <p:sp>
        <p:nvSpPr>
          <p:cNvPr id="28" name="Tijdelijke aanduiding voor dianummer 5">
            <a:extLst>
              <a:ext uri="{FF2B5EF4-FFF2-40B4-BE49-F238E27FC236}">
                <a16:creationId xmlns:a16="http://schemas.microsoft.com/office/drawing/2014/main" id="{B715D031-E29A-40E5-9F78-94BB56E8B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AD0FE45-509C-4BDF-9EDE-64426F8DF3D2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7" name="tekst">
            <a:extLst>
              <a:ext uri="{FF2B5EF4-FFF2-40B4-BE49-F238E27FC236}">
                <a16:creationId xmlns:a16="http://schemas.microsoft.com/office/drawing/2014/main" id="{48EC4A08-27AE-4FB4-BF24-48B8321D39D1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1571062" y="3443305"/>
            <a:ext cx="3200400" cy="261257"/>
          </a:xfrm>
        </p:spPr>
        <p:txBody>
          <a:bodyPr vert="horz" wrap="none" anchor="t"/>
          <a:lstStyle>
            <a:lvl1pPr marL="0" indent="0">
              <a:spcBef>
                <a:spcPts val="0"/>
              </a:spcBef>
              <a:spcAft>
                <a:spcPts val="0"/>
              </a:spcAft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Naam + achternaam</a:t>
            </a:r>
          </a:p>
          <a:p>
            <a:pPr lvl="0"/>
            <a:endParaRPr lang="nl-NL" noProof="0" dirty="0"/>
          </a:p>
        </p:txBody>
      </p:sp>
      <p:sp>
        <p:nvSpPr>
          <p:cNvPr id="31" name="tekst">
            <a:extLst>
              <a:ext uri="{FF2B5EF4-FFF2-40B4-BE49-F238E27FC236}">
                <a16:creationId xmlns:a16="http://schemas.microsoft.com/office/drawing/2014/main" id="{3DD2758F-58F6-46DA-B775-49E492EA5E31}"/>
              </a:ext>
            </a:extLst>
          </p:cNvPr>
          <p:cNvSpPr>
            <a:spLocks noGrp="1"/>
          </p:cNvSpPr>
          <p:nvPr>
            <p:ph type="body" orient="vert" idx="68" hasCustomPrompt="1"/>
          </p:nvPr>
        </p:nvSpPr>
        <p:spPr>
          <a:xfrm>
            <a:off x="1571062" y="3949026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/>
              <a:t>E-mail:</a:t>
            </a:r>
          </a:p>
        </p:txBody>
      </p:sp>
      <p:sp>
        <p:nvSpPr>
          <p:cNvPr id="32" name="tekst">
            <a:extLst>
              <a:ext uri="{FF2B5EF4-FFF2-40B4-BE49-F238E27FC236}">
                <a16:creationId xmlns:a16="http://schemas.microsoft.com/office/drawing/2014/main" id="{22BAB6AC-1F1A-4629-A2B9-2D3448E852CA}"/>
              </a:ext>
            </a:extLst>
          </p:cNvPr>
          <p:cNvSpPr>
            <a:spLocks noGrp="1"/>
          </p:cNvSpPr>
          <p:nvPr>
            <p:ph type="body" orient="vert" idx="69" hasCustomPrompt="1"/>
          </p:nvPr>
        </p:nvSpPr>
        <p:spPr>
          <a:xfrm>
            <a:off x="1571062" y="4454747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Website:</a:t>
            </a:r>
          </a:p>
        </p:txBody>
      </p:sp>
      <p:sp>
        <p:nvSpPr>
          <p:cNvPr id="33" name="tekst">
            <a:extLst>
              <a:ext uri="{FF2B5EF4-FFF2-40B4-BE49-F238E27FC236}">
                <a16:creationId xmlns:a16="http://schemas.microsoft.com/office/drawing/2014/main" id="{7C6CD6BC-119A-49EB-9D8D-3794C25113CE}"/>
              </a:ext>
            </a:extLst>
          </p:cNvPr>
          <p:cNvSpPr>
            <a:spLocks noGrp="1"/>
          </p:cNvSpPr>
          <p:nvPr>
            <p:ph type="body" orient="vert" idx="70" hasCustomPrompt="1"/>
          </p:nvPr>
        </p:nvSpPr>
        <p:spPr>
          <a:xfrm>
            <a:off x="1571062" y="4960468"/>
            <a:ext cx="3200400" cy="261257"/>
          </a:xfrm>
        </p:spPr>
        <p:txBody>
          <a:bodyPr vert="horz" wrap="none" anchor="t"/>
          <a:lstStyle>
            <a:lvl1pPr marL="0" indent="0">
              <a:buFontTx/>
              <a:buNone/>
              <a:defRPr sz="1600" b="1">
                <a:solidFill>
                  <a:schemeClr val="bg1"/>
                </a:solidFill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r>
              <a:rPr lang="nl-NL" dirty="0" err="1"/>
              <a:t>Social</a:t>
            </a:r>
            <a:r>
              <a:rPr lang="nl-NL" dirty="0"/>
              <a:t> media: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9A87B61-A945-41B1-9F67-1FAE779BF38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2611424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sluit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hoek 5">
            <a:extLst>
              <a:ext uri="{FF2B5EF4-FFF2-40B4-BE49-F238E27FC236}">
                <a16:creationId xmlns:a16="http://schemas.microsoft.com/office/drawing/2014/main" id="{6A109DE8-DE3B-4ABF-AE26-4E37A56FDBF9}"/>
              </a:ext>
            </a:extLst>
          </p:cNvPr>
          <p:cNvSpPr>
            <a:spLocks/>
          </p:cNvSpPr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logo">
            <a:extLst>
              <a:ext uri="{FF2B5EF4-FFF2-40B4-BE49-F238E27FC236}">
                <a16:creationId xmlns:a16="http://schemas.microsoft.com/office/drawing/2014/main" id="{980E29EC-4D77-4FE5-9F34-F1B54C0C6410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691963" y="5852007"/>
            <a:ext cx="991742" cy="486603"/>
          </a:xfrm>
          <a:blipFill>
            <a:blip r:embed="rId2"/>
            <a:srcRect/>
            <a:stretch>
              <a:fillRect l="1580" r="1580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0" name="Tekstvak">
            <a:extLst>
              <a:ext uri="{FF2B5EF4-FFF2-40B4-BE49-F238E27FC236}">
                <a16:creationId xmlns:a16="http://schemas.microsoft.com/office/drawing/2014/main" id="{6992082D-EDB3-45DF-96CC-F7B5BC4AC3C2}"/>
              </a:ext>
            </a:extLst>
          </p:cNvPr>
          <p:cNvSpPr txBox="1">
            <a:spLocks/>
          </p:cNvSpPr>
          <p:nvPr userDrawn="1"/>
        </p:nvSpPr>
        <p:spPr>
          <a:xfrm>
            <a:off x="5331301" y="-885712"/>
            <a:ext cx="152943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AFSLUITING</a:t>
            </a:r>
          </a:p>
        </p:txBody>
      </p:sp>
      <p:sp>
        <p:nvSpPr>
          <p:cNvPr id="8" name="Tijdelijke aanduiding voor tekst 41">
            <a:extLst>
              <a:ext uri="{FF2B5EF4-FFF2-40B4-BE49-F238E27FC236}">
                <a16:creationId xmlns:a16="http://schemas.microsoft.com/office/drawing/2014/main" id="{9F83E9FC-067F-4F18-B24E-EFC2BDBB5372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1" name="Tijdelijke aanduiding voor tekst 2">
            <a:extLst>
              <a:ext uri="{FF2B5EF4-FFF2-40B4-BE49-F238E27FC236}">
                <a16:creationId xmlns:a16="http://schemas.microsoft.com/office/drawing/2014/main" id="{44C80A36-B777-41EB-8184-7E721556A3DF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83538" y="5681386"/>
            <a:ext cx="8439150" cy="596361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4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nl-NL" dirty="0"/>
              <a:t>Samen aanjagen van vernieuwing</a:t>
            </a:r>
          </a:p>
        </p:txBody>
      </p:sp>
    </p:spTree>
    <p:extLst>
      <p:ext uri="{BB962C8B-B14F-4D97-AF65-F5344CB8AC3E}">
        <p14:creationId xmlns:p14="http://schemas.microsoft.com/office/powerpoint/2010/main" val="3088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282E6B19-C172-4760-8A97-D66BFBC0201A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 tIns="72000"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7" y="1400483"/>
            <a:ext cx="8974163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Tijdelijke aanduiding voor dianummer 5">
            <a:extLst>
              <a:ext uri="{FF2B5EF4-FFF2-40B4-BE49-F238E27FC236}">
                <a16:creationId xmlns:a16="http://schemas.microsoft.com/office/drawing/2014/main" id="{77CA6B8A-BEB2-49FD-AE28-FD4427226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3069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DIA (100%)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Onder balkje">
            <a:extLst>
              <a:ext uri="{FF2B5EF4-FFF2-40B4-BE49-F238E27FC236}">
                <a16:creationId xmlns:a16="http://schemas.microsoft.com/office/drawing/2014/main" id="{EC338F84-A3AF-48F4-A412-8D1363198E1A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45418"/>
            <a:ext cx="3140325" cy="216909"/>
          </a:xfrm>
        </p:spPr>
        <p:txBody>
          <a:bodyPr/>
          <a:lstStyle/>
          <a:p>
            <a:fld id="{4B9DCFDA-5821-4714-A7A4-43465064099D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45418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18899" y="272177"/>
            <a:ext cx="11149188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808" y="1400483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035995" y="-885712"/>
            <a:ext cx="2120041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DIA (100%)</a:t>
            </a:r>
          </a:p>
        </p:txBody>
      </p:sp>
      <p:sp>
        <p:nvSpPr>
          <p:cNvPr id="22" name="Tijdelijke aanduiding voor tekst 21">
            <a:extLst>
              <a:ext uri="{FF2B5EF4-FFF2-40B4-BE49-F238E27FC236}">
                <a16:creationId xmlns:a16="http://schemas.microsoft.com/office/drawing/2014/main" id="{EA3F018E-3681-4180-9C3F-F5324D11154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26" name="tekst">
            <a:extLst>
              <a:ext uri="{FF2B5EF4-FFF2-40B4-BE49-F238E27FC236}">
                <a16:creationId xmlns:a16="http://schemas.microsoft.com/office/drawing/2014/main" id="{B8C88FFE-EF7A-4AB4-BA5A-008DBDC15DA4}"/>
              </a:ext>
            </a:extLst>
          </p:cNvPr>
          <p:cNvSpPr>
            <a:spLocks noGrp="1"/>
          </p:cNvSpPr>
          <p:nvPr>
            <p:ph type="body" orient="vert" idx="66" hasCustomPrompt="1"/>
          </p:nvPr>
        </p:nvSpPr>
        <p:spPr>
          <a:xfrm>
            <a:off x="5156423" y="1385957"/>
            <a:ext cx="4320000" cy="4456846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29" name="Tijdelijke aanduiding voor dianummer 5">
            <a:extLst>
              <a:ext uri="{FF2B5EF4-FFF2-40B4-BE49-F238E27FC236}">
                <a16:creationId xmlns:a16="http://schemas.microsoft.com/office/drawing/2014/main" id="{E8C4C3C6-686A-490D-B361-C02FAC648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104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624023" y="-885712"/>
            <a:ext cx="2943985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>
            <a:blip r:embed="rId2"/>
            <a:srcRect/>
            <a:stretch>
              <a:fillRect l="99" r="99"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/>
              <a:t>  </a:t>
            </a:r>
            <a:endParaRPr lang="nl-NL" dirty="0"/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4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(wit logo) (50% 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Onder balkje">
            <a:extLst>
              <a:ext uri="{FF2B5EF4-FFF2-40B4-BE49-F238E27FC236}">
                <a16:creationId xmlns:a16="http://schemas.microsoft.com/office/drawing/2014/main" id="{93B821B0-D9C3-453C-B3CB-E51133442ABC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98BFDA63-73B4-4601-904F-E0AB02FDFF7A}" type="datetime1">
              <a:rPr lang="nl-NL" smtClean="0"/>
              <a:t>29-03-2021</a:t>
            </a:fld>
            <a:endParaRPr lang="nl-NL" dirty="0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5151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17" name="foto">
            <a:extLst>
              <a:ext uri="{FF2B5EF4-FFF2-40B4-BE49-F238E27FC236}">
                <a16:creationId xmlns:a16="http://schemas.microsoft.com/office/drawing/2014/main" id="{9A29AFAD-46EE-42D3-AE33-64CC662FC00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27400" y="259477"/>
            <a:ext cx="6078361" cy="652646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 lang="nl-NL" sz="1100" b="0">
                <a:effectLst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dirty="0"/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Tx/>
              <a:buNone/>
              <a:tabLst/>
              <a:defRPr/>
            </a:pP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542470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3133" y="1396613"/>
            <a:ext cx="5424706" cy="4469349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13818" y="-885712"/>
            <a:ext cx="376440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TEXT AND PICTURE (</a:t>
            </a:r>
            <a:r>
              <a:rPr lang="nl-NL" sz="1200" b="0" spc="50" baseline="0" dirty="0" err="1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white</a:t>
            </a:r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 logo) (50% / 50%)</a:t>
            </a:r>
          </a:p>
        </p:txBody>
      </p:sp>
      <p:sp>
        <p:nvSpPr>
          <p:cNvPr id="128" name="Tijdelijke aanduiding voor tekst 127">
            <a:extLst>
              <a:ext uri="{FF2B5EF4-FFF2-40B4-BE49-F238E27FC236}">
                <a16:creationId xmlns:a16="http://schemas.microsoft.com/office/drawing/2014/main" id="{27CF82E7-59D6-489B-92D4-13D790CD044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9754069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3" name="logo">
            <a:extLst>
              <a:ext uri="{FF2B5EF4-FFF2-40B4-BE49-F238E27FC236}">
                <a16:creationId xmlns:a16="http://schemas.microsoft.com/office/drawing/2014/main" id="{090D5C26-76BF-4649-B5F3-50FF33F7EE5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0987512" y="6122285"/>
            <a:ext cx="954000" cy="482400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anchor="t"/>
          <a:lstStyle>
            <a:lvl1pPr marL="0" indent="0" algn="ctr">
              <a:lnSpc>
                <a:spcPct val="80000"/>
              </a:lnSpc>
              <a:buNone/>
              <a:defRPr sz="1600" b="0">
                <a:solidFill>
                  <a:schemeClr val="tx1"/>
                </a:solidFill>
                <a:effectLst/>
                <a:latin typeface="+mj-lt"/>
              </a:defRPr>
            </a:lvl1pPr>
          </a:lstStyle>
          <a:p>
            <a:pPr lvl="0"/>
            <a:r>
              <a:rPr lang="nl-NL" dirty="0"/>
              <a:t>  </a:t>
            </a:r>
          </a:p>
        </p:txBody>
      </p:sp>
      <p:sp>
        <p:nvSpPr>
          <p:cNvPr id="113" name="Tijdelijke aanduiding voor dianummer 5">
            <a:extLst>
              <a:ext uri="{FF2B5EF4-FFF2-40B4-BE49-F238E27FC236}">
                <a16:creationId xmlns:a16="http://schemas.microsoft.com/office/drawing/2014/main" id="{6101DB38-4A0C-405C-9E38-7AF00EC15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13466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FOTO ANDERSOM (70% / 3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foto">
            <a:extLst>
              <a:ext uri="{FF2B5EF4-FFF2-40B4-BE49-F238E27FC236}">
                <a16:creationId xmlns:a16="http://schemas.microsoft.com/office/drawing/2014/main" id="{8675B554-5CE7-4D5E-8A45-11A43EE64C7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-199601" y="276939"/>
            <a:ext cx="4766416" cy="6508904"/>
          </a:xfrm>
          <a:prstGeom prst="round2SameRect">
            <a:avLst>
              <a:gd name="adj1" fmla="val 2120"/>
              <a:gd name="adj2" fmla="val 0"/>
            </a:avLst>
          </a:prstGeom>
          <a:solidFill>
            <a:schemeClr val="bg1">
              <a:lumMod val="95000"/>
            </a:schemeClr>
          </a:solidFill>
        </p:spPr>
        <p:txBody>
          <a:bodyPr tIns="25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afbeelding in te voegen</a:t>
            </a:r>
          </a:p>
        </p:txBody>
      </p:sp>
      <p:sp>
        <p:nvSpPr>
          <p:cNvPr id="128" name="Onder balkje">
            <a:extLst>
              <a:ext uri="{FF2B5EF4-FFF2-40B4-BE49-F238E27FC236}">
                <a16:creationId xmlns:a16="http://schemas.microsoft.com/office/drawing/2014/main" id="{18DBE45D-5F2E-411F-8A68-CD9CD5B31DE9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95151"/>
            <a:ext cx="3140325" cy="216909"/>
          </a:xfrm>
        </p:spPr>
        <p:txBody>
          <a:bodyPr/>
          <a:lstStyle/>
          <a:p>
            <a:fld id="{3172A3D0-8B64-4718-89CF-CC414EA98B08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97532"/>
            <a:ext cx="719350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852135" y="272177"/>
            <a:ext cx="707623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4852135" y="1399433"/>
            <a:ext cx="6815952" cy="4478892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299323" y="-885712"/>
            <a:ext cx="3593393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FOTO ANDERSOM (70% / 30%)</a:t>
            </a:r>
          </a:p>
        </p:txBody>
      </p:sp>
      <p:sp>
        <p:nvSpPr>
          <p:cNvPr id="127" name="Tijdelijke aanduiding voor tekst 126">
            <a:extLst>
              <a:ext uri="{FF2B5EF4-FFF2-40B4-BE49-F238E27FC236}">
                <a16:creationId xmlns:a16="http://schemas.microsoft.com/office/drawing/2014/main" id="{6C3BBCF6-5BDB-47A2-8C5B-A3011553378E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265647" y="0"/>
            <a:ext cx="1919032" cy="6858000"/>
          </a:xfrm>
          <a:custGeom>
            <a:avLst/>
            <a:gdLst>
              <a:gd name="connsiteX0" fmla="*/ 2209313 w 2219324"/>
              <a:gd name="connsiteY0" fmla="*/ 0 h 7931150"/>
              <a:gd name="connsiteX1" fmla="*/ 2219324 w 2219324"/>
              <a:gd name="connsiteY1" fmla="*/ 9968 h 7931150"/>
              <a:gd name="connsiteX2" fmla="*/ 2219324 w 2219324"/>
              <a:gd name="connsiteY2" fmla="*/ 2491982 h 7931150"/>
              <a:gd name="connsiteX3" fmla="*/ 1528497 w 2219324"/>
              <a:gd name="connsiteY3" fmla="*/ 3179770 h 7931150"/>
              <a:gd name="connsiteX4" fmla="*/ 690827 w 2219324"/>
              <a:gd name="connsiteY4" fmla="*/ 3179770 h 7931150"/>
              <a:gd name="connsiteX5" fmla="*/ 20024 w 2219324"/>
              <a:gd name="connsiteY5" fmla="*/ 3847621 h 7931150"/>
              <a:gd name="connsiteX6" fmla="*/ 20024 w 2219324"/>
              <a:gd name="connsiteY6" fmla="*/ 7921182 h 7931150"/>
              <a:gd name="connsiteX7" fmla="*/ 10012 w 2219324"/>
              <a:gd name="connsiteY7" fmla="*/ 7931150 h 7931150"/>
              <a:gd name="connsiteX8" fmla="*/ 0 w 2219324"/>
              <a:gd name="connsiteY8" fmla="*/ 7921182 h 7931150"/>
              <a:gd name="connsiteX9" fmla="*/ 0 w 2219324"/>
              <a:gd name="connsiteY9" fmla="*/ 3847621 h 7931150"/>
              <a:gd name="connsiteX10" fmla="*/ 690827 w 2219324"/>
              <a:gd name="connsiteY10" fmla="*/ 3159834 h 7931150"/>
              <a:gd name="connsiteX11" fmla="*/ 1528497 w 2219324"/>
              <a:gd name="connsiteY11" fmla="*/ 3159834 h 7931150"/>
              <a:gd name="connsiteX12" fmla="*/ 2199301 w 2219324"/>
              <a:gd name="connsiteY12" fmla="*/ 2491982 h 7931150"/>
              <a:gd name="connsiteX13" fmla="*/ 2199301 w 2219324"/>
              <a:gd name="connsiteY13" fmla="*/ 9968 h 7931150"/>
              <a:gd name="connsiteX14" fmla="*/ 2209313 w 2219324"/>
              <a:gd name="connsiteY14" fmla="*/ 0 h 793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219324" h="7931150">
                <a:moveTo>
                  <a:pt x="2209313" y="0"/>
                </a:moveTo>
                <a:cubicBezTo>
                  <a:pt x="2215987" y="0"/>
                  <a:pt x="2219324" y="3322"/>
                  <a:pt x="2219324" y="9968"/>
                </a:cubicBezTo>
                <a:cubicBezTo>
                  <a:pt x="2219324" y="2491982"/>
                  <a:pt x="2219324" y="2491982"/>
                  <a:pt x="2219324" y="2491982"/>
                </a:cubicBezTo>
                <a:cubicBezTo>
                  <a:pt x="2219324" y="2870764"/>
                  <a:pt x="1908953" y="3179770"/>
                  <a:pt x="1528497" y="3179770"/>
                </a:cubicBezTo>
                <a:cubicBezTo>
                  <a:pt x="690827" y="3179770"/>
                  <a:pt x="690827" y="3179770"/>
                  <a:pt x="690827" y="3179770"/>
                </a:cubicBezTo>
                <a:cubicBezTo>
                  <a:pt x="320383" y="3179770"/>
                  <a:pt x="20024" y="3478808"/>
                  <a:pt x="20024" y="3847621"/>
                </a:cubicBezTo>
                <a:cubicBezTo>
                  <a:pt x="20024" y="7921182"/>
                  <a:pt x="20024" y="7921182"/>
                  <a:pt x="20024" y="7921182"/>
                </a:cubicBezTo>
                <a:cubicBezTo>
                  <a:pt x="20024" y="7924504"/>
                  <a:pt x="16686" y="7931150"/>
                  <a:pt x="10012" y="7931150"/>
                </a:cubicBezTo>
                <a:cubicBezTo>
                  <a:pt x="3337" y="7931150"/>
                  <a:pt x="0" y="7924504"/>
                  <a:pt x="0" y="7921182"/>
                </a:cubicBezTo>
                <a:cubicBezTo>
                  <a:pt x="0" y="3847621"/>
                  <a:pt x="0" y="3847621"/>
                  <a:pt x="0" y="3847621"/>
                </a:cubicBezTo>
                <a:cubicBezTo>
                  <a:pt x="0" y="3468840"/>
                  <a:pt x="310371" y="3159834"/>
                  <a:pt x="690827" y="3159834"/>
                </a:cubicBezTo>
                <a:cubicBezTo>
                  <a:pt x="1528497" y="3159834"/>
                  <a:pt x="1528497" y="3159834"/>
                  <a:pt x="1528497" y="3159834"/>
                </a:cubicBezTo>
                <a:cubicBezTo>
                  <a:pt x="1898941" y="3159834"/>
                  <a:pt x="2199301" y="2860796"/>
                  <a:pt x="2199301" y="2491982"/>
                </a:cubicBezTo>
                <a:cubicBezTo>
                  <a:pt x="2199301" y="9968"/>
                  <a:pt x="2199301" y="9968"/>
                  <a:pt x="2199301" y="9968"/>
                </a:cubicBezTo>
                <a:cubicBezTo>
                  <a:pt x="2199301" y="3322"/>
                  <a:pt x="2202638" y="0"/>
                  <a:pt x="2209313" y="0"/>
                </a:cubicBezTo>
                <a:close/>
              </a:path>
            </a:pathLst>
          </a:custGeom>
          <a:solidFill>
            <a:schemeClr val="accent1"/>
          </a:solidFill>
        </p:spPr>
        <p:txBody>
          <a:bodyPr wrap="square">
            <a:noAutofit/>
          </a:bodyPr>
          <a:lstStyle>
            <a:lvl1pPr marL="0" indent="0">
              <a:buNone/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130" name="Tijdelijke aanduiding voor dianummer 5">
            <a:extLst>
              <a:ext uri="{FF2B5EF4-FFF2-40B4-BE49-F238E27FC236}">
                <a16:creationId xmlns:a16="http://schemas.microsoft.com/office/drawing/2014/main" id="{B420AA81-754B-45EB-8942-AF665B88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9684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KST MET GRAFIEK (50%/ 5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7014546"/>
            <a:ext cx="3140325" cy="216909"/>
          </a:xfrm>
        </p:spPr>
        <p:txBody>
          <a:bodyPr/>
          <a:lstStyle/>
          <a:p>
            <a:fld id="{81B33066-8D2A-4A75-BFF1-CF44C8C09CE9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7014546"/>
            <a:ext cx="6718797" cy="216909"/>
          </a:xfrm>
        </p:spPr>
        <p:txBody>
          <a:bodyPr/>
          <a:lstStyle/>
          <a:p>
            <a:r>
              <a:rPr lang="nl-NL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4" y="272177"/>
            <a:ext cx="11407336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FDD826C5-0082-44A8-A23D-491166C08D5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521864" y="1401494"/>
            <a:ext cx="5426486" cy="4451377"/>
          </a:xfrm>
        </p:spPr>
        <p:txBody>
          <a:bodyPr vert="horz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nl-NL" noProof="0" dirty="0"/>
              <a:t>Klik hier om een </a:t>
            </a:r>
            <a:r>
              <a:rPr lang="nl-NL" noProof="0" dirty="0" err="1"/>
              <a:t>bullet</a:t>
            </a:r>
            <a:r>
              <a:rPr lang="nl-NL" noProof="0" dirty="0"/>
              <a:t> te plaatsen. Andere </a:t>
            </a:r>
            <a:r>
              <a:rPr lang="nl-NL" noProof="0" dirty="0" err="1"/>
              <a:t>bullet</a:t>
            </a:r>
            <a:r>
              <a:rPr lang="nl-NL" noProof="0" dirty="0"/>
              <a:t> of tekststijl nodig? Gebruik het menu Tekstopmaak.</a:t>
            </a:r>
          </a:p>
          <a:p>
            <a:pPr lvl="1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2"/>
            <a:r>
              <a:rPr lang="nl-NL" noProof="0" dirty="0"/>
              <a:t>Leestekst</a:t>
            </a:r>
          </a:p>
          <a:p>
            <a:pPr lvl="3"/>
            <a:r>
              <a:rPr lang="nl-NL" noProof="0" dirty="0"/>
              <a:t>Subtitel</a:t>
            </a:r>
          </a:p>
          <a:p>
            <a:pPr lvl="4"/>
            <a:r>
              <a:rPr lang="nl-NL" noProof="0" dirty="0"/>
              <a:t>Numerieke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5"/>
            <a:r>
              <a:rPr lang="nl-NL" noProof="0" dirty="0" err="1"/>
              <a:t>Bullet</a:t>
            </a:r>
            <a:endParaRPr lang="nl-NL" noProof="0" dirty="0"/>
          </a:p>
          <a:p>
            <a:pPr lvl="6"/>
            <a:r>
              <a:rPr lang="nl-NL" noProof="0" dirty="0"/>
              <a:t>Sub-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Leestekst</a:t>
            </a:r>
          </a:p>
          <a:p>
            <a:pPr lvl="8"/>
            <a:r>
              <a:rPr lang="nl-NL" noProof="0" dirty="0"/>
              <a:t>Subtitel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4530247" y="-885712"/>
            <a:ext cx="3131537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TEKST MET GRAFIEK (50%/ 50%)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6227400" y="1401494"/>
            <a:ext cx="5437991" cy="4422432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B100AB-4F9B-4A64-908F-0A386EE51625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6" name="Tijdelijke aanduiding voor dianummer 5">
            <a:extLst>
              <a:ext uri="{FF2B5EF4-FFF2-40B4-BE49-F238E27FC236}">
                <a16:creationId xmlns:a16="http://schemas.microsoft.com/office/drawing/2014/main" id="{FF854FE4-B0F5-4BD8-9188-4DC0CF882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9110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IEK (100%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DA75972-73CC-4A0A-9567-F2B4412F02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45707" y="6987129"/>
            <a:ext cx="3140325" cy="216909"/>
          </a:xfrm>
        </p:spPr>
        <p:txBody>
          <a:bodyPr/>
          <a:lstStyle/>
          <a:p>
            <a:fld id="{A1B00CF6-CBF8-4891-A1EF-BA979A9524BF}" type="datetime1">
              <a:rPr lang="nl-NL" smtClean="0"/>
              <a:t>29-03-2021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07A43D8-7ED9-442E-BF69-FF8902703C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926910" y="6987129"/>
            <a:ext cx="6718797" cy="216909"/>
          </a:xfrm>
        </p:spPr>
        <p:txBody>
          <a:bodyPr/>
          <a:lstStyle/>
          <a:p>
            <a:r>
              <a:rPr lang="nl-NL" dirty="0"/>
              <a:t>&lt;Plaats hier je voettekst&gt;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AEFA4AD-513F-4FA2-94D5-B906A27FAE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21863" y="272177"/>
            <a:ext cx="11146224" cy="600744"/>
          </a:xfrm>
        </p:spPr>
        <p:txBody>
          <a:bodyPr/>
          <a:lstStyle>
            <a:lvl1pPr>
              <a:defRPr/>
            </a:lvl1pPr>
          </a:lstStyle>
          <a:p>
            <a:r>
              <a:rPr lang="nl-NL" noProof="0" dirty="0"/>
              <a:t>Plaats hier je titel</a:t>
            </a:r>
            <a:endParaRPr lang="nl-NL" dirty="0"/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6DE5EA5-27BD-42F3-BD1D-C1E35D802DEE}"/>
              </a:ext>
            </a:extLst>
          </p:cNvPr>
          <p:cNvSpPr txBox="1">
            <a:spLocks/>
          </p:cNvSpPr>
          <p:nvPr userDrawn="1"/>
        </p:nvSpPr>
        <p:spPr>
          <a:xfrm>
            <a:off x="5110534" y="-885712"/>
            <a:ext cx="1970962" cy="548182"/>
          </a:xfrm>
          <a:prstGeom prst="rect">
            <a:avLst/>
          </a:prstGeom>
          <a:solidFill>
            <a:schemeClr val="bg1"/>
          </a:solidFill>
        </p:spPr>
        <p:txBody>
          <a:bodyPr wrap="none" lIns="360000" tIns="180000" rIns="360000" bIns="180000" rtlCol="0">
            <a:spAutoFit/>
          </a:bodyPr>
          <a:lstStyle/>
          <a:p>
            <a:pPr algn="ctr"/>
            <a:r>
              <a:rPr lang="nl-NL" sz="1200" b="0" spc="50" baseline="0" dirty="0">
                <a:solidFill>
                  <a:srgbClr val="212121"/>
                </a:solidFill>
                <a:latin typeface="+mn-lt"/>
                <a:cs typeface="Calibri" panose="020F0502020204030204" pitchFamily="34" charset="0"/>
              </a:rPr>
              <a:t>GRAFIEK (100%)</a:t>
            </a:r>
          </a:p>
        </p:txBody>
      </p:sp>
      <p:sp>
        <p:nvSpPr>
          <p:cNvPr id="91" name="grafiek">
            <a:extLst>
              <a:ext uri="{FF2B5EF4-FFF2-40B4-BE49-F238E27FC236}">
                <a16:creationId xmlns:a16="http://schemas.microsoft.com/office/drawing/2014/main" id="{BDED734F-E8EE-4A40-A3B0-CCDA1D102C45}"/>
              </a:ext>
            </a:extLst>
          </p:cNvPr>
          <p:cNvSpPr>
            <a:spLocks noGrp="1"/>
          </p:cNvSpPr>
          <p:nvPr>
            <p:ph type="chart" sz="quarter" idx="14" hasCustomPrompt="1"/>
          </p:nvPr>
        </p:nvSpPr>
        <p:spPr>
          <a:xfrm>
            <a:off x="521863" y="1388794"/>
            <a:ext cx="11133275" cy="4469349"/>
          </a:xfrm>
          <a:solidFill>
            <a:schemeClr val="bg1">
              <a:lumMod val="95000"/>
            </a:schemeClr>
          </a:solidFill>
        </p:spPr>
        <p:txBody>
          <a:bodyPr tIns="162000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100" b="0" baseline="0"/>
            </a:lvl1pPr>
          </a:lstStyle>
          <a:p>
            <a:r>
              <a:rPr lang="nl-NL" dirty="0"/>
              <a:t>Klik op onderstaand pictogram</a:t>
            </a:r>
            <a:br>
              <a:rPr lang="nl-NL" dirty="0"/>
            </a:br>
            <a:r>
              <a:rPr lang="nl-NL" dirty="0"/>
              <a:t>om een grafiek in te voegen</a:t>
            </a:r>
          </a:p>
        </p:txBody>
      </p:sp>
      <p:sp>
        <p:nvSpPr>
          <p:cNvPr id="71" name="Onder balkje">
            <a:extLst>
              <a:ext uri="{FF2B5EF4-FFF2-40B4-BE49-F238E27FC236}">
                <a16:creationId xmlns:a16="http://schemas.microsoft.com/office/drawing/2014/main" id="{A43B3275-0DAA-46DF-AA83-74A0CD51782F}"/>
              </a:ext>
            </a:extLst>
          </p:cNvPr>
          <p:cNvSpPr>
            <a:spLocks/>
          </p:cNvSpPr>
          <p:nvPr userDrawn="1"/>
        </p:nvSpPr>
        <p:spPr>
          <a:xfrm>
            <a:off x="-2507" y="6785940"/>
            <a:ext cx="12192000" cy="7691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Tijdelijke aanduiding voor dianummer 5">
            <a:extLst>
              <a:ext uri="{FF2B5EF4-FFF2-40B4-BE49-F238E27FC236}">
                <a16:creationId xmlns:a16="http://schemas.microsoft.com/office/drawing/2014/main" id="{59A8263C-BADD-4468-84A9-1E09DB414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516362" y="6376061"/>
            <a:ext cx="392576" cy="216909"/>
          </a:xfrm>
        </p:spPr>
        <p:txBody>
          <a:bodyPr/>
          <a:lstStyle/>
          <a:p>
            <a:fld id="{7AD0FE45-509C-4BDF-9EDE-64426F8DF3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0983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4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28" Type="http://schemas.openxmlformats.org/officeDocument/2006/relationships/image" Target="../media/image6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Relationship Id="rId27" Type="http://schemas.openxmlformats.org/officeDocument/2006/relationships/image" Target="../media/image5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logo">
            <a:extLst>
              <a:ext uri="{FF2B5EF4-FFF2-40B4-BE49-F238E27FC236}">
                <a16:creationId xmlns:a16="http://schemas.microsoft.com/office/drawing/2014/main" id="{A9EF41EF-91DB-4F13-83A5-72C0E41968CA}"/>
              </a:ext>
            </a:extLst>
          </p:cNvPr>
          <p:cNvPicPr>
            <a:picLocks noChangeAspect="1"/>
          </p:cNvPicPr>
          <p:nvPr userDrawn="1"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987093" y="6122145"/>
            <a:ext cx="952038" cy="482540"/>
          </a:xfrm>
          <a:prstGeom prst="rect">
            <a:avLst/>
          </a:prstGeom>
        </p:spPr>
      </p:pic>
      <p:sp>
        <p:nvSpPr>
          <p:cNvPr id="2" name="titel">
            <a:extLst>
              <a:ext uri="{FF2B5EF4-FFF2-40B4-BE49-F238E27FC236}">
                <a16:creationId xmlns:a16="http://schemas.microsoft.com/office/drawing/2014/main" id="{5584EFC4-1262-4DCE-B5BE-6643429FDF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272177"/>
            <a:ext cx="11293914" cy="600744"/>
          </a:xfrm>
          <a:prstGeom prst="rect">
            <a:avLst/>
          </a:prstGeom>
        </p:spPr>
        <p:txBody>
          <a:bodyPr vert="horz" lIns="0" tIns="72000" rIns="0" bIns="0" rtlCol="0" anchor="t">
            <a:noAutofit/>
          </a:bodyPr>
          <a:lstStyle/>
          <a:p>
            <a:r>
              <a:rPr lang="nl-NL" noProof="0" dirty="0"/>
              <a:t>Plaats hier je titel</a:t>
            </a:r>
          </a:p>
        </p:txBody>
      </p:sp>
      <p:sp>
        <p:nvSpPr>
          <p:cNvPr id="3" name="tekst">
            <a:extLst>
              <a:ext uri="{FF2B5EF4-FFF2-40B4-BE49-F238E27FC236}">
                <a16:creationId xmlns:a16="http://schemas.microsoft.com/office/drawing/2014/main" id="{C176942F-F0F8-4066-905E-22E2B72C95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464994"/>
            <a:ext cx="11268000" cy="446934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noProof="0" dirty="0"/>
              <a:t>JU-LEVEL1=</a:t>
            </a:r>
            <a:r>
              <a:rPr lang="nl-NL" noProof="0" dirty="0" err="1"/>
              <a:t>Bullet</a:t>
            </a:r>
            <a:r>
              <a:rPr lang="nl-NL" noProof="0" dirty="0"/>
              <a:t> oranje</a:t>
            </a:r>
          </a:p>
          <a:p>
            <a:pPr lvl="1"/>
            <a:r>
              <a:rPr lang="nl-NL" noProof="0" dirty="0"/>
              <a:t>JU-LEVEL2=</a:t>
            </a:r>
            <a:r>
              <a:rPr lang="nl-NL" noProof="0" dirty="0" err="1"/>
              <a:t>Bullet</a:t>
            </a:r>
            <a:r>
              <a:rPr lang="nl-NL" noProof="0" dirty="0"/>
              <a:t> geel</a:t>
            </a:r>
          </a:p>
          <a:p>
            <a:pPr lvl="2"/>
            <a:r>
              <a:rPr lang="nl-NL" noProof="0" dirty="0"/>
              <a:t>JU-LEVEL3=</a:t>
            </a:r>
            <a:r>
              <a:rPr lang="nl-NL" noProof="0" dirty="0" err="1"/>
              <a:t>Bullet</a:t>
            </a:r>
            <a:r>
              <a:rPr lang="nl-NL" noProof="0" dirty="0"/>
              <a:t> blauw</a:t>
            </a:r>
          </a:p>
          <a:p>
            <a:pPr lvl="3"/>
            <a:r>
              <a:rPr lang="nl-NL" noProof="0" dirty="0"/>
              <a:t>JU-LEVEL4=</a:t>
            </a:r>
            <a:r>
              <a:rPr lang="nl-NL" noProof="0" dirty="0" err="1"/>
              <a:t>Bullet</a:t>
            </a:r>
            <a:r>
              <a:rPr lang="nl-NL" noProof="0" dirty="0"/>
              <a:t> groen</a:t>
            </a:r>
          </a:p>
          <a:p>
            <a:pPr lvl="4"/>
            <a:r>
              <a:rPr lang="nl-NL" noProof="0" dirty="0"/>
              <a:t>JU-LEVEL5=Basistekst</a:t>
            </a:r>
          </a:p>
          <a:p>
            <a:pPr lvl="5"/>
            <a:r>
              <a:rPr lang="nl-NL" noProof="0" dirty="0"/>
              <a:t>JU-LEVEL6=Subtitel</a:t>
            </a:r>
          </a:p>
          <a:p>
            <a:pPr lvl="6"/>
            <a:r>
              <a:rPr lang="nl-NL" noProof="0" dirty="0"/>
              <a:t>JU-LEVEL7=Sub </a:t>
            </a:r>
            <a:r>
              <a:rPr lang="nl-NL" noProof="0" dirty="0" err="1"/>
              <a:t>bullet</a:t>
            </a:r>
            <a:endParaRPr lang="nl-NL" noProof="0" dirty="0"/>
          </a:p>
          <a:p>
            <a:pPr lvl="7"/>
            <a:r>
              <a:rPr lang="nl-NL" noProof="0" dirty="0"/>
              <a:t>JU-LEVEL8=Nummers</a:t>
            </a:r>
          </a:p>
          <a:p>
            <a:pPr lvl="8"/>
            <a:r>
              <a:rPr lang="nl-NL" noProof="0" dirty="0"/>
              <a:t>JU-LEVEL9=Sub nummers</a:t>
            </a:r>
          </a:p>
        </p:txBody>
      </p:sp>
      <p:sp>
        <p:nvSpPr>
          <p:cNvPr id="4" name="datum">
            <a:extLst>
              <a:ext uri="{FF2B5EF4-FFF2-40B4-BE49-F238E27FC236}">
                <a16:creationId xmlns:a16="http://schemas.microsoft.com/office/drawing/2014/main" id="{BA8A27F1-40C7-4ABA-A23D-ABF73FB6F10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7645707" y="6376061"/>
            <a:ext cx="3140325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3BC5AFA-D9DA-4B84-B0D7-1918E212144A}" type="datetime1">
              <a:rPr lang="nl-NL" smtClean="0"/>
              <a:t>29-03-2021</a:t>
            </a:fld>
            <a:endParaRPr lang="nl-NL" dirty="0"/>
          </a:p>
        </p:txBody>
      </p:sp>
      <p:sp>
        <p:nvSpPr>
          <p:cNvPr id="5" name="voettekst">
            <a:extLst>
              <a:ext uri="{FF2B5EF4-FFF2-40B4-BE49-F238E27FC236}">
                <a16:creationId xmlns:a16="http://schemas.microsoft.com/office/drawing/2014/main" id="{A8CC3061-3BED-4D38-839F-6419010C85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926910" y="6376061"/>
            <a:ext cx="6718797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r>
              <a:rPr lang="nl-NL"/>
              <a:t>&lt;Plaats hier je voettekst&gt;</a:t>
            </a:r>
            <a:endParaRPr lang="nl-NL" dirty="0"/>
          </a:p>
        </p:txBody>
      </p:sp>
      <p:sp>
        <p:nvSpPr>
          <p:cNvPr id="6" name="nummer">
            <a:extLst>
              <a:ext uri="{FF2B5EF4-FFF2-40B4-BE49-F238E27FC236}">
                <a16:creationId xmlns:a16="http://schemas.microsoft.com/office/drawing/2014/main" id="{94213057-4619-486A-8604-BE7285D397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6362" y="6376061"/>
            <a:ext cx="392576" cy="2169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200" b="1">
                <a:solidFill>
                  <a:schemeClr val="tx1"/>
                </a:solidFill>
              </a:defRPr>
            </a:lvl1pPr>
          </a:lstStyle>
          <a:p>
            <a:fld id="{0E7476D2-0896-4839-9387-ABF8745D58E4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22" name="logoboven">
            <a:extLst>
              <a:ext uri="{FF2B5EF4-FFF2-40B4-BE49-F238E27FC236}">
                <a16:creationId xmlns:a16="http://schemas.microsoft.com/office/drawing/2014/main" id="{CBC6162C-9627-4687-89A5-937B0031F48B}"/>
              </a:ext>
            </a:extLst>
          </p:cNvPr>
          <p:cNvPicPr>
            <a:picLocks noChangeAspect="1"/>
          </p:cNvPicPr>
          <p:nvPr userDrawn="1"/>
        </p:nvPicPr>
        <p:blipFill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5266" y="-1395191"/>
            <a:ext cx="952381" cy="48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70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746" r:id="rId2"/>
    <p:sldLayoutId id="2147483718" r:id="rId3"/>
    <p:sldLayoutId id="2147483736" r:id="rId4"/>
    <p:sldLayoutId id="2147483723" r:id="rId5"/>
    <p:sldLayoutId id="2147483747" r:id="rId6"/>
    <p:sldLayoutId id="2147483725" r:id="rId7"/>
    <p:sldLayoutId id="2147483730" r:id="rId8"/>
    <p:sldLayoutId id="2147483731" r:id="rId9"/>
    <p:sldLayoutId id="2147483732" r:id="rId10"/>
    <p:sldLayoutId id="2147483733" r:id="rId11"/>
    <p:sldLayoutId id="2147483737" r:id="rId12"/>
    <p:sldLayoutId id="2147483748" r:id="rId13"/>
    <p:sldLayoutId id="2147483738" r:id="rId14"/>
    <p:sldLayoutId id="2147483739" r:id="rId15"/>
    <p:sldLayoutId id="2147483740" r:id="rId16"/>
    <p:sldLayoutId id="2147483721" r:id="rId17"/>
    <p:sldLayoutId id="2147483741" r:id="rId18"/>
    <p:sldLayoutId id="2147483749" r:id="rId19"/>
    <p:sldLayoutId id="2147483745" r:id="rId20"/>
    <p:sldLayoutId id="2147483743" r:id="rId21"/>
  </p:sldLayoutIdLst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2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9875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Tx/>
        <a:buBlip>
          <a:blip r:embed="rId26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328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4"/>
        </a:buClr>
        <a:buFontTx/>
        <a:buBlip>
          <a:blip r:embed="rId27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992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8"/>
        </a:buBlip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5600" indent="-269875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Tx/>
        <a:buBlip>
          <a:blip r:embed="rId29"/>
        </a:buBlip>
        <a:tabLst/>
        <a:defRPr sz="2000" b="0" kern="1200" cap="none" baseline="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1"/>
        </a:buClr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>
          <a:schemeClr val="accent3"/>
        </a:buClr>
        <a:buFont typeface="Arial" panose="020B0604020202020204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6pPr>
      <a:lvl7pPr marL="533400" indent="-271463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ClrTx/>
        <a:buFont typeface="Calibri" panose="020F0502020204030204" pitchFamily="34" charset="0"/>
        <a:buChar char="→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261938" indent="-2619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536575" indent="-274638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+mj-lt"/>
        <a:buAutoNum type="arabicPeriod"/>
        <a:defRPr sz="2000" kern="1200" cap="none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SIG-Marcomms in a nutshell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 b="1" dirty="0"/>
              <a:t>Marketing Communications specialists </a:t>
            </a:r>
            <a:r>
              <a:rPr lang="en-GB" dirty="0"/>
              <a:t>from NRENs and other organisations</a:t>
            </a:r>
          </a:p>
          <a:p>
            <a:r>
              <a:rPr lang="en-GB" dirty="0"/>
              <a:t>17+ years of activity (TF-PR / TF-CPR / SIG-Marcomms)</a:t>
            </a:r>
          </a:p>
          <a:p>
            <a:r>
              <a:rPr lang="en-GB" dirty="0"/>
              <a:t>Diverse range of tasks and skills across the group</a:t>
            </a:r>
          </a:p>
          <a:p>
            <a:pPr lvl="1"/>
            <a:r>
              <a:rPr lang="en-GB" dirty="0"/>
              <a:t>Different teams / jobs in different organisations</a:t>
            </a:r>
          </a:p>
          <a:p>
            <a:pPr lvl="1"/>
            <a:r>
              <a:rPr lang="en-GB" dirty="0"/>
              <a:t>Different levels of experience in different organisations</a:t>
            </a:r>
          </a:p>
          <a:p>
            <a:r>
              <a:rPr lang="en-GB" dirty="0"/>
              <a:t>SIG focus on exchanging best practices, ideas etc</a:t>
            </a:r>
            <a:br>
              <a:rPr lang="en-GB" dirty="0"/>
            </a:br>
            <a:r>
              <a:rPr lang="en-GB" dirty="0"/>
              <a:t> – not on specific shared tasks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DDA6E8B-EFE9-0541-A6FA-B72948FE2E7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1</a:t>
            </a:fld>
            <a:endParaRPr lang="nl-NL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EB1CF682-0659-4641-8EB2-D90EBEDA54E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9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7547" y="3455504"/>
            <a:ext cx="5732433" cy="3261118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29108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3F8ADC-7AB1-47B3-B769-2113313E7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SIG-Marcomms and TF-RED support each other’s work?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FF4465B-0C93-425A-B122-47E652964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Within each organisation, marcomms people need to know:</a:t>
            </a:r>
          </a:p>
          <a:p>
            <a:r>
              <a:rPr lang="en-GB" dirty="0"/>
              <a:t>What projects/deliverables/tools Research Engagement 	</a:t>
            </a:r>
            <a:r>
              <a:rPr lang="en-GB" b="1" dirty="0"/>
              <a:t>CONTENT</a:t>
            </a:r>
            <a:br>
              <a:rPr lang="en-GB" dirty="0"/>
            </a:br>
            <a:r>
              <a:rPr lang="en-GB" dirty="0"/>
              <a:t>colleagues want to communicate</a:t>
            </a:r>
          </a:p>
          <a:p>
            <a:r>
              <a:rPr lang="nl-NL" dirty="0" err="1"/>
              <a:t>Who</a:t>
            </a:r>
            <a:r>
              <a:rPr lang="nl-NL" dirty="0"/>
              <a:t> is </a:t>
            </a:r>
            <a:r>
              <a:rPr lang="nl-NL" dirty="0" err="1"/>
              <a:t>the</a:t>
            </a:r>
            <a:r>
              <a:rPr lang="nl-NL" dirty="0"/>
              <a:t> target </a:t>
            </a:r>
            <a:r>
              <a:rPr lang="nl-NL" dirty="0" err="1"/>
              <a:t>group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communication</a:t>
            </a:r>
            <a:r>
              <a:rPr lang="nl-NL" dirty="0"/>
              <a:t>? 		</a:t>
            </a:r>
            <a:r>
              <a:rPr lang="nl-NL" b="1" dirty="0"/>
              <a:t>WHO   </a:t>
            </a:r>
          </a:p>
          <a:p>
            <a:r>
              <a:rPr lang="nl-NL" dirty="0" err="1"/>
              <a:t>What</a:t>
            </a:r>
            <a:r>
              <a:rPr lang="nl-NL" dirty="0"/>
              <a:t> do we want </a:t>
            </a:r>
            <a:r>
              <a:rPr lang="nl-NL" dirty="0" err="1"/>
              <a:t>this</a:t>
            </a:r>
            <a:r>
              <a:rPr lang="nl-NL" dirty="0"/>
              <a:t> target </a:t>
            </a:r>
            <a:r>
              <a:rPr lang="nl-NL" dirty="0" err="1"/>
              <a:t>group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understand</a:t>
            </a:r>
            <a:r>
              <a:rPr lang="nl-NL" dirty="0"/>
              <a:t> / do? 	</a:t>
            </a:r>
            <a:r>
              <a:rPr lang="nl-NL" b="1" dirty="0"/>
              <a:t>GOAL</a:t>
            </a:r>
          </a:p>
          <a:p>
            <a:r>
              <a:rPr lang="nl-NL" dirty="0"/>
              <a:t>How </a:t>
            </a:r>
            <a:r>
              <a:rPr lang="nl-NL" dirty="0" err="1"/>
              <a:t>can</a:t>
            </a:r>
            <a:r>
              <a:rPr lang="nl-NL" dirty="0"/>
              <a:t> we </a:t>
            </a:r>
            <a:r>
              <a:rPr lang="nl-NL" dirty="0" err="1"/>
              <a:t>reach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target </a:t>
            </a:r>
            <a:r>
              <a:rPr lang="nl-NL" dirty="0" err="1"/>
              <a:t>group</a:t>
            </a:r>
            <a:r>
              <a:rPr lang="nl-NL" dirty="0"/>
              <a:t>? 			</a:t>
            </a:r>
            <a:r>
              <a:rPr lang="nl-NL" b="1" dirty="0"/>
              <a:t>CHANNELS</a:t>
            </a:r>
          </a:p>
          <a:p>
            <a:r>
              <a:rPr lang="nl-NL" dirty="0" err="1"/>
              <a:t>What</a:t>
            </a:r>
            <a:r>
              <a:rPr lang="nl-NL" dirty="0"/>
              <a:t> is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specific</a:t>
            </a:r>
            <a:r>
              <a:rPr lang="nl-NL" dirty="0"/>
              <a:t> </a:t>
            </a:r>
            <a:r>
              <a:rPr lang="nl-NL" dirty="0" err="1"/>
              <a:t>message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this</a:t>
            </a:r>
            <a:r>
              <a:rPr lang="nl-NL" dirty="0"/>
              <a:t> target </a:t>
            </a:r>
            <a:r>
              <a:rPr lang="nl-NL" dirty="0" err="1"/>
              <a:t>group</a:t>
            </a:r>
            <a:r>
              <a:rPr lang="nl-NL" dirty="0"/>
              <a:t>? 	</a:t>
            </a:r>
            <a:r>
              <a:rPr lang="nl-NL" b="1" dirty="0"/>
              <a:t>PROPOSITION</a:t>
            </a:r>
          </a:p>
          <a:p>
            <a:r>
              <a:rPr lang="nl-NL" dirty="0" err="1"/>
              <a:t>Who</a:t>
            </a:r>
            <a:r>
              <a:rPr lang="nl-NL" dirty="0"/>
              <a:t> is </a:t>
            </a:r>
            <a:r>
              <a:rPr lang="nl-NL" dirty="0" err="1"/>
              <a:t>the</a:t>
            </a:r>
            <a:r>
              <a:rPr lang="nl-NL" dirty="0"/>
              <a:t> ‘</a:t>
            </a:r>
            <a:r>
              <a:rPr lang="nl-NL" dirty="0" err="1"/>
              <a:t>sender</a:t>
            </a:r>
            <a:r>
              <a:rPr lang="nl-NL" dirty="0"/>
              <a:t>’ of </a:t>
            </a:r>
            <a:r>
              <a:rPr lang="nl-NL" dirty="0" err="1"/>
              <a:t>the</a:t>
            </a:r>
            <a:r>
              <a:rPr lang="nl-NL" dirty="0"/>
              <a:t> </a:t>
            </a:r>
            <a:r>
              <a:rPr lang="nl-NL" dirty="0" err="1"/>
              <a:t>communication</a:t>
            </a:r>
            <a:r>
              <a:rPr lang="nl-NL" dirty="0"/>
              <a:t>? 		</a:t>
            </a:r>
            <a:r>
              <a:rPr lang="nl-NL" b="1" dirty="0"/>
              <a:t>POSITIONING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DDA6E8B-EFE9-0541-A6FA-B72948FE2E7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1D44424A-D56A-4174-B37C-9C487C2CD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236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7E4D00-2327-3347-B8BB-F74418FBEB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Is </a:t>
            </a:r>
            <a:r>
              <a:rPr lang="nl-NL" dirty="0" err="1"/>
              <a:t>there</a:t>
            </a:r>
            <a:r>
              <a:rPr lang="nl-NL" dirty="0"/>
              <a:t> </a:t>
            </a:r>
            <a:r>
              <a:rPr lang="nl-NL" dirty="0" err="1"/>
              <a:t>any</a:t>
            </a:r>
            <a:r>
              <a:rPr lang="nl-NL" dirty="0"/>
              <a:t> scope </a:t>
            </a:r>
            <a:r>
              <a:rPr lang="nl-NL" dirty="0" err="1"/>
              <a:t>for</a:t>
            </a:r>
            <a:r>
              <a:rPr lang="nl-NL" dirty="0"/>
              <a:t> cooperation at SIG &amp; TF level?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BF08B36-565E-A947-A68A-8C8918E78A2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/>
          <a:lstStyle/>
          <a:p>
            <a:r>
              <a:rPr lang="en-GB" b="1" dirty="0"/>
              <a:t>What</a:t>
            </a:r>
            <a:r>
              <a:rPr lang="en-GB" dirty="0"/>
              <a:t> projects/deliverables/tools does TF-RED want to communicate</a:t>
            </a:r>
          </a:p>
          <a:p>
            <a:r>
              <a:rPr lang="en-GB" b="1" dirty="0"/>
              <a:t>Who</a:t>
            </a:r>
            <a:r>
              <a:rPr lang="en-GB" dirty="0"/>
              <a:t> is the target group?</a:t>
            </a:r>
          </a:p>
          <a:p>
            <a:r>
              <a:rPr lang="en-GB" dirty="0"/>
              <a:t>Which ‘organisation’ is the ‘</a:t>
            </a:r>
            <a:r>
              <a:rPr lang="en-GB" b="1" dirty="0"/>
              <a:t>Sender</a:t>
            </a:r>
            <a:r>
              <a:rPr lang="en-GB" dirty="0"/>
              <a:t>’ of the projects/deliverables/tools? </a:t>
            </a:r>
          </a:p>
          <a:p>
            <a:pPr lvl="6"/>
            <a:r>
              <a:rPr lang="en-GB" dirty="0"/>
              <a:t>a single NREN, </a:t>
            </a:r>
          </a:p>
          <a:p>
            <a:pPr lvl="6"/>
            <a:r>
              <a:rPr lang="en-GB" dirty="0"/>
              <a:t>A few NRENs together </a:t>
            </a:r>
          </a:p>
          <a:p>
            <a:pPr lvl="6"/>
            <a:r>
              <a:rPr lang="en-GB" dirty="0"/>
              <a:t>GÉANT or ….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6A4FFE9E-672F-F54C-89C5-D7C9461F997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1247D9F-29BD-D949-A9BE-D66AAF4EA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D0FE45-509C-4BDF-9EDE-64426F8DF3D2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1545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fade/>
      </p:transition>
    </mc:Choice>
    <mc:Fallback xmlns="">
      <p:transition spd="slow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4036e0a74f67ba7fba8b432fe1cbcb1e279f331"/>
  <p:tag name="JUTAG_EINDMACROS_PRESERVEGUIDES" val="1"/>
</p:tagLst>
</file>

<file path=ppt/theme/theme1.xml><?xml version="1.0" encoding="utf-8"?>
<a:theme xmlns:a="http://schemas.openxmlformats.org/drawingml/2006/main" name="SURF">
  <a:themeElements>
    <a:clrScheme name="Aangepast 5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SURF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 algn="l">
          <a:defRPr cap="all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e (NL) SURF.potx" id="{91434DC0-B7A8-4BB9-AC9D-067788DB1C8E}" vid="{BDB0DA89-3578-4570-BCDA-D29372229F7B}"/>
    </a:ext>
  </a:extLst>
</a:theme>
</file>

<file path=ppt/theme/theme2.xml><?xml version="1.0" encoding="utf-8"?>
<a:theme xmlns:a="http://schemas.openxmlformats.org/drawingml/2006/main" name="Kantoorthema">
  <a:themeElements>
    <a:clrScheme name="Notes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Notes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Handout colo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EA7600"/>
      </a:accent1>
      <a:accent2>
        <a:srgbClr val="E03C31"/>
      </a:accent2>
      <a:accent3>
        <a:srgbClr val="0077C8"/>
      </a:accent3>
      <a:accent4>
        <a:srgbClr val="009F4D"/>
      </a:accent4>
      <a:accent5>
        <a:srgbClr val="FEDB00"/>
      </a:accent5>
      <a:accent6>
        <a:srgbClr val="772583"/>
      </a:accent6>
      <a:hlink>
        <a:srgbClr val="0077C8"/>
      </a:hlink>
      <a:folHlink>
        <a:srgbClr val="009F4D"/>
      </a:folHlink>
    </a:clrScheme>
    <a:fontScheme name="Handout fonts">
      <a:majorFont>
        <a:latin typeface="Calibri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Presentatie (NL) SURF (3)</Template>
  <TotalTime>1895</TotalTime>
  <Words>241</Words>
  <Application>Microsoft Macintosh PowerPoint</Application>
  <PresentationFormat>Breedbeeld</PresentationFormat>
  <Paragraphs>29</Paragraphs>
  <Slides>3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6" baseType="lpstr">
      <vt:lpstr>Arial</vt:lpstr>
      <vt:lpstr>Calibri</vt:lpstr>
      <vt:lpstr>SURF</vt:lpstr>
      <vt:lpstr>SIG-Marcomms in a nutshell</vt:lpstr>
      <vt:lpstr>Can SIG-Marcomms and TF-RED support each other’s work?</vt:lpstr>
      <vt:lpstr>Is there any scope for cooperation at SIG &amp; TF level?</vt:lpstr>
    </vt:vector>
  </TitlesOfParts>
  <Manager/>
  <Company>SURF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subject/>
  <dc:creator>Marieke van Dijk</dc:creator>
  <cp:keywords/>
  <dc:description>Sjabloonversie 2.1 - 9 november 2018</dc:description>
  <cp:lastModifiedBy>Lonneke Walk</cp:lastModifiedBy>
  <cp:revision>20</cp:revision>
  <dcterms:created xsi:type="dcterms:W3CDTF">2021-02-18T14:26:20Z</dcterms:created>
  <dcterms:modified xsi:type="dcterms:W3CDTF">2021-03-30T07:05:22Z</dcterms:modified>
  <cp:category/>
</cp:coreProperties>
</file>