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60" r:id="rId2"/>
    <p:sldId id="369" r:id="rId3"/>
    <p:sldId id="371" r:id="rId4"/>
    <p:sldId id="372" r:id="rId5"/>
    <p:sldId id="373" r:id="rId6"/>
    <p:sldId id="3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ED1556"/>
    <a:srgbClr val="E24301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90" autoAdjust="0"/>
    <p:restoredTop sz="81703" autoAdjust="0"/>
  </p:normalViewPr>
  <p:slideViewPr>
    <p:cSldViewPr snapToGrid="0">
      <p:cViewPr varScale="1">
        <p:scale>
          <a:sx n="144" d="100"/>
          <a:sy n="144" d="100"/>
        </p:scale>
        <p:origin x="232" y="17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799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176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20/05/2021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34576" y="21771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SIG-Marcomms – points for </a:t>
            </a:r>
            <a:r>
              <a:rPr lang="en-GB" sz="2800" b="1" i="0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infoshare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 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    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600142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8895" y="64777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Why SIG-Marcomms exists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dirty="0"/>
              <a:t>     |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8BE5E1B-9790-0048-ABCB-2A42ACB28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50"/>
            <a:ext cx="9982870" cy="4094209"/>
          </a:xfrm>
        </p:spPr>
        <p:txBody>
          <a:bodyPr>
            <a:normAutofit/>
          </a:bodyPr>
          <a:lstStyle/>
          <a:p>
            <a:r>
              <a:rPr lang="en-GB" dirty="0"/>
              <a:t>Exchange ideas, experiences, best practices, develop skills and knowledge in marketing communications</a:t>
            </a:r>
          </a:p>
          <a:p>
            <a:pPr lvl="1"/>
            <a:r>
              <a:rPr lang="en-GB" dirty="0"/>
              <a:t>in the specific context of NRENs / e-infrastructures / R&amp;E</a:t>
            </a:r>
          </a:p>
          <a:p>
            <a:r>
              <a:rPr lang="en-GB" dirty="0"/>
              <a:t>Maintain a network of NREN marcomms contacts who can collaborate and support each other</a:t>
            </a:r>
          </a:p>
          <a:p>
            <a:r>
              <a:rPr lang="en-GB" dirty="0"/>
              <a:t>Support NREN marketing communications development as a key business function to benefit NRENs, the NREN community, and users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31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Key topics / trends for SIG-Marcomms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83563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D1131-CA5A-1648-BBEF-7FBE5E6F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L" dirty="0"/>
              <a:t>Legalities in a nutshell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DDADE-F7F0-1647-BD53-1828C323D8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50"/>
            <a:ext cx="9982870" cy="4094209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WCAG is standard by World Wide Consortium </a:t>
            </a:r>
          </a:p>
          <a:p>
            <a:r>
              <a:rPr lang="en-GB" dirty="0"/>
              <a:t>relates to adjustment of Web content for people with disabilities. </a:t>
            </a:r>
          </a:p>
          <a:p>
            <a:r>
              <a:rPr lang="en-GB" dirty="0"/>
              <a:t>As a standard is not legally binding, but many countries have legislation in place anyway.</a:t>
            </a:r>
          </a:p>
          <a:p>
            <a:r>
              <a:rPr lang="en-GB" dirty="0"/>
              <a:t>In EU, 2016 Directive aims to ensure that websites &amp; mobile apps of </a:t>
            </a:r>
            <a:r>
              <a:rPr lang="en-GB" b="1" dirty="0">
                <a:solidFill>
                  <a:srgbClr val="ED1556"/>
                </a:solidFill>
              </a:rPr>
              <a:t>public sector bodies</a:t>
            </a:r>
            <a:r>
              <a:rPr lang="en-GB" dirty="0"/>
              <a:t> are accessible.</a:t>
            </a:r>
          </a:p>
          <a:p>
            <a:r>
              <a:rPr lang="en-GB" dirty="0"/>
              <a:t>Directive implemented differently by each member state</a:t>
            </a:r>
          </a:p>
          <a:p>
            <a:r>
              <a:rPr lang="en-GB" dirty="0"/>
              <a:t>Definition of </a:t>
            </a:r>
            <a:r>
              <a:rPr lang="en-GB" b="1" dirty="0"/>
              <a:t>public sector body is key</a:t>
            </a:r>
          </a:p>
          <a:p>
            <a:r>
              <a:rPr lang="en-GB" dirty="0"/>
              <a:t>Majority European NRENs (&amp; GÉANT) do not consider themselves PSB</a:t>
            </a:r>
          </a:p>
          <a:p>
            <a:pPr lvl="1"/>
            <a:r>
              <a:rPr lang="en-GB" dirty="0"/>
              <a:t>Some notable exceptions, such as PSNC</a:t>
            </a: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A95D5-C253-494B-A3DE-E5D0A638D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35D5044-FBCD-614C-AB3B-327A09CBDE62}"/>
              </a:ext>
            </a:extLst>
          </p:cNvPr>
          <p:cNvSpPr txBox="1">
            <a:spLocks/>
          </p:cNvSpPr>
          <p:nvPr/>
        </p:nvSpPr>
        <p:spPr>
          <a:xfrm>
            <a:off x="790801" y="5554066"/>
            <a:ext cx="9617224" cy="520340"/>
          </a:xfrm>
          <a:prstGeom prst="rect">
            <a:avLst/>
          </a:prstGeom>
          <a:solidFill>
            <a:srgbClr val="003F5F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GOOD TO FOLLOW BEST PRACTICES &amp; GUIDELINES WHERE POSSIBLE!</a:t>
            </a:r>
            <a:endParaRPr lang="en-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719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3A63D-41A9-2E49-9013-52109289A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L" dirty="0"/>
              <a:t>Hand over to Damian….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93C4D8-CF4F-874C-9A0D-02FDE937F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5915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20/05/2021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459</TotalTime>
  <Words>297</Words>
  <Application>Microsoft Macintosh PowerPoint</Application>
  <PresentationFormat>Widescreen</PresentationFormat>
  <Paragraphs>51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Why SIG-Marcomms exists</vt:lpstr>
      <vt:lpstr>Key topics / trends for SIG-Marcomms </vt:lpstr>
      <vt:lpstr>Legalities in a nutshell</vt:lpstr>
      <vt:lpstr>Hand over to Damian….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Laura Durnford</cp:lastModifiedBy>
  <cp:revision>64</cp:revision>
  <dcterms:created xsi:type="dcterms:W3CDTF">2018-03-16T12:13:33Z</dcterms:created>
  <dcterms:modified xsi:type="dcterms:W3CDTF">2021-05-20T09:29:31Z</dcterms:modified>
</cp:coreProperties>
</file>