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4" autoAdjust="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Number</a:t>
            </a:r>
            <a:r>
              <a:rPr lang="en-US" b="1" baseline="0" dirty="0" smtClean="0"/>
              <a:t> of participants</a:t>
            </a:r>
            <a:r>
              <a:rPr lang="en-US" b="1" dirty="0" smtClean="0"/>
              <a:t> for the trainings in 2019 and 2020</a:t>
            </a:r>
            <a:endParaRPr lang="en-US" b="1" dirty="0"/>
          </a:p>
        </c:rich>
      </c:tx>
      <c:layout>
        <c:manualLayout>
          <c:xMode val="edge"/>
          <c:yMode val="edge"/>
          <c:x val="0.2379610400262467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7030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392995628877597E-2"/>
          <c:y val="3.0909815071996201E-2"/>
          <c:w val="0.92562513848602002"/>
          <c:h val="0.86878974795596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No. of Participants</c:v>
                </c:pt>
              </c:strCache>
            </c:strRef>
          </c:tx>
          <c:spPr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>
              <a:noFill/>
            </a:ln>
            <a:effectLst>
              <a:outerShdw blurRad="190500" sx="102000" sy="102000" algn="ctr" rotWithShape="0">
                <a:prstClr val="black">
                  <a:alpha val="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7CEFD8"/>
                  </a:gs>
                  <a:gs pos="71000">
                    <a:srgbClr val="6672E4"/>
                  </a:gs>
                  <a:gs pos="100000">
                    <a:srgbClr val="882BE5"/>
                  </a:gs>
                </a:gsLst>
                <a:lin ang="5400000" scaled="1"/>
              </a:gra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BA7-4CCA-83B3-708B56A325E8}"/>
              </c:ext>
            </c:extLst>
          </c:dPt>
          <c:cat>
            <c:strRef>
              <c:f>Sheet1!$A$2:$A$23</c:f>
              <c:strCache>
                <c:ptCount val="22"/>
                <c:pt idx="0">
                  <c:v>CARNET - Croatia</c:v>
                </c:pt>
                <c:pt idx="1">
                  <c:v>ARNES - Slovenia</c:v>
                </c:pt>
                <c:pt idx="2">
                  <c:v>CYNET - Cyprus</c:v>
                </c:pt>
                <c:pt idx="3">
                  <c:v>DFN - Germany</c:v>
                </c:pt>
                <c:pt idx="4">
                  <c:v>GÉANT - UK/Netherlands*</c:v>
                </c:pt>
                <c:pt idx="5">
                  <c:v>DTU - Denmark</c:v>
                </c:pt>
                <c:pt idx="6">
                  <c:v>Feide - Norway</c:v>
                </c:pt>
                <c:pt idx="7">
                  <c:v>GRNET - Greece</c:v>
                </c:pt>
                <c:pt idx="8">
                  <c:v>KIFU - Hungary</c:v>
                </c:pt>
                <c:pt idx="9">
                  <c:v>LITNET - Lithuania</c:v>
                </c:pt>
                <c:pt idx="10">
                  <c:v>LRZ - Germany</c:v>
                </c:pt>
                <c:pt idx="11">
                  <c:v>Masarykova univerzita - Czechia</c:v>
                </c:pt>
                <c:pt idx="12">
                  <c:v>PSNC - Poland</c:v>
                </c:pt>
                <c:pt idx="13">
                  <c:v>RASH - Albania</c:v>
                </c:pt>
                <c:pt idx="14">
                  <c:v>St. Cyril and Methodius University in Skopje - North Macedonia</c:v>
                </c:pt>
                <c:pt idx="15">
                  <c:v>Stockholm University - Sweden</c:v>
                </c:pt>
                <c:pt idx="16">
                  <c:v>SUNET - Sweden</c:v>
                </c:pt>
                <c:pt idx="17">
                  <c:v>Széchenyi István University - Hungary</c:v>
                </c:pt>
                <c:pt idx="18">
                  <c:v>Uninett - Norway</c:v>
                </c:pt>
                <c:pt idx="19">
                  <c:v>UoB/AMRES - Serbia</c:v>
                </c:pt>
                <c:pt idx="20">
                  <c:v>UPES - India</c:v>
                </c:pt>
                <c:pt idx="21">
                  <c:v>WACREN - West and Central Africa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1</c:v>
                </c:pt>
                <c:pt idx="12">
                  <c:v>13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5</c:v>
                </c:pt>
                <c:pt idx="20">
                  <c:v>1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A7-4CCA-83B3-708B56A32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-27"/>
        <c:axId val="363395920"/>
        <c:axId val="363397488"/>
      </c:barChart>
      <c:catAx>
        <c:axId val="36339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6971F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63397488"/>
        <c:crosses val="autoZero"/>
        <c:auto val="1"/>
        <c:lblAlgn val="ctr"/>
        <c:lblOffset val="100"/>
        <c:noMultiLvlLbl val="0"/>
      </c:catAx>
      <c:valAx>
        <c:axId val="36339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9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7030A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9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7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6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3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2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C310-5B8A-4A7E-992C-2E69B29BA197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17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56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22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1231324" y="4722750"/>
            <a:ext cx="6292897" cy="198582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31326" y="4730172"/>
            <a:ext cx="5084793" cy="191128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2214119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927815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5563966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668143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020128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897067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1844538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232566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2861570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972894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4639721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426433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32110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5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This image is of a bar chart.">
            <a:extLst>
              <a:ext uri="{FF2B5EF4-FFF2-40B4-BE49-F238E27FC236}">
                <a16:creationId xmlns:a16="http://schemas.microsoft.com/office/drawing/2014/main" id="{ED955612-D5ED-475F-9193-5A17B7DE3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2375970"/>
              </p:ext>
            </p:extLst>
          </p:nvPr>
        </p:nvGraphicFramePr>
        <p:xfrm>
          <a:off x="0" y="1349830"/>
          <a:ext cx="12192000" cy="3936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3115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231326" y="4844716"/>
            <a:ext cx="9180000" cy="4571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0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9104641">
            <a:off x="-3210937" y="-2464777"/>
            <a:ext cx="6421874" cy="4635072"/>
            <a:chOff x="7574546" y="4882509"/>
            <a:chExt cx="6421874" cy="4635072"/>
          </a:xfrm>
        </p:grpSpPr>
        <p:sp>
          <p:nvSpPr>
            <p:cNvPr id="2" name="Freeform 10">
              <a:extLst>
                <a:ext uri="{FF2B5EF4-FFF2-40B4-BE49-F238E27FC236}">
                  <a16:creationId xmlns:a16="http://schemas.microsoft.com/office/drawing/2014/main" id="{495773B3-D6CE-453B-96D1-E95DF6122C37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652516" y="4140034"/>
              <a:ext cx="4590985" cy="6096822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49D9CCDB-CAB7-4554-8B96-AF649D96074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103598" y="4353457"/>
              <a:ext cx="4635072" cy="5693176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15844E15-7463-4C39-9A45-B2A35B7FD5C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742514" y="4666232"/>
              <a:ext cx="4007069" cy="5358110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843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51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Andrijana</dc:creator>
  <cp:lastModifiedBy>Andrijana</cp:lastModifiedBy>
  <cp:revision>27</cp:revision>
  <dcterms:created xsi:type="dcterms:W3CDTF">2020-12-15T15:21:20Z</dcterms:created>
  <dcterms:modified xsi:type="dcterms:W3CDTF">2021-01-05T13:53:12Z</dcterms:modified>
</cp:coreProperties>
</file>