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78" r:id="rId6"/>
  </p:sldMasterIdLst>
  <p:notesMasterIdLst>
    <p:notesMasterId r:id="rId10"/>
  </p:notesMasterIdLst>
  <p:handoutMasterIdLst>
    <p:handoutMasterId r:id="rId11"/>
  </p:handoutMasterIdLst>
  <p:sldIdLst>
    <p:sldId id="499" r:id="rId7"/>
    <p:sldId id="513" r:id="rId8"/>
    <p:sldId id="51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7" clrIdx="0">
    <p:extLst>
      <p:ext uri="{19B8F6BF-5375-455C-9EA6-DF929625EA0E}">
        <p15:presenceInfo xmlns:p15="http://schemas.microsoft.com/office/powerpoint/2012/main" userId="S-1-5-21-484763869-823518204-839522115-3191" providerId="AD"/>
      </p:ext>
    </p:extLst>
  </p:cmAuthor>
  <p:cmAuthor id="2" name="Beatrix Weber" initials="BW" lastIdx="5" clrIdx="1">
    <p:extLst>
      <p:ext uri="{19B8F6BF-5375-455C-9EA6-DF929625EA0E}">
        <p15:presenceInfo xmlns:p15="http://schemas.microsoft.com/office/powerpoint/2012/main" userId="S-1-5-21-484763869-823518204-839522115-4549" providerId="AD"/>
      </p:ext>
    </p:extLst>
  </p:cmAuthor>
  <p:cmAuthor id="3" name="Nicole Harris" initials="NH" lastIdx="1" clrIdx="2"/>
  <p:cmAuthor id="4" name="Sabrina McCollum" initials="SM" lastIdx="2" clrIdx="3">
    <p:extLst>
      <p:ext uri="{19B8F6BF-5375-455C-9EA6-DF929625EA0E}">
        <p15:presenceInfo xmlns:p15="http://schemas.microsoft.com/office/powerpoint/2012/main" userId="S-1-5-21-484763869-823518204-839522115-8920" providerId="AD"/>
      </p:ext>
    </p:extLst>
  </p:cmAuthor>
  <p:cmAuthor id="5" name="Nathalie McKenzie" initials="NM" lastIdx="3" clrIdx="4">
    <p:extLst>
      <p:ext uri="{19B8F6BF-5375-455C-9EA6-DF929625EA0E}">
        <p15:presenceInfo xmlns:p15="http://schemas.microsoft.com/office/powerpoint/2012/main" userId="S-1-5-21-484763869-823518204-839522115-19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456"/>
    <a:srgbClr val="C04259"/>
    <a:srgbClr val="3264C8"/>
    <a:srgbClr val="92C5DF"/>
    <a:srgbClr val="4C91BF"/>
    <a:srgbClr val="CC3333"/>
    <a:srgbClr val="B9ADA7"/>
    <a:srgbClr val="A69790"/>
    <a:srgbClr val="729CC6"/>
    <a:srgbClr val="A5CB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24" autoAdjust="0"/>
    <p:restoredTop sz="85578" autoAdjust="0"/>
  </p:normalViewPr>
  <p:slideViewPr>
    <p:cSldViewPr snapToGrid="0">
      <p:cViewPr varScale="1">
        <p:scale>
          <a:sx n="109" d="100"/>
          <a:sy n="109" d="100"/>
        </p:scale>
        <p:origin x="1472" y="17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10/02/2021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4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Q4 Jan to Apr 2020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Participants: 614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Meetings: 9</a:t>
            </a:r>
          </a:p>
          <a:p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Q4 Jan to Apr 20: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SIG-NGN (37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TF-CSIRT 59 (269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SIG-MSP (43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TF-RED VIRTUAL (14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VIRTUAL (52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SIG-NOC VIRTUAL (54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SIG-Marcomms VIRTUAL (39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VIRTUAL (40 attendees)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SIG-ISM/WISE (66 attendees)</a:t>
            </a:r>
          </a:p>
          <a:p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Q5 May to Aug 20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Participants: 614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Meetings: 9</a:t>
            </a:r>
          </a:p>
          <a:p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 MSP (30?)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 NOC (30)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/ SIG-MM (78)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TF-RED (35)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(126)</a:t>
            </a:r>
          </a:p>
          <a:p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Q6 Sep to Dec 20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Participants: 299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Meetings: 5</a:t>
            </a:r>
          </a:p>
          <a:p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TF-CSIRT (170)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SIG-ISM / WISE (38)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TF-RED (26)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SIG-Marcomms (50)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SIG-MSP (38)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(65)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comm (16)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TF-EDU (38)</a:t>
            </a:r>
          </a:p>
          <a:p>
            <a:br>
              <a:rPr lang="en-GB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2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4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8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7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041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79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C371AD-EB90-5740-93BA-BCBB67E800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74494223-671B-4A45-8551-F74FC9F4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1" t="10207" r="26997" b="37311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74" r:id="rId8"/>
    <p:sldLayoutId id="2147483683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603073" y="3781715"/>
            <a:ext cx="5429250" cy="1629438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65836" y="3479676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455274" y="235016"/>
            <a:ext cx="10515600" cy="5354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C000"/>
                </a:solidFill>
              </a:rPr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 userDrawn="1"/>
        </p:nvSpPr>
        <p:spPr>
          <a:xfrm>
            <a:off x="455022" y="251432"/>
            <a:ext cx="10515600" cy="10369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baseline="0">
                <a:solidFill>
                  <a:srgbClr val="ED7D3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454643" y="668867"/>
            <a:ext cx="9037967" cy="448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i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second line can also be used for subtitles</a:t>
            </a:r>
          </a:p>
        </p:txBody>
      </p:sp>
    </p:spTree>
    <p:extLst>
      <p:ext uri="{BB962C8B-B14F-4D97-AF65-F5344CB8AC3E}">
        <p14:creationId xmlns:p14="http://schemas.microsoft.com/office/powerpoint/2010/main" val="28919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2" r:id="rId2"/>
    <p:sldLayoutId id="214748370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6">
          <p15:clr>
            <a:srgbClr val="F26B43"/>
          </p15:clr>
        </p15:guide>
        <p15:guide id="2" pos="3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C927B3-42AD-6B42-8D2F-2B015A15A944}"/>
              </a:ext>
            </a:extLst>
          </p:cNvPr>
          <p:cNvSpPr txBox="1"/>
          <p:nvPr/>
        </p:nvSpPr>
        <p:spPr>
          <a:xfrm>
            <a:off x="517782" y="2016757"/>
            <a:ext cx="98454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GÉANT Community Programme</a:t>
            </a:r>
          </a:p>
          <a:p>
            <a:r>
              <a:rPr lang="en-GB" sz="3600" dirty="0">
                <a:solidFill>
                  <a:schemeClr val="bg1"/>
                </a:solidFill>
              </a:rPr>
              <a:t>Task-forces and Special Interest Groups </a:t>
            </a:r>
          </a:p>
          <a:p>
            <a:r>
              <a:rPr lang="en-GB" sz="3600" dirty="0">
                <a:solidFill>
                  <a:schemeClr val="bg1"/>
                </a:solidFill>
              </a:rPr>
              <a:t>Overview 2020 and resources 2021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173D4C-8F8B-5A43-AAAA-2875E11DA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82" y="750328"/>
            <a:ext cx="7616839" cy="65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i="1" dirty="0">
                <a:solidFill>
                  <a:schemeClr val="bg1"/>
                </a:solidFill>
                <a:latin typeface="+mn-lt"/>
              </a:rPr>
              <a:t>GCC meeting – February 10</a:t>
            </a:r>
            <a:r>
              <a:rPr lang="en-GB" i="1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3685D-5DE8-6248-B336-A7B753541EA6}"/>
              </a:ext>
            </a:extLst>
          </p:cNvPr>
          <p:cNvSpPr txBox="1"/>
          <p:nvPr/>
        </p:nvSpPr>
        <p:spPr>
          <a:xfrm>
            <a:off x="848734" y="5730498"/>
            <a:ext cx="3361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(GN4-3).​​​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393DA4AD-55A7-6649-ACEB-E1CA707CA5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8" b="16667"/>
          <a:stretch/>
        </p:blipFill>
        <p:spPr>
          <a:xfrm>
            <a:off x="975022" y="5334994"/>
            <a:ext cx="474070" cy="31703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7D8265-A172-F442-853D-B7B8CA9E90EC}"/>
              </a:ext>
            </a:extLst>
          </p:cNvPr>
          <p:cNvSpPr txBox="1"/>
          <p:nvPr/>
        </p:nvSpPr>
        <p:spPr>
          <a:xfrm>
            <a:off x="517782" y="3912100"/>
            <a:ext cx="9845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>
                <a:solidFill>
                  <a:schemeClr val="bg1"/>
                </a:solidFill>
              </a:rPr>
              <a:t>Gyöngyi</a:t>
            </a:r>
            <a:r>
              <a:rPr lang="en-GB" sz="2800" i="1" dirty="0">
                <a:solidFill>
                  <a:schemeClr val="bg1"/>
                </a:solidFill>
              </a:rPr>
              <a:t> </a:t>
            </a:r>
            <a:r>
              <a:rPr lang="en-GB" sz="2800" i="1" dirty="0" err="1">
                <a:solidFill>
                  <a:schemeClr val="bg1"/>
                </a:solidFill>
              </a:rPr>
              <a:t>Horváth</a:t>
            </a:r>
            <a:r>
              <a:rPr lang="en-GB" sz="2800" i="1" dirty="0">
                <a:solidFill>
                  <a:schemeClr val="bg1"/>
                </a:solidFill>
              </a:rPr>
              <a:t> (GÉANT)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9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58251" y="1481210"/>
            <a:ext cx="6976024" cy="4782021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58251" y="869317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33381" y="942809"/>
            <a:ext cx="56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Task Forces and Special Interest Groups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381" y="1716249"/>
            <a:ext cx="6555442" cy="4442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Total number of meetings: 22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Total number of participants: 1354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Q4: 9 meetings, 614 participants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Q5: 8 meetings, 441 participants</a:t>
            </a:r>
          </a:p>
          <a:p>
            <a:pPr lvl="1"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Q6: 5 meetings, 299 participants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dirty="0">
                <a:solidFill>
                  <a:schemeClr val="bg1"/>
                </a:solidFill>
              </a:rPr>
              <a:t>Rapid conversion to virtual meetings, added shorter community sessions for TF-EDU, Community Café. 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endParaRPr lang="en-GB" b="1" i="1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i="1" dirty="0">
                <a:solidFill>
                  <a:schemeClr val="bg1"/>
                </a:solidFill>
              </a:rPr>
              <a:t>Missing meetings: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i="1" dirty="0">
                <a:solidFill>
                  <a:schemeClr val="bg1"/>
                </a:solidFill>
              </a:rPr>
              <a:t>SIG-</a:t>
            </a:r>
            <a:r>
              <a:rPr lang="en-GB" b="1" i="1" dirty="0" err="1">
                <a:solidFill>
                  <a:schemeClr val="bg1"/>
                </a:solidFill>
              </a:rPr>
              <a:t>MultiMedia</a:t>
            </a:r>
            <a:endParaRPr lang="en-GB" b="1" i="1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b="1" i="1" dirty="0">
                <a:solidFill>
                  <a:schemeClr val="bg1"/>
                </a:solidFill>
              </a:rPr>
              <a:t>SIG-CISS</a:t>
            </a:r>
            <a:endParaRPr lang="en-GB" b="1" i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0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28580" y="1079656"/>
            <a:ext cx="11334839" cy="5506092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/>
              <a:t>THANK YOU!</a:t>
            </a:r>
          </a:p>
          <a:p>
            <a:pPr algn="ctr"/>
            <a:r>
              <a:rPr lang="en-GB" sz="4400" dirty="0"/>
              <a:t>Any questions?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444" y="335758"/>
            <a:ext cx="1340153" cy="58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0334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defRPr sz="1600" b="1"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3B27A6C4-4E2C-40D3-BB43-F33F019EB1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0C78A8-B1D8-4FEA-960E-84AA03C34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E188BA-584E-4355-86E2-31133A4CC2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e2e8627e-9120-4592-bf70-1c86d23ddb27"/>
    <ds:schemaRef ds:uri="http://schemas.openxmlformats.org/package/2006/metadata/core-properties"/>
    <ds:schemaRef ds:uri="http://purl.org/dc/elements/1.1/"/>
    <ds:schemaRef ds:uri="33c70a20-266a-45ad-bf4a-dd457e1766dc"/>
    <ds:schemaRef ds:uri="http://schemas.microsoft.com/sharepoint/v3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 (003)</Template>
  <TotalTime>23118</TotalTime>
  <Words>285</Words>
  <Application>Microsoft Macintosh PowerPoint</Application>
  <PresentationFormat>Widescreen</PresentationFormat>
  <Paragraphs>61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GEANT EC Review</vt:lpstr>
      <vt:lpstr>Full page photo</vt:lpstr>
      <vt:lpstr>PowerPoint Presentation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Annabel Grant</dc:creator>
  <cp:lastModifiedBy>Gyöngyi Horváth</cp:lastModifiedBy>
  <cp:revision>591</cp:revision>
  <cp:lastPrinted>2016-05-20T16:08:32Z</cp:lastPrinted>
  <dcterms:created xsi:type="dcterms:W3CDTF">2017-07-04T09:12:35Z</dcterms:created>
  <dcterms:modified xsi:type="dcterms:W3CDTF">2021-02-10T15:02:40Z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