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525" r:id="rId3"/>
    <p:sldId id="497" r:id="rId4"/>
    <p:sldId id="492" r:id="rId5"/>
    <p:sldId id="506" r:id="rId6"/>
    <p:sldId id="527" r:id="rId7"/>
    <p:sldId id="530" r:id="rId8"/>
    <p:sldId id="265" r:id="rId9"/>
    <p:sldId id="526" r:id="rId10"/>
    <p:sldId id="532" r:id="rId11"/>
    <p:sldId id="531" r:id="rId12"/>
    <p:sldId id="528" r:id="rId13"/>
    <p:sldId id="529" r:id="rId14"/>
    <p:sldId id="483" r:id="rId15"/>
    <p:sldId id="272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an Lewis" initials="AL" lastIdx="1" clrIdx="0"/>
  <p:cmAuthor id="2" name="Branko Marović" initials="BM" lastIdx="5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1F63"/>
    <a:srgbClr val="8A94C8"/>
    <a:srgbClr val="D2D6EA"/>
    <a:srgbClr val="99BDCB"/>
    <a:srgbClr val="065081"/>
    <a:srgbClr val="1F4E79"/>
    <a:srgbClr val="4C7F94"/>
    <a:srgbClr val="C7DBE3"/>
    <a:srgbClr val="717EBD"/>
    <a:srgbClr val="ACB3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8725" autoAdjust="0"/>
    <p:restoredTop sz="81022" autoAdjust="0"/>
  </p:normalViewPr>
  <p:slideViewPr>
    <p:cSldViewPr snapToGrid="0">
      <p:cViewPr>
        <p:scale>
          <a:sx n="60" d="100"/>
          <a:sy n="60" d="100"/>
        </p:scale>
        <p:origin x="3294" y="714"/>
      </p:cViewPr>
      <p:guideLst>
        <p:guide orient="horz" pos="2160"/>
        <p:guide pos="384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notesViewPr>
    <p:cSldViewPr snapToGrid="0">
      <p:cViewPr varScale="1">
        <p:scale>
          <a:sx n="72" d="100"/>
          <a:sy n="72" d="100"/>
        </p:scale>
        <p:origin x="1224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67A3321-2754-4F0A-A961-9000B01A6790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535D8D46-7E6B-422C-9801-A74B332473F5}">
      <dgm:prSet phldrT="[Text]"/>
      <dgm:spPr/>
      <dgm:t>
        <a:bodyPr/>
        <a:lstStyle/>
        <a:p>
          <a:r>
            <a:rPr lang="en-GB" dirty="0"/>
            <a:t>Test IdP</a:t>
          </a:r>
        </a:p>
      </dgm:t>
    </dgm:pt>
    <dgm:pt modelId="{91F7E221-60F3-4FA5-9770-B83F98A7D37F}" type="parTrans" cxnId="{B14F0319-DF28-4C10-8D75-F2D3F9A13EF7}">
      <dgm:prSet/>
      <dgm:spPr/>
      <dgm:t>
        <a:bodyPr/>
        <a:lstStyle/>
        <a:p>
          <a:endParaRPr lang="en-GB"/>
        </a:p>
      </dgm:t>
    </dgm:pt>
    <dgm:pt modelId="{733D5B87-A678-456B-8D86-824EFDF0CBE1}" type="sibTrans" cxnId="{B14F0319-DF28-4C10-8D75-F2D3F9A13EF7}">
      <dgm:prSet/>
      <dgm:spPr/>
      <dgm:t>
        <a:bodyPr/>
        <a:lstStyle/>
        <a:p>
          <a:endParaRPr lang="en-GB"/>
        </a:p>
      </dgm:t>
    </dgm:pt>
    <dgm:pt modelId="{D47CDF52-E19E-4510-920B-42877EC7B6A3}">
      <dgm:prSet phldrT="[Text]"/>
      <dgm:spPr/>
      <dgm:t>
        <a:bodyPr/>
        <a:lstStyle/>
        <a:p>
          <a:r>
            <a:rPr lang="en-GB" dirty="0"/>
            <a:t>Use cases and requirements</a:t>
          </a:r>
        </a:p>
      </dgm:t>
    </dgm:pt>
    <dgm:pt modelId="{43BB0B62-2A43-4C8D-BE4B-254E30A91D61}" type="parTrans" cxnId="{F8810761-BFD5-411D-97C4-9545B2145130}">
      <dgm:prSet/>
      <dgm:spPr/>
      <dgm:t>
        <a:bodyPr/>
        <a:lstStyle/>
        <a:p>
          <a:endParaRPr lang="en-GB"/>
        </a:p>
      </dgm:t>
    </dgm:pt>
    <dgm:pt modelId="{34FF2A30-F8E0-4CAE-82B0-991CB7668A4C}" type="sibTrans" cxnId="{F8810761-BFD5-411D-97C4-9545B2145130}">
      <dgm:prSet/>
      <dgm:spPr/>
      <dgm:t>
        <a:bodyPr/>
        <a:lstStyle/>
        <a:p>
          <a:endParaRPr lang="en-GB"/>
        </a:p>
      </dgm:t>
    </dgm:pt>
    <dgm:pt modelId="{7B64BC5E-EBFC-498C-AD13-8D7F955A049A}">
      <dgm:prSet phldrT="[Text]"/>
      <dgm:spPr/>
      <dgm:t>
        <a:bodyPr/>
        <a:lstStyle/>
        <a:p>
          <a:r>
            <a:rPr lang="en-GB" dirty="0"/>
            <a:t>Design and Implementation</a:t>
          </a:r>
        </a:p>
      </dgm:t>
    </dgm:pt>
    <dgm:pt modelId="{E2DB1E0F-1400-486F-8E63-1A11C5243D33}" type="parTrans" cxnId="{CB16A802-2B41-4C51-84D3-8A3EE6B24A78}">
      <dgm:prSet/>
      <dgm:spPr/>
      <dgm:t>
        <a:bodyPr/>
        <a:lstStyle/>
        <a:p>
          <a:endParaRPr lang="en-GB"/>
        </a:p>
      </dgm:t>
    </dgm:pt>
    <dgm:pt modelId="{EC6E2837-4B17-4213-8ED8-4AC7FCABDFE6}" type="sibTrans" cxnId="{CB16A802-2B41-4C51-84D3-8A3EE6B24A78}">
      <dgm:prSet/>
      <dgm:spPr/>
      <dgm:t>
        <a:bodyPr/>
        <a:lstStyle/>
        <a:p>
          <a:endParaRPr lang="en-GB"/>
        </a:p>
      </dgm:t>
    </dgm:pt>
    <dgm:pt modelId="{422663C9-E7DC-4D80-A6B8-FE02D2B823A1}">
      <dgm:prSet phldrT="[Text]"/>
      <dgm:spPr/>
      <dgm:t>
        <a:bodyPr/>
        <a:lstStyle/>
        <a:p>
          <a:r>
            <a:rPr lang="en-GB" dirty="0"/>
            <a:t>Test and Deployment</a:t>
          </a:r>
        </a:p>
      </dgm:t>
    </dgm:pt>
    <dgm:pt modelId="{DEB18E2B-1C52-4793-B580-3EED213D8B22}" type="parTrans" cxnId="{909DD37F-C528-4990-9C25-5EE59A6E8A9F}">
      <dgm:prSet/>
      <dgm:spPr/>
      <dgm:t>
        <a:bodyPr/>
        <a:lstStyle/>
        <a:p>
          <a:endParaRPr lang="en-GB"/>
        </a:p>
      </dgm:t>
    </dgm:pt>
    <dgm:pt modelId="{3CEDDC09-19BF-490D-821C-3294B82DF605}" type="sibTrans" cxnId="{909DD37F-C528-4990-9C25-5EE59A6E8A9F}">
      <dgm:prSet/>
      <dgm:spPr/>
      <dgm:t>
        <a:bodyPr/>
        <a:lstStyle/>
        <a:p>
          <a:endParaRPr lang="en-GB"/>
        </a:p>
      </dgm:t>
    </dgm:pt>
    <dgm:pt modelId="{B6F9DE95-FD38-4289-B964-24D2EF970D85}">
      <dgm:prSet phldrT="[Text]"/>
      <dgm:spPr/>
      <dgm:t>
        <a:bodyPr/>
        <a:lstStyle/>
        <a:p>
          <a:r>
            <a:rPr lang="en-GB" dirty="0"/>
            <a:t>Sustainability and handover</a:t>
          </a:r>
        </a:p>
      </dgm:t>
    </dgm:pt>
    <dgm:pt modelId="{EAC5F66E-77DC-4B87-9F45-B6B7F50379FC}" type="parTrans" cxnId="{2E87EC2E-C336-4462-9584-FFE7B8BFB9B3}">
      <dgm:prSet/>
      <dgm:spPr/>
      <dgm:t>
        <a:bodyPr/>
        <a:lstStyle/>
        <a:p>
          <a:endParaRPr lang="en-GB"/>
        </a:p>
      </dgm:t>
    </dgm:pt>
    <dgm:pt modelId="{85D96688-C08F-45A6-8037-BD04E97ADEE4}" type="sibTrans" cxnId="{2E87EC2E-C336-4462-9584-FFE7B8BFB9B3}">
      <dgm:prSet/>
      <dgm:spPr/>
      <dgm:t>
        <a:bodyPr/>
        <a:lstStyle/>
        <a:p>
          <a:endParaRPr lang="en-GB"/>
        </a:p>
      </dgm:t>
    </dgm:pt>
    <dgm:pt modelId="{24E8C5BC-E593-4112-A473-E50B154664C0}">
      <dgm:prSet phldrT="[Text]"/>
      <dgm:spPr/>
      <dgm:t>
        <a:bodyPr/>
        <a:lstStyle/>
        <a:p>
          <a:r>
            <a:rPr lang="en-GB" dirty="0"/>
            <a:t>Setup stakeholder meetings</a:t>
          </a:r>
        </a:p>
      </dgm:t>
    </dgm:pt>
    <dgm:pt modelId="{C5B2C9FB-F0DF-4A6A-9257-F63F37AB2347}" type="parTrans" cxnId="{D6289A24-70C0-42DC-828C-978BBC7D9A86}">
      <dgm:prSet/>
      <dgm:spPr/>
      <dgm:t>
        <a:bodyPr/>
        <a:lstStyle/>
        <a:p>
          <a:endParaRPr lang="en-GB"/>
        </a:p>
      </dgm:t>
    </dgm:pt>
    <dgm:pt modelId="{080BB879-C4CB-4EDE-B45B-BF18A04F77E0}" type="sibTrans" cxnId="{D6289A24-70C0-42DC-828C-978BBC7D9A86}">
      <dgm:prSet/>
      <dgm:spPr/>
      <dgm:t>
        <a:bodyPr/>
        <a:lstStyle/>
        <a:p>
          <a:endParaRPr lang="en-GB"/>
        </a:p>
      </dgm:t>
    </dgm:pt>
    <dgm:pt modelId="{8E3EA8FD-473D-4993-A0F6-B0C27ED26292}">
      <dgm:prSet phldrT="[Text]"/>
      <dgm:spPr/>
      <dgm:t>
        <a:bodyPr/>
        <a:lstStyle/>
        <a:p>
          <a:r>
            <a:rPr lang="en-GB" dirty="0"/>
            <a:t>Investigate platforms</a:t>
          </a:r>
        </a:p>
      </dgm:t>
    </dgm:pt>
    <dgm:pt modelId="{3D750F99-6FD6-4DC8-8D1F-908EA8139BA5}" type="parTrans" cxnId="{7396DCE9-64F7-4A50-B9F2-68EB9EDCF831}">
      <dgm:prSet/>
      <dgm:spPr/>
      <dgm:t>
        <a:bodyPr/>
        <a:lstStyle/>
        <a:p>
          <a:endParaRPr lang="en-GB"/>
        </a:p>
      </dgm:t>
    </dgm:pt>
    <dgm:pt modelId="{E7D6404C-8870-430D-B0FD-C0E5C9ACE9C1}" type="sibTrans" cxnId="{7396DCE9-64F7-4A50-B9F2-68EB9EDCF831}">
      <dgm:prSet/>
      <dgm:spPr/>
      <dgm:t>
        <a:bodyPr/>
        <a:lstStyle/>
        <a:p>
          <a:endParaRPr lang="en-GB"/>
        </a:p>
      </dgm:t>
    </dgm:pt>
    <dgm:pt modelId="{A3DB2A52-5D60-4EBE-8244-D643D564F83B}">
      <dgm:prSet phldrT="[Text]"/>
      <dgm:spPr/>
      <dgm:t>
        <a:bodyPr/>
        <a:lstStyle/>
        <a:p>
          <a:r>
            <a:rPr lang="en-GB" dirty="0"/>
            <a:t>Create Test SP(s)</a:t>
          </a:r>
        </a:p>
      </dgm:t>
    </dgm:pt>
    <dgm:pt modelId="{DC42E9C7-8C41-43E5-B04D-91E3AAF38318}" type="parTrans" cxnId="{86A587C3-0D07-40CE-BE6C-C599E692EE9C}">
      <dgm:prSet/>
      <dgm:spPr/>
      <dgm:t>
        <a:bodyPr/>
        <a:lstStyle/>
        <a:p>
          <a:endParaRPr lang="en-GB"/>
        </a:p>
      </dgm:t>
    </dgm:pt>
    <dgm:pt modelId="{EB5B6029-2F6A-452A-B79B-6F774D44D92B}" type="sibTrans" cxnId="{86A587C3-0D07-40CE-BE6C-C599E692EE9C}">
      <dgm:prSet/>
      <dgm:spPr/>
      <dgm:t>
        <a:bodyPr/>
        <a:lstStyle/>
        <a:p>
          <a:endParaRPr lang="en-GB"/>
        </a:p>
      </dgm:t>
    </dgm:pt>
    <dgm:pt modelId="{78337E02-B498-48DE-9982-F9ECE358EFA8}">
      <dgm:prSet phldrT="[Text]"/>
      <dgm:spPr/>
      <dgm:t>
        <a:bodyPr/>
        <a:lstStyle/>
        <a:p>
          <a:r>
            <a:rPr lang="en-GB" dirty="0"/>
            <a:t>………….</a:t>
          </a:r>
        </a:p>
      </dgm:t>
    </dgm:pt>
    <dgm:pt modelId="{5D5E607A-E173-4633-9212-12BEBCE672E8}" type="parTrans" cxnId="{8788831C-DD11-4914-B616-307D1CF4F682}">
      <dgm:prSet/>
      <dgm:spPr/>
      <dgm:t>
        <a:bodyPr/>
        <a:lstStyle/>
        <a:p>
          <a:endParaRPr lang="en-GB"/>
        </a:p>
      </dgm:t>
    </dgm:pt>
    <dgm:pt modelId="{863372DA-5E4E-4BFE-B390-E62A46B91A4F}" type="sibTrans" cxnId="{8788831C-DD11-4914-B616-307D1CF4F682}">
      <dgm:prSet/>
      <dgm:spPr/>
      <dgm:t>
        <a:bodyPr/>
        <a:lstStyle/>
        <a:p>
          <a:endParaRPr lang="en-GB"/>
        </a:p>
      </dgm:t>
    </dgm:pt>
    <dgm:pt modelId="{DE5A0A3A-5BB8-44B5-B44F-7616D49D33C0}">
      <dgm:prSet phldrT="[Text]"/>
      <dgm:spPr/>
      <dgm:t>
        <a:bodyPr/>
        <a:lstStyle/>
        <a:p>
          <a:r>
            <a:rPr lang="en-GB" dirty="0"/>
            <a:t>Capture and replay feedback</a:t>
          </a:r>
        </a:p>
      </dgm:t>
    </dgm:pt>
    <dgm:pt modelId="{11679863-8B5F-4214-A961-C7B2ED492020}" type="parTrans" cxnId="{C5EF28BA-F782-4B2B-B4EA-300E0187412D}">
      <dgm:prSet/>
      <dgm:spPr/>
      <dgm:t>
        <a:bodyPr/>
        <a:lstStyle/>
        <a:p>
          <a:endParaRPr lang="en-GB"/>
        </a:p>
      </dgm:t>
    </dgm:pt>
    <dgm:pt modelId="{C0C4C753-FC35-4829-8608-596CBADDC4C9}" type="sibTrans" cxnId="{C5EF28BA-F782-4B2B-B4EA-300E0187412D}">
      <dgm:prSet/>
      <dgm:spPr/>
      <dgm:t>
        <a:bodyPr/>
        <a:lstStyle/>
        <a:p>
          <a:endParaRPr lang="en-GB"/>
        </a:p>
      </dgm:t>
    </dgm:pt>
    <dgm:pt modelId="{86657EA8-1984-403E-A8C0-51AAE4F8BA41}">
      <dgm:prSet phldrT="[Text]"/>
      <dgm:spPr/>
      <dgm:t>
        <a:bodyPr/>
        <a:lstStyle/>
        <a:p>
          <a:r>
            <a:rPr lang="en-GB" dirty="0"/>
            <a:t>Create  PoC platform</a:t>
          </a:r>
        </a:p>
      </dgm:t>
    </dgm:pt>
    <dgm:pt modelId="{21146AA2-3DC7-4F35-8296-BD8FF9479B47}" type="parTrans" cxnId="{E23420AE-85C5-419B-84FC-64AF3A721230}">
      <dgm:prSet/>
      <dgm:spPr/>
      <dgm:t>
        <a:bodyPr/>
        <a:lstStyle/>
        <a:p>
          <a:endParaRPr lang="en-GB"/>
        </a:p>
      </dgm:t>
    </dgm:pt>
    <dgm:pt modelId="{9806F69E-C451-4AE2-86C4-746B83778877}" type="sibTrans" cxnId="{E23420AE-85C5-419B-84FC-64AF3A721230}">
      <dgm:prSet/>
      <dgm:spPr/>
      <dgm:t>
        <a:bodyPr/>
        <a:lstStyle/>
        <a:p>
          <a:endParaRPr lang="en-GB"/>
        </a:p>
      </dgm:t>
    </dgm:pt>
    <dgm:pt modelId="{7CCC1F82-ECCB-40FB-973F-484E0BBEA487}">
      <dgm:prSet phldrT="[Text]"/>
      <dgm:spPr/>
      <dgm:t>
        <a:bodyPr/>
        <a:lstStyle/>
        <a:p>
          <a:r>
            <a:rPr lang="en-GB" dirty="0"/>
            <a:t>Define architecture</a:t>
          </a:r>
        </a:p>
      </dgm:t>
    </dgm:pt>
    <dgm:pt modelId="{F353D426-F077-4A28-A612-59FF3F471818}" type="parTrans" cxnId="{C7297263-26BB-4C8D-8CC1-658881FE07C7}">
      <dgm:prSet/>
      <dgm:spPr/>
      <dgm:t>
        <a:bodyPr/>
        <a:lstStyle/>
        <a:p>
          <a:endParaRPr lang="en-GB"/>
        </a:p>
      </dgm:t>
    </dgm:pt>
    <dgm:pt modelId="{7279F91A-67AE-4FBE-A7E9-E43DD3F43A1A}" type="sibTrans" cxnId="{C7297263-26BB-4C8D-8CC1-658881FE07C7}">
      <dgm:prSet/>
      <dgm:spPr/>
      <dgm:t>
        <a:bodyPr/>
        <a:lstStyle/>
        <a:p>
          <a:endParaRPr lang="en-GB"/>
        </a:p>
      </dgm:t>
    </dgm:pt>
    <dgm:pt modelId="{C729F182-E99A-402A-B8CB-D677F8EBD867}">
      <dgm:prSet phldrT="[Text]"/>
      <dgm:spPr/>
      <dgm:t>
        <a:bodyPr/>
        <a:lstStyle/>
        <a:p>
          <a:r>
            <a:rPr lang="en-GB" dirty="0"/>
            <a:t>Capture requirements</a:t>
          </a:r>
        </a:p>
      </dgm:t>
    </dgm:pt>
    <dgm:pt modelId="{7020CF54-DFE7-4B9D-B07B-5DE80BDF42CC}" type="parTrans" cxnId="{65C2BB75-04A9-4D80-ADE2-A6EB2A58053B}">
      <dgm:prSet/>
      <dgm:spPr/>
      <dgm:t>
        <a:bodyPr/>
        <a:lstStyle/>
        <a:p>
          <a:endParaRPr lang="en-GB"/>
        </a:p>
      </dgm:t>
    </dgm:pt>
    <dgm:pt modelId="{70A03617-58B2-47C2-B94C-C68082894624}" type="sibTrans" cxnId="{65C2BB75-04A9-4D80-ADE2-A6EB2A58053B}">
      <dgm:prSet/>
      <dgm:spPr/>
      <dgm:t>
        <a:bodyPr/>
        <a:lstStyle/>
        <a:p>
          <a:endParaRPr lang="en-GB"/>
        </a:p>
      </dgm:t>
    </dgm:pt>
    <dgm:pt modelId="{8D9C82EF-D3F6-40BA-B825-508D7693AB1A}" type="pres">
      <dgm:prSet presAssocID="{467A3321-2754-4F0A-A961-9000B01A6790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9A119AD3-B00F-4D6D-95DB-5355342A134D}" type="pres">
      <dgm:prSet presAssocID="{535D8D46-7E6B-422C-9801-A74B332473F5}" presName="hierRoot1" presStyleCnt="0">
        <dgm:presLayoutVars>
          <dgm:hierBranch val="init"/>
        </dgm:presLayoutVars>
      </dgm:prSet>
      <dgm:spPr/>
    </dgm:pt>
    <dgm:pt modelId="{92D1875D-CEB7-4A42-B85C-CC1A7E4BEC65}" type="pres">
      <dgm:prSet presAssocID="{535D8D46-7E6B-422C-9801-A74B332473F5}" presName="rootComposite1" presStyleCnt="0"/>
      <dgm:spPr/>
    </dgm:pt>
    <dgm:pt modelId="{487EB7FE-DC95-459B-9F58-A8BF8B0459B1}" type="pres">
      <dgm:prSet presAssocID="{535D8D46-7E6B-422C-9801-A74B332473F5}" presName="rootText1" presStyleLbl="node0" presStyleIdx="0" presStyleCnt="1">
        <dgm:presLayoutVars>
          <dgm:chPref val="3"/>
        </dgm:presLayoutVars>
      </dgm:prSet>
      <dgm:spPr/>
    </dgm:pt>
    <dgm:pt modelId="{6AC597BE-2176-4EF2-8B02-1F06159199BC}" type="pres">
      <dgm:prSet presAssocID="{535D8D46-7E6B-422C-9801-A74B332473F5}" presName="rootConnector1" presStyleLbl="node1" presStyleIdx="0" presStyleCnt="0"/>
      <dgm:spPr/>
    </dgm:pt>
    <dgm:pt modelId="{362C9A28-E079-46AA-A5BC-66E777A7B727}" type="pres">
      <dgm:prSet presAssocID="{535D8D46-7E6B-422C-9801-A74B332473F5}" presName="hierChild2" presStyleCnt="0"/>
      <dgm:spPr/>
    </dgm:pt>
    <dgm:pt modelId="{8A37A788-EFC8-4350-92C1-3C04114732CB}" type="pres">
      <dgm:prSet presAssocID="{43BB0B62-2A43-4C8D-BE4B-254E30A91D61}" presName="Name37" presStyleLbl="parChTrans1D2" presStyleIdx="0" presStyleCnt="4"/>
      <dgm:spPr/>
    </dgm:pt>
    <dgm:pt modelId="{F347DEBC-60EE-4D62-8CB7-42F75E438480}" type="pres">
      <dgm:prSet presAssocID="{D47CDF52-E19E-4510-920B-42877EC7B6A3}" presName="hierRoot2" presStyleCnt="0">
        <dgm:presLayoutVars>
          <dgm:hierBranch val="init"/>
        </dgm:presLayoutVars>
      </dgm:prSet>
      <dgm:spPr/>
    </dgm:pt>
    <dgm:pt modelId="{52A62FFE-DACE-48AB-BB3A-928CF3F15CA2}" type="pres">
      <dgm:prSet presAssocID="{D47CDF52-E19E-4510-920B-42877EC7B6A3}" presName="rootComposite" presStyleCnt="0"/>
      <dgm:spPr/>
    </dgm:pt>
    <dgm:pt modelId="{0AEF8543-03F6-4A3F-99BD-448FB88F793C}" type="pres">
      <dgm:prSet presAssocID="{D47CDF52-E19E-4510-920B-42877EC7B6A3}" presName="rootText" presStyleLbl="node2" presStyleIdx="0" presStyleCnt="4">
        <dgm:presLayoutVars>
          <dgm:chPref val="3"/>
        </dgm:presLayoutVars>
      </dgm:prSet>
      <dgm:spPr/>
    </dgm:pt>
    <dgm:pt modelId="{5F364F9A-DC35-4E83-AA3F-3D9448540ABD}" type="pres">
      <dgm:prSet presAssocID="{D47CDF52-E19E-4510-920B-42877EC7B6A3}" presName="rootConnector" presStyleLbl="node2" presStyleIdx="0" presStyleCnt="4"/>
      <dgm:spPr/>
    </dgm:pt>
    <dgm:pt modelId="{0C4346B6-FB2C-4370-B37E-02BD815EAB9B}" type="pres">
      <dgm:prSet presAssocID="{D47CDF52-E19E-4510-920B-42877EC7B6A3}" presName="hierChild4" presStyleCnt="0"/>
      <dgm:spPr/>
    </dgm:pt>
    <dgm:pt modelId="{45DE2A07-E354-4B14-B968-042060026B22}" type="pres">
      <dgm:prSet presAssocID="{C5B2C9FB-F0DF-4A6A-9257-F63F37AB2347}" presName="Name37" presStyleLbl="parChTrans1D3" presStyleIdx="0" presStyleCnt="8"/>
      <dgm:spPr/>
    </dgm:pt>
    <dgm:pt modelId="{E9D47C82-0C8B-4B3E-AC8A-BCD5FB2D39AF}" type="pres">
      <dgm:prSet presAssocID="{24E8C5BC-E593-4112-A473-E50B154664C0}" presName="hierRoot2" presStyleCnt="0">
        <dgm:presLayoutVars>
          <dgm:hierBranch val="init"/>
        </dgm:presLayoutVars>
      </dgm:prSet>
      <dgm:spPr/>
    </dgm:pt>
    <dgm:pt modelId="{761861FE-2330-42F7-90B9-1350D67540E5}" type="pres">
      <dgm:prSet presAssocID="{24E8C5BC-E593-4112-A473-E50B154664C0}" presName="rootComposite" presStyleCnt="0"/>
      <dgm:spPr/>
    </dgm:pt>
    <dgm:pt modelId="{9923368F-56E0-485C-A01A-E1B1577734F0}" type="pres">
      <dgm:prSet presAssocID="{24E8C5BC-E593-4112-A473-E50B154664C0}" presName="rootText" presStyleLbl="node3" presStyleIdx="0" presStyleCnt="8">
        <dgm:presLayoutVars>
          <dgm:chPref val="3"/>
        </dgm:presLayoutVars>
      </dgm:prSet>
      <dgm:spPr/>
    </dgm:pt>
    <dgm:pt modelId="{FC677C92-6C9A-42EF-A794-77A1FF3CE67C}" type="pres">
      <dgm:prSet presAssocID="{24E8C5BC-E593-4112-A473-E50B154664C0}" presName="rootConnector" presStyleLbl="node3" presStyleIdx="0" presStyleCnt="8"/>
      <dgm:spPr/>
    </dgm:pt>
    <dgm:pt modelId="{03B9AE38-155C-43FE-AADA-4EC2A5D8DDAC}" type="pres">
      <dgm:prSet presAssocID="{24E8C5BC-E593-4112-A473-E50B154664C0}" presName="hierChild4" presStyleCnt="0"/>
      <dgm:spPr/>
    </dgm:pt>
    <dgm:pt modelId="{2DE07044-94D0-4AB3-8315-EFF4DFBDFFC8}" type="pres">
      <dgm:prSet presAssocID="{24E8C5BC-E593-4112-A473-E50B154664C0}" presName="hierChild5" presStyleCnt="0"/>
      <dgm:spPr/>
    </dgm:pt>
    <dgm:pt modelId="{93DB9897-9744-409B-B4CC-73F1FD806771}" type="pres">
      <dgm:prSet presAssocID="{11679863-8B5F-4214-A961-C7B2ED492020}" presName="Name37" presStyleLbl="parChTrans1D3" presStyleIdx="1" presStyleCnt="8"/>
      <dgm:spPr/>
    </dgm:pt>
    <dgm:pt modelId="{DFD1B5DD-1E9D-4649-9598-D8678092E5BB}" type="pres">
      <dgm:prSet presAssocID="{DE5A0A3A-5BB8-44B5-B44F-7616D49D33C0}" presName="hierRoot2" presStyleCnt="0">
        <dgm:presLayoutVars>
          <dgm:hierBranch val="init"/>
        </dgm:presLayoutVars>
      </dgm:prSet>
      <dgm:spPr/>
    </dgm:pt>
    <dgm:pt modelId="{303BE228-0A2F-45E6-ABAB-AD16624BC178}" type="pres">
      <dgm:prSet presAssocID="{DE5A0A3A-5BB8-44B5-B44F-7616D49D33C0}" presName="rootComposite" presStyleCnt="0"/>
      <dgm:spPr/>
    </dgm:pt>
    <dgm:pt modelId="{CC9C1044-3891-4977-8366-63AF46CDD622}" type="pres">
      <dgm:prSet presAssocID="{DE5A0A3A-5BB8-44B5-B44F-7616D49D33C0}" presName="rootText" presStyleLbl="node3" presStyleIdx="1" presStyleCnt="8">
        <dgm:presLayoutVars>
          <dgm:chPref val="3"/>
        </dgm:presLayoutVars>
      </dgm:prSet>
      <dgm:spPr/>
    </dgm:pt>
    <dgm:pt modelId="{E8AB7558-AB1F-44FF-BAD0-923CCB397C25}" type="pres">
      <dgm:prSet presAssocID="{DE5A0A3A-5BB8-44B5-B44F-7616D49D33C0}" presName="rootConnector" presStyleLbl="node3" presStyleIdx="1" presStyleCnt="8"/>
      <dgm:spPr/>
    </dgm:pt>
    <dgm:pt modelId="{BF8DE98F-849A-4F08-99D2-E0385B63180D}" type="pres">
      <dgm:prSet presAssocID="{DE5A0A3A-5BB8-44B5-B44F-7616D49D33C0}" presName="hierChild4" presStyleCnt="0"/>
      <dgm:spPr/>
    </dgm:pt>
    <dgm:pt modelId="{21382B62-EDCC-4EE1-9A0A-3DBB8CDC67C9}" type="pres">
      <dgm:prSet presAssocID="{DE5A0A3A-5BB8-44B5-B44F-7616D49D33C0}" presName="hierChild5" presStyleCnt="0"/>
      <dgm:spPr/>
    </dgm:pt>
    <dgm:pt modelId="{CBAC4459-C132-4C2B-B75B-2DDB5634687C}" type="pres">
      <dgm:prSet presAssocID="{7020CF54-DFE7-4B9D-B07B-5DE80BDF42CC}" presName="Name37" presStyleLbl="parChTrans1D3" presStyleIdx="2" presStyleCnt="8"/>
      <dgm:spPr/>
    </dgm:pt>
    <dgm:pt modelId="{A7CE2024-0F85-4B96-8463-E4D0A89E541A}" type="pres">
      <dgm:prSet presAssocID="{C729F182-E99A-402A-B8CB-D677F8EBD867}" presName="hierRoot2" presStyleCnt="0">
        <dgm:presLayoutVars>
          <dgm:hierBranch val="init"/>
        </dgm:presLayoutVars>
      </dgm:prSet>
      <dgm:spPr/>
    </dgm:pt>
    <dgm:pt modelId="{A13AB7B5-84D6-41DD-96AE-B22387E80508}" type="pres">
      <dgm:prSet presAssocID="{C729F182-E99A-402A-B8CB-D677F8EBD867}" presName="rootComposite" presStyleCnt="0"/>
      <dgm:spPr/>
    </dgm:pt>
    <dgm:pt modelId="{B740E4F2-7560-495C-9752-8292F9304230}" type="pres">
      <dgm:prSet presAssocID="{C729F182-E99A-402A-B8CB-D677F8EBD867}" presName="rootText" presStyleLbl="node3" presStyleIdx="2" presStyleCnt="8">
        <dgm:presLayoutVars>
          <dgm:chPref val="3"/>
        </dgm:presLayoutVars>
      </dgm:prSet>
      <dgm:spPr/>
    </dgm:pt>
    <dgm:pt modelId="{E8375E48-4C88-44D8-8A23-D50EF72BB921}" type="pres">
      <dgm:prSet presAssocID="{C729F182-E99A-402A-B8CB-D677F8EBD867}" presName="rootConnector" presStyleLbl="node3" presStyleIdx="2" presStyleCnt="8"/>
      <dgm:spPr/>
    </dgm:pt>
    <dgm:pt modelId="{1A299ABA-D351-4864-952D-0F03D1F7E702}" type="pres">
      <dgm:prSet presAssocID="{C729F182-E99A-402A-B8CB-D677F8EBD867}" presName="hierChild4" presStyleCnt="0"/>
      <dgm:spPr/>
    </dgm:pt>
    <dgm:pt modelId="{D46950F0-E06B-4E7C-8FAC-7F8FB3FF4019}" type="pres">
      <dgm:prSet presAssocID="{C729F182-E99A-402A-B8CB-D677F8EBD867}" presName="hierChild5" presStyleCnt="0"/>
      <dgm:spPr/>
    </dgm:pt>
    <dgm:pt modelId="{007836EC-B7C0-48B6-88DD-1E13D38E48A8}" type="pres">
      <dgm:prSet presAssocID="{D47CDF52-E19E-4510-920B-42877EC7B6A3}" presName="hierChild5" presStyleCnt="0"/>
      <dgm:spPr/>
    </dgm:pt>
    <dgm:pt modelId="{0E2756EC-F8D6-4002-B6DB-CB07C2F56386}" type="pres">
      <dgm:prSet presAssocID="{E2DB1E0F-1400-486F-8E63-1A11C5243D33}" presName="Name37" presStyleLbl="parChTrans1D2" presStyleIdx="1" presStyleCnt="4"/>
      <dgm:spPr/>
    </dgm:pt>
    <dgm:pt modelId="{59E7E8CA-AA3D-4F1F-B759-51A87F1A3A21}" type="pres">
      <dgm:prSet presAssocID="{7B64BC5E-EBFC-498C-AD13-8D7F955A049A}" presName="hierRoot2" presStyleCnt="0">
        <dgm:presLayoutVars>
          <dgm:hierBranch val="init"/>
        </dgm:presLayoutVars>
      </dgm:prSet>
      <dgm:spPr/>
    </dgm:pt>
    <dgm:pt modelId="{CAB0B966-3C13-4657-AE06-3343ACEDD4CD}" type="pres">
      <dgm:prSet presAssocID="{7B64BC5E-EBFC-498C-AD13-8D7F955A049A}" presName="rootComposite" presStyleCnt="0"/>
      <dgm:spPr/>
    </dgm:pt>
    <dgm:pt modelId="{57B6A15C-BA7A-4BD9-8C47-792BC85BBD6B}" type="pres">
      <dgm:prSet presAssocID="{7B64BC5E-EBFC-498C-AD13-8D7F955A049A}" presName="rootText" presStyleLbl="node2" presStyleIdx="1" presStyleCnt="4">
        <dgm:presLayoutVars>
          <dgm:chPref val="3"/>
        </dgm:presLayoutVars>
      </dgm:prSet>
      <dgm:spPr/>
    </dgm:pt>
    <dgm:pt modelId="{AA44A91F-C955-4673-897B-6C7340160BD1}" type="pres">
      <dgm:prSet presAssocID="{7B64BC5E-EBFC-498C-AD13-8D7F955A049A}" presName="rootConnector" presStyleLbl="node2" presStyleIdx="1" presStyleCnt="4"/>
      <dgm:spPr/>
    </dgm:pt>
    <dgm:pt modelId="{3797B8E6-4F71-42AC-85C7-9EE3E56F12B1}" type="pres">
      <dgm:prSet presAssocID="{7B64BC5E-EBFC-498C-AD13-8D7F955A049A}" presName="hierChild4" presStyleCnt="0"/>
      <dgm:spPr/>
    </dgm:pt>
    <dgm:pt modelId="{0BAF5A2B-159F-4158-B850-F62EF2FDDE04}" type="pres">
      <dgm:prSet presAssocID="{3D750F99-6FD6-4DC8-8D1F-908EA8139BA5}" presName="Name37" presStyleLbl="parChTrans1D3" presStyleIdx="3" presStyleCnt="8"/>
      <dgm:spPr/>
    </dgm:pt>
    <dgm:pt modelId="{1C121C40-9F8B-4539-A895-A90DE36A4129}" type="pres">
      <dgm:prSet presAssocID="{8E3EA8FD-473D-4993-A0F6-B0C27ED26292}" presName="hierRoot2" presStyleCnt="0">
        <dgm:presLayoutVars>
          <dgm:hierBranch val="init"/>
        </dgm:presLayoutVars>
      </dgm:prSet>
      <dgm:spPr/>
    </dgm:pt>
    <dgm:pt modelId="{2B6A91EA-1509-40D7-99AB-1801ACF9DDFB}" type="pres">
      <dgm:prSet presAssocID="{8E3EA8FD-473D-4993-A0F6-B0C27ED26292}" presName="rootComposite" presStyleCnt="0"/>
      <dgm:spPr/>
    </dgm:pt>
    <dgm:pt modelId="{1FBD454F-E10C-48E3-A4B0-5BDFB8A70EDA}" type="pres">
      <dgm:prSet presAssocID="{8E3EA8FD-473D-4993-A0F6-B0C27ED26292}" presName="rootText" presStyleLbl="node3" presStyleIdx="3" presStyleCnt="8">
        <dgm:presLayoutVars>
          <dgm:chPref val="3"/>
        </dgm:presLayoutVars>
      </dgm:prSet>
      <dgm:spPr/>
    </dgm:pt>
    <dgm:pt modelId="{10E6A67E-E7E7-4C90-B3C4-B586435E64A6}" type="pres">
      <dgm:prSet presAssocID="{8E3EA8FD-473D-4993-A0F6-B0C27ED26292}" presName="rootConnector" presStyleLbl="node3" presStyleIdx="3" presStyleCnt="8"/>
      <dgm:spPr/>
    </dgm:pt>
    <dgm:pt modelId="{CE64B243-1E94-432D-AC0B-41B2BE12E7C6}" type="pres">
      <dgm:prSet presAssocID="{8E3EA8FD-473D-4993-A0F6-B0C27ED26292}" presName="hierChild4" presStyleCnt="0"/>
      <dgm:spPr/>
    </dgm:pt>
    <dgm:pt modelId="{82F89B38-93C6-4D5F-97D7-2C6B84E7ED4C}" type="pres">
      <dgm:prSet presAssocID="{8E3EA8FD-473D-4993-A0F6-B0C27ED26292}" presName="hierChild5" presStyleCnt="0"/>
      <dgm:spPr/>
    </dgm:pt>
    <dgm:pt modelId="{8E2B0A77-0384-47C0-8E32-C92F101C6386}" type="pres">
      <dgm:prSet presAssocID="{F353D426-F077-4A28-A612-59FF3F471818}" presName="Name37" presStyleLbl="parChTrans1D3" presStyleIdx="4" presStyleCnt="8"/>
      <dgm:spPr/>
    </dgm:pt>
    <dgm:pt modelId="{4C90E029-63D4-43DC-B8DF-BE87266EA765}" type="pres">
      <dgm:prSet presAssocID="{7CCC1F82-ECCB-40FB-973F-484E0BBEA487}" presName="hierRoot2" presStyleCnt="0">
        <dgm:presLayoutVars>
          <dgm:hierBranch val="init"/>
        </dgm:presLayoutVars>
      </dgm:prSet>
      <dgm:spPr/>
    </dgm:pt>
    <dgm:pt modelId="{B3E1A6A3-7132-43CE-B218-7BD9BE9F3088}" type="pres">
      <dgm:prSet presAssocID="{7CCC1F82-ECCB-40FB-973F-484E0BBEA487}" presName="rootComposite" presStyleCnt="0"/>
      <dgm:spPr/>
    </dgm:pt>
    <dgm:pt modelId="{939EAAC8-5A38-4087-A9F8-7D81AD9BACAD}" type="pres">
      <dgm:prSet presAssocID="{7CCC1F82-ECCB-40FB-973F-484E0BBEA487}" presName="rootText" presStyleLbl="node3" presStyleIdx="4" presStyleCnt="8">
        <dgm:presLayoutVars>
          <dgm:chPref val="3"/>
        </dgm:presLayoutVars>
      </dgm:prSet>
      <dgm:spPr/>
    </dgm:pt>
    <dgm:pt modelId="{3AC4DC59-3619-437E-AF98-277B9617E3B0}" type="pres">
      <dgm:prSet presAssocID="{7CCC1F82-ECCB-40FB-973F-484E0BBEA487}" presName="rootConnector" presStyleLbl="node3" presStyleIdx="4" presStyleCnt="8"/>
      <dgm:spPr/>
    </dgm:pt>
    <dgm:pt modelId="{2D79989E-FFE5-40CF-8723-6073C6A1F6B8}" type="pres">
      <dgm:prSet presAssocID="{7CCC1F82-ECCB-40FB-973F-484E0BBEA487}" presName="hierChild4" presStyleCnt="0"/>
      <dgm:spPr/>
    </dgm:pt>
    <dgm:pt modelId="{26C9134F-AA8E-4338-8570-A374768F902E}" type="pres">
      <dgm:prSet presAssocID="{7CCC1F82-ECCB-40FB-973F-484E0BBEA487}" presName="hierChild5" presStyleCnt="0"/>
      <dgm:spPr/>
    </dgm:pt>
    <dgm:pt modelId="{BFFA6DD4-7D68-42AA-BC3A-3B16C0B802CD}" type="pres">
      <dgm:prSet presAssocID="{21146AA2-3DC7-4F35-8296-BD8FF9479B47}" presName="Name37" presStyleLbl="parChTrans1D3" presStyleIdx="5" presStyleCnt="8"/>
      <dgm:spPr/>
    </dgm:pt>
    <dgm:pt modelId="{56C9C1CE-1454-42E4-95B8-50283B069A4E}" type="pres">
      <dgm:prSet presAssocID="{86657EA8-1984-403E-A8C0-51AAE4F8BA41}" presName="hierRoot2" presStyleCnt="0">
        <dgm:presLayoutVars>
          <dgm:hierBranch val="init"/>
        </dgm:presLayoutVars>
      </dgm:prSet>
      <dgm:spPr/>
    </dgm:pt>
    <dgm:pt modelId="{024E0515-8B05-4566-B67E-348E3AB2DA53}" type="pres">
      <dgm:prSet presAssocID="{86657EA8-1984-403E-A8C0-51AAE4F8BA41}" presName="rootComposite" presStyleCnt="0"/>
      <dgm:spPr/>
    </dgm:pt>
    <dgm:pt modelId="{17E96246-8850-4849-B366-F62616355BE1}" type="pres">
      <dgm:prSet presAssocID="{86657EA8-1984-403E-A8C0-51AAE4F8BA41}" presName="rootText" presStyleLbl="node3" presStyleIdx="5" presStyleCnt="8">
        <dgm:presLayoutVars>
          <dgm:chPref val="3"/>
        </dgm:presLayoutVars>
      </dgm:prSet>
      <dgm:spPr/>
    </dgm:pt>
    <dgm:pt modelId="{A5361A31-3FF0-4968-9902-E8B280A54F3F}" type="pres">
      <dgm:prSet presAssocID="{86657EA8-1984-403E-A8C0-51AAE4F8BA41}" presName="rootConnector" presStyleLbl="node3" presStyleIdx="5" presStyleCnt="8"/>
      <dgm:spPr/>
    </dgm:pt>
    <dgm:pt modelId="{0B1E2148-8E20-4E84-887E-FAA61930D6F2}" type="pres">
      <dgm:prSet presAssocID="{86657EA8-1984-403E-A8C0-51AAE4F8BA41}" presName="hierChild4" presStyleCnt="0"/>
      <dgm:spPr/>
    </dgm:pt>
    <dgm:pt modelId="{8FD70A04-1FCC-49BE-9491-C7D00EC6108B}" type="pres">
      <dgm:prSet presAssocID="{86657EA8-1984-403E-A8C0-51AAE4F8BA41}" presName="hierChild5" presStyleCnt="0"/>
      <dgm:spPr/>
    </dgm:pt>
    <dgm:pt modelId="{76426166-EE9C-40F6-8231-3AD0A33A3B5D}" type="pres">
      <dgm:prSet presAssocID="{7B64BC5E-EBFC-498C-AD13-8D7F955A049A}" presName="hierChild5" presStyleCnt="0"/>
      <dgm:spPr/>
    </dgm:pt>
    <dgm:pt modelId="{40455A78-CB7D-4779-9C02-44E456F60F1F}" type="pres">
      <dgm:prSet presAssocID="{DEB18E2B-1C52-4793-B580-3EED213D8B22}" presName="Name37" presStyleLbl="parChTrans1D2" presStyleIdx="2" presStyleCnt="4"/>
      <dgm:spPr/>
    </dgm:pt>
    <dgm:pt modelId="{E48CC639-5C07-4E7C-BEA9-CC711953DA61}" type="pres">
      <dgm:prSet presAssocID="{422663C9-E7DC-4D80-A6B8-FE02D2B823A1}" presName="hierRoot2" presStyleCnt="0">
        <dgm:presLayoutVars>
          <dgm:hierBranch val="init"/>
        </dgm:presLayoutVars>
      </dgm:prSet>
      <dgm:spPr/>
    </dgm:pt>
    <dgm:pt modelId="{9A2A622B-7AC1-4AA1-A7FB-2E352BF6D659}" type="pres">
      <dgm:prSet presAssocID="{422663C9-E7DC-4D80-A6B8-FE02D2B823A1}" presName="rootComposite" presStyleCnt="0"/>
      <dgm:spPr/>
    </dgm:pt>
    <dgm:pt modelId="{2CC9BF51-32DC-4AF3-A279-CA71D090F5B0}" type="pres">
      <dgm:prSet presAssocID="{422663C9-E7DC-4D80-A6B8-FE02D2B823A1}" presName="rootText" presStyleLbl="node2" presStyleIdx="2" presStyleCnt="4">
        <dgm:presLayoutVars>
          <dgm:chPref val="3"/>
        </dgm:presLayoutVars>
      </dgm:prSet>
      <dgm:spPr/>
    </dgm:pt>
    <dgm:pt modelId="{50603153-483E-4314-8D85-F1921772B9B2}" type="pres">
      <dgm:prSet presAssocID="{422663C9-E7DC-4D80-A6B8-FE02D2B823A1}" presName="rootConnector" presStyleLbl="node2" presStyleIdx="2" presStyleCnt="4"/>
      <dgm:spPr/>
    </dgm:pt>
    <dgm:pt modelId="{F81DB47E-B7C5-407B-8D1B-58D0A35D861F}" type="pres">
      <dgm:prSet presAssocID="{422663C9-E7DC-4D80-A6B8-FE02D2B823A1}" presName="hierChild4" presStyleCnt="0"/>
      <dgm:spPr/>
    </dgm:pt>
    <dgm:pt modelId="{95927998-971A-42CD-A877-090686932911}" type="pres">
      <dgm:prSet presAssocID="{DC42E9C7-8C41-43E5-B04D-91E3AAF38318}" presName="Name37" presStyleLbl="parChTrans1D3" presStyleIdx="6" presStyleCnt="8"/>
      <dgm:spPr/>
    </dgm:pt>
    <dgm:pt modelId="{E060C39D-B06C-4EDB-A6C5-324F153C9067}" type="pres">
      <dgm:prSet presAssocID="{A3DB2A52-5D60-4EBE-8244-D643D564F83B}" presName="hierRoot2" presStyleCnt="0">
        <dgm:presLayoutVars>
          <dgm:hierBranch val="init"/>
        </dgm:presLayoutVars>
      </dgm:prSet>
      <dgm:spPr/>
    </dgm:pt>
    <dgm:pt modelId="{0D4DFC69-31FB-40CF-A424-8A8A2AFD21D9}" type="pres">
      <dgm:prSet presAssocID="{A3DB2A52-5D60-4EBE-8244-D643D564F83B}" presName="rootComposite" presStyleCnt="0"/>
      <dgm:spPr/>
    </dgm:pt>
    <dgm:pt modelId="{992CC0AE-A91F-428F-9BFD-5A2458A61655}" type="pres">
      <dgm:prSet presAssocID="{A3DB2A52-5D60-4EBE-8244-D643D564F83B}" presName="rootText" presStyleLbl="node3" presStyleIdx="6" presStyleCnt="8">
        <dgm:presLayoutVars>
          <dgm:chPref val="3"/>
        </dgm:presLayoutVars>
      </dgm:prSet>
      <dgm:spPr/>
    </dgm:pt>
    <dgm:pt modelId="{3A877E57-E2E9-4776-B911-A4086CB4ED25}" type="pres">
      <dgm:prSet presAssocID="{A3DB2A52-5D60-4EBE-8244-D643D564F83B}" presName="rootConnector" presStyleLbl="node3" presStyleIdx="6" presStyleCnt="8"/>
      <dgm:spPr/>
    </dgm:pt>
    <dgm:pt modelId="{0E4A5FFD-4743-420F-B844-F1F138AF9F8C}" type="pres">
      <dgm:prSet presAssocID="{A3DB2A52-5D60-4EBE-8244-D643D564F83B}" presName="hierChild4" presStyleCnt="0"/>
      <dgm:spPr/>
    </dgm:pt>
    <dgm:pt modelId="{ED3CFD05-7929-44C3-A2BA-A11794B0880C}" type="pres">
      <dgm:prSet presAssocID="{A3DB2A52-5D60-4EBE-8244-D643D564F83B}" presName="hierChild5" presStyleCnt="0"/>
      <dgm:spPr/>
    </dgm:pt>
    <dgm:pt modelId="{479D566C-E1C2-420E-91C7-E20612E38D7D}" type="pres">
      <dgm:prSet presAssocID="{422663C9-E7DC-4D80-A6B8-FE02D2B823A1}" presName="hierChild5" presStyleCnt="0"/>
      <dgm:spPr/>
    </dgm:pt>
    <dgm:pt modelId="{B6A3C73D-A1DC-4D62-9874-F101EB91BDBE}" type="pres">
      <dgm:prSet presAssocID="{EAC5F66E-77DC-4B87-9F45-B6B7F50379FC}" presName="Name37" presStyleLbl="parChTrans1D2" presStyleIdx="3" presStyleCnt="4"/>
      <dgm:spPr/>
    </dgm:pt>
    <dgm:pt modelId="{A37F1E12-A20B-44B7-B905-A3E5731C7F77}" type="pres">
      <dgm:prSet presAssocID="{B6F9DE95-FD38-4289-B964-24D2EF970D85}" presName="hierRoot2" presStyleCnt="0">
        <dgm:presLayoutVars>
          <dgm:hierBranch val="init"/>
        </dgm:presLayoutVars>
      </dgm:prSet>
      <dgm:spPr/>
    </dgm:pt>
    <dgm:pt modelId="{D71D43D8-665F-44E1-9BCD-894633B44BCE}" type="pres">
      <dgm:prSet presAssocID="{B6F9DE95-FD38-4289-B964-24D2EF970D85}" presName="rootComposite" presStyleCnt="0"/>
      <dgm:spPr/>
    </dgm:pt>
    <dgm:pt modelId="{4E48289E-0DC3-429A-80A6-F9082E528578}" type="pres">
      <dgm:prSet presAssocID="{B6F9DE95-FD38-4289-B964-24D2EF970D85}" presName="rootText" presStyleLbl="node2" presStyleIdx="3" presStyleCnt="4">
        <dgm:presLayoutVars>
          <dgm:chPref val="3"/>
        </dgm:presLayoutVars>
      </dgm:prSet>
      <dgm:spPr/>
    </dgm:pt>
    <dgm:pt modelId="{1783C456-3C9E-48AF-AB83-2978641F9884}" type="pres">
      <dgm:prSet presAssocID="{B6F9DE95-FD38-4289-B964-24D2EF970D85}" presName="rootConnector" presStyleLbl="node2" presStyleIdx="3" presStyleCnt="4"/>
      <dgm:spPr/>
    </dgm:pt>
    <dgm:pt modelId="{9BCD374D-E68D-4449-8CB1-94E80B46551F}" type="pres">
      <dgm:prSet presAssocID="{B6F9DE95-FD38-4289-B964-24D2EF970D85}" presName="hierChild4" presStyleCnt="0"/>
      <dgm:spPr/>
    </dgm:pt>
    <dgm:pt modelId="{37B49945-001F-467D-BCEC-FFBA41893B2A}" type="pres">
      <dgm:prSet presAssocID="{5D5E607A-E173-4633-9212-12BEBCE672E8}" presName="Name37" presStyleLbl="parChTrans1D3" presStyleIdx="7" presStyleCnt="8"/>
      <dgm:spPr/>
    </dgm:pt>
    <dgm:pt modelId="{90C018EB-958C-4CB4-B9E9-204AB6789314}" type="pres">
      <dgm:prSet presAssocID="{78337E02-B498-48DE-9982-F9ECE358EFA8}" presName="hierRoot2" presStyleCnt="0">
        <dgm:presLayoutVars>
          <dgm:hierBranch val="init"/>
        </dgm:presLayoutVars>
      </dgm:prSet>
      <dgm:spPr/>
    </dgm:pt>
    <dgm:pt modelId="{BAA0A04E-B4FC-4398-968E-765927711D26}" type="pres">
      <dgm:prSet presAssocID="{78337E02-B498-48DE-9982-F9ECE358EFA8}" presName="rootComposite" presStyleCnt="0"/>
      <dgm:spPr/>
    </dgm:pt>
    <dgm:pt modelId="{6090812D-B067-4D4E-A4B7-5A4F268B5746}" type="pres">
      <dgm:prSet presAssocID="{78337E02-B498-48DE-9982-F9ECE358EFA8}" presName="rootText" presStyleLbl="node3" presStyleIdx="7" presStyleCnt="8">
        <dgm:presLayoutVars>
          <dgm:chPref val="3"/>
        </dgm:presLayoutVars>
      </dgm:prSet>
      <dgm:spPr/>
    </dgm:pt>
    <dgm:pt modelId="{F95699DE-2625-4471-83AA-5383B171DAC1}" type="pres">
      <dgm:prSet presAssocID="{78337E02-B498-48DE-9982-F9ECE358EFA8}" presName="rootConnector" presStyleLbl="node3" presStyleIdx="7" presStyleCnt="8"/>
      <dgm:spPr/>
    </dgm:pt>
    <dgm:pt modelId="{94CC07B5-B77E-482A-BC39-6FF75E50D2EE}" type="pres">
      <dgm:prSet presAssocID="{78337E02-B498-48DE-9982-F9ECE358EFA8}" presName="hierChild4" presStyleCnt="0"/>
      <dgm:spPr/>
    </dgm:pt>
    <dgm:pt modelId="{2C178BBC-97BD-497C-9B32-8B7489F7EE7C}" type="pres">
      <dgm:prSet presAssocID="{78337E02-B498-48DE-9982-F9ECE358EFA8}" presName="hierChild5" presStyleCnt="0"/>
      <dgm:spPr/>
    </dgm:pt>
    <dgm:pt modelId="{9A9264D8-32CC-43C7-A743-35311F9663E0}" type="pres">
      <dgm:prSet presAssocID="{B6F9DE95-FD38-4289-B964-24D2EF970D85}" presName="hierChild5" presStyleCnt="0"/>
      <dgm:spPr/>
    </dgm:pt>
    <dgm:pt modelId="{FD6B9A3A-91E5-4F33-A372-8E57D2BEF472}" type="pres">
      <dgm:prSet presAssocID="{535D8D46-7E6B-422C-9801-A74B332473F5}" presName="hierChild3" presStyleCnt="0"/>
      <dgm:spPr/>
    </dgm:pt>
  </dgm:ptLst>
  <dgm:cxnLst>
    <dgm:cxn modelId="{CB16A802-2B41-4C51-84D3-8A3EE6B24A78}" srcId="{535D8D46-7E6B-422C-9801-A74B332473F5}" destId="{7B64BC5E-EBFC-498C-AD13-8D7F955A049A}" srcOrd="1" destOrd="0" parTransId="{E2DB1E0F-1400-486F-8E63-1A11C5243D33}" sibTransId="{EC6E2837-4B17-4213-8ED8-4AC7FCABDFE6}"/>
    <dgm:cxn modelId="{B2134114-2F17-4469-8BB4-A5D0F619A172}" type="presOf" srcId="{E2DB1E0F-1400-486F-8E63-1A11C5243D33}" destId="{0E2756EC-F8D6-4002-B6DB-CB07C2F56386}" srcOrd="0" destOrd="0" presId="urn:microsoft.com/office/officeart/2005/8/layout/orgChart1"/>
    <dgm:cxn modelId="{B14F0319-DF28-4C10-8D75-F2D3F9A13EF7}" srcId="{467A3321-2754-4F0A-A961-9000B01A6790}" destId="{535D8D46-7E6B-422C-9801-A74B332473F5}" srcOrd="0" destOrd="0" parTransId="{91F7E221-60F3-4FA5-9770-B83F98A7D37F}" sibTransId="{733D5B87-A678-456B-8D86-824EFDF0CBE1}"/>
    <dgm:cxn modelId="{63225B1B-EB00-44FC-91DF-02407E4ECCF4}" type="presOf" srcId="{422663C9-E7DC-4D80-A6B8-FE02D2B823A1}" destId="{2CC9BF51-32DC-4AF3-A279-CA71D090F5B0}" srcOrd="0" destOrd="0" presId="urn:microsoft.com/office/officeart/2005/8/layout/orgChart1"/>
    <dgm:cxn modelId="{8788831C-DD11-4914-B616-307D1CF4F682}" srcId="{B6F9DE95-FD38-4289-B964-24D2EF970D85}" destId="{78337E02-B498-48DE-9982-F9ECE358EFA8}" srcOrd="0" destOrd="0" parTransId="{5D5E607A-E173-4633-9212-12BEBCE672E8}" sibTransId="{863372DA-5E4E-4BFE-B390-E62A46B91A4F}"/>
    <dgm:cxn modelId="{9609401E-B7BA-4049-B562-5A0FAB8264F7}" type="presOf" srcId="{DC42E9C7-8C41-43E5-B04D-91E3AAF38318}" destId="{95927998-971A-42CD-A877-090686932911}" srcOrd="0" destOrd="0" presId="urn:microsoft.com/office/officeart/2005/8/layout/orgChart1"/>
    <dgm:cxn modelId="{D6289A24-70C0-42DC-828C-978BBC7D9A86}" srcId="{D47CDF52-E19E-4510-920B-42877EC7B6A3}" destId="{24E8C5BC-E593-4112-A473-E50B154664C0}" srcOrd="0" destOrd="0" parTransId="{C5B2C9FB-F0DF-4A6A-9257-F63F37AB2347}" sibTransId="{080BB879-C4CB-4EDE-B45B-BF18A04F77E0}"/>
    <dgm:cxn modelId="{23FAA926-3DBF-4093-8C34-624EAE4043E3}" type="presOf" srcId="{535D8D46-7E6B-422C-9801-A74B332473F5}" destId="{487EB7FE-DC95-459B-9F58-A8BF8B0459B1}" srcOrd="0" destOrd="0" presId="urn:microsoft.com/office/officeart/2005/8/layout/orgChart1"/>
    <dgm:cxn modelId="{478BD327-7650-43EF-BEE4-C9AC97C866C4}" type="presOf" srcId="{535D8D46-7E6B-422C-9801-A74B332473F5}" destId="{6AC597BE-2176-4EF2-8B02-1F06159199BC}" srcOrd="1" destOrd="0" presId="urn:microsoft.com/office/officeart/2005/8/layout/orgChart1"/>
    <dgm:cxn modelId="{2E87EC2E-C336-4462-9584-FFE7B8BFB9B3}" srcId="{535D8D46-7E6B-422C-9801-A74B332473F5}" destId="{B6F9DE95-FD38-4289-B964-24D2EF970D85}" srcOrd="3" destOrd="0" parTransId="{EAC5F66E-77DC-4B87-9F45-B6B7F50379FC}" sibTransId="{85D96688-C08F-45A6-8037-BD04E97ADEE4}"/>
    <dgm:cxn modelId="{4F797433-2DE8-45A0-8205-E603399C3B85}" type="presOf" srcId="{7B64BC5E-EBFC-498C-AD13-8D7F955A049A}" destId="{57B6A15C-BA7A-4BD9-8C47-792BC85BBD6B}" srcOrd="0" destOrd="0" presId="urn:microsoft.com/office/officeart/2005/8/layout/orgChart1"/>
    <dgm:cxn modelId="{DEE71A37-963E-42BD-89DD-227B5AF23D25}" type="presOf" srcId="{43BB0B62-2A43-4C8D-BE4B-254E30A91D61}" destId="{8A37A788-EFC8-4350-92C1-3C04114732CB}" srcOrd="0" destOrd="0" presId="urn:microsoft.com/office/officeart/2005/8/layout/orgChart1"/>
    <dgm:cxn modelId="{7F164B3D-2F96-4F23-BE94-5B7D92C699F2}" type="presOf" srcId="{A3DB2A52-5D60-4EBE-8244-D643D564F83B}" destId="{3A877E57-E2E9-4776-B911-A4086CB4ED25}" srcOrd="1" destOrd="0" presId="urn:microsoft.com/office/officeart/2005/8/layout/orgChart1"/>
    <dgm:cxn modelId="{1B928F3F-584D-4757-A93A-0E0AE6619DE8}" type="presOf" srcId="{B6F9DE95-FD38-4289-B964-24D2EF970D85}" destId="{4E48289E-0DC3-429A-80A6-F9082E528578}" srcOrd="0" destOrd="0" presId="urn:microsoft.com/office/officeart/2005/8/layout/orgChart1"/>
    <dgm:cxn modelId="{6FA9973F-222F-476E-8BB4-F609C02C26B0}" type="presOf" srcId="{86657EA8-1984-403E-A8C0-51AAE4F8BA41}" destId="{17E96246-8850-4849-B366-F62616355BE1}" srcOrd="0" destOrd="0" presId="urn:microsoft.com/office/officeart/2005/8/layout/orgChart1"/>
    <dgm:cxn modelId="{F8810761-BFD5-411D-97C4-9545B2145130}" srcId="{535D8D46-7E6B-422C-9801-A74B332473F5}" destId="{D47CDF52-E19E-4510-920B-42877EC7B6A3}" srcOrd="0" destOrd="0" parTransId="{43BB0B62-2A43-4C8D-BE4B-254E30A91D61}" sibTransId="{34FF2A30-F8E0-4CAE-82B0-991CB7668A4C}"/>
    <dgm:cxn modelId="{C7297263-26BB-4C8D-8CC1-658881FE07C7}" srcId="{7B64BC5E-EBFC-498C-AD13-8D7F955A049A}" destId="{7CCC1F82-ECCB-40FB-973F-484E0BBEA487}" srcOrd="1" destOrd="0" parTransId="{F353D426-F077-4A28-A612-59FF3F471818}" sibTransId="{7279F91A-67AE-4FBE-A7E9-E43DD3F43A1A}"/>
    <dgm:cxn modelId="{1C829445-5E95-4AFF-BE25-E90E23EEBF18}" type="presOf" srcId="{21146AA2-3DC7-4F35-8296-BD8FF9479B47}" destId="{BFFA6DD4-7D68-42AA-BC3A-3B16C0B802CD}" srcOrd="0" destOrd="0" presId="urn:microsoft.com/office/officeart/2005/8/layout/orgChart1"/>
    <dgm:cxn modelId="{C7B3A267-0175-411E-BD12-041263725DC2}" type="presOf" srcId="{467A3321-2754-4F0A-A961-9000B01A6790}" destId="{8D9C82EF-D3F6-40BA-B825-508D7693AB1A}" srcOrd="0" destOrd="0" presId="urn:microsoft.com/office/officeart/2005/8/layout/orgChart1"/>
    <dgm:cxn modelId="{2558BE48-D8D4-4BB6-A68A-53553A495CCC}" type="presOf" srcId="{DE5A0A3A-5BB8-44B5-B44F-7616D49D33C0}" destId="{CC9C1044-3891-4977-8366-63AF46CDD622}" srcOrd="0" destOrd="0" presId="urn:microsoft.com/office/officeart/2005/8/layout/orgChart1"/>
    <dgm:cxn modelId="{68AE2B49-462A-47AF-A5C3-30D7801939E1}" type="presOf" srcId="{24E8C5BC-E593-4112-A473-E50B154664C0}" destId="{9923368F-56E0-485C-A01A-E1B1577734F0}" srcOrd="0" destOrd="0" presId="urn:microsoft.com/office/officeart/2005/8/layout/orgChart1"/>
    <dgm:cxn modelId="{D2AABF6C-8305-4440-9ED4-3BA32D9CB542}" type="presOf" srcId="{B6F9DE95-FD38-4289-B964-24D2EF970D85}" destId="{1783C456-3C9E-48AF-AB83-2978641F9884}" srcOrd="1" destOrd="0" presId="urn:microsoft.com/office/officeart/2005/8/layout/orgChart1"/>
    <dgm:cxn modelId="{48C44F73-5D45-46A4-8F65-8471F1B377B0}" type="presOf" srcId="{8E3EA8FD-473D-4993-A0F6-B0C27ED26292}" destId="{1FBD454F-E10C-48E3-A4B0-5BDFB8A70EDA}" srcOrd="0" destOrd="0" presId="urn:microsoft.com/office/officeart/2005/8/layout/orgChart1"/>
    <dgm:cxn modelId="{83DB3B74-8E65-45DF-B2E5-A03A0E945BDF}" type="presOf" srcId="{422663C9-E7DC-4D80-A6B8-FE02D2B823A1}" destId="{50603153-483E-4314-8D85-F1921772B9B2}" srcOrd="1" destOrd="0" presId="urn:microsoft.com/office/officeart/2005/8/layout/orgChart1"/>
    <dgm:cxn modelId="{BBBAFF54-7130-454A-9BEA-8CE5F130787E}" type="presOf" srcId="{A3DB2A52-5D60-4EBE-8244-D643D564F83B}" destId="{992CC0AE-A91F-428F-9BFD-5A2458A61655}" srcOrd="0" destOrd="0" presId="urn:microsoft.com/office/officeart/2005/8/layout/orgChart1"/>
    <dgm:cxn modelId="{65C2BB75-04A9-4D80-ADE2-A6EB2A58053B}" srcId="{D47CDF52-E19E-4510-920B-42877EC7B6A3}" destId="{C729F182-E99A-402A-B8CB-D677F8EBD867}" srcOrd="2" destOrd="0" parTransId="{7020CF54-DFE7-4B9D-B07B-5DE80BDF42CC}" sibTransId="{70A03617-58B2-47C2-B94C-C68082894624}"/>
    <dgm:cxn modelId="{F1BB1056-6EF9-482C-9ADC-249E48DBB7EF}" type="presOf" srcId="{C5B2C9FB-F0DF-4A6A-9257-F63F37AB2347}" destId="{45DE2A07-E354-4B14-B968-042060026B22}" srcOrd="0" destOrd="0" presId="urn:microsoft.com/office/officeart/2005/8/layout/orgChart1"/>
    <dgm:cxn modelId="{67A0AA58-98DA-427D-B1D4-44F93C7AF6FA}" type="presOf" srcId="{86657EA8-1984-403E-A8C0-51AAE4F8BA41}" destId="{A5361A31-3FF0-4968-9902-E8B280A54F3F}" srcOrd="1" destOrd="0" presId="urn:microsoft.com/office/officeart/2005/8/layout/orgChart1"/>
    <dgm:cxn modelId="{909DD37F-C528-4990-9C25-5EE59A6E8A9F}" srcId="{535D8D46-7E6B-422C-9801-A74B332473F5}" destId="{422663C9-E7DC-4D80-A6B8-FE02D2B823A1}" srcOrd="2" destOrd="0" parTransId="{DEB18E2B-1C52-4793-B580-3EED213D8B22}" sibTransId="{3CEDDC09-19BF-490D-821C-3294B82DF605}"/>
    <dgm:cxn modelId="{ADF14593-1968-4500-8197-FEB5AD09DC28}" type="presOf" srcId="{7B64BC5E-EBFC-498C-AD13-8D7F955A049A}" destId="{AA44A91F-C955-4673-897B-6C7340160BD1}" srcOrd="1" destOrd="0" presId="urn:microsoft.com/office/officeart/2005/8/layout/orgChart1"/>
    <dgm:cxn modelId="{2870F49A-DFF5-44B1-8810-86DB51E20AFE}" type="presOf" srcId="{D47CDF52-E19E-4510-920B-42877EC7B6A3}" destId="{5F364F9A-DC35-4E83-AA3F-3D9448540ABD}" srcOrd="1" destOrd="0" presId="urn:microsoft.com/office/officeart/2005/8/layout/orgChart1"/>
    <dgm:cxn modelId="{D8D9439B-9D7E-4C4B-B18F-7D1DE4079BCA}" type="presOf" srcId="{DE5A0A3A-5BB8-44B5-B44F-7616D49D33C0}" destId="{E8AB7558-AB1F-44FF-BAD0-923CCB397C25}" srcOrd="1" destOrd="0" presId="urn:microsoft.com/office/officeart/2005/8/layout/orgChart1"/>
    <dgm:cxn modelId="{090BD19E-E381-49B4-BD7B-3E98784F1DD1}" type="presOf" srcId="{5D5E607A-E173-4633-9212-12BEBCE672E8}" destId="{37B49945-001F-467D-BCEC-FFBA41893B2A}" srcOrd="0" destOrd="0" presId="urn:microsoft.com/office/officeart/2005/8/layout/orgChart1"/>
    <dgm:cxn modelId="{807B569F-F0C8-4117-849C-79E7D599B9D2}" type="presOf" srcId="{C729F182-E99A-402A-B8CB-D677F8EBD867}" destId="{E8375E48-4C88-44D8-8A23-D50EF72BB921}" srcOrd="1" destOrd="0" presId="urn:microsoft.com/office/officeart/2005/8/layout/orgChart1"/>
    <dgm:cxn modelId="{5ED71FA4-91A5-4734-A614-7B5E8EBDAA80}" type="presOf" srcId="{78337E02-B498-48DE-9982-F9ECE358EFA8}" destId="{F95699DE-2625-4471-83AA-5383B171DAC1}" srcOrd="1" destOrd="0" presId="urn:microsoft.com/office/officeart/2005/8/layout/orgChart1"/>
    <dgm:cxn modelId="{6E5487A8-E05B-42E5-9606-6796BB658115}" type="presOf" srcId="{D47CDF52-E19E-4510-920B-42877EC7B6A3}" destId="{0AEF8543-03F6-4A3F-99BD-448FB88F793C}" srcOrd="0" destOrd="0" presId="urn:microsoft.com/office/officeart/2005/8/layout/orgChart1"/>
    <dgm:cxn modelId="{8191D4AA-887F-4AB6-9501-4F2149030ECA}" type="presOf" srcId="{11679863-8B5F-4214-A961-C7B2ED492020}" destId="{93DB9897-9744-409B-B4CC-73F1FD806771}" srcOrd="0" destOrd="0" presId="urn:microsoft.com/office/officeart/2005/8/layout/orgChart1"/>
    <dgm:cxn modelId="{E23420AE-85C5-419B-84FC-64AF3A721230}" srcId="{7B64BC5E-EBFC-498C-AD13-8D7F955A049A}" destId="{86657EA8-1984-403E-A8C0-51AAE4F8BA41}" srcOrd="2" destOrd="0" parTransId="{21146AA2-3DC7-4F35-8296-BD8FF9479B47}" sibTransId="{9806F69E-C451-4AE2-86C4-746B83778877}"/>
    <dgm:cxn modelId="{9D7452B5-2345-423C-BA9A-6B3DCDEE1123}" type="presOf" srcId="{3D750F99-6FD6-4DC8-8D1F-908EA8139BA5}" destId="{0BAF5A2B-159F-4158-B850-F62EF2FDDE04}" srcOrd="0" destOrd="0" presId="urn:microsoft.com/office/officeart/2005/8/layout/orgChart1"/>
    <dgm:cxn modelId="{C5EF28BA-F782-4B2B-B4EA-300E0187412D}" srcId="{D47CDF52-E19E-4510-920B-42877EC7B6A3}" destId="{DE5A0A3A-5BB8-44B5-B44F-7616D49D33C0}" srcOrd="1" destOrd="0" parTransId="{11679863-8B5F-4214-A961-C7B2ED492020}" sibTransId="{C0C4C753-FC35-4829-8608-596CBADDC4C9}"/>
    <dgm:cxn modelId="{313617C1-F02F-4E32-9EE3-12D561382788}" type="presOf" srcId="{7020CF54-DFE7-4B9D-B07B-5DE80BDF42CC}" destId="{CBAC4459-C132-4C2B-B75B-2DDB5634687C}" srcOrd="0" destOrd="0" presId="urn:microsoft.com/office/officeart/2005/8/layout/orgChart1"/>
    <dgm:cxn modelId="{86A587C3-0D07-40CE-BE6C-C599E692EE9C}" srcId="{422663C9-E7DC-4D80-A6B8-FE02D2B823A1}" destId="{A3DB2A52-5D60-4EBE-8244-D643D564F83B}" srcOrd="0" destOrd="0" parTransId="{DC42E9C7-8C41-43E5-B04D-91E3AAF38318}" sibTransId="{EB5B6029-2F6A-452A-B79B-6F774D44D92B}"/>
    <dgm:cxn modelId="{38375AC4-2C15-45DB-9C6B-F929B9F84D4E}" type="presOf" srcId="{DEB18E2B-1C52-4793-B580-3EED213D8B22}" destId="{40455A78-CB7D-4779-9C02-44E456F60F1F}" srcOrd="0" destOrd="0" presId="urn:microsoft.com/office/officeart/2005/8/layout/orgChart1"/>
    <dgm:cxn modelId="{E73538C9-2714-47A0-9F56-D769EDB28593}" type="presOf" srcId="{7CCC1F82-ECCB-40FB-973F-484E0BBEA487}" destId="{939EAAC8-5A38-4087-A9F8-7D81AD9BACAD}" srcOrd="0" destOrd="0" presId="urn:microsoft.com/office/officeart/2005/8/layout/orgChart1"/>
    <dgm:cxn modelId="{DC7B5CD8-AB1F-41B3-99A1-18A91FC90B8D}" type="presOf" srcId="{C729F182-E99A-402A-B8CB-D677F8EBD867}" destId="{B740E4F2-7560-495C-9752-8292F9304230}" srcOrd="0" destOrd="0" presId="urn:microsoft.com/office/officeart/2005/8/layout/orgChart1"/>
    <dgm:cxn modelId="{097E50DA-2F03-437B-8BE1-21E06728ED35}" type="presOf" srcId="{78337E02-B498-48DE-9982-F9ECE358EFA8}" destId="{6090812D-B067-4D4E-A4B7-5A4F268B5746}" srcOrd="0" destOrd="0" presId="urn:microsoft.com/office/officeart/2005/8/layout/orgChart1"/>
    <dgm:cxn modelId="{240171E0-F35C-4F6D-8CFC-90B88A833089}" type="presOf" srcId="{7CCC1F82-ECCB-40FB-973F-484E0BBEA487}" destId="{3AC4DC59-3619-437E-AF98-277B9617E3B0}" srcOrd="1" destOrd="0" presId="urn:microsoft.com/office/officeart/2005/8/layout/orgChart1"/>
    <dgm:cxn modelId="{7396DCE9-64F7-4A50-B9F2-68EB9EDCF831}" srcId="{7B64BC5E-EBFC-498C-AD13-8D7F955A049A}" destId="{8E3EA8FD-473D-4993-A0F6-B0C27ED26292}" srcOrd="0" destOrd="0" parTransId="{3D750F99-6FD6-4DC8-8D1F-908EA8139BA5}" sibTransId="{E7D6404C-8870-430D-B0FD-C0E5C9ACE9C1}"/>
    <dgm:cxn modelId="{BB93D0EB-8A0B-4100-8D31-08E659B3F21C}" type="presOf" srcId="{F353D426-F077-4A28-A612-59FF3F471818}" destId="{8E2B0A77-0384-47C0-8E32-C92F101C6386}" srcOrd="0" destOrd="0" presId="urn:microsoft.com/office/officeart/2005/8/layout/orgChart1"/>
    <dgm:cxn modelId="{CF5BC3EC-7CB8-4602-A68A-FAE5F4862AC8}" type="presOf" srcId="{8E3EA8FD-473D-4993-A0F6-B0C27ED26292}" destId="{10E6A67E-E7E7-4C90-B3C4-B586435E64A6}" srcOrd="1" destOrd="0" presId="urn:microsoft.com/office/officeart/2005/8/layout/orgChart1"/>
    <dgm:cxn modelId="{CC45DAFB-8C45-48A2-B013-CF5AFC4FF65F}" type="presOf" srcId="{24E8C5BC-E593-4112-A473-E50B154664C0}" destId="{FC677C92-6C9A-42EF-A794-77A1FF3CE67C}" srcOrd="1" destOrd="0" presId="urn:microsoft.com/office/officeart/2005/8/layout/orgChart1"/>
    <dgm:cxn modelId="{4987B1FC-A2F3-4352-A159-3E2C186B8CE2}" type="presOf" srcId="{EAC5F66E-77DC-4B87-9F45-B6B7F50379FC}" destId="{B6A3C73D-A1DC-4D62-9874-F101EB91BDBE}" srcOrd="0" destOrd="0" presId="urn:microsoft.com/office/officeart/2005/8/layout/orgChart1"/>
    <dgm:cxn modelId="{BF8D72F3-74BA-4C6E-BB37-31F4A0F5F86A}" type="presParOf" srcId="{8D9C82EF-D3F6-40BA-B825-508D7693AB1A}" destId="{9A119AD3-B00F-4D6D-95DB-5355342A134D}" srcOrd="0" destOrd="0" presId="urn:microsoft.com/office/officeart/2005/8/layout/orgChart1"/>
    <dgm:cxn modelId="{FC3B0DC1-DD13-4318-A758-4A803AB49ABF}" type="presParOf" srcId="{9A119AD3-B00F-4D6D-95DB-5355342A134D}" destId="{92D1875D-CEB7-4A42-B85C-CC1A7E4BEC65}" srcOrd="0" destOrd="0" presId="urn:microsoft.com/office/officeart/2005/8/layout/orgChart1"/>
    <dgm:cxn modelId="{7A17E028-1976-4997-9C19-ED1C95CEC921}" type="presParOf" srcId="{92D1875D-CEB7-4A42-B85C-CC1A7E4BEC65}" destId="{487EB7FE-DC95-459B-9F58-A8BF8B0459B1}" srcOrd="0" destOrd="0" presId="urn:microsoft.com/office/officeart/2005/8/layout/orgChart1"/>
    <dgm:cxn modelId="{403278C7-F233-414D-BC5A-68567BB56CF0}" type="presParOf" srcId="{92D1875D-CEB7-4A42-B85C-CC1A7E4BEC65}" destId="{6AC597BE-2176-4EF2-8B02-1F06159199BC}" srcOrd="1" destOrd="0" presId="urn:microsoft.com/office/officeart/2005/8/layout/orgChart1"/>
    <dgm:cxn modelId="{13B0FED3-5F8C-453C-9843-EBB664A3F188}" type="presParOf" srcId="{9A119AD3-B00F-4D6D-95DB-5355342A134D}" destId="{362C9A28-E079-46AA-A5BC-66E777A7B727}" srcOrd="1" destOrd="0" presId="urn:microsoft.com/office/officeart/2005/8/layout/orgChart1"/>
    <dgm:cxn modelId="{D76E4792-949F-46DC-A955-7918F8BAC8B9}" type="presParOf" srcId="{362C9A28-E079-46AA-A5BC-66E777A7B727}" destId="{8A37A788-EFC8-4350-92C1-3C04114732CB}" srcOrd="0" destOrd="0" presId="urn:microsoft.com/office/officeart/2005/8/layout/orgChart1"/>
    <dgm:cxn modelId="{9756EAD3-3100-4E25-A2CB-F9011A1AB233}" type="presParOf" srcId="{362C9A28-E079-46AA-A5BC-66E777A7B727}" destId="{F347DEBC-60EE-4D62-8CB7-42F75E438480}" srcOrd="1" destOrd="0" presId="urn:microsoft.com/office/officeart/2005/8/layout/orgChart1"/>
    <dgm:cxn modelId="{CA8F702A-D4E9-43D4-9BFE-F715F9A35F7D}" type="presParOf" srcId="{F347DEBC-60EE-4D62-8CB7-42F75E438480}" destId="{52A62FFE-DACE-48AB-BB3A-928CF3F15CA2}" srcOrd="0" destOrd="0" presId="urn:microsoft.com/office/officeart/2005/8/layout/orgChart1"/>
    <dgm:cxn modelId="{ED716C94-5CED-4870-890C-E869634CA28C}" type="presParOf" srcId="{52A62FFE-DACE-48AB-BB3A-928CF3F15CA2}" destId="{0AEF8543-03F6-4A3F-99BD-448FB88F793C}" srcOrd="0" destOrd="0" presId="urn:microsoft.com/office/officeart/2005/8/layout/orgChart1"/>
    <dgm:cxn modelId="{FBA09DD8-F9DA-4B51-8107-C761FB841F24}" type="presParOf" srcId="{52A62FFE-DACE-48AB-BB3A-928CF3F15CA2}" destId="{5F364F9A-DC35-4E83-AA3F-3D9448540ABD}" srcOrd="1" destOrd="0" presId="urn:microsoft.com/office/officeart/2005/8/layout/orgChart1"/>
    <dgm:cxn modelId="{EF02476A-BF16-4ADF-9DA8-80A2867D3135}" type="presParOf" srcId="{F347DEBC-60EE-4D62-8CB7-42F75E438480}" destId="{0C4346B6-FB2C-4370-B37E-02BD815EAB9B}" srcOrd="1" destOrd="0" presId="urn:microsoft.com/office/officeart/2005/8/layout/orgChart1"/>
    <dgm:cxn modelId="{D6989B05-EF35-46A8-937D-154B5A1302C6}" type="presParOf" srcId="{0C4346B6-FB2C-4370-B37E-02BD815EAB9B}" destId="{45DE2A07-E354-4B14-B968-042060026B22}" srcOrd="0" destOrd="0" presId="urn:microsoft.com/office/officeart/2005/8/layout/orgChart1"/>
    <dgm:cxn modelId="{728C8AB4-556A-4A4E-B36A-BD3C7AE0766B}" type="presParOf" srcId="{0C4346B6-FB2C-4370-B37E-02BD815EAB9B}" destId="{E9D47C82-0C8B-4B3E-AC8A-BCD5FB2D39AF}" srcOrd="1" destOrd="0" presId="urn:microsoft.com/office/officeart/2005/8/layout/orgChart1"/>
    <dgm:cxn modelId="{39571FF4-A88E-4046-9112-2150700E23A0}" type="presParOf" srcId="{E9D47C82-0C8B-4B3E-AC8A-BCD5FB2D39AF}" destId="{761861FE-2330-42F7-90B9-1350D67540E5}" srcOrd="0" destOrd="0" presId="urn:microsoft.com/office/officeart/2005/8/layout/orgChart1"/>
    <dgm:cxn modelId="{E473ED48-E0C0-4481-9708-900DA13431A0}" type="presParOf" srcId="{761861FE-2330-42F7-90B9-1350D67540E5}" destId="{9923368F-56E0-485C-A01A-E1B1577734F0}" srcOrd="0" destOrd="0" presId="urn:microsoft.com/office/officeart/2005/8/layout/orgChart1"/>
    <dgm:cxn modelId="{238E6DCC-F3BC-4ABE-B276-7D1CDB23075D}" type="presParOf" srcId="{761861FE-2330-42F7-90B9-1350D67540E5}" destId="{FC677C92-6C9A-42EF-A794-77A1FF3CE67C}" srcOrd="1" destOrd="0" presId="urn:microsoft.com/office/officeart/2005/8/layout/orgChart1"/>
    <dgm:cxn modelId="{26C6AB43-BCC6-4192-A292-84E220CB7123}" type="presParOf" srcId="{E9D47C82-0C8B-4B3E-AC8A-BCD5FB2D39AF}" destId="{03B9AE38-155C-43FE-AADA-4EC2A5D8DDAC}" srcOrd="1" destOrd="0" presId="urn:microsoft.com/office/officeart/2005/8/layout/orgChart1"/>
    <dgm:cxn modelId="{A0F7783D-6163-4477-A850-33A3C930E89B}" type="presParOf" srcId="{E9D47C82-0C8B-4B3E-AC8A-BCD5FB2D39AF}" destId="{2DE07044-94D0-4AB3-8315-EFF4DFBDFFC8}" srcOrd="2" destOrd="0" presId="urn:microsoft.com/office/officeart/2005/8/layout/orgChart1"/>
    <dgm:cxn modelId="{7294A619-A08F-4B6F-B193-6EFB5375BE05}" type="presParOf" srcId="{0C4346B6-FB2C-4370-B37E-02BD815EAB9B}" destId="{93DB9897-9744-409B-B4CC-73F1FD806771}" srcOrd="2" destOrd="0" presId="urn:microsoft.com/office/officeart/2005/8/layout/orgChart1"/>
    <dgm:cxn modelId="{1631A9C8-F390-4FEE-89F2-DF679D5D025A}" type="presParOf" srcId="{0C4346B6-FB2C-4370-B37E-02BD815EAB9B}" destId="{DFD1B5DD-1E9D-4649-9598-D8678092E5BB}" srcOrd="3" destOrd="0" presId="urn:microsoft.com/office/officeart/2005/8/layout/orgChart1"/>
    <dgm:cxn modelId="{F1A2B1C9-A85A-4EC3-B859-ED9012B4AA5A}" type="presParOf" srcId="{DFD1B5DD-1E9D-4649-9598-D8678092E5BB}" destId="{303BE228-0A2F-45E6-ABAB-AD16624BC178}" srcOrd="0" destOrd="0" presId="urn:microsoft.com/office/officeart/2005/8/layout/orgChart1"/>
    <dgm:cxn modelId="{834EE906-37FA-40D8-8541-5BB8563109B5}" type="presParOf" srcId="{303BE228-0A2F-45E6-ABAB-AD16624BC178}" destId="{CC9C1044-3891-4977-8366-63AF46CDD622}" srcOrd="0" destOrd="0" presId="urn:microsoft.com/office/officeart/2005/8/layout/orgChart1"/>
    <dgm:cxn modelId="{C2CBCDFA-E0E5-43F4-AEE4-15B5B0BC4F07}" type="presParOf" srcId="{303BE228-0A2F-45E6-ABAB-AD16624BC178}" destId="{E8AB7558-AB1F-44FF-BAD0-923CCB397C25}" srcOrd="1" destOrd="0" presId="urn:microsoft.com/office/officeart/2005/8/layout/orgChart1"/>
    <dgm:cxn modelId="{6EBF75DB-6519-4D6C-AE70-73C2DD689696}" type="presParOf" srcId="{DFD1B5DD-1E9D-4649-9598-D8678092E5BB}" destId="{BF8DE98F-849A-4F08-99D2-E0385B63180D}" srcOrd="1" destOrd="0" presId="urn:microsoft.com/office/officeart/2005/8/layout/orgChart1"/>
    <dgm:cxn modelId="{16F00BB6-1295-425B-8767-994CE2893D2F}" type="presParOf" srcId="{DFD1B5DD-1E9D-4649-9598-D8678092E5BB}" destId="{21382B62-EDCC-4EE1-9A0A-3DBB8CDC67C9}" srcOrd="2" destOrd="0" presId="urn:microsoft.com/office/officeart/2005/8/layout/orgChart1"/>
    <dgm:cxn modelId="{ABEBE355-2B1B-4736-9964-730F86CD21AA}" type="presParOf" srcId="{0C4346B6-FB2C-4370-B37E-02BD815EAB9B}" destId="{CBAC4459-C132-4C2B-B75B-2DDB5634687C}" srcOrd="4" destOrd="0" presId="urn:microsoft.com/office/officeart/2005/8/layout/orgChart1"/>
    <dgm:cxn modelId="{65A86407-B558-4A4F-A331-562F88444419}" type="presParOf" srcId="{0C4346B6-FB2C-4370-B37E-02BD815EAB9B}" destId="{A7CE2024-0F85-4B96-8463-E4D0A89E541A}" srcOrd="5" destOrd="0" presId="urn:microsoft.com/office/officeart/2005/8/layout/orgChart1"/>
    <dgm:cxn modelId="{9706C079-216B-4CE7-B85D-2531B7387E89}" type="presParOf" srcId="{A7CE2024-0F85-4B96-8463-E4D0A89E541A}" destId="{A13AB7B5-84D6-41DD-96AE-B22387E80508}" srcOrd="0" destOrd="0" presId="urn:microsoft.com/office/officeart/2005/8/layout/orgChart1"/>
    <dgm:cxn modelId="{3C141A7D-7A24-481A-85AC-5760CA00B6CF}" type="presParOf" srcId="{A13AB7B5-84D6-41DD-96AE-B22387E80508}" destId="{B740E4F2-7560-495C-9752-8292F9304230}" srcOrd="0" destOrd="0" presId="urn:microsoft.com/office/officeart/2005/8/layout/orgChart1"/>
    <dgm:cxn modelId="{0498EC45-6F18-4489-A5DC-430B746871C0}" type="presParOf" srcId="{A13AB7B5-84D6-41DD-96AE-B22387E80508}" destId="{E8375E48-4C88-44D8-8A23-D50EF72BB921}" srcOrd="1" destOrd="0" presId="urn:microsoft.com/office/officeart/2005/8/layout/orgChart1"/>
    <dgm:cxn modelId="{8804C6D6-D19B-4E49-BC1D-DA2895BFD663}" type="presParOf" srcId="{A7CE2024-0F85-4B96-8463-E4D0A89E541A}" destId="{1A299ABA-D351-4864-952D-0F03D1F7E702}" srcOrd="1" destOrd="0" presId="urn:microsoft.com/office/officeart/2005/8/layout/orgChart1"/>
    <dgm:cxn modelId="{070C3BFC-0AB4-42F4-AD11-71C8E28D1F24}" type="presParOf" srcId="{A7CE2024-0F85-4B96-8463-E4D0A89E541A}" destId="{D46950F0-E06B-4E7C-8FAC-7F8FB3FF4019}" srcOrd="2" destOrd="0" presId="urn:microsoft.com/office/officeart/2005/8/layout/orgChart1"/>
    <dgm:cxn modelId="{D62485C0-E4CA-4D35-9101-6105C396C3AD}" type="presParOf" srcId="{F347DEBC-60EE-4D62-8CB7-42F75E438480}" destId="{007836EC-B7C0-48B6-88DD-1E13D38E48A8}" srcOrd="2" destOrd="0" presId="urn:microsoft.com/office/officeart/2005/8/layout/orgChart1"/>
    <dgm:cxn modelId="{4991FA4C-2613-4B16-BEAF-8C4D74375DC4}" type="presParOf" srcId="{362C9A28-E079-46AA-A5BC-66E777A7B727}" destId="{0E2756EC-F8D6-4002-B6DB-CB07C2F56386}" srcOrd="2" destOrd="0" presId="urn:microsoft.com/office/officeart/2005/8/layout/orgChart1"/>
    <dgm:cxn modelId="{93114BA2-18CE-454F-A5A7-AA2EF47C0D3C}" type="presParOf" srcId="{362C9A28-E079-46AA-A5BC-66E777A7B727}" destId="{59E7E8CA-AA3D-4F1F-B759-51A87F1A3A21}" srcOrd="3" destOrd="0" presId="urn:microsoft.com/office/officeart/2005/8/layout/orgChart1"/>
    <dgm:cxn modelId="{904709F9-5D66-47BF-BC25-9873044F33BD}" type="presParOf" srcId="{59E7E8CA-AA3D-4F1F-B759-51A87F1A3A21}" destId="{CAB0B966-3C13-4657-AE06-3343ACEDD4CD}" srcOrd="0" destOrd="0" presId="urn:microsoft.com/office/officeart/2005/8/layout/orgChart1"/>
    <dgm:cxn modelId="{E6CEDA4C-DFF8-4644-B98F-B9BA9003F60A}" type="presParOf" srcId="{CAB0B966-3C13-4657-AE06-3343ACEDD4CD}" destId="{57B6A15C-BA7A-4BD9-8C47-792BC85BBD6B}" srcOrd="0" destOrd="0" presId="urn:microsoft.com/office/officeart/2005/8/layout/orgChart1"/>
    <dgm:cxn modelId="{B03E0129-8651-4F53-9F2D-71A87C6CF325}" type="presParOf" srcId="{CAB0B966-3C13-4657-AE06-3343ACEDD4CD}" destId="{AA44A91F-C955-4673-897B-6C7340160BD1}" srcOrd="1" destOrd="0" presId="urn:microsoft.com/office/officeart/2005/8/layout/orgChart1"/>
    <dgm:cxn modelId="{9AFFDD11-6E74-4D5B-AB6E-85C9311BD9A1}" type="presParOf" srcId="{59E7E8CA-AA3D-4F1F-B759-51A87F1A3A21}" destId="{3797B8E6-4F71-42AC-85C7-9EE3E56F12B1}" srcOrd="1" destOrd="0" presId="urn:microsoft.com/office/officeart/2005/8/layout/orgChart1"/>
    <dgm:cxn modelId="{6555D432-B202-44C1-9E8E-8AAF50A969DB}" type="presParOf" srcId="{3797B8E6-4F71-42AC-85C7-9EE3E56F12B1}" destId="{0BAF5A2B-159F-4158-B850-F62EF2FDDE04}" srcOrd="0" destOrd="0" presId="urn:microsoft.com/office/officeart/2005/8/layout/orgChart1"/>
    <dgm:cxn modelId="{BA1D0688-97AC-4896-BAB0-E9F1EA9B33F0}" type="presParOf" srcId="{3797B8E6-4F71-42AC-85C7-9EE3E56F12B1}" destId="{1C121C40-9F8B-4539-A895-A90DE36A4129}" srcOrd="1" destOrd="0" presId="urn:microsoft.com/office/officeart/2005/8/layout/orgChart1"/>
    <dgm:cxn modelId="{FF057342-A6F6-45DB-92D4-0AF724619257}" type="presParOf" srcId="{1C121C40-9F8B-4539-A895-A90DE36A4129}" destId="{2B6A91EA-1509-40D7-99AB-1801ACF9DDFB}" srcOrd="0" destOrd="0" presId="urn:microsoft.com/office/officeart/2005/8/layout/orgChart1"/>
    <dgm:cxn modelId="{4DCBABB7-02DD-471E-B43D-B189D8505561}" type="presParOf" srcId="{2B6A91EA-1509-40D7-99AB-1801ACF9DDFB}" destId="{1FBD454F-E10C-48E3-A4B0-5BDFB8A70EDA}" srcOrd="0" destOrd="0" presId="urn:microsoft.com/office/officeart/2005/8/layout/orgChart1"/>
    <dgm:cxn modelId="{346751EF-A8E4-43A3-8315-E1AD07265650}" type="presParOf" srcId="{2B6A91EA-1509-40D7-99AB-1801ACF9DDFB}" destId="{10E6A67E-E7E7-4C90-B3C4-B586435E64A6}" srcOrd="1" destOrd="0" presId="urn:microsoft.com/office/officeart/2005/8/layout/orgChart1"/>
    <dgm:cxn modelId="{C239ACE2-6D37-43B1-8F3D-A9E541643A9E}" type="presParOf" srcId="{1C121C40-9F8B-4539-A895-A90DE36A4129}" destId="{CE64B243-1E94-432D-AC0B-41B2BE12E7C6}" srcOrd="1" destOrd="0" presId="urn:microsoft.com/office/officeart/2005/8/layout/orgChart1"/>
    <dgm:cxn modelId="{4B342DE2-1084-434B-A319-3229893980B1}" type="presParOf" srcId="{1C121C40-9F8B-4539-A895-A90DE36A4129}" destId="{82F89B38-93C6-4D5F-97D7-2C6B84E7ED4C}" srcOrd="2" destOrd="0" presId="urn:microsoft.com/office/officeart/2005/8/layout/orgChart1"/>
    <dgm:cxn modelId="{02A3C6B6-E541-4D1A-85F5-56297C9BDDAE}" type="presParOf" srcId="{3797B8E6-4F71-42AC-85C7-9EE3E56F12B1}" destId="{8E2B0A77-0384-47C0-8E32-C92F101C6386}" srcOrd="2" destOrd="0" presId="urn:microsoft.com/office/officeart/2005/8/layout/orgChart1"/>
    <dgm:cxn modelId="{B139E6F3-F700-4EBA-AF2D-9EAF00D36F61}" type="presParOf" srcId="{3797B8E6-4F71-42AC-85C7-9EE3E56F12B1}" destId="{4C90E029-63D4-43DC-B8DF-BE87266EA765}" srcOrd="3" destOrd="0" presId="urn:microsoft.com/office/officeart/2005/8/layout/orgChart1"/>
    <dgm:cxn modelId="{46441EFB-ADC6-434D-8B41-B6BF889B538D}" type="presParOf" srcId="{4C90E029-63D4-43DC-B8DF-BE87266EA765}" destId="{B3E1A6A3-7132-43CE-B218-7BD9BE9F3088}" srcOrd="0" destOrd="0" presId="urn:microsoft.com/office/officeart/2005/8/layout/orgChart1"/>
    <dgm:cxn modelId="{9C1CBFD1-B2A2-4D1D-A078-92F863B41551}" type="presParOf" srcId="{B3E1A6A3-7132-43CE-B218-7BD9BE9F3088}" destId="{939EAAC8-5A38-4087-A9F8-7D81AD9BACAD}" srcOrd="0" destOrd="0" presId="urn:microsoft.com/office/officeart/2005/8/layout/orgChart1"/>
    <dgm:cxn modelId="{88E6A1BE-A113-40E6-A667-F06248C951C9}" type="presParOf" srcId="{B3E1A6A3-7132-43CE-B218-7BD9BE9F3088}" destId="{3AC4DC59-3619-437E-AF98-277B9617E3B0}" srcOrd="1" destOrd="0" presId="urn:microsoft.com/office/officeart/2005/8/layout/orgChart1"/>
    <dgm:cxn modelId="{2FD05CB9-0C2E-4BC4-ACBF-DAFD35E9B35C}" type="presParOf" srcId="{4C90E029-63D4-43DC-B8DF-BE87266EA765}" destId="{2D79989E-FFE5-40CF-8723-6073C6A1F6B8}" srcOrd="1" destOrd="0" presId="urn:microsoft.com/office/officeart/2005/8/layout/orgChart1"/>
    <dgm:cxn modelId="{96336D67-3A1A-4A1E-BC79-B9D6CDAE5BF2}" type="presParOf" srcId="{4C90E029-63D4-43DC-B8DF-BE87266EA765}" destId="{26C9134F-AA8E-4338-8570-A374768F902E}" srcOrd="2" destOrd="0" presId="urn:microsoft.com/office/officeart/2005/8/layout/orgChart1"/>
    <dgm:cxn modelId="{A01D8A1E-E04A-4307-A310-CF49279F0767}" type="presParOf" srcId="{3797B8E6-4F71-42AC-85C7-9EE3E56F12B1}" destId="{BFFA6DD4-7D68-42AA-BC3A-3B16C0B802CD}" srcOrd="4" destOrd="0" presId="urn:microsoft.com/office/officeart/2005/8/layout/orgChart1"/>
    <dgm:cxn modelId="{EEAE4059-0833-4DEA-9341-5DAE862E2AF8}" type="presParOf" srcId="{3797B8E6-4F71-42AC-85C7-9EE3E56F12B1}" destId="{56C9C1CE-1454-42E4-95B8-50283B069A4E}" srcOrd="5" destOrd="0" presId="urn:microsoft.com/office/officeart/2005/8/layout/orgChart1"/>
    <dgm:cxn modelId="{028A1DD6-A6C1-4562-9CE8-782782246D2D}" type="presParOf" srcId="{56C9C1CE-1454-42E4-95B8-50283B069A4E}" destId="{024E0515-8B05-4566-B67E-348E3AB2DA53}" srcOrd="0" destOrd="0" presId="urn:microsoft.com/office/officeart/2005/8/layout/orgChart1"/>
    <dgm:cxn modelId="{F1598D99-B483-480E-9EDD-2C6FB7DB9B53}" type="presParOf" srcId="{024E0515-8B05-4566-B67E-348E3AB2DA53}" destId="{17E96246-8850-4849-B366-F62616355BE1}" srcOrd="0" destOrd="0" presId="urn:microsoft.com/office/officeart/2005/8/layout/orgChart1"/>
    <dgm:cxn modelId="{B9372F87-67F0-4965-8CE1-563DF0BD0298}" type="presParOf" srcId="{024E0515-8B05-4566-B67E-348E3AB2DA53}" destId="{A5361A31-3FF0-4968-9902-E8B280A54F3F}" srcOrd="1" destOrd="0" presId="urn:microsoft.com/office/officeart/2005/8/layout/orgChart1"/>
    <dgm:cxn modelId="{2DC37E7F-CAA1-4996-819E-4430C86155EA}" type="presParOf" srcId="{56C9C1CE-1454-42E4-95B8-50283B069A4E}" destId="{0B1E2148-8E20-4E84-887E-FAA61930D6F2}" srcOrd="1" destOrd="0" presId="urn:microsoft.com/office/officeart/2005/8/layout/orgChart1"/>
    <dgm:cxn modelId="{DE29EF23-37BB-41B0-A7FE-F157D1B7BFFA}" type="presParOf" srcId="{56C9C1CE-1454-42E4-95B8-50283B069A4E}" destId="{8FD70A04-1FCC-49BE-9491-C7D00EC6108B}" srcOrd="2" destOrd="0" presId="urn:microsoft.com/office/officeart/2005/8/layout/orgChart1"/>
    <dgm:cxn modelId="{7AA8900D-ED3D-40B8-9CFE-47F04C964871}" type="presParOf" srcId="{59E7E8CA-AA3D-4F1F-B759-51A87F1A3A21}" destId="{76426166-EE9C-40F6-8231-3AD0A33A3B5D}" srcOrd="2" destOrd="0" presId="urn:microsoft.com/office/officeart/2005/8/layout/orgChart1"/>
    <dgm:cxn modelId="{1AD9C73F-0F74-43F5-8582-3B55DC852B27}" type="presParOf" srcId="{362C9A28-E079-46AA-A5BC-66E777A7B727}" destId="{40455A78-CB7D-4779-9C02-44E456F60F1F}" srcOrd="4" destOrd="0" presId="urn:microsoft.com/office/officeart/2005/8/layout/orgChart1"/>
    <dgm:cxn modelId="{9F6B7522-85D7-4E21-ACFF-F1F102816497}" type="presParOf" srcId="{362C9A28-E079-46AA-A5BC-66E777A7B727}" destId="{E48CC639-5C07-4E7C-BEA9-CC711953DA61}" srcOrd="5" destOrd="0" presId="urn:microsoft.com/office/officeart/2005/8/layout/orgChart1"/>
    <dgm:cxn modelId="{22C8DBB4-5783-49DE-A146-DE867C183989}" type="presParOf" srcId="{E48CC639-5C07-4E7C-BEA9-CC711953DA61}" destId="{9A2A622B-7AC1-4AA1-A7FB-2E352BF6D659}" srcOrd="0" destOrd="0" presId="urn:microsoft.com/office/officeart/2005/8/layout/orgChart1"/>
    <dgm:cxn modelId="{D7A788B6-3B96-4F2D-A54F-CFBCFCE4EDE7}" type="presParOf" srcId="{9A2A622B-7AC1-4AA1-A7FB-2E352BF6D659}" destId="{2CC9BF51-32DC-4AF3-A279-CA71D090F5B0}" srcOrd="0" destOrd="0" presId="urn:microsoft.com/office/officeart/2005/8/layout/orgChart1"/>
    <dgm:cxn modelId="{A88F2640-1551-4B34-8E31-4FBF0EB9CF12}" type="presParOf" srcId="{9A2A622B-7AC1-4AA1-A7FB-2E352BF6D659}" destId="{50603153-483E-4314-8D85-F1921772B9B2}" srcOrd="1" destOrd="0" presId="urn:microsoft.com/office/officeart/2005/8/layout/orgChart1"/>
    <dgm:cxn modelId="{91DAE9DE-286B-43B5-A29E-0504189F0694}" type="presParOf" srcId="{E48CC639-5C07-4E7C-BEA9-CC711953DA61}" destId="{F81DB47E-B7C5-407B-8D1B-58D0A35D861F}" srcOrd="1" destOrd="0" presId="urn:microsoft.com/office/officeart/2005/8/layout/orgChart1"/>
    <dgm:cxn modelId="{2068FECB-942A-4F43-A41C-DE00FAA0558C}" type="presParOf" srcId="{F81DB47E-B7C5-407B-8D1B-58D0A35D861F}" destId="{95927998-971A-42CD-A877-090686932911}" srcOrd="0" destOrd="0" presId="urn:microsoft.com/office/officeart/2005/8/layout/orgChart1"/>
    <dgm:cxn modelId="{4CEECB58-5762-4F36-BE72-FB0FB3AED7BE}" type="presParOf" srcId="{F81DB47E-B7C5-407B-8D1B-58D0A35D861F}" destId="{E060C39D-B06C-4EDB-A6C5-324F153C9067}" srcOrd="1" destOrd="0" presId="urn:microsoft.com/office/officeart/2005/8/layout/orgChart1"/>
    <dgm:cxn modelId="{D2392EF0-8284-42EA-9D17-389B2CF394E0}" type="presParOf" srcId="{E060C39D-B06C-4EDB-A6C5-324F153C9067}" destId="{0D4DFC69-31FB-40CF-A424-8A8A2AFD21D9}" srcOrd="0" destOrd="0" presId="urn:microsoft.com/office/officeart/2005/8/layout/orgChart1"/>
    <dgm:cxn modelId="{33C4F109-F6A9-442B-9CC5-F8A18F87CF55}" type="presParOf" srcId="{0D4DFC69-31FB-40CF-A424-8A8A2AFD21D9}" destId="{992CC0AE-A91F-428F-9BFD-5A2458A61655}" srcOrd="0" destOrd="0" presId="urn:microsoft.com/office/officeart/2005/8/layout/orgChart1"/>
    <dgm:cxn modelId="{A5C83BD4-D349-4DD8-B7FD-EE9CAD457803}" type="presParOf" srcId="{0D4DFC69-31FB-40CF-A424-8A8A2AFD21D9}" destId="{3A877E57-E2E9-4776-B911-A4086CB4ED25}" srcOrd="1" destOrd="0" presId="urn:microsoft.com/office/officeart/2005/8/layout/orgChart1"/>
    <dgm:cxn modelId="{16A7181C-19DB-4E61-8023-ABD34664898E}" type="presParOf" srcId="{E060C39D-B06C-4EDB-A6C5-324F153C9067}" destId="{0E4A5FFD-4743-420F-B844-F1F138AF9F8C}" srcOrd="1" destOrd="0" presId="urn:microsoft.com/office/officeart/2005/8/layout/orgChart1"/>
    <dgm:cxn modelId="{3B8234B7-515B-4827-A921-A6D32A128271}" type="presParOf" srcId="{E060C39D-B06C-4EDB-A6C5-324F153C9067}" destId="{ED3CFD05-7929-44C3-A2BA-A11794B0880C}" srcOrd="2" destOrd="0" presId="urn:microsoft.com/office/officeart/2005/8/layout/orgChart1"/>
    <dgm:cxn modelId="{0F629818-C2CA-4984-867F-A2C7AE656F49}" type="presParOf" srcId="{E48CC639-5C07-4E7C-BEA9-CC711953DA61}" destId="{479D566C-E1C2-420E-91C7-E20612E38D7D}" srcOrd="2" destOrd="0" presId="urn:microsoft.com/office/officeart/2005/8/layout/orgChart1"/>
    <dgm:cxn modelId="{2C874DA3-1A69-4AA7-AD90-4DB2CEC3D4BA}" type="presParOf" srcId="{362C9A28-E079-46AA-A5BC-66E777A7B727}" destId="{B6A3C73D-A1DC-4D62-9874-F101EB91BDBE}" srcOrd="6" destOrd="0" presId="urn:microsoft.com/office/officeart/2005/8/layout/orgChart1"/>
    <dgm:cxn modelId="{43D56C60-804C-49B5-95F5-1AC907406661}" type="presParOf" srcId="{362C9A28-E079-46AA-A5BC-66E777A7B727}" destId="{A37F1E12-A20B-44B7-B905-A3E5731C7F77}" srcOrd="7" destOrd="0" presId="urn:microsoft.com/office/officeart/2005/8/layout/orgChart1"/>
    <dgm:cxn modelId="{2E43C304-3457-4793-8229-E615C329A41A}" type="presParOf" srcId="{A37F1E12-A20B-44B7-B905-A3E5731C7F77}" destId="{D71D43D8-665F-44E1-9BCD-894633B44BCE}" srcOrd="0" destOrd="0" presId="urn:microsoft.com/office/officeart/2005/8/layout/orgChart1"/>
    <dgm:cxn modelId="{106D5F4D-CDCC-4110-9BE9-03BE22D6EDD4}" type="presParOf" srcId="{D71D43D8-665F-44E1-9BCD-894633B44BCE}" destId="{4E48289E-0DC3-429A-80A6-F9082E528578}" srcOrd="0" destOrd="0" presId="urn:microsoft.com/office/officeart/2005/8/layout/orgChart1"/>
    <dgm:cxn modelId="{D15972A2-B142-4A09-B224-DC30B6FA89CC}" type="presParOf" srcId="{D71D43D8-665F-44E1-9BCD-894633B44BCE}" destId="{1783C456-3C9E-48AF-AB83-2978641F9884}" srcOrd="1" destOrd="0" presId="urn:microsoft.com/office/officeart/2005/8/layout/orgChart1"/>
    <dgm:cxn modelId="{D5607270-2085-4378-BFDD-F77039812B7A}" type="presParOf" srcId="{A37F1E12-A20B-44B7-B905-A3E5731C7F77}" destId="{9BCD374D-E68D-4449-8CB1-94E80B46551F}" srcOrd="1" destOrd="0" presId="urn:microsoft.com/office/officeart/2005/8/layout/orgChart1"/>
    <dgm:cxn modelId="{AE472356-234B-4C34-B7DA-A28A6149F9C7}" type="presParOf" srcId="{9BCD374D-E68D-4449-8CB1-94E80B46551F}" destId="{37B49945-001F-467D-BCEC-FFBA41893B2A}" srcOrd="0" destOrd="0" presId="urn:microsoft.com/office/officeart/2005/8/layout/orgChart1"/>
    <dgm:cxn modelId="{23CC3422-9B6F-459C-8805-B326F3B5697F}" type="presParOf" srcId="{9BCD374D-E68D-4449-8CB1-94E80B46551F}" destId="{90C018EB-958C-4CB4-B9E9-204AB6789314}" srcOrd="1" destOrd="0" presId="urn:microsoft.com/office/officeart/2005/8/layout/orgChart1"/>
    <dgm:cxn modelId="{134C1740-895A-415F-BF14-304CEDA31FA2}" type="presParOf" srcId="{90C018EB-958C-4CB4-B9E9-204AB6789314}" destId="{BAA0A04E-B4FC-4398-968E-765927711D26}" srcOrd="0" destOrd="0" presId="urn:microsoft.com/office/officeart/2005/8/layout/orgChart1"/>
    <dgm:cxn modelId="{D73BB635-08EC-4826-9525-D1BCB750F8F4}" type="presParOf" srcId="{BAA0A04E-B4FC-4398-968E-765927711D26}" destId="{6090812D-B067-4D4E-A4B7-5A4F268B5746}" srcOrd="0" destOrd="0" presId="urn:microsoft.com/office/officeart/2005/8/layout/orgChart1"/>
    <dgm:cxn modelId="{2004A107-9FEC-4C32-81B2-83E35D316681}" type="presParOf" srcId="{BAA0A04E-B4FC-4398-968E-765927711D26}" destId="{F95699DE-2625-4471-83AA-5383B171DAC1}" srcOrd="1" destOrd="0" presId="urn:microsoft.com/office/officeart/2005/8/layout/orgChart1"/>
    <dgm:cxn modelId="{06099FD7-7540-44D7-A35B-23B9CBDD9994}" type="presParOf" srcId="{90C018EB-958C-4CB4-B9E9-204AB6789314}" destId="{94CC07B5-B77E-482A-BC39-6FF75E50D2EE}" srcOrd="1" destOrd="0" presId="urn:microsoft.com/office/officeart/2005/8/layout/orgChart1"/>
    <dgm:cxn modelId="{0C64FCA8-1ECF-4CC8-BCE9-D711E721C100}" type="presParOf" srcId="{90C018EB-958C-4CB4-B9E9-204AB6789314}" destId="{2C178BBC-97BD-497C-9B32-8B7489F7EE7C}" srcOrd="2" destOrd="0" presId="urn:microsoft.com/office/officeart/2005/8/layout/orgChart1"/>
    <dgm:cxn modelId="{9F0D17C0-8931-4FFC-A93A-B51F45E7A8DD}" type="presParOf" srcId="{A37F1E12-A20B-44B7-B905-A3E5731C7F77}" destId="{9A9264D8-32CC-43C7-A743-35311F9663E0}" srcOrd="2" destOrd="0" presId="urn:microsoft.com/office/officeart/2005/8/layout/orgChart1"/>
    <dgm:cxn modelId="{D630D4C8-5DE5-4AE9-BB36-A96279E220E9}" type="presParOf" srcId="{9A119AD3-B00F-4D6D-95DB-5355342A134D}" destId="{FD6B9A3A-91E5-4F33-A372-8E57D2BEF472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B49945-001F-467D-BCEC-FFBA41893B2A}">
      <dsp:nvSpPr>
        <dsp:cNvPr id="0" name=""/>
        <dsp:cNvSpPr/>
      </dsp:nvSpPr>
      <dsp:spPr>
        <a:xfrm>
          <a:off x="5422482" y="1635327"/>
          <a:ext cx="202297" cy="6203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20380"/>
              </a:lnTo>
              <a:lnTo>
                <a:pt x="202297" y="62038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6A3C73D-A1DC-4D62-9874-F101EB91BDBE}">
      <dsp:nvSpPr>
        <dsp:cNvPr id="0" name=""/>
        <dsp:cNvSpPr/>
      </dsp:nvSpPr>
      <dsp:spPr>
        <a:xfrm>
          <a:off x="3514139" y="677784"/>
          <a:ext cx="2447804" cy="2832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1608"/>
              </a:lnTo>
              <a:lnTo>
                <a:pt x="2447804" y="141608"/>
              </a:lnTo>
              <a:lnTo>
                <a:pt x="2447804" y="28321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5927998-971A-42CD-A877-090686932911}">
      <dsp:nvSpPr>
        <dsp:cNvPr id="0" name=""/>
        <dsp:cNvSpPr/>
      </dsp:nvSpPr>
      <dsp:spPr>
        <a:xfrm>
          <a:off x="3790613" y="1635327"/>
          <a:ext cx="202297" cy="6203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20380"/>
              </a:lnTo>
              <a:lnTo>
                <a:pt x="202297" y="62038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455A78-CB7D-4779-9C02-44E456F60F1F}">
      <dsp:nvSpPr>
        <dsp:cNvPr id="0" name=""/>
        <dsp:cNvSpPr/>
      </dsp:nvSpPr>
      <dsp:spPr>
        <a:xfrm>
          <a:off x="3514139" y="677784"/>
          <a:ext cx="815934" cy="2832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1608"/>
              </a:lnTo>
              <a:lnTo>
                <a:pt x="815934" y="141608"/>
              </a:lnTo>
              <a:lnTo>
                <a:pt x="815934" y="28321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FFA6DD4-7D68-42AA-BC3A-3B16C0B802CD}">
      <dsp:nvSpPr>
        <dsp:cNvPr id="0" name=""/>
        <dsp:cNvSpPr/>
      </dsp:nvSpPr>
      <dsp:spPr>
        <a:xfrm>
          <a:off x="2158743" y="1635327"/>
          <a:ext cx="202297" cy="253546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35467"/>
              </a:lnTo>
              <a:lnTo>
                <a:pt x="202297" y="253546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E2B0A77-0384-47C0-8E32-C92F101C6386}">
      <dsp:nvSpPr>
        <dsp:cNvPr id="0" name=""/>
        <dsp:cNvSpPr/>
      </dsp:nvSpPr>
      <dsp:spPr>
        <a:xfrm>
          <a:off x="2158743" y="1635327"/>
          <a:ext cx="202297" cy="15779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77923"/>
              </a:lnTo>
              <a:lnTo>
                <a:pt x="202297" y="1577923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BAF5A2B-159F-4158-B850-F62EF2FDDE04}">
      <dsp:nvSpPr>
        <dsp:cNvPr id="0" name=""/>
        <dsp:cNvSpPr/>
      </dsp:nvSpPr>
      <dsp:spPr>
        <a:xfrm>
          <a:off x="2158743" y="1635327"/>
          <a:ext cx="202297" cy="6203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20380"/>
              </a:lnTo>
              <a:lnTo>
                <a:pt x="202297" y="62038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E2756EC-F8D6-4002-B6DB-CB07C2F56386}">
      <dsp:nvSpPr>
        <dsp:cNvPr id="0" name=""/>
        <dsp:cNvSpPr/>
      </dsp:nvSpPr>
      <dsp:spPr>
        <a:xfrm>
          <a:off x="2698204" y="677784"/>
          <a:ext cx="815934" cy="283217"/>
        </a:xfrm>
        <a:custGeom>
          <a:avLst/>
          <a:gdLst/>
          <a:ahLst/>
          <a:cxnLst/>
          <a:rect l="0" t="0" r="0" b="0"/>
          <a:pathLst>
            <a:path>
              <a:moveTo>
                <a:pt x="815934" y="0"/>
              </a:moveTo>
              <a:lnTo>
                <a:pt x="815934" y="141608"/>
              </a:lnTo>
              <a:lnTo>
                <a:pt x="0" y="141608"/>
              </a:lnTo>
              <a:lnTo>
                <a:pt x="0" y="28321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BAC4459-C132-4C2B-B75B-2DDB5634687C}">
      <dsp:nvSpPr>
        <dsp:cNvPr id="0" name=""/>
        <dsp:cNvSpPr/>
      </dsp:nvSpPr>
      <dsp:spPr>
        <a:xfrm>
          <a:off x="526873" y="1635327"/>
          <a:ext cx="202297" cy="253546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35467"/>
              </a:lnTo>
              <a:lnTo>
                <a:pt x="202297" y="253546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3DB9897-9744-409B-B4CC-73F1FD806771}">
      <dsp:nvSpPr>
        <dsp:cNvPr id="0" name=""/>
        <dsp:cNvSpPr/>
      </dsp:nvSpPr>
      <dsp:spPr>
        <a:xfrm>
          <a:off x="526873" y="1635327"/>
          <a:ext cx="202297" cy="15779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77923"/>
              </a:lnTo>
              <a:lnTo>
                <a:pt x="202297" y="1577923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5DE2A07-E354-4B14-B968-042060026B22}">
      <dsp:nvSpPr>
        <dsp:cNvPr id="0" name=""/>
        <dsp:cNvSpPr/>
      </dsp:nvSpPr>
      <dsp:spPr>
        <a:xfrm>
          <a:off x="526873" y="1635327"/>
          <a:ext cx="202297" cy="6203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20380"/>
              </a:lnTo>
              <a:lnTo>
                <a:pt x="202297" y="62038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37A788-EFC8-4350-92C1-3C04114732CB}">
      <dsp:nvSpPr>
        <dsp:cNvPr id="0" name=""/>
        <dsp:cNvSpPr/>
      </dsp:nvSpPr>
      <dsp:spPr>
        <a:xfrm>
          <a:off x="1066334" y="677784"/>
          <a:ext cx="2447804" cy="283217"/>
        </a:xfrm>
        <a:custGeom>
          <a:avLst/>
          <a:gdLst/>
          <a:ahLst/>
          <a:cxnLst/>
          <a:rect l="0" t="0" r="0" b="0"/>
          <a:pathLst>
            <a:path>
              <a:moveTo>
                <a:pt x="2447804" y="0"/>
              </a:moveTo>
              <a:lnTo>
                <a:pt x="2447804" y="141608"/>
              </a:lnTo>
              <a:lnTo>
                <a:pt x="0" y="141608"/>
              </a:lnTo>
              <a:lnTo>
                <a:pt x="0" y="28321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7EB7FE-DC95-459B-9F58-A8BF8B0459B1}">
      <dsp:nvSpPr>
        <dsp:cNvPr id="0" name=""/>
        <dsp:cNvSpPr/>
      </dsp:nvSpPr>
      <dsp:spPr>
        <a:xfrm>
          <a:off x="2839813" y="3457"/>
          <a:ext cx="1348652" cy="67432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Test IdP</a:t>
          </a:r>
        </a:p>
      </dsp:txBody>
      <dsp:txXfrm>
        <a:off x="2839813" y="3457"/>
        <a:ext cx="1348652" cy="674326"/>
      </dsp:txXfrm>
    </dsp:sp>
    <dsp:sp modelId="{0AEF8543-03F6-4A3F-99BD-448FB88F793C}">
      <dsp:nvSpPr>
        <dsp:cNvPr id="0" name=""/>
        <dsp:cNvSpPr/>
      </dsp:nvSpPr>
      <dsp:spPr>
        <a:xfrm>
          <a:off x="392008" y="961001"/>
          <a:ext cx="1348652" cy="67432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Use cases and requirements</a:t>
          </a:r>
        </a:p>
      </dsp:txBody>
      <dsp:txXfrm>
        <a:off x="392008" y="961001"/>
        <a:ext cx="1348652" cy="674326"/>
      </dsp:txXfrm>
    </dsp:sp>
    <dsp:sp modelId="{9923368F-56E0-485C-A01A-E1B1577734F0}">
      <dsp:nvSpPr>
        <dsp:cNvPr id="0" name=""/>
        <dsp:cNvSpPr/>
      </dsp:nvSpPr>
      <dsp:spPr>
        <a:xfrm>
          <a:off x="729171" y="1918544"/>
          <a:ext cx="1348652" cy="67432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Setup stakeholder meetings</a:t>
          </a:r>
        </a:p>
      </dsp:txBody>
      <dsp:txXfrm>
        <a:off x="729171" y="1918544"/>
        <a:ext cx="1348652" cy="674326"/>
      </dsp:txXfrm>
    </dsp:sp>
    <dsp:sp modelId="{CC9C1044-3891-4977-8366-63AF46CDD622}">
      <dsp:nvSpPr>
        <dsp:cNvPr id="0" name=""/>
        <dsp:cNvSpPr/>
      </dsp:nvSpPr>
      <dsp:spPr>
        <a:xfrm>
          <a:off x="729171" y="2876088"/>
          <a:ext cx="1348652" cy="67432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Capture and replay feedback</a:t>
          </a:r>
        </a:p>
      </dsp:txBody>
      <dsp:txXfrm>
        <a:off x="729171" y="2876088"/>
        <a:ext cx="1348652" cy="674326"/>
      </dsp:txXfrm>
    </dsp:sp>
    <dsp:sp modelId="{B740E4F2-7560-495C-9752-8292F9304230}">
      <dsp:nvSpPr>
        <dsp:cNvPr id="0" name=""/>
        <dsp:cNvSpPr/>
      </dsp:nvSpPr>
      <dsp:spPr>
        <a:xfrm>
          <a:off x="729171" y="3833631"/>
          <a:ext cx="1348652" cy="67432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Capture requirements</a:t>
          </a:r>
        </a:p>
      </dsp:txBody>
      <dsp:txXfrm>
        <a:off x="729171" y="3833631"/>
        <a:ext cx="1348652" cy="674326"/>
      </dsp:txXfrm>
    </dsp:sp>
    <dsp:sp modelId="{57B6A15C-BA7A-4BD9-8C47-792BC85BBD6B}">
      <dsp:nvSpPr>
        <dsp:cNvPr id="0" name=""/>
        <dsp:cNvSpPr/>
      </dsp:nvSpPr>
      <dsp:spPr>
        <a:xfrm>
          <a:off x="2023878" y="961001"/>
          <a:ext cx="1348652" cy="67432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Design and Implementation</a:t>
          </a:r>
        </a:p>
      </dsp:txBody>
      <dsp:txXfrm>
        <a:off x="2023878" y="961001"/>
        <a:ext cx="1348652" cy="674326"/>
      </dsp:txXfrm>
    </dsp:sp>
    <dsp:sp modelId="{1FBD454F-E10C-48E3-A4B0-5BDFB8A70EDA}">
      <dsp:nvSpPr>
        <dsp:cNvPr id="0" name=""/>
        <dsp:cNvSpPr/>
      </dsp:nvSpPr>
      <dsp:spPr>
        <a:xfrm>
          <a:off x="2361041" y="1918544"/>
          <a:ext cx="1348652" cy="67432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Investigate platforms</a:t>
          </a:r>
        </a:p>
      </dsp:txBody>
      <dsp:txXfrm>
        <a:off x="2361041" y="1918544"/>
        <a:ext cx="1348652" cy="674326"/>
      </dsp:txXfrm>
    </dsp:sp>
    <dsp:sp modelId="{939EAAC8-5A38-4087-A9F8-7D81AD9BACAD}">
      <dsp:nvSpPr>
        <dsp:cNvPr id="0" name=""/>
        <dsp:cNvSpPr/>
      </dsp:nvSpPr>
      <dsp:spPr>
        <a:xfrm>
          <a:off x="2361041" y="2876088"/>
          <a:ext cx="1348652" cy="67432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Define architecture</a:t>
          </a:r>
        </a:p>
      </dsp:txBody>
      <dsp:txXfrm>
        <a:off x="2361041" y="2876088"/>
        <a:ext cx="1348652" cy="674326"/>
      </dsp:txXfrm>
    </dsp:sp>
    <dsp:sp modelId="{17E96246-8850-4849-B366-F62616355BE1}">
      <dsp:nvSpPr>
        <dsp:cNvPr id="0" name=""/>
        <dsp:cNvSpPr/>
      </dsp:nvSpPr>
      <dsp:spPr>
        <a:xfrm>
          <a:off x="2361041" y="3833631"/>
          <a:ext cx="1348652" cy="67432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Create  PoC platform</a:t>
          </a:r>
        </a:p>
      </dsp:txBody>
      <dsp:txXfrm>
        <a:off x="2361041" y="3833631"/>
        <a:ext cx="1348652" cy="674326"/>
      </dsp:txXfrm>
    </dsp:sp>
    <dsp:sp modelId="{2CC9BF51-32DC-4AF3-A279-CA71D090F5B0}">
      <dsp:nvSpPr>
        <dsp:cNvPr id="0" name=""/>
        <dsp:cNvSpPr/>
      </dsp:nvSpPr>
      <dsp:spPr>
        <a:xfrm>
          <a:off x="3655747" y="961001"/>
          <a:ext cx="1348652" cy="67432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Test and Deployment</a:t>
          </a:r>
        </a:p>
      </dsp:txBody>
      <dsp:txXfrm>
        <a:off x="3655747" y="961001"/>
        <a:ext cx="1348652" cy="674326"/>
      </dsp:txXfrm>
    </dsp:sp>
    <dsp:sp modelId="{992CC0AE-A91F-428F-9BFD-5A2458A61655}">
      <dsp:nvSpPr>
        <dsp:cNvPr id="0" name=""/>
        <dsp:cNvSpPr/>
      </dsp:nvSpPr>
      <dsp:spPr>
        <a:xfrm>
          <a:off x="3992911" y="1918544"/>
          <a:ext cx="1348652" cy="67432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Create Test SP(s)</a:t>
          </a:r>
        </a:p>
      </dsp:txBody>
      <dsp:txXfrm>
        <a:off x="3992911" y="1918544"/>
        <a:ext cx="1348652" cy="674326"/>
      </dsp:txXfrm>
    </dsp:sp>
    <dsp:sp modelId="{4E48289E-0DC3-429A-80A6-F9082E528578}">
      <dsp:nvSpPr>
        <dsp:cNvPr id="0" name=""/>
        <dsp:cNvSpPr/>
      </dsp:nvSpPr>
      <dsp:spPr>
        <a:xfrm>
          <a:off x="5287617" y="961001"/>
          <a:ext cx="1348652" cy="67432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Sustainability and handover</a:t>
          </a:r>
        </a:p>
      </dsp:txBody>
      <dsp:txXfrm>
        <a:off x="5287617" y="961001"/>
        <a:ext cx="1348652" cy="674326"/>
      </dsp:txXfrm>
    </dsp:sp>
    <dsp:sp modelId="{6090812D-B067-4D4E-A4B7-5A4F268B5746}">
      <dsp:nvSpPr>
        <dsp:cNvPr id="0" name=""/>
        <dsp:cNvSpPr/>
      </dsp:nvSpPr>
      <dsp:spPr>
        <a:xfrm>
          <a:off x="5624780" y="1918544"/>
          <a:ext cx="1348652" cy="67432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500" kern="1200" dirty="0"/>
            <a:t>………….</a:t>
          </a:r>
        </a:p>
      </dsp:txBody>
      <dsp:txXfrm>
        <a:off x="5624780" y="1918544"/>
        <a:ext cx="1348652" cy="67432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FA2B-42E7-483C-89A7-B63D17235420}" type="datetimeFigureOut">
              <a:rPr lang="en-GB" smtClean="0"/>
              <a:t>20/05/2021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26957-3063-4AF5-9C10-771E4439D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94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088295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0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876416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0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4115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175484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68421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2</a:t>
            </a:fld>
            <a:endParaRPr lang="en-GB"/>
          </a:p>
        </p:txBody>
      </p:sp>
      <p:sp>
        <p:nvSpPr>
          <p:cNvPr id="6" name="Notes Placeholder 5">
            <a:extLst>
              <a:ext uri="{FF2B5EF4-FFF2-40B4-BE49-F238E27FC236}">
                <a16:creationId xmlns:a16="http://schemas.microsoft.com/office/drawing/2014/main" id="{5A0E6A54-E589-4E71-B2DE-E16AD7203E2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87915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3</a:t>
            </a:fld>
            <a:endParaRPr lang="en-GB"/>
          </a:p>
        </p:txBody>
      </p:sp>
      <p:sp>
        <p:nvSpPr>
          <p:cNvPr id="6" name="Notes Placeholder 5">
            <a:extLst>
              <a:ext uri="{FF2B5EF4-FFF2-40B4-BE49-F238E27FC236}">
                <a16:creationId xmlns:a16="http://schemas.microsoft.com/office/drawing/2014/main" id="{EA53017B-A5AB-4ACA-99BC-9965569B87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50655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0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0199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0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01993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0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98512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" name="Google Shape;506;gcebb904822_0_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7" name="Google Shape;507;gcebb904822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0390100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0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20047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0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63606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6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8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0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834079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775857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1619654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17948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3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1332055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8550346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8088894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58810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2342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692707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3180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5630975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840631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2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5248701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54571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7806841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04093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904316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12970754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17948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6598214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4879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8838282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5457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8837511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-55418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89207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0563594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458809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95439914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292538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00092670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Custom Layout">
  <p:cSld name="29_Custom Layout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Google Shape;61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27386" y="0"/>
            <a:ext cx="2864613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15"/>
          <p:cNvSpPr txBox="1"/>
          <p:nvPr/>
        </p:nvSpPr>
        <p:spPr>
          <a:xfrm>
            <a:off x="8785191" y="6317559"/>
            <a:ext cx="1532963" cy="3406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3435F"/>
              </a:buClr>
              <a:buSzPts val="900"/>
              <a:buFont typeface="Arial"/>
              <a:buNone/>
            </a:pPr>
            <a:r>
              <a:rPr lang="en" sz="1200">
                <a:solidFill>
                  <a:srgbClr val="03435F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  <a:endParaRPr sz="1200">
              <a:solidFill>
                <a:srgbClr val="03435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3" name="Google Shape;63;p15"/>
          <p:cNvPicPr preferRelativeResize="0"/>
          <p:nvPr/>
        </p:nvPicPr>
        <p:blipFill rotWithShape="1">
          <a:blip r:embed="rId3">
            <a:alphaModFix/>
          </a:blip>
          <a:srcRect b="18334"/>
          <a:stretch/>
        </p:blipFill>
        <p:spPr>
          <a:xfrm>
            <a:off x="10787186" y="6071367"/>
            <a:ext cx="1099028" cy="511436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Google Shape;64;p15"/>
          <p:cNvSpPr txBox="1">
            <a:spLocks noGrp="1"/>
          </p:cNvSpPr>
          <p:nvPr>
            <p:ph type="body" idx="1"/>
          </p:nvPr>
        </p:nvSpPr>
        <p:spPr>
          <a:xfrm>
            <a:off x="998895" y="1428051"/>
            <a:ext cx="8633637" cy="43513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609585" lvl="0" indent="-482588" algn="l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rgbClr val="1E4E79"/>
              </a:buClr>
              <a:buSzPts val="2100"/>
              <a:buChar char="•"/>
              <a:defRPr>
                <a:solidFill>
                  <a:srgbClr val="1E4E79"/>
                </a:solidFill>
              </a:defRPr>
            </a:lvl1pPr>
            <a:lvl2pPr marL="1219170" lvl="1" indent="-457189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1E4E79"/>
              </a:buClr>
              <a:buSzPts val="1800"/>
              <a:buChar char="•"/>
              <a:defRPr>
                <a:solidFill>
                  <a:srgbClr val="1E4E79"/>
                </a:solidFill>
              </a:defRPr>
            </a:lvl2pPr>
            <a:lvl3pPr marL="1828754" lvl="2" indent="-431789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1E4E79"/>
              </a:buClr>
              <a:buSzPts val="1500"/>
              <a:buChar char="•"/>
              <a:defRPr>
                <a:solidFill>
                  <a:srgbClr val="1E4E79"/>
                </a:solidFill>
              </a:defRPr>
            </a:lvl3pPr>
            <a:lvl4pPr marL="2438339" lvl="3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4pPr>
            <a:lvl5pPr marL="3047924" lvl="4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1E4E79"/>
              </a:buClr>
              <a:buSzPts val="1400"/>
              <a:buChar char="•"/>
              <a:defRPr>
                <a:solidFill>
                  <a:srgbClr val="1E4E79"/>
                </a:solidFill>
              </a:defRPr>
            </a:lvl5pPr>
            <a:lvl6pPr marL="3657509" lvl="5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65" name="Google Shape;65;p15"/>
          <p:cNvSpPr txBox="1"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984801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3748" y="-8626"/>
            <a:ext cx="2868252" cy="686670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428931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097782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3180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76923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655862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0968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126088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742065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2986" y="1353031"/>
            <a:ext cx="80728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579120" y="6394450"/>
            <a:ext cx="6705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EB0FA4-9B1C-4D6B-AF0A-97437B69127A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  <p:sldLayoutId id="2147483672" r:id="rId16"/>
    <p:sldLayoutId id="2147483673" r:id="rId17"/>
    <p:sldLayoutId id="2147483674" r:id="rId18"/>
    <p:sldLayoutId id="2147483675" r:id="rId19"/>
    <p:sldLayoutId id="2147483676" r:id="rId20"/>
    <p:sldLayoutId id="2147483677" r:id="rId21"/>
    <p:sldLayoutId id="2147483678" r:id="rId22"/>
    <p:sldLayoutId id="2147483679" r:id="rId23"/>
    <p:sldLayoutId id="2147483680" r:id="rId24"/>
    <p:sldLayoutId id="2147483681" r:id="rId25"/>
    <p:sldLayoutId id="2147483682" r:id="rId26"/>
    <p:sldLayoutId id="2147483683" r:id="rId27"/>
    <p:sldLayoutId id="2147483684" r:id="rId28"/>
    <p:sldLayoutId id="2147483685" r:id="rId29"/>
    <p:sldLayoutId id="2147483686" r:id="rId30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4.jpg"/><Relationship Id="rId4" Type="http://schemas.openxmlformats.org/officeDocument/2006/relationships/image" Target="../media/image3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Relationship Id="rId9" Type="http://schemas.openxmlformats.org/officeDocument/2006/relationships/image" Target="../media/image49.sv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3.png"/><Relationship Id="rId4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37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4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</a:t>
            </a:fld>
            <a:r>
              <a:rPr lang="en-GB" dirty="0"/>
              <a:t>     |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25865" y="0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8" name="Text Placeholder 6"/>
          <p:cNvSpPr txBox="1">
            <a:spLocks/>
          </p:cNvSpPr>
          <p:nvPr/>
        </p:nvSpPr>
        <p:spPr>
          <a:xfrm>
            <a:off x="892439" y="2682447"/>
            <a:ext cx="6165586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sz="2400" dirty="0">
                <a:solidFill>
                  <a:schemeClr val="bg1"/>
                </a:solidFill>
              </a:rPr>
              <a:t>Sprint demo #4.3   –  1</a:t>
            </a:r>
            <a:r>
              <a:rPr lang="en-GB" sz="2400" baseline="30000" dirty="0">
                <a:solidFill>
                  <a:schemeClr val="bg1"/>
                </a:solidFill>
              </a:rPr>
              <a:t>st</a:t>
            </a:r>
            <a:r>
              <a:rPr lang="en-GB" sz="2400" dirty="0">
                <a:solidFill>
                  <a:schemeClr val="bg1"/>
                </a:solidFill>
              </a:rPr>
              <a:t> June 2021</a:t>
            </a:r>
          </a:p>
          <a:p>
            <a:endParaRPr lang="en-GB" sz="2400" dirty="0">
              <a:solidFill>
                <a:schemeClr val="bg1"/>
              </a:solidFill>
              <a:latin typeface="Myriad Pro" panose="020B0503030403020204" pitchFamily="34" charset="0"/>
            </a:endParaRPr>
          </a:p>
        </p:txBody>
      </p:sp>
      <p:sp>
        <p:nvSpPr>
          <p:cNvPr id="11" name="Text Placeholder 6"/>
          <p:cNvSpPr txBox="1">
            <a:spLocks/>
          </p:cNvSpPr>
          <p:nvPr/>
        </p:nvSpPr>
        <p:spPr>
          <a:xfrm>
            <a:off x="892438" y="6087277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</a:rPr>
              <a:t>www.geant.org</a:t>
            </a:r>
            <a:endParaRPr lang="en-GB" sz="2000" b="0" dirty="0">
              <a:solidFill>
                <a:schemeClr val="bg1"/>
              </a:solidFill>
            </a:endParaRPr>
          </a:p>
        </p:txBody>
      </p:sp>
      <p:sp>
        <p:nvSpPr>
          <p:cNvPr id="12" name="Text Placeholder 6"/>
          <p:cNvSpPr txBox="1">
            <a:spLocks/>
          </p:cNvSpPr>
          <p:nvPr/>
        </p:nvSpPr>
        <p:spPr>
          <a:xfrm>
            <a:off x="892438" y="3606739"/>
            <a:ext cx="7606072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200" b="1" i="0" dirty="0">
                <a:solidFill>
                  <a:schemeClr val="bg1"/>
                </a:solidFill>
              </a:rPr>
              <a:t>Alan </a:t>
            </a:r>
            <a:r>
              <a:rPr lang="en-US" sz="2200" b="1" dirty="0">
                <a:solidFill>
                  <a:schemeClr val="bg1"/>
                </a:solidFill>
              </a:rPr>
              <a:t>L</a:t>
            </a:r>
            <a:r>
              <a:rPr lang="en-US" sz="2200" b="1" i="0" dirty="0">
                <a:solidFill>
                  <a:schemeClr val="bg1"/>
                </a:solidFill>
              </a:rPr>
              <a:t>ewis, Martin van Es, Uros Stevanovic, Andrej Shliamin </a:t>
            </a:r>
          </a:p>
        </p:txBody>
      </p:sp>
      <p:sp>
        <p:nvSpPr>
          <p:cNvPr id="13" name="Text Placeholder 6"/>
          <p:cNvSpPr txBox="1">
            <a:spLocks/>
          </p:cNvSpPr>
          <p:nvPr/>
        </p:nvSpPr>
        <p:spPr>
          <a:xfrm>
            <a:off x="892439" y="4740871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</a:rPr>
              <a:t>Q2  2021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14" name="Text Placeholder 6"/>
          <p:cNvSpPr txBox="1">
            <a:spLocks/>
          </p:cNvSpPr>
          <p:nvPr/>
        </p:nvSpPr>
        <p:spPr>
          <a:xfrm>
            <a:off x="882914" y="5223782"/>
            <a:ext cx="2394857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b="0" baseline="0" dirty="0">
                <a:solidFill>
                  <a:schemeClr val="bg1"/>
                </a:solidFill>
              </a:rPr>
              <a:t>Public</a:t>
            </a:r>
            <a:endParaRPr lang="en-GB" sz="1000" b="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" name="Text Placeholder 10"/>
          <p:cNvSpPr txBox="1">
            <a:spLocks/>
          </p:cNvSpPr>
          <p:nvPr/>
        </p:nvSpPr>
        <p:spPr>
          <a:xfrm>
            <a:off x="882913" y="2075740"/>
            <a:ext cx="8511457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dirty="0">
                <a:solidFill>
                  <a:schemeClr val="bg1"/>
                </a:solidFill>
              </a:rPr>
              <a:t>T&amp;I Incubator Test IdP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  <p:pic>
        <p:nvPicPr>
          <p:cNvPr id="15" name="Google Shape;173;p26">
            <a:extLst>
              <a:ext uri="{FF2B5EF4-FFF2-40B4-BE49-F238E27FC236}">
                <a16:creationId xmlns:a16="http://schemas.microsoft.com/office/drawing/2014/main" id="{03CD92CC-B1A8-4C3B-B149-E375767AF6ED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712357" y="5137569"/>
            <a:ext cx="4220700" cy="1534800"/>
          </a:xfrm>
          <a:prstGeom prst="round2DiagRect">
            <a:avLst>
              <a:gd name="adj1" fmla="val 16667"/>
              <a:gd name="adj2" fmla="val 0"/>
            </a:avLst>
          </a:prstGeom>
          <a:noFill/>
          <a:ln w="88900" cap="sq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254000" algn="tl" rotWithShape="0">
              <a:srgbClr val="000000">
                <a:alpha val="4275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12880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16E517A-0347-4A05-89D6-814FBC2266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SAML backend functionality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C9950B-5178-4DCD-8E32-BB18DE9C3E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10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92C8EB8A-BAC7-4E59-BFFC-3524158B4EA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800" y="480289"/>
            <a:ext cx="724984" cy="72498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C43C291-4287-41A9-8245-C63F081C2F2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1448" t="11680" r="39181" b="44596"/>
          <a:stretch/>
        </p:blipFill>
        <p:spPr>
          <a:xfrm>
            <a:off x="1049703" y="1274473"/>
            <a:ext cx="4800235" cy="288757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849DFC4-0E9D-4810-A31D-F4C74D44540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2369" t="11680" r="27426" b="63543"/>
          <a:stretch/>
        </p:blipFill>
        <p:spPr>
          <a:xfrm>
            <a:off x="1096784" y="4681264"/>
            <a:ext cx="6121052" cy="1636295"/>
          </a:xfrm>
          <a:prstGeom prst="rect">
            <a:avLst/>
          </a:prstGeom>
        </p:spPr>
      </p:pic>
      <p:sp>
        <p:nvSpPr>
          <p:cNvPr id="13" name="Arrow: Down 12">
            <a:extLst>
              <a:ext uri="{FF2B5EF4-FFF2-40B4-BE49-F238E27FC236}">
                <a16:creationId xmlns:a16="http://schemas.microsoft.com/office/drawing/2014/main" id="{085433B4-505E-4FFB-A781-FEB867A715E7}"/>
              </a:ext>
            </a:extLst>
          </p:cNvPr>
          <p:cNvSpPr/>
          <p:nvPr/>
        </p:nvSpPr>
        <p:spPr>
          <a:xfrm>
            <a:off x="4157310" y="3809405"/>
            <a:ext cx="318437" cy="84369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Arrow: Down 15">
            <a:extLst>
              <a:ext uri="{FF2B5EF4-FFF2-40B4-BE49-F238E27FC236}">
                <a16:creationId xmlns:a16="http://schemas.microsoft.com/office/drawing/2014/main" id="{8CD62706-CF5D-4EA8-B43B-387283A1B565}"/>
              </a:ext>
            </a:extLst>
          </p:cNvPr>
          <p:cNvSpPr/>
          <p:nvPr/>
        </p:nvSpPr>
        <p:spPr>
          <a:xfrm rot="16200000">
            <a:off x="7606311" y="5004410"/>
            <a:ext cx="289495" cy="145863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CE92EF7F-0771-460A-A37A-A7312E4CEA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3790" y="4681264"/>
            <a:ext cx="1317626" cy="131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Arrow: Down 17">
            <a:extLst>
              <a:ext uri="{FF2B5EF4-FFF2-40B4-BE49-F238E27FC236}">
                <a16:creationId xmlns:a16="http://schemas.microsoft.com/office/drawing/2014/main" id="{747403EE-94D8-4198-8DBB-DB79166C936A}"/>
              </a:ext>
            </a:extLst>
          </p:cNvPr>
          <p:cNvSpPr/>
          <p:nvPr/>
        </p:nvSpPr>
        <p:spPr>
          <a:xfrm rot="10800000">
            <a:off x="9333384" y="3740205"/>
            <a:ext cx="318437" cy="84369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D9FAC595-BB63-4469-9E24-D0F898895531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30526" t="12471" r="30102" b="6261"/>
          <a:stretch/>
        </p:blipFill>
        <p:spPr>
          <a:xfrm>
            <a:off x="8245080" y="791247"/>
            <a:ext cx="2495044" cy="2789623"/>
          </a:xfrm>
          <a:prstGeom prst="rect">
            <a:avLst/>
          </a:prstGeom>
        </p:spPr>
      </p:pic>
      <p:pic>
        <p:nvPicPr>
          <p:cNvPr id="20" name="Graphic 19" descr="Database outline">
            <a:extLst>
              <a:ext uri="{FF2B5EF4-FFF2-40B4-BE49-F238E27FC236}">
                <a16:creationId xmlns:a16="http://schemas.microsoft.com/office/drawing/2014/main" id="{423C6A97-DCA0-42BA-A01F-CCA198A3DB1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510347" y="3501369"/>
            <a:ext cx="1218670" cy="1218670"/>
          </a:xfrm>
          <a:prstGeom prst="rect">
            <a:avLst/>
          </a:prstGeom>
        </p:spPr>
      </p:pic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380DB341-FA9A-47E4-9EE8-D870E9562F2A}"/>
              </a:ext>
            </a:extLst>
          </p:cNvPr>
          <p:cNvCxnSpPr>
            <a:cxnSpLocks/>
          </p:cNvCxnSpPr>
          <p:nvPr/>
        </p:nvCxnSpPr>
        <p:spPr>
          <a:xfrm flipV="1">
            <a:off x="7027072" y="2506614"/>
            <a:ext cx="1218008" cy="10065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9A424E8B-4662-44F5-89F4-B40B901DD0C7}"/>
              </a:ext>
            </a:extLst>
          </p:cNvPr>
          <p:cNvCxnSpPr>
            <a:cxnSpLocks/>
          </p:cNvCxnSpPr>
          <p:nvPr/>
        </p:nvCxnSpPr>
        <p:spPr>
          <a:xfrm flipV="1">
            <a:off x="5646415" y="4656056"/>
            <a:ext cx="1218008" cy="10587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021C9392-98DA-4802-9429-60C71DF8B05B}"/>
              </a:ext>
            </a:extLst>
          </p:cNvPr>
          <p:cNvSpPr/>
          <p:nvPr/>
        </p:nvSpPr>
        <p:spPr>
          <a:xfrm>
            <a:off x="7225969" y="5998890"/>
            <a:ext cx="843693" cy="3320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Token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35368E8-E868-4068-88CD-B5FC9C042E6D}"/>
              </a:ext>
            </a:extLst>
          </p:cNvPr>
          <p:cNvSpPr txBox="1"/>
          <p:nvPr/>
        </p:nvSpPr>
        <p:spPr>
          <a:xfrm>
            <a:off x="7692124" y="4519646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https://testidp.incibator.geant.org/</a:t>
            </a:r>
          </a:p>
        </p:txBody>
      </p:sp>
    </p:spTree>
    <p:extLst>
      <p:ext uri="{BB962C8B-B14F-4D97-AF65-F5344CB8AC3E}">
        <p14:creationId xmlns:p14="http://schemas.microsoft.com/office/powerpoint/2010/main" val="32478527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B1D119F-EFDD-4878-AE49-5FA46A24BB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To eduGAIN or not?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FC8EDAE-49D7-47B3-909E-5840E02899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11</a:t>
            </a:fld>
            <a:r>
              <a:rPr lang="en-GB" dirty="0"/>
              <a:t>     |</a:t>
            </a:r>
          </a:p>
        </p:txBody>
      </p:sp>
      <p:pic>
        <p:nvPicPr>
          <p:cNvPr id="1026" name="Picture 2" descr="Somerville Carter &amp; Wilkinson Measuring Scales Royalty-free - Diagram -  Logo Transparent PNG">
            <a:extLst>
              <a:ext uri="{FF2B5EF4-FFF2-40B4-BE49-F238E27FC236}">
                <a16:creationId xmlns:a16="http://schemas.microsoft.com/office/drawing/2014/main" id="{51712660-01C8-4254-A74F-D227C37924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3647" y="215713"/>
            <a:ext cx="4371001" cy="4371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7A62799-8710-4A0A-8866-540FA7CBDC79}"/>
              </a:ext>
            </a:extLst>
          </p:cNvPr>
          <p:cNvSpPr txBox="1"/>
          <p:nvPr/>
        </p:nvSpPr>
        <p:spPr>
          <a:xfrm>
            <a:off x="684506" y="3294051"/>
            <a:ext cx="4389920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eduGAIN sets baseline requirements</a:t>
            </a:r>
          </a:p>
          <a:p>
            <a:endParaRPr lang="en-GB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SPs in eduGAIN have had metadata validated</a:t>
            </a:r>
          </a:p>
          <a:p>
            <a:endParaRPr lang="en-GB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eduGAIN has well defined support process</a:t>
            </a:r>
          </a:p>
          <a:p>
            <a:endParaRPr lang="en-GB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eduGAIN has a well defined metadata ingest</a:t>
            </a:r>
          </a:p>
          <a:p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670BD13-81F0-4DB8-AFA9-ECEDD5171B99}"/>
              </a:ext>
            </a:extLst>
          </p:cNvPr>
          <p:cNvSpPr txBox="1"/>
          <p:nvPr/>
        </p:nvSpPr>
        <p:spPr>
          <a:xfrm>
            <a:off x="6590271" y="3028353"/>
            <a:ext cx="4183518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  <a:p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Test IdP must protect against rogue usage</a:t>
            </a:r>
          </a:p>
          <a:p>
            <a:endParaRPr lang="en-GB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Needs own metadata validation process</a:t>
            </a:r>
          </a:p>
          <a:p>
            <a:endParaRPr lang="en-GB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May need to provide support to the SP</a:t>
            </a:r>
          </a:p>
          <a:p>
            <a:endParaRPr lang="en-GB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May require separate ingest scheme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CCE238E-4CAD-4E0E-AA49-E7817FA972C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414" y="551741"/>
            <a:ext cx="737754" cy="737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84157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FDAD1DC-7BBF-47F9-ADFC-9D13054D75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GB" dirty="0"/>
              <a:t>Should the Test IdP be a part of eduGAIN?</a:t>
            </a:r>
          </a:p>
          <a:p>
            <a:pPr>
              <a:spcAft>
                <a:spcPts val="600"/>
              </a:spcAft>
            </a:pPr>
            <a:r>
              <a:rPr lang="en-GB" dirty="0"/>
              <a:t>Level of security needed for an eduGAIN Test IdP?</a:t>
            </a:r>
          </a:p>
          <a:p>
            <a:pPr>
              <a:spcAft>
                <a:spcPts val="600"/>
              </a:spcAft>
            </a:pPr>
            <a:r>
              <a:rPr lang="en-GB" dirty="0"/>
              <a:t>Should national federation attributes be included?</a:t>
            </a:r>
          </a:p>
          <a:p>
            <a:pPr>
              <a:spcAft>
                <a:spcPts val="600"/>
              </a:spcAft>
            </a:pPr>
            <a:r>
              <a:rPr lang="en-GB" dirty="0"/>
              <a:t>Are eduGAIN requirements the lcd for Test IdP?</a:t>
            </a:r>
          </a:p>
          <a:p>
            <a:pPr>
              <a:spcAft>
                <a:spcPts val="600"/>
              </a:spcAft>
            </a:pPr>
            <a:r>
              <a:rPr lang="en-GB" dirty="0"/>
              <a:t>What types of error should be tested?</a:t>
            </a:r>
          </a:p>
          <a:p>
            <a:pPr>
              <a:spcAft>
                <a:spcPts val="600"/>
              </a:spcAft>
            </a:pPr>
            <a:r>
              <a:rPr lang="en-GB" dirty="0"/>
              <a:t>How important is encouraging best practice?</a:t>
            </a:r>
          </a:p>
          <a:p>
            <a:pPr>
              <a:spcAft>
                <a:spcPts val="600"/>
              </a:spcAft>
            </a:pPr>
            <a:r>
              <a:rPr lang="en-GB" dirty="0"/>
              <a:t>What knowledge can we assume about Test IdP users?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16E517A-0347-4A05-89D6-814FBC2266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Open questions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C9950B-5178-4DCD-8E32-BB18DE9C3E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12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4AEAA7F-F2BB-4253-9E14-6B1855A98B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787" y="551741"/>
            <a:ext cx="737754" cy="737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67447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62762D1-B375-4388-BE6A-1F99C2B1D7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GB" dirty="0"/>
              <a:t>Iterate Test IdP with additional error cases</a:t>
            </a:r>
          </a:p>
          <a:p>
            <a:pPr>
              <a:spcAft>
                <a:spcPts val="600"/>
              </a:spcAft>
            </a:pPr>
            <a:r>
              <a:rPr lang="en-GB" dirty="0"/>
              <a:t>Unify front/back end and GUI approach</a:t>
            </a:r>
          </a:p>
          <a:p>
            <a:pPr>
              <a:spcAft>
                <a:spcPts val="600"/>
              </a:spcAft>
            </a:pPr>
            <a:r>
              <a:rPr lang="en-GB" dirty="0"/>
              <a:t>Provide error logging capability</a:t>
            </a:r>
          </a:p>
          <a:p>
            <a:pPr>
              <a:spcAft>
                <a:spcPts val="600"/>
              </a:spcAft>
            </a:pPr>
            <a:r>
              <a:rPr lang="en-GB" dirty="0"/>
              <a:t>Build Test IdP admin functionality</a:t>
            </a:r>
          </a:p>
          <a:p>
            <a:pPr>
              <a:spcAft>
                <a:spcPts val="600"/>
              </a:spcAft>
            </a:pPr>
            <a:r>
              <a:rPr lang="en-GB" dirty="0"/>
              <a:t>Arrange further stakeholder discussions</a:t>
            </a:r>
          </a:p>
          <a:p>
            <a:pPr>
              <a:spcAft>
                <a:spcPts val="600"/>
              </a:spcAft>
            </a:pPr>
            <a:r>
              <a:rPr lang="en-GB" dirty="0"/>
              <a:t>Investigate potential service costs</a:t>
            </a:r>
          </a:p>
          <a:p>
            <a:pPr>
              <a:spcAft>
                <a:spcPts val="600"/>
              </a:spcAft>
            </a:pPr>
            <a:r>
              <a:rPr lang="en-GB" dirty="0"/>
              <a:t>Identify a suitable hosting partner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16E517A-0347-4A05-89D6-814FBC2266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Next steps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C9950B-5178-4DCD-8E32-BB18DE9C3E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13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725875A-F5FE-4937-BE73-CA7BAB80E79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904" y="326866"/>
            <a:ext cx="737754" cy="737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73637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5E83FB9-AB51-41FC-B020-B1272D27F5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Thoughts, ideas ,questions??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346A5F-E51A-4FBC-B3C5-9259029308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14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2052" name="Picture 4" descr="Considering buying at our property auction? Edward Mellor">
            <a:extLst>
              <a:ext uri="{FF2B5EF4-FFF2-40B4-BE49-F238E27FC236}">
                <a16:creationId xmlns:a16="http://schemas.microsoft.com/office/drawing/2014/main" id="{4950C949-EF98-4B50-B912-B388361449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4390" y="1585691"/>
            <a:ext cx="6629400" cy="4048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658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15</a:t>
            </a:fld>
            <a:r>
              <a:rPr lang="en-GB" dirty="0"/>
              <a:t>     |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781418"/>
            <a:ext cx="1585650" cy="970674"/>
          </a:xfrm>
          <a:prstGeom prst="rect">
            <a:avLst/>
          </a:prstGeom>
        </p:spPr>
      </p:pic>
      <p:sp>
        <p:nvSpPr>
          <p:cNvPr id="4" name="Text Placeholder 10"/>
          <p:cNvSpPr txBox="1">
            <a:spLocks/>
          </p:cNvSpPr>
          <p:nvPr/>
        </p:nvSpPr>
        <p:spPr>
          <a:xfrm>
            <a:off x="882913" y="2689286"/>
            <a:ext cx="4650848" cy="59505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dirty="0">
                <a:solidFill>
                  <a:schemeClr val="bg1"/>
                </a:solidFill>
              </a:rPr>
              <a:t>Thank you </a:t>
            </a:r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882914" y="5352032"/>
            <a:ext cx="2437498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</a:rPr>
              <a:t>www.geant.org</a:t>
            </a:r>
            <a:endParaRPr lang="en-GB" sz="2000" dirty="0">
              <a:solidFill>
                <a:schemeClr val="bg1"/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998895" y="6125605"/>
            <a:ext cx="2916820" cy="461665"/>
            <a:chOff x="3977522" y="5079667"/>
            <a:chExt cx="2916820" cy="461665"/>
          </a:xfrm>
        </p:grpSpPr>
        <p:sp>
          <p:nvSpPr>
            <p:cNvPr id="10" name="TextBox 9"/>
            <p:cNvSpPr txBox="1"/>
            <p:nvPr/>
          </p:nvSpPr>
          <p:spPr>
            <a:xfrm>
              <a:off x="4546191" y="5079667"/>
              <a:ext cx="234815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dirty="0">
                  <a:solidFill>
                    <a:schemeClr val="bg1"/>
                  </a:solidFill>
                </a:rPr>
                <a:t>© GÉANT Association on behalf of the GN4 Phase 2 project (GN4-2).</a:t>
              </a:r>
            </a:p>
            <a:p>
              <a:r>
                <a:rPr lang="en-GB" sz="600" dirty="0">
                  <a:solidFill>
                    <a:schemeClr val="bg1"/>
                  </a:solidFill>
                </a:rPr>
                <a:t>The research leading to these results has received funding from</a:t>
              </a:r>
            </a:p>
            <a:p>
              <a:r>
                <a:rPr lang="en-GB" sz="600" dirty="0">
                  <a:solidFill>
                    <a:schemeClr val="bg1"/>
                  </a:solidFill>
                </a:rPr>
                <a:t>the European Union’s Horizon 2020 research and innovation programme under Grant Agreement No. </a:t>
              </a:r>
              <a:r>
                <a:rPr lang="is-IS" sz="600" dirty="0">
                  <a:solidFill>
                    <a:schemeClr val="bg1"/>
                  </a:solidFill>
                </a:rPr>
                <a:t>731122 </a:t>
              </a:r>
              <a:r>
                <a:rPr lang="en-GB" sz="600">
                  <a:solidFill>
                    <a:schemeClr val="bg1"/>
                  </a:solidFill>
                </a:rPr>
                <a:t>(GN4-2).</a:t>
              </a:r>
              <a:endParaRPr lang="en-GB" sz="600" dirty="0">
                <a:solidFill>
                  <a:schemeClr val="bg1"/>
                </a:solidFill>
              </a:endParaRPr>
            </a:p>
          </p:txBody>
        </p:sp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77522" y="5129039"/>
              <a:ext cx="568670" cy="3629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586274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E913339-4927-42B9-8305-94C7C21EF5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30089" y="1547498"/>
            <a:ext cx="8633637" cy="5189204"/>
          </a:xfrm>
        </p:spPr>
        <p:txBody>
          <a:bodyPr/>
          <a:lstStyle/>
          <a:p>
            <a:r>
              <a:rPr lang="en-GB" dirty="0"/>
              <a:t>Test IdPs exist but do not fulfil all the needs of R&amp;E</a:t>
            </a:r>
          </a:p>
          <a:p>
            <a:pPr lvl="1"/>
            <a:r>
              <a:rPr lang="en-GB" dirty="0"/>
              <a:t>Aim: Understand community use cases and requirements</a:t>
            </a:r>
          </a:p>
          <a:p>
            <a:pPr lvl="2"/>
            <a:r>
              <a:rPr lang="en-GB" dirty="0"/>
              <a:t>Identify use cases and review with stakeholders</a:t>
            </a:r>
          </a:p>
          <a:p>
            <a:pPr lvl="2"/>
            <a:r>
              <a:rPr lang="en-GB" dirty="0"/>
              <a:t>Document use cases and map to Test IdP service requirements</a:t>
            </a:r>
            <a:endParaRPr lang="en-GB" dirty="0">
              <a:sym typeface="Wingdings" panose="05000000000000000000" pitchFamily="2" charset="2"/>
            </a:endParaRPr>
          </a:p>
          <a:p>
            <a:pPr lvl="2"/>
            <a:endParaRPr lang="en-GB" dirty="0"/>
          </a:p>
          <a:p>
            <a:r>
              <a:rPr lang="en-GB" dirty="0"/>
              <a:t>A free Test IdP focused on R&amp;E would be highly useful</a:t>
            </a:r>
          </a:p>
          <a:p>
            <a:pPr lvl="1"/>
            <a:r>
              <a:rPr lang="en-GB" dirty="0"/>
              <a:t>Aim:  Develop and test deployment of a sustainable service</a:t>
            </a:r>
          </a:p>
          <a:p>
            <a:pPr lvl="2"/>
            <a:r>
              <a:rPr lang="en-GB" dirty="0"/>
              <a:t>Investigate technical approaches and develop a solution</a:t>
            </a:r>
          </a:p>
          <a:p>
            <a:pPr lvl="2"/>
            <a:r>
              <a:rPr lang="en-GB" dirty="0"/>
              <a:t>Create a test deployment and associated policies and evaluate</a:t>
            </a:r>
          </a:p>
          <a:p>
            <a:pPr lvl="2"/>
            <a:r>
              <a:rPr lang="en-GB" dirty="0"/>
              <a:t>Determine how such a service could be sustained</a:t>
            </a:r>
          </a:p>
          <a:p>
            <a:pPr lvl="2"/>
            <a:r>
              <a:rPr lang="en-GB" dirty="0"/>
              <a:t>Plan to handover the service to an identified operator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7FA2E1A-8D18-4355-8F2A-83874063E0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Background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11B02E-41E5-4856-8A35-C5B9D02EDC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2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C2736FA-AC19-4794-B630-EBC1C74C9AD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002" y="558126"/>
            <a:ext cx="724984" cy="724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02407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64A694A-9620-45B1-A21A-76C5035D15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62986" y="1428049"/>
            <a:ext cx="8633637" cy="4889509"/>
          </a:xfrm>
        </p:spPr>
        <p:txBody>
          <a:bodyPr>
            <a:normAutofit lnSpcReduction="10000"/>
          </a:bodyPr>
          <a:lstStyle/>
          <a:p>
            <a:pPr>
              <a:spcAft>
                <a:spcPts val="600"/>
              </a:spcAft>
            </a:pPr>
            <a:r>
              <a:rPr lang="en-GB" dirty="0"/>
              <a:t>Must be able to support many SPs who are testing</a:t>
            </a:r>
          </a:p>
          <a:p>
            <a:pPr>
              <a:spcAft>
                <a:spcPts val="600"/>
              </a:spcAft>
            </a:pPr>
            <a:r>
              <a:rPr lang="en-GB" dirty="0"/>
              <a:t>Must be able to establish trust between SP and Test IdP</a:t>
            </a:r>
          </a:p>
          <a:p>
            <a:pPr>
              <a:spcAft>
                <a:spcPts val="600"/>
              </a:spcAft>
            </a:pPr>
            <a:r>
              <a:rPr lang="en-GB" dirty="0"/>
              <a:t>Must be able to release various attributes including for different entity categories</a:t>
            </a:r>
          </a:p>
          <a:p>
            <a:pPr>
              <a:spcAft>
                <a:spcPts val="600"/>
              </a:spcAft>
            </a:pPr>
            <a:r>
              <a:rPr lang="en-GB" dirty="0"/>
              <a:t>Must allow various errors types to be triggered</a:t>
            </a:r>
          </a:p>
          <a:p>
            <a:pPr>
              <a:spcAft>
                <a:spcPts val="600"/>
              </a:spcAft>
            </a:pPr>
            <a:r>
              <a:rPr lang="en-GB" dirty="0"/>
              <a:t>Must provide admin functionality for Test IdP maintainer</a:t>
            </a:r>
          </a:p>
          <a:p>
            <a:pPr>
              <a:spcAft>
                <a:spcPts val="600"/>
              </a:spcAft>
            </a:pPr>
            <a:r>
              <a:rPr lang="en-GB" dirty="0"/>
              <a:t>Should provide logging functionality</a:t>
            </a:r>
          </a:p>
          <a:p>
            <a:pPr>
              <a:spcAft>
                <a:spcPts val="600"/>
              </a:spcAft>
            </a:pPr>
            <a:r>
              <a:rPr lang="en-GB" dirty="0"/>
              <a:t>May provide admin monitoring capabilities</a:t>
            </a:r>
          </a:p>
          <a:p>
            <a:pPr>
              <a:spcAft>
                <a:spcPts val="600"/>
              </a:spcAft>
            </a:pPr>
            <a:r>
              <a:rPr lang="en-GB" dirty="0"/>
              <a:t>May  be a member of eduGAIN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DA23B84-36C9-4CB8-A490-899D2DD23B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Assumed requirements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154885-6812-48AD-8C95-E2D476CBE8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3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120" name="Picture 119">
            <a:extLst>
              <a:ext uri="{FF2B5EF4-FFF2-40B4-BE49-F238E27FC236}">
                <a16:creationId xmlns:a16="http://schemas.microsoft.com/office/drawing/2014/main" id="{4778923D-66B5-4295-9D9F-DEC972AA87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198" y="551741"/>
            <a:ext cx="737754" cy="737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28599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16E517A-0347-4A05-89D6-814FBC2266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62985" y="480289"/>
            <a:ext cx="9894723" cy="430909"/>
          </a:xfrm>
        </p:spPr>
        <p:txBody>
          <a:bodyPr>
            <a:noAutofit/>
          </a:bodyPr>
          <a:lstStyle/>
          <a:p>
            <a:r>
              <a:rPr lang="en-GB" sz="4000" dirty="0"/>
              <a:t>Planned activities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C9950B-5178-4DCD-8E32-BB18DE9C3E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4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725875A-F5FE-4937-BE73-CA7BAB80E79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904" y="326866"/>
            <a:ext cx="737754" cy="737754"/>
          </a:xfrm>
          <a:prstGeom prst="rect">
            <a:avLst/>
          </a:prstGeom>
        </p:spPr>
      </p:pic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C7F4FDD9-9876-4545-81D5-89F257F8C25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31016284"/>
              </p:ext>
            </p:extLst>
          </p:nvPr>
        </p:nvGraphicFramePr>
        <p:xfrm>
          <a:off x="1803628" y="1064620"/>
          <a:ext cx="7365442" cy="45114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425DDF09-000B-464E-A967-CFBD4570F8DA}"/>
              </a:ext>
            </a:extLst>
          </p:cNvPr>
          <p:cNvSpPr txBox="1"/>
          <p:nvPr/>
        </p:nvSpPr>
        <p:spPr>
          <a:xfrm>
            <a:off x="8032388" y="4605464"/>
            <a:ext cx="932243" cy="646331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/>
              <a:t>You are </a:t>
            </a:r>
          </a:p>
          <a:p>
            <a:r>
              <a:rPr lang="en-GB" dirty="0"/>
              <a:t>here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836C614E-92C8-4425-866D-3B60B32022E3}"/>
              </a:ext>
            </a:extLst>
          </p:cNvPr>
          <p:cNvCxnSpPr>
            <a:cxnSpLocks/>
          </p:cNvCxnSpPr>
          <p:nvPr/>
        </p:nvCxnSpPr>
        <p:spPr>
          <a:xfrm flipH="1">
            <a:off x="5874378" y="4928629"/>
            <a:ext cx="2158010" cy="79863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Arrow: Right 5">
            <a:extLst>
              <a:ext uri="{FF2B5EF4-FFF2-40B4-BE49-F238E27FC236}">
                <a16:creationId xmlns:a16="http://schemas.microsoft.com/office/drawing/2014/main" id="{834A4CFE-77ED-4C08-A488-893C80E081B6}"/>
              </a:ext>
            </a:extLst>
          </p:cNvPr>
          <p:cNvSpPr/>
          <p:nvPr/>
        </p:nvSpPr>
        <p:spPr>
          <a:xfrm>
            <a:off x="2059028" y="5727267"/>
            <a:ext cx="7587390" cy="484632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4A91DEE-DD22-4BF5-BDA8-97DE327BC76E}"/>
              </a:ext>
            </a:extLst>
          </p:cNvPr>
          <p:cNvSpPr txBox="1"/>
          <p:nvPr/>
        </p:nvSpPr>
        <p:spPr>
          <a:xfrm>
            <a:off x="2059028" y="6259227"/>
            <a:ext cx="859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Mar 21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E1503B2-D74F-4997-8BF9-0ED1E38797DB}"/>
              </a:ext>
            </a:extLst>
          </p:cNvPr>
          <p:cNvSpPr txBox="1"/>
          <p:nvPr/>
        </p:nvSpPr>
        <p:spPr>
          <a:xfrm>
            <a:off x="3366989" y="6259227"/>
            <a:ext cx="806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Apr 21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484247A-2BA4-4FFD-B1E2-210C7298F83D}"/>
              </a:ext>
            </a:extLst>
          </p:cNvPr>
          <p:cNvSpPr txBox="1"/>
          <p:nvPr/>
        </p:nvSpPr>
        <p:spPr>
          <a:xfrm>
            <a:off x="4829255" y="6259227"/>
            <a:ext cx="8792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May 21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CE5E9A9-929D-4D7E-A783-C6C60316F296}"/>
              </a:ext>
            </a:extLst>
          </p:cNvPr>
          <p:cNvSpPr txBox="1"/>
          <p:nvPr/>
        </p:nvSpPr>
        <p:spPr>
          <a:xfrm>
            <a:off x="6096000" y="6259227"/>
            <a:ext cx="788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Jun 21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792BF26-7C7A-4460-8765-F0CC26224EDC}"/>
              </a:ext>
            </a:extLst>
          </p:cNvPr>
          <p:cNvSpPr txBox="1"/>
          <p:nvPr/>
        </p:nvSpPr>
        <p:spPr>
          <a:xfrm>
            <a:off x="7331719" y="6258331"/>
            <a:ext cx="7200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Jul 21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48297C6-E60B-4F25-81A8-163E4958B0BF}"/>
              </a:ext>
            </a:extLst>
          </p:cNvPr>
          <p:cNvSpPr txBox="1"/>
          <p:nvPr/>
        </p:nvSpPr>
        <p:spPr>
          <a:xfrm>
            <a:off x="8498509" y="6259227"/>
            <a:ext cx="8354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Aug 21</a:t>
            </a:r>
          </a:p>
        </p:txBody>
      </p:sp>
    </p:spTree>
    <p:extLst>
      <p:ext uri="{BB962C8B-B14F-4D97-AF65-F5344CB8AC3E}">
        <p14:creationId xmlns:p14="http://schemas.microsoft.com/office/powerpoint/2010/main" val="35949657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16E517A-0347-4A05-89D6-814FBC2266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62985" y="480289"/>
            <a:ext cx="9894723" cy="430909"/>
          </a:xfrm>
        </p:spPr>
        <p:txBody>
          <a:bodyPr>
            <a:noAutofit/>
          </a:bodyPr>
          <a:lstStyle/>
          <a:p>
            <a:r>
              <a:rPr lang="en-GB" sz="4000" dirty="0"/>
              <a:t>Activities status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C9950B-5178-4DCD-8E32-BB18DE9C3E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5</a:t>
            </a:fld>
            <a:r>
              <a:rPr lang="en-GB"/>
              <a:t>     |</a:t>
            </a:r>
            <a:endParaRPr lang="en-GB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C8BFFB1-6481-4110-9F5E-3570AC3E2516}"/>
              </a:ext>
            </a:extLst>
          </p:cNvPr>
          <p:cNvSpPr txBox="1"/>
          <p:nvPr/>
        </p:nvSpPr>
        <p:spPr>
          <a:xfrm>
            <a:off x="559017" y="911198"/>
            <a:ext cx="5446463" cy="5466513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endParaRPr lang="en-GB" b="1" dirty="0"/>
          </a:p>
          <a:p>
            <a:r>
              <a:rPr lang="en-GB" b="1" dirty="0">
                <a:solidFill>
                  <a:schemeClr val="accent1">
                    <a:lumMod val="50000"/>
                  </a:schemeClr>
                </a:solidFill>
              </a:rPr>
              <a:t>Status</a:t>
            </a:r>
          </a:p>
          <a:p>
            <a:endParaRPr lang="en-GB" b="1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Stakeholder feedback summarised and replayed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Technical architecture and approach agreed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SimpleSAML front-end PoC platform created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Back-end SP admin GUI created</a:t>
            </a:r>
          </a:p>
          <a:p>
            <a:endParaRPr lang="en-GB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Initial set of use cases and scenarios detailed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End-to-end PoC system demo</a:t>
            </a:r>
          </a:p>
          <a:p>
            <a:endParaRPr lang="en-GB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eduGAIN inclusion resolution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" dirty="0">
                <a:solidFill>
                  <a:schemeClr val="accent1">
                    <a:lumMod val="50000"/>
                  </a:schemeClr>
                </a:solidFill>
              </a:rPr>
              <a:t>A comprehensive solution is quite hard </a:t>
            </a:r>
            <a:endParaRPr lang="en-GB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en-GB" dirty="0"/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DDCB509-C046-4EF9-87EB-FFF2837CAAAC}"/>
              </a:ext>
            </a:extLst>
          </p:cNvPr>
          <p:cNvSpPr txBox="1"/>
          <p:nvPr/>
        </p:nvSpPr>
        <p:spPr>
          <a:xfrm>
            <a:off x="5428078" y="1546196"/>
            <a:ext cx="5774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rgbClr val="00B050"/>
                </a:solidFill>
                <a:sym typeface="Wingdings 2" panose="05020102010507070707" pitchFamily="18" charset="2"/>
              </a:rPr>
              <a:t></a:t>
            </a:r>
            <a:endParaRPr lang="en-GB" sz="4000" dirty="0">
              <a:solidFill>
                <a:srgbClr val="00B05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797E06B-16EA-4B2A-AA13-ED12AAA5ACA6}"/>
              </a:ext>
            </a:extLst>
          </p:cNvPr>
          <p:cNvSpPr txBox="1"/>
          <p:nvPr/>
        </p:nvSpPr>
        <p:spPr>
          <a:xfrm>
            <a:off x="5391810" y="2156559"/>
            <a:ext cx="5774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rgbClr val="00B050"/>
                </a:solidFill>
                <a:sym typeface="Wingdings 2" panose="05020102010507070707" pitchFamily="18" charset="2"/>
              </a:rPr>
              <a:t></a:t>
            </a:r>
            <a:endParaRPr lang="en-GB" sz="4000" dirty="0">
              <a:solidFill>
                <a:srgbClr val="00B05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4541084-C6F4-4784-8125-17BEFF66C03E}"/>
              </a:ext>
            </a:extLst>
          </p:cNvPr>
          <p:cNvSpPr txBox="1"/>
          <p:nvPr/>
        </p:nvSpPr>
        <p:spPr>
          <a:xfrm>
            <a:off x="5355542" y="2733466"/>
            <a:ext cx="5774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rgbClr val="00B050"/>
                </a:solidFill>
                <a:sym typeface="Wingdings 2" panose="05020102010507070707" pitchFamily="18" charset="2"/>
              </a:rPr>
              <a:t></a:t>
            </a:r>
            <a:endParaRPr lang="en-GB" sz="4000" dirty="0">
              <a:solidFill>
                <a:srgbClr val="00B05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16BEDD3-D226-4F55-A384-671B35CB4012}"/>
              </a:ext>
            </a:extLst>
          </p:cNvPr>
          <p:cNvSpPr txBox="1"/>
          <p:nvPr/>
        </p:nvSpPr>
        <p:spPr>
          <a:xfrm>
            <a:off x="5344603" y="3270766"/>
            <a:ext cx="5774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rgbClr val="00B050"/>
                </a:solidFill>
                <a:sym typeface="Wingdings 2" panose="05020102010507070707" pitchFamily="18" charset="2"/>
              </a:rPr>
              <a:t></a:t>
            </a:r>
            <a:endParaRPr lang="en-GB" sz="4000" dirty="0">
              <a:solidFill>
                <a:srgbClr val="00B05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F3F7482-29F4-4D23-8AE8-B482B91E9294}"/>
              </a:ext>
            </a:extLst>
          </p:cNvPr>
          <p:cNvSpPr txBox="1"/>
          <p:nvPr/>
        </p:nvSpPr>
        <p:spPr>
          <a:xfrm>
            <a:off x="5344603" y="3819305"/>
            <a:ext cx="5774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rgbClr val="00B050"/>
                </a:solidFill>
                <a:sym typeface="Wingdings 2" panose="05020102010507070707" pitchFamily="18" charset="2"/>
              </a:rPr>
              <a:t></a:t>
            </a:r>
            <a:endParaRPr lang="en-GB" sz="4000" dirty="0">
              <a:solidFill>
                <a:srgbClr val="00B050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725875A-F5FE-4937-BE73-CA7BAB80E79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904" y="326866"/>
            <a:ext cx="737754" cy="73775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8D126E2-5DAF-4AD5-9FDD-15A0CFD54ED3}"/>
              </a:ext>
            </a:extLst>
          </p:cNvPr>
          <p:cNvSpPr txBox="1"/>
          <p:nvPr/>
        </p:nvSpPr>
        <p:spPr>
          <a:xfrm>
            <a:off x="5317385" y="4957861"/>
            <a:ext cx="51488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rgbClr val="FF0000"/>
                </a:solidFill>
                <a:sym typeface="Wingdings 2" panose="05020102010507070707" pitchFamily="18" charset="2"/>
              </a:rPr>
              <a:t></a:t>
            </a:r>
            <a:endParaRPr lang="en-GB" sz="4000" dirty="0">
              <a:solidFill>
                <a:srgbClr val="FF000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23B420A-05C8-4C94-96EC-F772CF860107}"/>
              </a:ext>
            </a:extLst>
          </p:cNvPr>
          <p:cNvSpPr txBox="1"/>
          <p:nvPr/>
        </p:nvSpPr>
        <p:spPr>
          <a:xfrm>
            <a:off x="5308335" y="4306050"/>
            <a:ext cx="5774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rgbClr val="00B050"/>
                </a:solidFill>
                <a:sym typeface="Wingdings 2" panose="05020102010507070707" pitchFamily="18" charset="2"/>
              </a:rPr>
              <a:t></a:t>
            </a:r>
            <a:endParaRPr lang="en-GB" sz="4000" dirty="0">
              <a:solidFill>
                <a:srgbClr val="00B05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E0FEA8D-CA54-4813-8061-1FEE980523BB}"/>
              </a:ext>
            </a:extLst>
          </p:cNvPr>
          <p:cNvSpPr txBox="1"/>
          <p:nvPr/>
        </p:nvSpPr>
        <p:spPr>
          <a:xfrm>
            <a:off x="5322309" y="5473190"/>
            <a:ext cx="51488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rgbClr val="FF0000"/>
                </a:solidFill>
                <a:sym typeface="Wingdings 2" panose="05020102010507070707" pitchFamily="18" charset="2"/>
              </a:rPr>
              <a:t></a:t>
            </a:r>
            <a:endParaRPr lang="en-GB" sz="4000" dirty="0">
              <a:solidFill>
                <a:srgbClr val="FF0000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08ABDB6-A856-4CAD-B229-B12E6FE1E72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9863" t="21490" r="34808"/>
          <a:stretch/>
        </p:blipFill>
        <p:spPr>
          <a:xfrm>
            <a:off x="6343422" y="1664373"/>
            <a:ext cx="4157106" cy="3900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39325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647EF2E-35F5-41CB-878E-D1DF87AA2B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62986" y="1428049"/>
            <a:ext cx="8633637" cy="4889509"/>
          </a:xfrm>
        </p:spPr>
        <p:txBody>
          <a:bodyPr>
            <a:normAutofit fontScale="92500" lnSpcReduction="10000"/>
          </a:bodyPr>
          <a:lstStyle/>
          <a:p>
            <a:pPr>
              <a:spcAft>
                <a:spcPts val="600"/>
              </a:spcAft>
            </a:pPr>
            <a:r>
              <a:rPr lang="en-GB" dirty="0"/>
              <a:t>Focus on checking SP before fed./eduGAIN membership</a:t>
            </a:r>
          </a:p>
          <a:p>
            <a:pPr>
              <a:spcAft>
                <a:spcPts val="600"/>
              </a:spcAft>
            </a:pPr>
            <a:r>
              <a:rPr lang="en-GB" dirty="0"/>
              <a:t>Simplify operation - SPs are not sophisticated</a:t>
            </a:r>
          </a:p>
          <a:p>
            <a:pPr>
              <a:spcAft>
                <a:spcPts val="600"/>
              </a:spcAft>
            </a:pPr>
            <a:r>
              <a:rPr lang="en-GB" dirty="0"/>
              <a:t>Provide a ‘simple’ and ‘advanced’ mode</a:t>
            </a:r>
          </a:p>
          <a:p>
            <a:pPr>
              <a:spcAft>
                <a:spcPts val="600"/>
              </a:spcAft>
            </a:pPr>
            <a:r>
              <a:rPr lang="en-GB" dirty="0"/>
              <a:t>Encourage ‘best practice’ and provide guidance</a:t>
            </a:r>
          </a:p>
          <a:p>
            <a:pPr>
              <a:spcAft>
                <a:spcPts val="600"/>
              </a:spcAft>
            </a:pPr>
            <a:r>
              <a:rPr lang="en-GB" dirty="0"/>
              <a:t>Take account of national and international context</a:t>
            </a:r>
          </a:p>
          <a:p>
            <a:pPr>
              <a:spcAft>
                <a:spcPts val="600"/>
              </a:spcAft>
            </a:pPr>
            <a:r>
              <a:rPr lang="en-GB" dirty="0"/>
              <a:t>Indicate issues if SP login fails</a:t>
            </a:r>
          </a:p>
          <a:p>
            <a:pPr>
              <a:spcAft>
                <a:spcPts val="600"/>
              </a:spcAft>
            </a:pPr>
            <a:r>
              <a:rPr lang="en-GB" dirty="0"/>
              <a:t>Assume SAML SP implementation compliance tested</a:t>
            </a:r>
          </a:p>
          <a:p>
            <a:pPr>
              <a:spcAft>
                <a:spcPts val="600"/>
              </a:spcAft>
            </a:pPr>
            <a:r>
              <a:rPr lang="en-GB" dirty="0"/>
              <a:t>Target user configuration/semantic error types</a:t>
            </a:r>
          </a:p>
          <a:p>
            <a:pPr>
              <a:spcAft>
                <a:spcPts val="600"/>
              </a:spcAft>
            </a:pPr>
            <a:r>
              <a:rPr lang="en-GB" dirty="0"/>
              <a:t>Consider how differentiated from other test solutions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16E517A-0347-4A05-89D6-814FBC2266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Stakeholder feedback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C9950B-5178-4DCD-8E32-BB18DE9C3E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6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5AA487-08D6-4489-8C5D-438997FCDB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98" y="546425"/>
            <a:ext cx="748386" cy="748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04594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75A9DC7-3442-4CB2-B859-2B254487E5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SAML s/w implementation is outside scope</a:t>
            </a:r>
          </a:p>
          <a:p>
            <a:r>
              <a:rPr lang="en-GB" dirty="0"/>
              <a:t>Invalid SP metatdata</a:t>
            </a:r>
          </a:p>
          <a:p>
            <a:r>
              <a:rPr lang="en-GB" dirty="0"/>
              <a:t>Best practices</a:t>
            </a:r>
          </a:p>
          <a:p>
            <a:r>
              <a:rPr lang="en-GB" dirty="0"/>
              <a:t>Successful login flow</a:t>
            </a:r>
          </a:p>
          <a:p>
            <a:r>
              <a:rPr lang="en-GB" dirty="0"/>
              <a:t>Unsuccessful login flow</a:t>
            </a:r>
          </a:p>
          <a:p>
            <a:pPr lvl="1"/>
            <a:r>
              <a:rPr lang="en-GB" dirty="0"/>
              <a:t>Does SP gracefully handle errors returned from IdP</a:t>
            </a:r>
          </a:p>
          <a:p>
            <a:pPr lvl="1"/>
            <a:r>
              <a:rPr lang="en-GB" dirty="0"/>
              <a:t>Missing/Invalid attributes</a:t>
            </a:r>
          </a:p>
          <a:p>
            <a:pPr lvl="1"/>
            <a:r>
              <a:rPr lang="en-GB" dirty="0"/>
              <a:t>SP configuration errors</a:t>
            </a:r>
          </a:p>
          <a:p>
            <a:pPr lvl="2"/>
            <a:r>
              <a:rPr lang="en-GB" dirty="0"/>
              <a:t>Incorrect signing key used</a:t>
            </a:r>
          </a:p>
          <a:p>
            <a:pPr lvl="2"/>
            <a:r>
              <a:rPr lang="en-GB" dirty="0"/>
              <a:t>Bad signature/encryption algorithm</a:t>
            </a:r>
          </a:p>
          <a:p>
            <a:pPr lvl="2"/>
            <a:endParaRPr lang="en-GB" dirty="0"/>
          </a:p>
          <a:p>
            <a:pPr lvl="1"/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5B3A64D-8541-476C-9C32-D20C2F93BA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What can/should we test?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71FD75-4156-4063-9B58-9ED990DB9B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7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F7C4076-1C54-4F90-86A7-F08E63687D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799" y="558126"/>
            <a:ext cx="724984" cy="724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82219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Google Shape;510;p81"/>
          <p:cNvSpPr txBox="1">
            <a:spLocks noGrp="1"/>
          </p:cNvSpPr>
          <p:nvPr>
            <p:ph type="title"/>
          </p:nvPr>
        </p:nvSpPr>
        <p:spPr>
          <a:xfrm>
            <a:off x="998895" y="705164"/>
            <a:ext cx="9894800" cy="4308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33" tIns="45700" rIns="91433" bIns="45700" rtlCol="0" anchor="ctr" anchorCtr="0">
            <a:noAutofit/>
          </a:bodyPr>
          <a:lstStyle/>
          <a:p>
            <a:pPr indent="609585">
              <a:buSzPts val="2200"/>
            </a:pPr>
            <a:r>
              <a:rPr lang="en" sz="4000" dirty="0"/>
              <a:t> Test IdP proposed architecture</a:t>
            </a:r>
            <a:endParaRPr sz="4000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7320235F-F367-425B-BC6B-C4A6498FB7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6670" y="1571681"/>
            <a:ext cx="6872447" cy="4734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41DB637-F896-44E5-A1D6-A89918CB53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959" y="560863"/>
            <a:ext cx="719401" cy="719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12766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971CB9E-8835-47EB-A750-1AA564700C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Martin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16E517A-0347-4A05-89D6-814FBC2266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SAML frontend demo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C9950B-5178-4DCD-8E32-BB18DE9C3E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9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92C8EB8A-BAC7-4E59-BFFC-3524158B4EA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800" y="480289"/>
            <a:ext cx="724984" cy="724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62699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68507</TotalTime>
  <Words>696</Words>
  <Application>Microsoft Office PowerPoint</Application>
  <PresentationFormat>Widescreen</PresentationFormat>
  <Paragraphs>174</Paragraphs>
  <Slides>15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Myriad Pro</vt:lpstr>
      <vt:lpstr>Office Theme</vt:lpstr>
      <vt:lpstr>PowerPoint Presentation</vt:lpstr>
      <vt:lpstr>Background</vt:lpstr>
      <vt:lpstr>Assumed requirements</vt:lpstr>
      <vt:lpstr>Planned activities</vt:lpstr>
      <vt:lpstr>Activities status</vt:lpstr>
      <vt:lpstr>Stakeholder feedback</vt:lpstr>
      <vt:lpstr>What can/should we test?</vt:lpstr>
      <vt:lpstr> Test IdP proposed architecture</vt:lpstr>
      <vt:lpstr>SAML frontend demo</vt:lpstr>
      <vt:lpstr>SAML backend functionality</vt:lpstr>
      <vt:lpstr>To eduGAIN or not?</vt:lpstr>
      <vt:lpstr>Open questions</vt:lpstr>
      <vt:lpstr>Next steps</vt:lpstr>
      <vt:lpstr>Thoughts, ideas ,questions??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Alan Lewis</dc:creator>
  <cp:lastModifiedBy>Alan Lewis</cp:lastModifiedBy>
  <cp:revision>350</cp:revision>
  <cp:lastPrinted>2019-11-12T08:58:00Z</cp:lastPrinted>
  <dcterms:created xsi:type="dcterms:W3CDTF">2019-01-29T11:50:49Z</dcterms:created>
  <dcterms:modified xsi:type="dcterms:W3CDTF">2021-05-28T14:02:46Z</dcterms:modified>
</cp:coreProperties>
</file>