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28"/>
  </p:notesMasterIdLst>
  <p:sldIdLst>
    <p:sldId id="360" r:id="rId8"/>
    <p:sldId id="500" r:id="rId9"/>
    <p:sldId id="363" r:id="rId10"/>
    <p:sldId id="503" r:id="rId11"/>
    <p:sldId id="505" r:id="rId12"/>
    <p:sldId id="502" r:id="rId13"/>
    <p:sldId id="506" r:id="rId14"/>
    <p:sldId id="507" r:id="rId15"/>
    <p:sldId id="508" r:id="rId16"/>
    <p:sldId id="509" r:id="rId17"/>
    <p:sldId id="510" r:id="rId18"/>
    <p:sldId id="511" r:id="rId19"/>
    <p:sldId id="512" r:id="rId20"/>
    <p:sldId id="513" r:id="rId21"/>
    <p:sldId id="514" r:id="rId22"/>
    <p:sldId id="515" r:id="rId23"/>
    <p:sldId id="516" r:id="rId24"/>
    <p:sldId id="517" r:id="rId25"/>
    <p:sldId id="361" r:id="rId26"/>
    <p:sldId id="51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4301"/>
    <a:srgbClr val="ED1556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56" autoAdjust="0"/>
    <p:restoredTop sz="81703" autoAdjust="0"/>
  </p:normalViewPr>
  <p:slideViewPr>
    <p:cSldViewPr snapToGrid="0">
      <p:cViewPr varScale="1">
        <p:scale>
          <a:sx n="89" d="100"/>
          <a:sy n="89" d="100"/>
        </p:scale>
        <p:origin x="69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85F582-2874-4098-AD5C-AC68183D104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EB116F-4687-48C0-BC70-D1B4C08C6D2F}">
      <dgm:prSet phldrT="[Text]" custT="1"/>
      <dgm:spPr/>
      <dgm:t>
        <a:bodyPr/>
        <a:lstStyle/>
        <a:p>
          <a:r>
            <a:rPr lang="en-US" sz="1600" dirty="0"/>
            <a:t>Requirements and preparation</a:t>
          </a:r>
        </a:p>
      </dgm:t>
    </dgm:pt>
    <dgm:pt modelId="{2CEAB6A2-D535-4509-A0EC-8DF134E42768}" type="parTrans" cxnId="{0AD607BC-3F1D-4AC7-891D-06461745F90B}">
      <dgm:prSet/>
      <dgm:spPr/>
      <dgm:t>
        <a:bodyPr/>
        <a:lstStyle/>
        <a:p>
          <a:endParaRPr lang="en-US"/>
        </a:p>
      </dgm:t>
    </dgm:pt>
    <dgm:pt modelId="{0B4026AC-DB92-48BF-9645-590746190FA2}" type="sibTrans" cxnId="{0AD607BC-3F1D-4AC7-891D-06461745F90B}">
      <dgm:prSet/>
      <dgm:spPr/>
      <dgm:t>
        <a:bodyPr/>
        <a:lstStyle/>
        <a:p>
          <a:endParaRPr lang="en-US"/>
        </a:p>
      </dgm:t>
    </dgm:pt>
    <dgm:pt modelId="{3040861D-B8D6-4FFA-A9DD-E23A98F822F1}">
      <dgm:prSet phldrT="[Text]" custT="1"/>
      <dgm:spPr/>
      <dgm:t>
        <a:bodyPr/>
        <a:lstStyle/>
        <a:p>
          <a:r>
            <a:rPr lang="en-US" sz="1600" dirty="0"/>
            <a:t>Port </a:t>
          </a:r>
          <a:r>
            <a:rPr lang="en-US" sz="1600" dirty="0" err="1"/>
            <a:t>oidc</a:t>
          </a:r>
          <a:r>
            <a:rPr lang="en-US" sz="1600" dirty="0"/>
            <a:t>-agent to Windows</a:t>
          </a:r>
        </a:p>
      </dgm:t>
    </dgm:pt>
    <dgm:pt modelId="{5FCDF830-E550-4352-9D79-D39E07EFC6A8}" type="parTrans" cxnId="{032D86E7-B8D0-4784-9A9E-6B7CFF8E141D}">
      <dgm:prSet/>
      <dgm:spPr/>
      <dgm:t>
        <a:bodyPr/>
        <a:lstStyle/>
        <a:p>
          <a:endParaRPr lang="en-US"/>
        </a:p>
      </dgm:t>
    </dgm:pt>
    <dgm:pt modelId="{E4F9FC04-EAD6-4841-9556-156B5C2F727F}" type="sibTrans" cxnId="{032D86E7-B8D0-4784-9A9E-6B7CFF8E141D}">
      <dgm:prSet/>
      <dgm:spPr/>
      <dgm:t>
        <a:bodyPr/>
        <a:lstStyle/>
        <a:p>
          <a:endParaRPr lang="en-US"/>
        </a:p>
      </dgm:t>
    </dgm:pt>
    <dgm:pt modelId="{0FB4DD0A-C4FC-4B89-8A09-F72FDCC9363A}">
      <dgm:prSet phldrT="[Text]" custT="1"/>
      <dgm:spPr/>
      <dgm:t>
        <a:bodyPr/>
        <a:lstStyle/>
        <a:p>
          <a:r>
            <a:rPr lang="en-US" sz="1600" dirty="0"/>
            <a:t>Extend putty</a:t>
          </a:r>
        </a:p>
      </dgm:t>
    </dgm:pt>
    <dgm:pt modelId="{3700A0A0-16D5-497C-830E-E03C0EA62C89}" type="parTrans" cxnId="{69F8E737-959F-4251-8C4F-ABD285F23944}">
      <dgm:prSet/>
      <dgm:spPr/>
      <dgm:t>
        <a:bodyPr/>
        <a:lstStyle/>
        <a:p>
          <a:endParaRPr lang="en-US"/>
        </a:p>
      </dgm:t>
    </dgm:pt>
    <dgm:pt modelId="{CBB886F5-CB4B-4F86-BAE3-DF7DD028F950}" type="sibTrans" cxnId="{69F8E737-959F-4251-8C4F-ABD285F23944}">
      <dgm:prSet/>
      <dgm:spPr/>
      <dgm:t>
        <a:bodyPr/>
        <a:lstStyle/>
        <a:p>
          <a:endParaRPr lang="en-US"/>
        </a:p>
      </dgm:t>
    </dgm:pt>
    <dgm:pt modelId="{987C0EAD-FCFC-48D8-9DB9-1A0CFEA867A7}">
      <dgm:prSet phldrT="[Text]" custT="1"/>
      <dgm:spPr/>
      <dgm:t>
        <a:bodyPr/>
        <a:lstStyle/>
        <a:p>
          <a:r>
            <a:rPr lang="en-US" sz="1600" dirty="0"/>
            <a:t>Stakeholder meetings</a:t>
          </a:r>
        </a:p>
      </dgm:t>
    </dgm:pt>
    <dgm:pt modelId="{B3916F93-9E9A-451B-BF6A-D192F55E1292}" type="parTrans" cxnId="{DE450478-F607-4702-A3BC-6E342A172C32}">
      <dgm:prSet/>
      <dgm:spPr/>
      <dgm:t>
        <a:bodyPr/>
        <a:lstStyle/>
        <a:p>
          <a:endParaRPr lang="en-US"/>
        </a:p>
      </dgm:t>
    </dgm:pt>
    <dgm:pt modelId="{77660489-CA07-4E55-A2A8-4D380DEF33DF}" type="sibTrans" cxnId="{DE450478-F607-4702-A3BC-6E342A172C32}">
      <dgm:prSet/>
      <dgm:spPr/>
      <dgm:t>
        <a:bodyPr/>
        <a:lstStyle/>
        <a:p>
          <a:endParaRPr lang="en-US"/>
        </a:p>
      </dgm:t>
    </dgm:pt>
    <dgm:pt modelId="{C29D17AC-6073-4E8D-8B85-727FB260C609}">
      <dgm:prSet phldrT="[Text]" custT="1"/>
      <dgm:spPr/>
      <dgm:t>
        <a:bodyPr/>
        <a:lstStyle/>
        <a:p>
          <a:r>
            <a:rPr lang="en-US" sz="1600" dirty="0"/>
            <a:t>Gather requirements</a:t>
          </a:r>
        </a:p>
      </dgm:t>
    </dgm:pt>
    <dgm:pt modelId="{C55FAB6C-50AE-4EBD-86B8-228166911C83}" type="parTrans" cxnId="{ADAB93F7-A6E1-47BE-95DD-A385D001B622}">
      <dgm:prSet/>
      <dgm:spPr/>
      <dgm:t>
        <a:bodyPr/>
        <a:lstStyle/>
        <a:p>
          <a:endParaRPr lang="en-US"/>
        </a:p>
      </dgm:t>
    </dgm:pt>
    <dgm:pt modelId="{59A8EDE1-FFAB-4280-BB54-B3D3BCE81616}" type="sibTrans" cxnId="{ADAB93F7-A6E1-47BE-95DD-A385D001B622}">
      <dgm:prSet/>
      <dgm:spPr/>
      <dgm:t>
        <a:bodyPr/>
        <a:lstStyle/>
        <a:p>
          <a:endParaRPr lang="en-US"/>
        </a:p>
      </dgm:t>
    </dgm:pt>
    <dgm:pt modelId="{74F87ABF-8055-4509-8B47-71597B3C8729}">
      <dgm:prSet phldrT="[Text]" custT="1"/>
      <dgm:spPr/>
      <dgm:t>
        <a:bodyPr/>
        <a:lstStyle/>
        <a:p>
          <a:r>
            <a:rPr lang="en-US" sz="1600" dirty="0"/>
            <a:t>Familiarizing with the tools</a:t>
          </a:r>
        </a:p>
      </dgm:t>
    </dgm:pt>
    <dgm:pt modelId="{821A1D88-889D-4919-AE81-2BA2D26D206D}" type="parTrans" cxnId="{B03BD7ED-210F-4663-A575-17F2AA0DE0ED}">
      <dgm:prSet/>
      <dgm:spPr/>
      <dgm:t>
        <a:bodyPr/>
        <a:lstStyle/>
        <a:p>
          <a:endParaRPr lang="en-US"/>
        </a:p>
      </dgm:t>
    </dgm:pt>
    <dgm:pt modelId="{47C8B647-0570-4284-997F-5CE0A028712D}" type="sibTrans" cxnId="{B03BD7ED-210F-4663-A575-17F2AA0DE0ED}">
      <dgm:prSet/>
      <dgm:spPr/>
      <dgm:t>
        <a:bodyPr/>
        <a:lstStyle/>
        <a:p>
          <a:endParaRPr lang="en-US"/>
        </a:p>
      </dgm:t>
    </dgm:pt>
    <dgm:pt modelId="{6ACC1915-9BE2-49E7-9C46-A867E3A5BE19}">
      <dgm:prSet phldrT="[Text]" custT="1"/>
      <dgm:spPr/>
      <dgm:t>
        <a:bodyPr/>
        <a:lstStyle/>
        <a:p>
          <a:r>
            <a:rPr lang="en-US" sz="1600" dirty="0"/>
            <a:t>Investigate possibilities</a:t>
          </a:r>
        </a:p>
      </dgm:t>
    </dgm:pt>
    <dgm:pt modelId="{B75A67D3-F8E7-4A60-91A8-942CCCE8B8FC}" type="parTrans" cxnId="{428473AE-A3BF-4D18-90A8-F91811387AE6}">
      <dgm:prSet/>
      <dgm:spPr/>
      <dgm:t>
        <a:bodyPr/>
        <a:lstStyle/>
        <a:p>
          <a:endParaRPr lang="en-US"/>
        </a:p>
      </dgm:t>
    </dgm:pt>
    <dgm:pt modelId="{F7E1A597-0AED-434C-A6EE-9E782A9E4C18}" type="sibTrans" cxnId="{428473AE-A3BF-4D18-90A8-F91811387AE6}">
      <dgm:prSet/>
      <dgm:spPr/>
      <dgm:t>
        <a:bodyPr/>
        <a:lstStyle/>
        <a:p>
          <a:endParaRPr lang="en-US"/>
        </a:p>
      </dgm:t>
    </dgm:pt>
    <dgm:pt modelId="{0766C92D-F15A-4E42-B3B5-10E09A5DBDC1}">
      <dgm:prSet phldrT="[Text]" custT="1"/>
      <dgm:spPr/>
      <dgm:t>
        <a:bodyPr/>
        <a:lstStyle/>
        <a:p>
          <a:r>
            <a:rPr lang="en-US" sz="1600" dirty="0"/>
            <a:t>OIDC SSH</a:t>
          </a:r>
        </a:p>
      </dgm:t>
    </dgm:pt>
    <dgm:pt modelId="{AFFE3C54-EA9E-41E1-AAEB-D20D14D074E6}" type="parTrans" cxnId="{D6781563-4509-4AF0-BE1B-B6378A5946DA}">
      <dgm:prSet/>
      <dgm:spPr/>
      <dgm:t>
        <a:bodyPr/>
        <a:lstStyle/>
        <a:p>
          <a:endParaRPr lang="en-US"/>
        </a:p>
      </dgm:t>
    </dgm:pt>
    <dgm:pt modelId="{AC6884A0-1BC9-4BEE-A05B-0195CF2A1490}" type="sibTrans" cxnId="{D6781563-4509-4AF0-BE1B-B6378A5946DA}">
      <dgm:prSet/>
      <dgm:spPr/>
      <dgm:t>
        <a:bodyPr/>
        <a:lstStyle/>
        <a:p>
          <a:endParaRPr lang="en-US"/>
        </a:p>
      </dgm:t>
    </dgm:pt>
    <dgm:pt modelId="{7AF1D5CF-5647-42A0-B2C0-ACAFDDA90A14}">
      <dgm:prSet phldrT="[Text]" custT="1"/>
      <dgm:spPr/>
      <dgm:t>
        <a:bodyPr/>
        <a:lstStyle/>
        <a:p>
          <a:r>
            <a:rPr lang="en-US" sz="1600" dirty="0"/>
            <a:t>Windows Subsystem for Linux 2</a:t>
          </a:r>
        </a:p>
      </dgm:t>
    </dgm:pt>
    <dgm:pt modelId="{A6F9F176-F1DE-476C-A758-5FF64B1911F6}" type="parTrans" cxnId="{285DA47A-908E-42A5-9D1E-8A25C11BEC8B}">
      <dgm:prSet/>
      <dgm:spPr/>
      <dgm:t>
        <a:bodyPr/>
        <a:lstStyle/>
        <a:p>
          <a:endParaRPr lang="en-US"/>
        </a:p>
      </dgm:t>
    </dgm:pt>
    <dgm:pt modelId="{A5FD18C7-383B-49F4-B82B-C38A569EACE5}" type="sibTrans" cxnId="{285DA47A-908E-42A5-9D1E-8A25C11BEC8B}">
      <dgm:prSet/>
      <dgm:spPr/>
      <dgm:t>
        <a:bodyPr/>
        <a:lstStyle/>
        <a:p>
          <a:endParaRPr lang="en-US"/>
        </a:p>
      </dgm:t>
    </dgm:pt>
    <dgm:pt modelId="{6FAE0094-7EBB-4C8F-A0CE-551CE2890069}">
      <dgm:prSet phldrT="[Text]" custT="1"/>
      <dgm:spPr/>
      <dgm:t>
        <a:bodyPr/>
        <a:lstStyle/>
        <a:p>
          <a:r>
            <a:rPr lang="en-US" sz="1600" dirty="0"/>
            <a:t>Cygwin environment</a:t>
          </a:r>
        </a:p>
      </dgm:t>
    </dgm:pt>
    <dgm:pt modelId="{498C8403-A599-426F-89A0-40F3A460BA7B}" type="parTrans" cxnId="{D3807478-6A55-4922-9F46-6699D709D81A}">
      <dgm:prSet/>
      <dgm:spPr/>
      <dgm:t>
        <a:bodyPr/>
        <a:lstStyle/>
        <a:p>
          <a:endParaRPr lang="en-US"/>
        </a:p>
      </dgm:t>
    </dgm:pt>
    <dgm:pt modelId="{9804C4A7-BC1F-41F2-AF3A-1554198357C5}" type="sibTrans" cxnId="{D3807478-6A55-4922-9F46-6699D709D81A}">
      <dgm:prSet/>
      <dgm:spPr/>
      <dgm:t>
        <a:bodyPr/>
        <a:lstStyle/>
        <a:p>
          <a:endParaRPr lang="en-US"/>
        </a:p>
      </dgm:t>
    </dgm:pt>
    <dgm:pt modelId="{647201A1-C133-4119-9C1F-AEF5A0AD85CB}">
      <dgm:prSet phldrT="[Text]" custT="1"/>
      <dgm:spPr/>
      <dgm:t>
        <a:bodyPr/>
        <a:lstStyle/>
        <a:p>
          <a:r>
            <a:rPr lang="en-US" sz="1600" dirty="0"/>
            <a:t>MSYS2 environment</a:t>
          </a:r>
        </a:p>
      </dgm:t>
    </dgm:pt>
    <dgm:pt modelId="{B9CD6CCC-4BF2-4301-BA07-99DA9A71E632}" type="parTrans" cxnId="{B821EE3B-7EB2-4CE0-B5CD-6DFD401E7EDD}">
      <dgm:prSet/>
      <dgm:spPr/>
      <dgm:t>
        <a:bodyPr/>
        <a:lstStyle/>
        <a:p>
          <a:endParaRPr lang="en-US"/>
        </a:p>
      </dgm:t>
    </dgm:pt>
    <dgm:pt modelId="{4603B682-A8BB-4720-9051-D6A52F63DDFC}" type="sibTrans" cxnId="{B821EE3B-7EB2-4CE0-B5CD-6DFD401E7EDD}">
      <dgm:prSet/>
      <dgm:spPr/>
      <dgm:t>
        <a:bodyPr/>
        <a:lstStyle/>
        <a:p>
          <a:endParaRPr lang="en-US"/>
        </a:p>
      </dgm:t>
    </dgm:pt>
    <dgm:pt modelId="{08F14F18-B312-4F28-B97F-DBACB312D4E7}">
      <dgm:prSet phldrT="[Text]" custT="1"/>
      <dgm:spPr/>
      <dgm:t>
        <a:bodyPr/>
        <a:lstStyle/>
        <a:p>
          <a:r>
            <a:rPr lang="en-US" sz="1600" dirty="0"/>
            <a:t>Define architecture</a:t>
          </a:r>
        </a:p>
      </dgm:t>
    </dgm:pt>
    <dgm:pt modelId="{5823397E-4DCD-4DE7-8EA2-76A4701413C7}" type="parTrans" cxnId="{92B24F6D-8CC2-4DAB-8B47-C3A1245A39EA}">
      <dgm:prSet/>
      <dgm:spPr/>
      <dgm:t>
        <a:bodyPr/>
        <a:lstStyle/>
        <a:p>
          <a:endParaRPr lang="en-US"/>
        </a:p>
      </dgm:t>
    </dgm:pt>
    <dgm:pt modelId="{B1C8E4BD-6AEE-4624-BD7A-C1E116B8F749}" type="sibTrans" cxnId="{92B24F6D-8CC2-4DAB-8B47-C3A1245A39EA}">
      <dgm:prSet/>
      <dgm:spPr/>
      <dgm:t>
        <a:bodyPr/>
        <a:lstStyle/>
        <a:p>
          <a:endParaRPr lang="en-US"/>
        </a:p>
      </dgm:t>
    </dgm:pt>
    <dgm:pt modelId="{2274E38D-C24A-4ACC-A9D1-A6241E5FD2A5}">
      <dgm:prSet phldrT="[Text]" custT="1"/>
      <dgm:spPr/>
      <dgm:t>
        <a:bodyPr/>
        <a:lstStyle/>
        <a:p>
          <a:r>
            <a:rPr lang="en-US" sz="1600" dirty="0"/>
            <a:t>Discuss/agree with stakeholders</a:t>
          </a:r>
        </a:p>
      </dgm:t>
    </dgm:pt>
    <dgm:pt modelId="{5E94A188-C498-429B-BE9F-2B6BF4D8A7AB}" type="parTrans" cxnId="{D4F040D9-B2E1-45AE-8A3D-3E0E26FA140D}">
      <dgm:prSet/>
      <dgm:spPr/>
      <dgm:t>
        <a:bodyPr/>
        <a:lstStyle/>
        <a:p>
          <a:endParaRPr lang="en-US"/>
        </a:p>
      </dgm:t>
    </dgm:pt>
    <dgm:pt modelId="{4B60AC9D-DE48-4518-A975-42A7E388939E}" type="sibTrans" cxnId="{D4F040D9-B2E1-45AE-8A3D-3E0E26FA140D}">
      <dgm:prSet/>
      <dgm:spPr/>
      <dgm:t>
        <a:bodyPr/>
        <a:lstStyle/>
        <a:p>
          <a:endParaRPr lang="en-US"/>
        </a:p>
      </dgm:t>
    </dgm:pt>
    <dgm:pt modelId="{67B3EC8C-030F-413B-AF58-BB3D93553C4D}">
      <dgm:prSet phldrT="[Text]" custT="1"/>
      <dgm:spPr/>
      <dgm:t>
        <a:bodyPr/>
        <a:lstStyle/>
        <a:p>
          <a:r>
            <a:rPr lang="en-US" sz="1600" dirty="0"/>
            <a:t>Implement GUI for </a:t>
          </a:r>
          <a:r>
            <a:rPr lang="en-US" sz="1600" dirty="0" err="1"/>
            <a:t>oidc</a:t>
          </a:r>
          <a:r>
            <a:rPr lang="en-US" sz="1600" dirty="0"/>
            <a:t>-gen</a:t>
          </a:r>
        </a:p>
      </dgm:t>
    </dgm:pt>
    <dgm:pt modelId="{9463A732-2440-486D-B3DC-FC02735714BA}" type="parTrans" cxnId="{D12D6177-700A-48C2-BE1A-E1D17094CAB4}">
      <dgm:prSet/>
      <dgm:spPr/>
      <dgm:t>
        <a:bodyPr/>
        <a:lstStyle/>
        <a:p>
          <a:endParaRPr lang="en-US"/>
        </a:p>
      </dgm:t>
    </dgm:pt>
    <dgm:pt modelId="{D11CE456-AEC3-4880-B240-4EBF6F8371EB}" type="sibTrans" cxnId="{D12D6177-700A-48C2-BE1A-E1D17094CAB4}">
      <dgm:prSet/>
      <dgm:spPr/>
      <dgm:t>
        <a:bodyPr/>
        <a:lstStyle/>
        <a:p>
          <a:endParaRPr lang="en-US"/>
        </a:p>
      </dgm:t>
    </dgm:pt>
    <dgm:pt modelId="{6A711980-C21D-47B7-A20C-085E28242957}">
      <dgm:prSet phldrT="[Text]" custT="1"/>
      <dgm:spPr/>
      <dgm:t>
        <a:bodyPr/>
        <a:lstStyle/>
        <a:p>
          <a:r>
            <a:rPr lang="en-US" sz="1600" dirty="0"/>
            <a:t>Implement extension</a:t>
          </a:r>
        </a:p>
      </dgm:t>
    </dgm:pt>
    <dgm:pt modelId="{3F4B9237-A488-4BBA-A365-3910CBFAFE46}" type="parTrans" cxnId="{3ABF410B-2E24-43E0-AB4E-6F3D7035ACCB}">
      <dgm:prSet/>
      <dgm:spPr/>
      <dgm:t>
        <a:bodyPr/>
        <a:lstStyle/>
        <a:p>
          <a:endParaRPr lang="en-US"/>
        </a:p>
      </dgm:t>
    </dgm:pt>
    <dgm:pt modelId="{B9C21816-234F-4CCE-95D8-555A91343954}" type="sibTrans" cxnId="{3ABF410B-2E24-43E0-AB4E-6F3D7035ACCB}">
      <dgm:prSet/>
      <dgm:spPr/>
      <dgm:t>
        <a:bodyPr/>
        <a:lstStyle/>
        <a:p>
          <a:endParaRPr lang="en-US"/>
        </a:p>
      </dgm:t>
    </dgm:pt>
    <dgm:pt modelId="{445B17CC-B291-4F48-9E81-4FD9D4881395}">
      <dgm:prSet phldrT="[Text]" custT="1"/>
      <dgm:spPr/>
      <dgm:t>
        <a:bodyPr/>
        <a:lstStyle/>
        <a:p>
          <a:r>
            <a:rPr lang="en-US" sz="1600" dirty="0"/>
            <a:t>…</a:t>
          </a:r>
        </a:p>
      </dgm:t>
    </dgm:pt>
    <dgm:pt modelId="{78AEE23A-D862-448C-B51A-E2DA285B9FF3}" type="parTrans" cxnId="{6CBED881-1BAE-4118-B1CD-DE2F5C43B95A}">
      <dgm:prSet/>
      <dgm:spPr/>
      <dgm:t>
        <a:bodyPr/>
        <a:lstStyle/>
        <a:p>
          <a:endParaRPr lang="en-US"/>
        </a:p>
      </dgm:t>
    </dgm:pt>
    <dgm:pt modelId="{E3CDCDC5-2645-4618-8902-90EDE74000EF}" type="sibTrans" cxnId="{6CBED881-1BAE-4118-B1CD-DE2F5C43B95A}">
      <dgm:prSet/>
      <dgm:spPr/>
      <dgm:t>
        <a:bodyPr/>
        <a:lstStyle/>
        <a:p>
          <a:endParaRPr lang="en-US"/>
        </a:p>
      </dgm:t>
    </dgm:pt>
    <dgm:pt modelId="{28B966EF-DAEE-42A4-ABB2-9F4581D95EEB}">
      <dgm:prSet phldrT="[Text]" custT="1"/>
      <dgm:spPr/>
      <dgm:t>
        <a:bodyPr/>
        <a:lstStyle/>
        <a:p>
          <a:r>
            <a:rPr lang="en-US" sz="1600" dirty="0"/>
            <a:t>Agree on high-level architecture</a:t>
          </a:r>
        </a:p>
      </dgm:t>
    </dgm:pt>
    <dgm:pt modelId="{23AF0553-3A7E-4E05-8B36-7F8386DE3DE5}" type="parTrans" cxnId="{6D571794-D5C0-4298-8C26-CA07C4AC82E1}">
      <dgm:prSet/>
      <dgm:spPr/>
      <dgm:t>
        <a:bodyPr/>
        <a:lstStyle/>
        <a:p>
          <a:endParaRPr lang="en-US"/>
        </a:p>
      </dgm:t>
    </dgm:pt>
    <dgm:pt modelId="{36B4175D-DF8B-405F-84B5-66DFC41E1BB4}" type="sibTrans" cxnId="{6D571794-D5C0-4298-8C26-CA07C4AC82E1}">
      <dgm:prSet/>
      <dgm:spPr/>
      <dgm:t>
        <a:bodyPr/>
        <a:lstStyle/>
        <a:p>
          <a:endParaRPr lang="en-US"/>
        </a:p>
      </dgm:t>
    </dgm:pt>
    <dgm:pt modelId="{F2D3CCF6-F5BA-4256-8B1D-A8A95624B25D}" type="pres">
      <dgm:prSet presAssocID="{9F85F582-2874-4098-AD5C-AC68183D104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30DBE9A-807B-4531-817E-919AA25C505F}" type="pres">
      <dgm:prSet presAssocID="{0766C92D-F15A-4E42-B3B5-10E09A5DBDC1}" presName="hierRoot1" presStyleCnt="0">
        <dgm:presLayoutVars>
          <dgm:hierBranch val="init"/>
        </dgm:presLayoutVars>
      </dgm:prSet>
      <dgm:spPr/>
    </dgm:pt>
    <dgm:pt modelId="{1100FDAD-73DF-417A-A352-093E9BD3B1AA}" type="pres">
      <dgm:prSet presAssocID="{0766C92D-F15A-4E42-B3B5-10E09A5DBDC1}" presName="rootComposite1" presStyleCnt="0"/>
      <dgm:spPr/>
    </dgm:pt>
    <dgm:pt modelId="{F5B345CA-A4BC-4785-AD0D-1F20CC89E020}" type="pres">
      <dgm:prSet presAssocID="{0766C92D-F15A-4E42-B3B5-10E09A5DBDC1}" presName="rootText1" presStyleLbl="node0" presStyleIdx="0" presStyleCnt="1">
        <dgm:presLayoutVars>
          <dgm:chPref val="3"/>
        </dgm:presLayoutVars>
      </dgm:prSet>
      <dgm:spPr/>
    </dgm:pt>
    <dgm:pt modelId="{38C0842A-E9FD-4213-9442-C32AC1593A29}" type="pres">
      <dgm:prSet presAssocID="{0766C92D-F15A-4E42-B3B5-10E09A5DBDC1}" presName="rootConnector1" presStyleLbl="node1" presStyleIdx="0" presStyleCnt="0"/>
      <dgm:spPr/>
    </dgm:pt>
    <dgm:pt modelId="{66FCD684-DC41-47BF-A53E-AB88150A9B8B}" type="pres">
      <dgm:prSet presAssocID="{0766C92D-F15A-4E42-B3B5-10E09A5DBDC1}" presName="hierChild2" presStyleCnt="0"/>
      <dgm:spPr/>
    </dgm:pt>
    <dgm:pt modelId="{0CF3E3CA-A6FD-4E63-848F-37DA9D3C7D3E}" type="pres">
      <dgm:prSet presAssocID="{2CEAB6A2-D535-4509-A0EC-8DF134E42768}" presName="Name37" presStyleLbl="parChTrans1D2" presStyleIdx="0" presStyleCnt="4"/>
      <dgm:spPr/>
    </dgm:pt>
    <dgm:pt modelId="{E0DFDF3C-D45A-4588-8BB2-116B15065EC4}" type="pres">
      <dgm:prSet presAssocID="{B4EB116F-4687-48C0-BC70-D1B4C08C6D2F}" presName="hierRoot2" presStyleCnt="0">
        <dgm:presLayoutVars>
          <dgm:hierBranch val="init"/>
        </dgm:presLayoutVars>
      </dgm:prSet>
      <dgm:spPr/>
    </dgm:pt>
    <dgm:pt modelId="{1C291E18-7399-4956-AF61-8ED108EB733E}" type="pres">
      <dgm:prSet presAssocID="{B4EB116F-4687-48C0-BC70-D1B4C08C6D2F}" presName="rootComposite" presStyleCnt="0"/>
      <dgm:spPr/>
    </dgm:pt>
    <dgm:pt modelId="{C1F61589-F991-41B3-A44A-E183A7AEEF87}" type="pres">
      <dgm:prSet presAssocID="{B4EB116F-4687-48C0-BC70-D1B4C08C6D2F}" presName="rootText" presStyleLbl="node2" presStyleIdx="0" presStyleCnt="4">
        <dgm:presLayoutVars>
          <dgm:chPref val="3"/>
        </dgm:presLayoutVars>
      </dgm:prSet>
      <dgm:spPr/>
    </dgm:pt>
    <dgm:pt modelId="{D4DFD8AF-7428-4F50-A7EF-B9596C5EA00E}" type="pres">
      <dgm:prSet presAssocID="{B4EB116F-4687-48C0-BC70-D1B4C08C6D2F}" presName="rootConnector" presStyleLbl="node2" presStyleIdx="0" presStyleCnt="4"/>
      <dgm:spPr/>
    </dgm:pt>
    <dgm:pt modelId="{255D9251-6837-4F5C-945F-B8B7DC49C7BB}" type="pres">
      <dgm:prSet presAssocID="{B4EB116F-4687-48C0-BC70-D1B4C08C6D2F}" presName="hierChild4" presStyleCnt="0"/>
      <dgm:spPr/>
    </dgm:pt>
    <dgm:pt modelId="{4D000EA6-7687-48C0-A9EE-74208D92FF1D}" type="pres">
      <dgm:prSet presAssocID="{B3916F93-9E9A-451B-BF6A-D192F55E1292}" presName="Name37" presStyleLbl="parChTrans1D3" presStyleIdx="0" presStyleCnt="12"/>
      <dgm:spPr/>
    </dgm:pt>
    <dgm:pt modelId="{A58E133E-4462-4F81-B432-8B62674F956F}" type="pres">
      <dgm:prSet presAssocID="{987C0EAD-FCFC-48D8-9DB9-1A0CFEA867A7}" presName="hierRoot2" presStyleCnt="0">
        <dgm:presLayoutVars>
          <dgm:hierBranch val="init"/>
        </dgm:presLayoutVars>
      </dgm:prSet>
      <dgm:spPr/>
    </dgm:pt>
    <dgm:pt modelId="{361EC233-AFEE-487C-9937-26DC09F1A74C}" type="pres">
      <dgm:prSet presAssocID="{987C0EAD-FCFC-48D8-9DB9-1A0CFEA867A7}" presName="rootComposite" presStyleCnt="0"/>
      <dgm:spPr/>
    </dgm:pt>
    <dgm:pt modelId="{7C354883-3B1F-48D8-9899-A62481805F79}" type="pres">
      <dgm:prSet presAssocID="{987C0EAD-FCFC-48D8-9DB9-1A0CFEA867A7}" presName="rootText" presStyleLbl="node3" presStyleIdx="0" presStyleCnt="12">
        <dgm:presLayoutVars>
          <dgm:chPref val="3"/>
        </dgm:presLayoutVars>
      </dgm:prSet>
      <dgm:spPr/>
    </dgm:pt>
    <dgm:pt modelId="{E2494871-1FCA-4B9D-8831-D250C7F40C23}" type="pres">
      <dgm:prSet presAssocID="{987C0EAD-FCFC-48D8-9DB9-1A0CFEA867A7}" presName="rootConnector" presStyleLbl="node3" presStyleIdx="0" presStyleCnt="12"/>
      <dgm:spPr/>
    </dgm:pt>
    <dgm:pt modelId="{D5994F6C-7112-43CD-9C09-3CA1E1312FA0}" type="pres">
      <dgm:prSet presAssocID="{987C0EAD-FCFC-48D8-9DB9-1A0CFEA867A7}" presName="hierChild4" presStyleCnt="0"/>
      <dgm:spPr/>
    </dgm:pt>
    <dgm:pt modelId="{F71E88B1-E3DE-4E27-B5C6-F7A57BD3027E}" type="pres">
      <dgm:prSet presAssocID="{987C0EAD-FCFC-48D8-9DB9-1A0CFEA867A7}" presName="hierChild5" presStyleCnt="0"/>
      <dgm:spPr/>
    </dgm:pt>
    <dgm:pt modelId="{B7D817CB-9A0E-4424-A6E3-58F89C7C788B}" type="pres">
      <dgm:prSet presAssocID="{C55FAB6C-50AE-4EBD-86B8-228166911C83}" presName="Name37" presStyleLbl="parChTrans1D3" presStyleIdx="1" presStyleCnt="12"/>
      <dgm:spPr/>
    </dgm:pt>
    <dgm:pt modelId="{0CD16131-61A0-427D-BCF9-60567C354087}" type="pres">
      <dgm:prSet presAssocID="{C29D17AC-6073-4E8D-8B85-727FB260C609}" presName="hierRoot2" presStyleCnt="0">
        <dgm:presLayoutVars>
          <dgm:hierBranch val="init"/>
        </dgm:presLayoutVars>
      </dgm:prSet>
      <dgm:spPr/>
    </dgm:pt>
    <dgm:pt modelId="{D639C1CF-F71A-4CC6-A03A-6F8E35582871}" type="pres">
      <dgm:prSet presAssocID="{C29D17AC-6073-4E8D-8B85-727FB260C609}" presName="rootComposite" presStyleCnt="0"/>
      <dgm:spPr/>
    </dgm:pt>
    <dgm:pt modelId="{3B510E19-836D-4AEC-ACEF-D7A3298101B7}" type="pres">
      <dgm:prSet presAssocID="{C29D17AC-6073-4E8D-8B85-727FB260C609}" presName="rootText" presStyleLbl="node3" presStyleIdx="1" presStyleCnt="12">
        <dgm:presLayoutVars>
          <dgm:chPref val="3"/>
        </dgm:presLayoutVars>
      </dgm:prSet>
      <dgm:spPr/>
    </dgm:pt>
    <dgm:pt modelId="{A2727DAE-DE0E-48BA-8A11-9EDFF0BF476D}" type="pres">
      <dgm:prSet presAssocID="{C29D17AC-6073-4E8D-8B85-727FB260C609}" presName="rootConnector" presStyleLbl="node3" presStyleIdx="1" presStyleCnt="12"/>
      <dgm:spPr/>
    </dgm:pt>
    <dgm:pt modelId="{11259EA3-4E08-4B6F-BB61-0E6299F8BE3C}" type="pres">
      <dgm:prSet presAssocID="{C29D17AC-6073-4E8D-8B85-727FB260C609}" presName="hierChild4" presStyleCnt="0"/>
      <dgm:spPr/>
    </dgm:pt>
    <dgm:pt modelId="{7F1D1A65-69C1-4924-B564-213B65389774}" type="pres">
      <dgm:prSet presAssocID="{C29D17AC-6073-4E8D-8B85-727FB260C609}" presName="hierChild5" presStyleCnt="0"/>
      <dgm:spPr/>
    </dgm:pt>
    <dgm:pt modelId="{E85789D3-63DA-4BD3-8D9C-34D096BF9CC7}" type="pres">
      <dgm:prSet presAssocID="{821A1D88-889D-4919-AE81-2BA2D26D206D}" presName="Name37" presStyleLbl="parChTrans1D3" presStyleIdx="2" presStyleCnt="12"/>
      <dgm:spPr/>
    </dgm:pt>
    <dgm:pt modelId="{F0684852-0D07-4385-88B5-15E544DD0718}" type="pres">
      <dgm:prSet presAssocID="{74F87ABF-8055-4509-8B47-71597B3C8729}" presName="hierRoot2" presStyleCnt="0">
        <dgm:presLayoutVars>
          <dgm:hierBranch val="init"/>
        </dgm:presLayoutVars>
      </dgm:prSet>
      <dgm:spPr/>
    </dgm:pt>
    <dgm:pt modelId="{69739219-1B50-4F43-98D8-2AC6DB848C99}" type="pres">
      <dgm:prSet presAssocID="{74F87ABF-8055-4509-8B47-71597B3C8729}" presName="rootComposite" presStyleCnt="0"/>
      <dgm:spPr/>
    </dgm:pt>
    <dgm:pt modelId="{4D5177BA-8C4C-4BC7-B1B9-AA908CD7196B}" type="pres">
      <dgm:prSet presAssocID="{74F87ABF-8055-4509-8B47-71597B3C8729}" presName="rootText" presStyleLbl="node3" presStyleIdx="2" presStyleCnt="12">
        <dgm:presLayoutVars>
          <dgm:chPref val="3"/>
        </dgm:presLayoutVars>
      </dgm:prSet>
      <dgm:spPr/>
    </dgm:pt>
    <dgm:pt modelId="{279AC362-2C24-483B-83CF-BA0124BE8968}" type="pres">
      <dgm:prSet presAssocID="{74F87ABF-8055-4509-8B47-71597B3C8729}" presName="rootConnector" presStyleLbl="node3" presStyleIdx="2" presStyleCnt="12"/>
      <dgm:spPr/>
    </dgm:pt>
    <dgm:pt modelId="{E74997AA-7511-4250-A4A4-A873CCFB7E7E}" type="pres">
      <dgm:prSet presAssocID="{74F87ABF-8055-4509-8B47-71597B3C8729}" presName="hierChild4" presStyleCnt="0"/>
      <dgm:spPr/>
    </dgm:pt>
    <dgm:pt modelId="{2E160372-2B53-4C9C-8984-2F380146B8DA}" type="pres">
      <dgm:prSet presAssocID="{74F87ABF-8055-4509-8B47-71597B3C8729}" presName="hierChild5" presStyleCnt="0"/>
      <dgm:spPr/>
    </dgm:pt>
    <dgm:pt modelId="{1980FF14-4B6A-4034-B838-FE4C77A271C4}" type="pres">
      <dgm:prSet presAssocID="{23AF0553-3A7E-4E05-8B36-7F8386DE3DE5}" presName="Name37" presStyleLbl="parChTrans1D3" presStyleIdx="3" presStyleCnt="12"/>
      <dgm:spPr/>
    </dgm:pt>
    <dgm:pt modelId="{97E7649E-8280-4FBA-87FC-571F2589791F}" type="pres">
      <dgm:prSet presAssocID="{28B966EF-DAEE-42A4-ABB2-9F4581D95EEB}" presName="hierRoot2" presStyleCnt="0">
        <dgm:presLayoutVars>
          <dgm:hierBranch val="init"/>
        </dgm:presLayoutVars>
      </dgm:prSet>
      <dgm:spPr/>
    </dgm:pt>
    <dgm:pt modelId="{CCD547D3-B8B6-49E2-828E-0D4DE0AA956E}" type="pres">
      <dgm:prSet presAssocID="{28B966EF-DAEE-42A4-ABB2-9F4581D95EEB}" presName="rootComposite" presStyleCnt="0"/>
      <dgm:spPr/>
    </dgm:pt>
    <dgm:pt modelId="{FFB85696-E693-4C78-BD36-48302B823E36}" type="pres">
      <dgm:prSet presAssocID="{28B966EF-DAEE-42A4-ABB2-9F4581D95EEB}" presName="rootText" presStyleLbl="node3" presStyleIdx="3" presStyleCnt="12">
        <dgm:presLayoutVars>
          <dgm:chPref val="3"/>
        </dgm:presLayoutVars>
      </dgm:prSet>
      <dgm:spPr/>
    </dgm:pt>
    <dgm:pt modelId="{345CEE1E-2397-4FC0-B7A8-1D0CF84B1587}" type="pres">
      <dgm:prSet presAssocID="{28B966EF-DAEE-42A4-ABB2-9F4581D95EEB}" presName="rootConnector" presStyleLbl="node3" presStyleIdx="3" presStyleCnt="12"/>
      <dgm:spPr/>
    </dgm:pt>
    <dgm:pt modelId="{FFD63850-E5D7-419A-9524-6DF5E8963393}" type="pres">
      <dgm:prSet presAssocID="{28B966EF-DAEE-42A4-ABB2-9F4581D95EEB}" presName="hierChild4" presStyleCnt="0"/>
      <dgm:spPr/>
    </dgm:pt>
    <dgm:pt modelId="{D3FF36D9-0C78-4514-95A1-0DAEAC2171B3}" type="pres">
      <dgm:prSet presAssocID="{28B966EF-DAEE-42A4-ABB2-9F4581D95EEB}" presName="hierChild5" presStyleCnt="0"/>
      <dgm:spPr/>
    </dgm:pt>
    <dgm:pt modelId="{E80D1868-D586-4032-BB80-6F828853C9DE}" type="pres">
      <dgm:prSet presAssocID="{B4EB116F-4687-48C0-BC70-D1B4C08C6D2F}" presName="hierChild5" presStyleCnt="0"/>
      <dgm:spPr/>
    </dgm:pt>
    <dgm:pt modelId="{76A52067-49FA-49F6-843F-F5CE5534BBD5}" type="pres">
      <dgm:prSet presAssocID="{5FCDF830-E550-4352-9D79-D39E07EFC6A8}" presName="Name37" presStyleLbl="parChTrans1D2" presStyleIdx="1" presStyleCnt="4"/>
      <dgm:spPr/>
    </dgm:pt>
    <dgm:pt modelId="{F97252D5-DC6E-487F-AC65-27C1AF463AC7}" type="pres">
      <dgm:prSet presAssocID="{3040861D-B8D6-4FFA-A9DD-E23A98F822F1}" presName="hierRoot2" presStyleCnt="0">
        <dgm:presLayoutVars>
          <dgm:hierBranch val="init"/>
        </dgm:presLayoutVars>
      </dgm:prSet>
      <dgm:spPr/>
    </dgm:pt>
    <dgm:pt modelId="{60787090-72AE-483F-8AC8-D431B522A088}" type="pres">
      <dgm:prSet presAssocID="{3040861D-B8D6-4FFA-A9DD-E23A98F822F1}" presName="rootComposite" presStyleCnt="0"/>
      <dgm:spPr/>
    </dgm:pt>
    <dgm:pt modelId="{D099B981-7422-4A19-8757-A690E622ACF7}" type="pres">
      <dgm:prSet presAssocID="{3040861D-B8D6-4FFA-A9DD-E23A98F822F1}" presName="rootText" presStyleLbl="node2" presStyleIdx="1" presStyleCnt="4">
        <dgm:presLayoutVars>
          <dgm:chPref val="3"/>
        </dgm:presLayoutVars>
      </dgm:prSet>
      <dgm:spPr/>
    </dgm:pt>
    <dgm:pt modelId="{CE5B5085-231A-42CC-A268-B83FA828FEBB}" type="pres">
      <dgm:prSet presAssocID="{3040861D-B8D6-4FFA-A9DD-E23A98F822F1}" presName="rootConnector" presStyleLbl="node2" presStyleIdx="1" presStyleCnt="4"/>
      <dgm:spPr/>
    </dgm:pt>
    <dgm:pt modelId="{4177769C-FF18-4065-8C14-4F496AA8832E}" type="pres">
      <dgm:prSet presAssocID="{3040861D-B8D6-4FFA-A9DD-E23A98F822F1}" presName="hierChild4" presStyleCnt="0"/>
      <dgm:spPr/>
    </dgm:pt>
    <dgm:pt modelId="{C88F1317-4489-4FB3-9BC9-0095D1F7FACC}" type="pres">
      <dgm:prSet presAssocID="{B75A67D3-F8E7-4A60-91A8-942CCCE8B8FC}" presName="Name37" presStyleLbl="parChTrans1D3" presStyleIdx="4" presStyleCnt="12"/>
      <dgm:spPr/>
    </dgm:pt>
    <dgm:pt modelId="{4DFF50B5-CA5A-40DF-8758-065BB36D01DA}" type="pres">
      <dgm:prSet presAssocID="{6ACC1915-9BE2-49E7-9C46-A867E3A5BE19}" presName="hierRoot2" presStyleCnt="0">
        <dgm:presLayoutVars>
          <dgm:hierBranch val="init"/>
        </dgm:presLayoutVars>
      </dgm:prSet>
      <dgm:spPr/>
    </dgm:pt>
    <dgm:pt modelId="{E0178345-3DCE-41BF-AEED-99C57CFE0018}" type="pres">
      <dgm:prSet presAssocID="{6ACC1915-9BE2-49E7-9C46-A867E3A5BE19}" presName="rootComposite" presStyleCnt="0"/>
      <dgm:spPr/>
    </dgm:pt>
    <dgm:pt modelId="{CC5170A8-8079-4D9A-8F2E-DC241915D4BB}" type="pres">
      <dgm:prSet presAssocID="{6ACC1915-9BE2-49E7-9C46-A867E3A5BE19}" presName="rootText" presStyleLbl="node3" presStyleIdx="4" presStyleCnt="12">
        <dgm:presLayoutVars>
          <dgm:chPref val="3"/>
        </dgm:presLayoutVars>
      </dgm:prSet>
      <dgm:spPr/>
    </dgm:pt>
    <dgm:pt modelId="{BBC13477-7952-4244-98B0-30D925F3A87B}" type="pres">
      <dgm:prSet presAssocID="{6ACC1915-9BE2-49E7-9C46-A867E3A5BE19}" presName="rootConnector" presStyleLbl="node3" presStyleIdx="4" presStyleCnt="12"/>
      <dgm:spPr/>
    </dgm:pt>
    <dgm:pt modelId="{9AD043C5-BAE1-4689-A346-D5526D16EC94}" type="pres">
      <dgm:prSet presAssocID="{6ACC1915-9BE2-49E7-9C46-A867E3A5BE19}" presName="hierChild4" presStyleCnt="0"/>
      <dgm:spPr/>
    </dgm:pt>
    <dgm:pt modelId="{7799ED64-D528-4435-9C40-DB2286FC7D48}" type="pres">
      <dgm:prSet presAssocID="{6ACC1915-9BE2-49E7-9C46-A867E3A5BE19}" presName="hierChild5" presStyleCnt="0"/>
      <dgm:spPr/>
    </dgm:pt>
    <dgm:pt modelId="{8CBBDEAA-76CD-4BFB-A9A5-A6913D6B5D47}" type="pres">
      <dgm:prSet presAssocID="{A6F9F176-F1DE-476C-A758-5FF64B1911F6}" presName="Name37" presStyleLbl="parChTrans1D3" presStyleIdx="5" presStyleCnt="12"/>
      <dgm:spPr/>
    </dgm:pt>
    <dgm:pt modelId="{7DA77FB7-1291-4701-85B2-44ACF4E9B3C3}" type="pres">
      <dgm:prSet presAssocID="{7AF1D5CF-5647-42A0-B2C0-ACAFDDA90A14}" presName="hierRoot2" presStyleCnt="0">
        <dgm:presLayoutVars>
          <dgm:hierBranch val="init"/>
        </dgm:presLayoutVars>
      </dgm:prSet>
      <dgm:spPr/>
    </dgm:pt>
    <dgm:pt modelId="{27C078D0-650F-43C8-98DE-16A51701F84F}" type="pres">
      <dgm:prSet presAssocID="{7AF1D5CF-5647-42A0-B2C0-ACAFDDA90A14}" presName="rootComposite" presStyleCnt="0"/>
      <dgm:spPr/>
    </dgm:pt>
    <dgm:pt modelId="{D7260076-6347-4C5F-BD5F-2B198156125D}" type="pres">
      <dgm:prSet presAssocID="{7AF1D5CF-5647-42A0-B2C0-ACAFDDA90A14}" presName="rootText" presStyleLbl="node3" presStyleIdx="5" presStyleCnt="12">
        <dgm:presLayoutVars>
          <dgm:chPref val="3"/>
        </dgm:presLayoutVars>
      </dgm:prSet>
      <dgm:spPr/>
    </dgm:pt>
    <dgm:pt modelId="{7864B6FB-85AB-49A3-8189-FF14D5E43DAC}" type="pres">
      <dgm:prSet presAssocID="{7AF1D5CF-5647-42A0-B2C0-ACAFDDA90A14}" presName="rootConnector" presStyleLbl="node3" presStyleIdx="5" presStyleCnt="12"/>
      <dgm:spPr/>
    </dgm:pt>
    <dgm:pt modelId="{F7750268-942B-4136-889E-963DA8727BF5}" type="pres">
      <dgm:prSet presAssocID="{7AF1D5CF-5647-42A0-B2C0-ACAFDDA90A14}" presName="hierChild4" presStyleCnt="0"/>
      <dgm:spPr/>
    </dgm:pt>
    <dgm:pt modelId="{FEE05D16-106B-4A96-932D-F04435AC7E4F}" type="pres">
      <dgm:prSet presAssocID="{7AF1D5CF-5647-42A0-B2C0-ACAFDDA90A14}" presName="hierChild5" presStyleCnt="0"/>
      <dgm:spPr/>
    </dgm:pt>
    <dgm:pt modelId="{2A2FAEC6-EC42-4426-8E4D-660E69018DD7}" type="pres">
      <dgm:prSet presAssocID="{498C8403-A599-426F-89A0-40F3A460BA7B}" presName="Name37" presStyleLbl="parChTrans1D3" presStyleIdx="6" presStyleCnt="12"/>
      <dgm:spPr/>
    </dgm:pt>
    <dgm:pt modelId="{FCB59C7A-5469-47FB-97FD-1F998B4706E5}" type="pres">
      <dgm:prSet presAssocID="{6FAE0094-7EBB-4C8F-A0CE-551CE2890069}" presName="hierRoot2" presStyleCnt="0">
        <dgm:presLayoutVars>
          <dgm:hierBranch val="init"/>
        </dgm:presLayoutVars>
      </dgm:prSet>
      <dgm:spPr/>
    </dgm:pt>
    <dgm:pt modelId="{8E859CCC-6253-48E5-9884-77064BF66B27}" type="pres">
      <dgm:prSet presAssocID="{6FAE0094-7EBB-4C8F-A0CE-551CE2890069}" presName="rootComposite" presStyleCnt="0"/>
      <dgm:spPr/>
    </dgm:pt>
    <dgm:pt modelId="{563AFBF6-BB50-424D-BBEB-EB161D65C118}" type="pres">
      <dgm:prSet presAssocID="{6FAE0094-7EBB-4C8F-A0CE-551CE2890069}" presName="rootText" presStyleLbl="node3" presStyleIdx="6" presStyleCnt="12">
        <dgm:presLayoutVars>
          <dgm:chPref val="3"/>
        </dgm:presLayoutVars>
      </dgm:prSet>
      <dgm:spPr/>
    </dgm:pt>
    <dgm:pt modelId="{1A0F58A2-7F75-4D45-8050-90C472E7803B}" type="pres">
      <dgm:prSet presAssocID="{6FAE0094-7EBB-4C8F-A0CE-551CE2890069}" presName="rootConnector" presStyleLbl="node3" presStyleIdx="6" presStyleCnt="12"/>
      <dgm:spPr/>
    </dgm:pt>
    <dgm:pt modelId="{B568CF83-588A-4A10-A72B-29161A0A68DA}" type="pres">
      <dgm:prSet presAssocID="{6FAE0094-7EBB-4C8F-A0CE-551CE2890069}" presName="hierChild4" presStyleCnt="0"/>
      <dgm:spPr/>
    </dgm:pt>
    <dgm:pt modelId="{686ACE9C-8213-4A28-BD27-412B5D44C88A}" type="pres">
      <dgm:prSet presAssocID="{6FAE0094-7EBB-4C8F-A0CE-551CE2890069}" presName="hierChild5" presStyleCnt="0"/>
      <dgm:spPr/>
    </dgm:pt>
    <dgm:pt modelId="{FCBF2D4A-FD0A-40DF-B4CB-6803CCC3A486}" type="pres">
      <dgm:prSet presAssocID="{B9CD6CCC-4BF2-4301-BA07-99DA9A71E632}" presName="Name37" presStyleLbl="parChTrans1D3" presStyleIdx="7" presStyleCnt="12"/>
      <dgm:spPr/>
    </dgm:pt>
    <dgm:pt modelId="{C68BC367-5123-4C38-880D-EBED981204F9}" type="pres">
      <dgm:prSet presAssocID="{647201A1-C133-4119-9C1F-AEF5A0AD85CB}" presName="hierRoot2" presStyleCnt="0">
        <dgm:presLayoutVars>
          <dgm:hierBranch val="init"/>
        </dgm:presLayoutVars>
      </dgm:prSet>
      <dgm:spPr/>
    </dgm:pt>
    <dgm:pt modelId="{B8BB3FE5-858E-4880-8607-9432481454C7}" type="pres">
      <dgm:prSet presAssocID="{647201A1-C133-4119-9C1F-AEF5A0AD85CB}" presName="rootComposite" presStyleCnt="0"/>
      <dgm:spPr/>
    </dgm:pt>
    <dgm:pt modelId="{0C763567-1DC5-485D-A0F0-E6EFB5099B07}" type="pres">
      <dgm:prSet presAssocID="{647201A1-C133-4119-9C1F-AEF5A0AD85CB}" presName="rootText" presStyleLbl="node3" presStyleIdx="7" presStyleCnt="12">
        <dgm:presLayoutVars>
          <dgm:chPref val="3"/>
        </dgm:presLayoutVars>
      </dgm:prSet>
      <dgm:spPr/>
    </dgm:pt>
    <dgm:pt modelId="{3457E02A-5B40-4E51-B8D7-F82CC8AA6F1F}" type="pres">
      <dgm:prSet presAssocID="{647201A1-C133-4119-9C1F-AEF5A0AD85CB}" presName="rootConnector" presStyleLbl="node3" presStyleIdx="7" presStyleCnt="12"/>
      <dgm:spPr/>
    </dgm:pt>
    <dgm:pt modelId="{4B155FBF-AF2D-4F02-82C4-435FDBF70F9B}" type="pres">
      <dgm:prSet presAssocID="{647201A1-C133-4119-9C1F-AEF5A0AD85CB}" presName="hierChild4" presStyleCnt="0"/>
      <dgm:spPr/>
    </dgm:pt>
    <dgm:pt modelId="{5E0B7954-2D8A-4917-9762-1C26BCB9D4B1}" type="pres">
      <dgm:prSet presAssocID="{647201A1-C133-4119-9C1F-AEF5A0AD85CB}" presName="hierChild5" presStyleCnt="0"/>
      <dgm:spPr/>
    </dgm:pt>
    <dgm:pt modelId="{BDB24F81-DE41-4031-9690-B81524FB1B18}" type="pres">
      <dgm:prSet presAssocID="{3040861D-B8D6-4FFA-A9DD-E23A98F822F1}" presName="hierChild5" presStyleCnt="0"/>
      <dgm:spPr/>
    </dgm:pt>
    <dgm:pt modelId="{CE712906-11C7-42E8-9046-73EE7145483E}" type="pres">
      <dgm:prSet presAssocID="{3700A0A0-16D5-497C-830E-E03C0EA62C89}" presName="Name37" presStyleLbl="parChTrans1D2" presStyleIdx="2" presStyleCnt="4"/>
      <dgm:spPr/>
    </dgm:pt>
    <dgm:pt modelId="{4F11F880-8883-48C0-A5E7-83881050DF83}" type="pres">
      <dgm:prSet presAssocID="{0FB4DD0A-C4FC-4B89-8A09-F72FDCC9363A}" presName="hierRoot2" presStyleCnt="0">
        <dgm:presLayoutVars>
          <dgm:hierBranch val="init"/>
        </dgm:presLayoutVars>
      </dgm:prSet>
      <dgm:spPr/>
    </dgm:pt>
    <dgm:pt modelId="{A7EECFC8-775D-4D29-9185-CB6AB59F2A97}" type="pres">
      <dgm:prSet presAssocID="{0FB4DD0A-C4FC-4B89-8A09-F72FDCC9363A}" presName="rootComposite" presStyleCnt="0"/>
      <dgm:spPr/>
    </dgm:pt>
    <dgm:pt modelId="{DD73B06B-6917-4D0C-930E-C12C70FF6725}" type="pres">
      <dgm:prSet presAssocID="{0FB4DD0A-C4FC-4B89-8A09-F72FDCC9363A}" presName="rootText" presStyleLbl="node2" presStyleIdx="2" presStyleCnt="4">
        <dgm:presLayoutVars>
          <dgm:chPref val="3"/>
        </dgm:presLayoutVars>
      </dgm:prSet>
      <dgm:spPr/>
    </dgm:pt>
    <dgm:pt modelId="{E0921750-8338-440C-B94C-15FAEA48C4AB}" type="pres">
      <dgm:prSet presAssocID="{0FB4DD0A-C4FC-4B89-8A09-F72FDCC9363A}" presName="rootConnector" presStyleLbl="node2" presStyleIdx="2" presStyleCnt="4"/>
      <dgm:spPr/>
    </dgm:pt>
    <dgm:pt modelId="{490E1EF6-4FD0-4048-BA1C-E9FA69FEB048}" type="pres">
      <dgm:prSet presAssocID="{0FB4DD0A-C4FC-4B89-8A09-F72FDCC9363A}" presName="hierChild4" presStyleCnt="0"/>
      <dgm:spPr/>
    </dgm:pt>
    <dgm:pt modelId="{16ABAE71-87E0-4B0D-A1D8-E14E5203BDE6}" type="pres">
      <dgm:prSet presAssocID="{5823397E-4DCD-4DE7-8EA2-76A4701413C7}" presName="Name37" presStyleLbl="parChTrans1D3" presStyleIdx="8" presStyleCnt="12"/>
      <dgm:spPr/>
    </dgm:pt>
    <dgm:pt modelId="{D17209F8-7750-4579-9B9C-BDDF700D2562}" type="pres">
      <dgm:prSet presAssocID="{08F14F18-B312-4F28-B97F-DBACB312D4E7}" presName="hierRoot2" presStyleCnt="0">
        <dgm:presLayoutVars>
          <dgm:hierBranch val="init"/>
        </dgm:presLayoutVars>
      </dgm:prSet>
      <dgm:spPr/>
    </dgm:pt>
    <dgm:pt modelId="{25709289-8EFB-495B-ABC2-4BBD0691EB44}" type="pres">
      <dgm:prSet presAssocID="{08F14F18-B312-4F28-B97F-DBACB312D4E7}" presName="rootComposite" presStyleCnt="0"/>
      <dgm:spPr/>
    </dgm:pt>
    <dgm:pt modelId="{3DC4FF75-1164-4A0C-965E-EA4D37F6BDBA}" type="pres">
      <dgm:prSet presAssocID="{08F14F18-B312-4F28-B97F-DBACB312D4E7}" presName="rootText" presStyleLbl="node3" presStyleIdx="8" presStyleCnt="12">
        <dgm:presLayoutVars>
          <dgm:chPref val="3"/>
        </dgm:presLayoutVars>
      </dgm:prSet>
      <dgm:spPr/>
    </dgm:pt>
    <dgm:pt modelId="{2FD8C657-BA52-4CC3-A3AE-8138968C443C}" type="pres">
      <dgm:prSet presAssocID="{08F14F18-B312-4F28-B97F-DBACB312D4E7}" presName="rootConnector" presStyleLbl="node3" presStyleIdx="8" presStyleCnt="12"/>
      <dgm:spPr/>
    </dgm:pt>
    <dgm:pt modelId="{8B7D7F10-A6C3-44FA-A682-B7106F3E35D9}" type="pres">
      <dgm:prSet presAssocID="{08F14F18-B312-4F28-B97F-DBACB312D4E7}" presName="hierChild4" presStyleCnt="0"/>
      <dgm:spPr/>
    </dgm:pt>
    <dgm:pt modelId="{3C3BD0C6-5F7C-4038-8EE3-1AC5271651B2}" type="pres">
      <dgm:prSet presAssocID="{08F14F18-B312-4F28-B97F-DBACB312D4E7}" presName="hierChild5" presStyleCnt="0"/>
      <dgm:spPr/>
    </dgm:pt>
    <dgm:pt modelId="{399BADA1-D243-4894-A68F-8A6C4294397A}" type="pres">
      <dgm:prSet presAssocID="{5E94A188-C498-429B-BE9F-2B6BF4D8A7AB}" presName="Name37" presStyleLbl="parChTrans1D3" presStyleIdx="9" presStyleCnt="12"/>
      <dgm:spPr/>
    </dgm:pt>
    <dgm:pt modelId="{77D5927A-C897-4097-A395-49A982E0E1EF}" type="pres">
      <dgm:prSet presAssocID="{2274E38D-C24A-4ACC-A9D1-A6241E5FD2A5}" presName="hierRoot2" presStyleCnt="0">
        <dgm:presLayoutVars>
          <dgm:hierBranch val="init"/>
        </dgm:presLayoutVars>
      </dgm:prSet>
      <dgm:spPr/>
    </dgm:pt>
    <dgm:pt modelId="{ECEE3D80-FAD7-4D9E-893E-D3091690FFC6}" type="pres">
      <dgm:prSet presAssocID="{2274E38D-C24A-4ACC-A9D1-A6241E5FD2A5}" presName="rootComposite" presStyleCnt="0"/>
      <dgm:spPr/>
    </dgm:pt>
    <dgm:pt modelId="{709B3BA3-D2D7-4541-9DC9-476F67B43D43}" type="pres">
      <dgm:prSet presAssocID="{2274E38D-C24A-4ACC-A9D1-A6241E5FD2A5}" presName="rootText" presStyleLbl="node3" presStyleIdx="9" presStyleCnt="12">
        <dgm:presLayoutVars>
          <dgm:chPref val="3"/>
        </dgm:presLayoutVars>
      </dgm:prSet>
      <dgm:spPr/>
    </dgm:pt>
    <dgm:pt modelId="{A8A7DDC0-EFB7-43DB-804C-16522AE471A0}" type="pres">
      <dgm:prSet presAssocID="{2274E38D-C24A-4ACC-A9D1-A6241E5FD2A5}" presName="rootConnector" presStyleLbl="node3" presStyleIdx="9" presStyleCnt="12"/>
      <dgm:spPr/>
    </dgm:pt>
    <dgm:pt modelId="{785F64C3-8BD3-484C-BE96-8C0D0590CDA4}" type="pres">
      <dgm:prSet presAssocID="{2274E38D-C24A-4ACC-A9D1-A6241E5FD2A5}" presName="hierChild4" presStyleCnt="0"/>
      <dgm:spPr/>
    </dgm:pt>
    <dgm:pt modelId="{827B6892-4B68-4687-8879-D101958CEEFB}" type="pres">
      <dgm:prSet presAssocID="{2274E38D-C24A-4ACC-A9D1-A6241E5FD2A5}" presName="hierChild5" presStyleCnt="0"/>
      <dgm:spPr/>
    </dgm:pt>
    <dgm:pt modelId="{32C23B09-ABCE-442B-B183-6E34F9D39131}" type="pres">
      <dgm:prSet presAssocID="{9463A732-2440-486D-B3DC-FC02735714BA}" presName="Name37" presStyleLbl="parChTrans1D3" presStyleIdx="10" presStyleCnt="12"/>
      <dgm:spPr/>
    </dgm:pt>
    <dgm:pt modelId="{CEA364EE-B1A2-435B-B516-BE88FF7139C9}" type="pres">
      <dgm:prSet presAssocID="{67B3EC8C-030F-413B-AF58-BB3D93553C4D}" presName="hierRoot2" presStyleCnt="0">
        <dgm:presLayoutVars>
          <dgm:hierBranch val="init"/>
        </dgm:presLayoutVars>
      </dgm:prSet>
      <dgm:spPr/>
    </dgm:pt>
    <dgm:pt modelId="{7904FC0E-01E5-40E6-B8F5-A65877133513}" type="pres">
      <dgm:prSet presAssocID="{67B3EC8C-030F-413B-AF58-BB3D93553C4D}" presName="rootComposite" presStyleCnt="0"/>
      <dgm:spPr/>
    </dgm:pt>
    <dgm:pt modelId="{B9FAE61E-DB7D-467D-B7BD-F0CA5BADD5D8}" type="pres">
      <dgm:prSet presAssocID="{67B3EC8C-030F-413B-AF58-BB3D93553C4D}" presName="rootText" presStyleLbl="node3" presStyleIdx="10" presStyleCnt="12">
        <dgm:presLayoutVars>
          <dgm:chPref val="3"/>
        </dgm:presLayoutVars>
      </dgm:prSet>
      <dgm:spPr/>
    </dgm:pt>
    <dgm:pt modelId="{F4EF780D-B422-4D4B-9762-39E2240751A0}" type="pres">
      <dgm:prSet presAssocID="{67B3EC8C-030F-413B-AF58-BB3D93553C4D}" presName="rootConnector" presStyleLbl="node3" presStyleIdx="10" presStyleCnt="12"/>
      <dgm:spPr/>
    </dgm:pt>
    <dgm:pt modelId="{B91D9C95-7034-4507-9DEF-603DF9C42732}" type="pres">
      <dgm:prSet presAssocID="{67B3EC8C-030F-413B-AF58-BB3D93553C4D}" presName="hierChild4" presStyleCnt="0"/>
      <dgm:spPr/>
    </dgm:pt>
    <dgm:pt modelId="{D8E947B6-157A-48B4-88CD-6D362E360EF0}" type="pres">
      <dgm:prSet presAssocID="{67B3EC8C-030F-413B-AF58-BB3D93553C4D}" presName="hierChild5" presStyleCnt="0"/>
      <dgm:spPr/>
    </dgm:pt>
    <dgm:pt modelId="{2FCCB3BB-8C24-475B-B5FB-CD1B448F721E}" type="pres">
      <dgm:prSet presAssocID="{3F4B9237-A488-4BBA-A365-3910CBFAFE46}" presName="Name37" presStyleLbl="parChTrans1D3" presStyleIdx="11" presStyleCnt="12"/>
      <dgm:spPr/>
    </dgm:pt>
    <dgm:pt modelId="{0C0479D1-CB2F-4D37-93BA-4EE59A071211}" type="pres">
      <dgm:prSet presAssocID="{6A711980-C21D-47B7-A20C-085E28242957}" presName="hierRoot2" presStyleCnt="0">
        <dgm:presLayoutVars>
          <dgm:hierBranch val="init"/>
        </dgm:presLayoutVars>
      </dgm:prSet>
      <dgm:spPr/>
    </dgm:pt>
    <dgm:pt modelId="{21B138DA-F0F0-45C9-845E-1EF56B67A9D2}" type="pres">
      <dgm:prSet presAssocID="{6A711980-C21D-47B7-A20C-085E28242957}" presName="rootComposite" presStyleCnt="0"/>
      <dgm:spPr/>
    </dgm:pt>
    <dgm:pt modelId="{F0EBB0D4-4CC6-40BD-8717-C015AC2A603E}" type="pres">
      <dgm:prSet presAssocID="{6A711980-C21D-47B7-A20C-085E28242957}" presName="rootText" presStyleLbl="node3" presStyleIdx="11" presStyleCnt="12">
        <dgm:presLayoutVars>
          <dgm:chPref val="3"/>
        </dgm:presLayoutVars>
      </dgm:prSet>
      <dgm:spPr/>
    </dgm:pt>
    <dgm:pt modelId="{EDC6637B-52F8-44C1-9682-B7F39D6CFD27}" type="pres">
      <dgm:prSet presAssocID="{6A711980-C21D-47B7-A20C-085E28242957}" presName="rootConnector" presStyleLbl="node3" presStyleIdx="11" presStyleCnt="12"/>
      <dgm:spPr/>
    </dgm:pt>
    <dgm:pt modelId="{87BDC1FA-33C6-4839-8C8A-621CD0F7AAC8}" type="pres">
      <dgm:prSet presAssocID="{6A711980-C21D-47B7-A20C-085E28242957}" presName="hierChild4" presStyleCnt="0"/>
      <dgm:spPr/>
    </dgm:pt>
    <dgm:pt modelId="{DF2A2AE0-43CE-48E0-BA7B-022C2590BEFB}" type="pres">
      <dgm:prSet presAssocID="{6A711980-C21D-47B7-A20C-085E28242957}" presName="hierChild5" presStyleCnt="0"/>
      <dgm:spPr/>
    </dgm:pt>
    <dgm:pt modelId="{C051F357-EED2-4EAF-8563-32616E762F89}" type="pres">
      <dgm:prSet presAssocID="{0FB4DD0A-C4FC-4B89-8A09-F72FDCC9363A}" presName="hierChild5" presStyleCnt="0"/>
      <dgm:spPr/>
    </dgm:pt>
    <dgm:pt modelId="{A130B069-70F8-4E36-A632-4624A35A085B}" type="pres">
      <dgm:prSet presAssocID="{78AEE23A-D862-448C-B51A-E2DA285B9FF3}" presName="Name37" presStyleLbl="parChTrans1D2" presStyleIdx="3" presStyleCnt="4"/>
      <dgm:spPr/>
    </dgm:pt>
    <dgm:pt modelId="{2C28C6C2-A399-4887-86B9-4F3A53ADF05F}" type="pres">
      <dgm:prSet presAssocID="{445B17CC-B291-4F48-9E81-4FD9D4881395}" presName="hierRoot2" presStyleCnt="0">
        <dgm:presLayoutVars>
          <dgm:hierBranch val="init"/>
        </dgm:presLayoutVars>
      </dgm:prSet>
      <dgm:spPr/>
    </dgm:pt>
    <dgm:pt modelId="{48089DFE-A3A8-4021-B28C-1F6C0A11A2A6}" type="pres">
      <dgm:prSet presAssocID="{445B17CC-B291-4F48-9E81-4FD9D4881395}" presName="rootComposite" presStyleCnt="0"/>
      <dgm:spPr/>
    </dgm:pt>
    <dgm:pt modelId="{88129648-409A-4B57-AF4C-62DB4B393671}" type="pres">
      <dgm:prSet presAssocID="{445B17CC-B291-4F48-9E81-4FD9D4881395}" presName="rootText" presStyleLbl="node2" presStyleIdx="3" presStyleCnt="4">
        <dgm:presLayoutVars>
          <dgm:chPref val="3"/>
        </dgm:presLayoutVars>
      </dgm:prSet>
      <dgm:spPr/>
    </dgm:pt>
    <dgm:pt modelId="{30469E7B-E069-46BC-B05D-7B697946C8D3}" type="pres">
      <dgm:prSet presAssocID="{445B17CC-B291-4F48-9E81-4FD9D4881395}" presName="rootConnector" presStyleLbl="node2" presStyleIdx="3" presStyleCnt="4"/>
      <dgm:spPr/>
    </dgm:pt>
    <dgm:pt modelId="{46B36435-2519-489F-99C4-C0662D7630B5}" type="pres">
      <dgm:prSet presAssocID="{445B17CC-B291-4F48-9E81-4FD9D4881395}" presName="hierChild4" presStyleCnt="0"/>
      <dgm:spPr/>
    </dgm:pt>
    <dgm:pt modelId="{D88B5FE8-E9A9-4722-8F7D-4AA460AD535F}" type="pres">
      <dgm:prSet presAssocID="{445B17CC-B291-4F48-9E81-4FD9D4881395}" presName="hierChild5" presStyleCnt="0"/>
      <dgm:spPr/>
    </dgm:pt>
    <dgm:pt modelId="{20BFA2CD-E37A-434F-9947-7F0F23993C8D}" type="pres">
      <dgm:prSet presAssocID="{0766C92D-F15A-4E42-B3B5-10E09A5DBDC1}" presName="hierChild3" presStyleCnt="0"/>
      <dgm:spPr/>
    </dgm:pt>
  </dgm:ptLst>
  <dgm:cxnLst>
    <dgm:cxn modelId="{31FD8C00-D54F-464A-AEA4-E4BE3B6FE6AF}" type="presOf" srcId="{23AF0553-3A7E-4E05-8B36-7F8386DE3DE5}" destId="{1980FF14-4B6A-4034-B838-FE4C77A271C4}" srcOrd="0" destOrd="0" presId="urn:microsoft.com/office/officeart/2005/8/layout/orgChart1"/>
    <dgm:cxn modelId="{3ABF410B-2E24-43E0-AB4E-6F3D7035ACCB}" srcId="{0FB4DD0A-C4FC-4B89-8A09-F72FDCC9363A}" destId="{6A711980-C21D-47B7-A20C-085E28242957}" srcOrd="3" destOrd="0" parTransId="{3F4B9237-A488-4BBA-A365-3910CBFAFE46}" sibTransId="{B9C21816-234F-4CCE-95D8-555A91343954}"/>
    <dgm:cxn modelId="{9AADC70D-65DE-48F1-943E-B5C9B76A076A}" type="presOf" srcId="{78AEE23A-D862-448C-B51A-E2DA285B9FF3}" destId="{A130B069-70F8-4E36-A632-4624A35A085B}" srcOrd="0" destOrd="0" presId="urn:microsoft.com/office/officeart/2005/8/layout/orgChart1"/>
    <dgm:cxn modelId="{CE0E3F12-0BB4-43F0-811F-667D040B0AF7}" type="presOf" srcId="{5FCDF830-E550-4352-9D79-D39E07EFC6A8}" destId="{76A52067-49FA-49F6-843F-F5CE5534BBD5}" srcOrd="0" destOrd="0" presId="urn:microsoft.com/office/officeart/2005/8/layout/orgChart1"/>
    <dgm:cxn modelId="{C8804523-6682-4673-8957-850A00479AD6}" type="presOf" srcId="{A6F9F176-F1DE-476C-A758-5FF64B1911F6}" destId="{8CBBDEAA-76CD-4BFB-A9A5-A6913D6B5D47}" srcOrd="0" destOrd="0" presId="urn:microsoft.com/office/officeart/2005/8/layout/orgChart1"/>
    <dgm:cxn modelId="{4B5BF329-8E77-489A-8A1C-8F4184B5B0B0}" type="presOf" srcId="{3040861D-B8D6-4FFA-A9DD-E23A98F822F1}" destId="{CE5B5085-231A-42CC-A268-B83FA828FEBB}" srcOrd="1" destOrd="0" presId="urn:microsoft.com/office/officeart/2005/8/layout/orgChart1"/>
    <dgm:cxn modelId="{61E19B2C-4B77-4776-9C1B-FA1EED3E82F2}" type="presOf" srcId="{C55FAB6C-50AE-4EBD-86B8-228166911C83}" destId="{B7D817CB-9A0E-4424-A6E3-58F89C7C788B}" srcOrd="0" destOrd="0" presId="urn:microsoft.com/office/officeart/2005/8/layout/orgChart1"/>
    <dgm:cxn modelId="{C1BF042D-4238-479C-BDF6-C6CFF50A4EFD}" type="presOf" srcId="{9F85F582-2874-4098-AD5C-AC68183D1042}" destId="{F2D3CCF6-F5BA-4256-8B1D-A8A95624B25D}" srcOrd="0" destOrd="0" presId="urn:microsoft.com/office/officeart/2005/8/layout/orgChart1"/>
    <dgm:cxn modelId="{4C66D32E-0E78-4FEB-A9D1-3026B2B7E190}" type="presOf" srcId="{2274E38D-C24A-4ACC-A9D1-A6241E5FD2A5}" destId="{709B3BA3-D2D7-4541-9DC9-476F67B43D43}" srcOrd="0" destOrd="0" presId="urn:microsoft.com/office/officeart/2005/8/layout/orgChart1"/>
    <dgm:cxn modelId="{CD32FF31-BFB0-40E4-83DE-7958554D334D}" type="presOf" srcId="{9463A732-2440-486D-B3DC-FC02735714BA}" destId="{32C23B09-ABCE-442B-B183-6E34F9D39131}" srcOrd="0" destOrd="0" presId="urn:microsoft.com/office/officeart/2005/8/layout/orgChart1"/>
    <dgm:cxn modelId="{B6EFF233-66DE-4335-A23A-EF5D9E7BFEE7}" type="presOf" srcId="{08F14F18-B312-4F28-B97F-DBACB312D4E7}" destId="{3DC4FF75-1164-4A0C-965E-EA4D37F6BDBA}" srcOrd="0" destOrd="0" presId="urn:microsoft.com/office/officeart/2005/8/layout/orgChart1"/>
    <dgm:cxn modelId="{15B9E734-9CF8-4090-8B53-FC41FECB8F80}" type="presOf" srcId="{B4EB116F-4687-48C0-BC70-D1B4C08C6D2F}" destId="{C1F61589-F991-41B3-A44A-E183A7AEEF87}" srcOrd="0" destOrd="0" presId="urn:microsoft.com/office/officeart/2005/8/layout/orgChart1"/>
    <dgm:cxn modelId="{69211D35-05B6-4229-8558-6F1F91F3B637}" type="presOf" srcId="{987C0EAD-FCFC-48D8-9DB9-1A0CFEA867A7}" destId="{7C354883-3B1F-48D8-9899-A62481805F79}" srcOrd="0" destOrd="0" presId="urn:microsoft.com/office/officeart/2005/8/layout/orgChart1"/>
    <dgm:cxn modelId="{69F8E737-959F-4251-8C4F-ABD285F23944}" srcId="{0766C92D-F15A-4E42-B3B5-10E09A5DBDC1}" destId="{0FB4DD0A-C4FC-4B89-8A09-F72FDCC9363A}" srcOrd="2" destOrd="0" parTransId="{3700A0A0-16D5-497C-830E-E03C0EA62C89}" sibTransId="{CBB886F5-CB4B-4F86-BAE3-DF7DD028F950}"/>
    <dgm:cxn modelId="{2BBA9738-A6CE-40EB-948B-CEF7615AEB3F}" type="presOf" srcId="{7AF1D5CF-5647-42A0-B2C0-ACAFDDA90A14}" destId="{7864B6FB-85AB-49A3-8189-FF14D5E43DAC}" srcOrd="1" destOrd="0" presId="urn:microsoft.com/office/officeart/2005/8/layout/orgChart1"/>
    <dgm:cxn modelId="{86D8B539-7F93-49CF-8748-C5379A21BC6E}" type="presOf" srcId="{6FAE0094-7EBB-4C8F-A0CE-551CE2890069}" destId="{1A0F58A2-7F75-4D45-8050-90C472E7803B}" srcOrd="1" destOrd="0" presId="urn:microsoft.com/office/officeart/2005/8/layout/orgChart1"/>
    <dgm:cxn modelId="{DFFA6F3A-31EB-4B08-A81C-9B088D5824D3}" type="presOf" srcId="{647201A1-C133-4119-9C1F-AEF5A0AD85CB}" destId="{0C763567-1DC5-485D-A0F0-E6EFB5099B07}" srcOrd="0" destOrd="0" presId="urn:microsoft.com/office/officeart/2005/8/layout/orgChart1"/>
    <dgm:cxn modelId="{B821EE3B-7EB2-4CE0-B5CD-6DFD401E7EDD}" srcId="{3040861D-B8D6-4FFA-A9DD-E23A98F822F1}" destId="{647201A1-C133-4119-9C1F-AEF5A0AD85CB}" srcOrd="3" destOrd="0" parTransId="{B9CD6CCC-4BF2-4301-BA07-99DA9A71E632}" sibTransId="{4603B682-A8BB-4720-9051-D6A52F63DDFC}"/>
    <dgm:cxn modelId="{7341585E-82D4-4ABE-A4F7-B802F44193E0}" type="presOf" srcId="{B9CD6CCC-4BF2-4301-BA07-99DA9A71E632}" destId="{FCBF2D4A-FD0A-40DF-B4CB-6803CCC3A486}" srcOrd="0" destOrd="0" presId="urn:microsoft.com/office/officeart/2005/8/layout/orgChart1"/>
    <dgm:cxn modelId="{6ABCD461-D7FE-4109-96BD-AF7E184C4678}" type="presOf" srcId="{28B966EF-DAEE-42A4-ABB2-9F4581D95EEB}" destId="{345CEE1E-2397-4FC0-B7A8-1D0CF84B1587}" srcOrd="1" destOrd="0" presId="urn:microsoft.com/office/officeart/2005/8/layout/orgChart1"/>
    <dgm:cxn modelId="{D6781563-4509-4AF0-BE1B-B6378A5946DA}" srcId="{9F85F582-2874-4098-AD5C-AC68183D1042}" destId="{0766C92D-F15A-4E42-B3B5-10E09A5DBDC1}" srcOrd="0" destOrd="0" parTransId="{AFFE3C54-EA9E-41E1-AAEB-D20D14D074E6}" sibTransId="{AC6884A0-1BC9-4BEE-A05B-0195CF2A1490}"/>
    <dgm:cxn modelId="{10D0E046-B97F-4A7E-9D88-F46F411BF47F}" type="presOf" srcId="{28B966EF-DAEE-42A4-ABB2-9F4581D95EEB}" destId="{FFB85696-E693-4C78-BD36-48302B823E36}" srcOrd="0" destOrd="0" presId="urn:microsoft.com/office/officeart/2005/8/layout/orgChart1"/>
    <dgm:cxn modelId="{5F85684C-48D8-4FB2-9A81-C951A949767B}" type="presOf" srcId="{821A1D88-889D-4919-AE81-2BA2D26D206D}" destId="{E85789D3-63DA-4BD3-8D9C-34D096BF9CC7}" srcOrd="0" destOrd="0" presId="urn:microsoft.com/office/officeart/2005/8/layout/orgChart1"/>
    <dgm:cxn modelId="{92B24F6D-8CC2-4DAB-8B47-C3A1245A39EA}" srcId="{0FB4DD0A-C4FC-4B89-8A09-F72FDCC9363A}" destId="{08F14F18-B312-4F28-B97F-DBACB312D4E7}" srcOrd="0" destOrd="0" parTransId="{5823397E-4DCD-4DE7-8EA2-76A4701413C7}" sibTransId="{B1C8E4BD-6AEE-4624-BD7A-C1E116B8F749}"/>
    <dgm:cxn modelId="{FFE89870-5010-45D9-8017-FE0DED554794}" type="presOf" srcId="{987C0EAD-FCFC-48D8-9DB9-1A0CFEA867A7}" destId="{E2494871-1FCA-4B9D-8831-D250C7F40C23}" srcOrd="1" destOrd="0" presId="urn:microsoft.com/office/officeart/2005/8/layout/orgChart1"/>
    <dgm:cxn modelId="{1A1ED550-E955-49DE-92C3-F5445D69570A}" type="presOf" srcId="{6ACC1915-9BE2-49E7-9C46-A867E3A5BE19}" destId="{CC5170A8-8079-4D9A-8F2E-DC241915D4BB}" srcOrd="0" destOrd="0" presId="urn:microsoft.com/office/officeart/2005/8/layout/orgChart1"/>
    <dgm:cxn modelId="{B99F2676-8162-4E3B-AAC1-32A88C0CDDF9}" type="presOf" srcId="{3F4B9237-A488-4BBA-A365-3910CBFAFE46}" destId="{2FCCB3BB-8C24-475B-B5FB-CD1B448F721E}" srcOrd="0" destOrd="0" presId="urn:microsoft.com/office/officeart/2005/8/layout/orgChart1"/>
    <dgm:cxn modelId="{D12D6177-700A-48C2-BE1A-E1D17094CAB4}" srcId="{0FB4DD0A-C4FC-4B89-8A09-F72FDCC9363A}" destId="{67B3EC8C-030F-413B-AF58-BB3D93553C4D}" srcOrd="2" destOrd="0" parTransId="{9463A732-2440-486D-B3DC-FC02735714BA}" sibTransId="{D11CE456-AEC3-4880-B240-4EBF6F8371EB}"/>
    <dgm:cxn modelId="{DE450478-F607-4702-A3BC-6E342A172C32}" srcId="{B4EB116F-4687-48C0-BC70-D1B4C08C6D2F}" destId="{987C0EAD-FCFC-48D8-9DB9-1A0CFEA867A7}" srcOrd="0" destOrd="0" parTransId="{B3916F93-9E9A-451B-BF6A-D192F55E1292}" sibTransId="{77660489-CA07-4E55-A2A8-4D380DEF33DF}"/>
    <dgm:cxn modelId="{D3807478-6A55-4922-9F46-6699D709D81A}" srcId="{3040861D-B8D6-4FFA-A9DD-E23A98F822F1}" destId="{6FAE0094-7EBB-4C8F-A0CE-551CE2890069}" srcOrd="2" destOrd="0" parTransId="{498C8403-A599-426F-89A0-40F3A460BA7B}" sibTransId="{9804C4A7-BC1F-41F2-AF3A-1554198357C5}"/>
    <dgm:cxn modelId="{A11EF778-43E7-46AB-BA34-BA3AF5D2EE6C}" type="presOf" srcId="{6FAE0094-7EBB-4C8F-A0CE-551CE2890069}" destId="{563AFBF6-BB50-424D-BBEB-EB161D65C118}" srcOrd="0" destOrd="0" presId="urn:microsoft.com/office/officeart/2005/8/layout/orgChart1"/>
    <dgm:cxn modelId="{803DAD59-A5E0-4EC0-8F18-EC03ECA43B4B}" type="presOf" srcId="{67B3EC8C-030F-413B-AF58-BB3D93553C4D}" destId="{F4EF780D-B422-4D4B-9762-39E2240751A0}" srcOrd="1" destOrd="0" presId="urn:microsoft.com/office/officeart/2005/8/layout/orgChart1"/>
    <dgm:cxn modelId="{285DA47A-908E-42A5-9D1E-8A25C11BEC8B}" srcId="{3040861D-B8D6-4FFA-A9DD-E23A98F822F1}" destId="{7AF1D5CF-5647-42A0-B2C0-ACAFDDA90A14}" srcOrd="1" destOrd="0" parTransId="{A6F9F176-F1DE-476C-A758-5FF64B1911F6}" sibTransId="{A5FD18C7-383B-49F4-B82B-C38A569EACE5}"/>
    <dgm:cxn modelId="{52DBDE80-D8B1-4312-B9EB-D48F93BF4066}" type="presOf" srcId="{3700A0A0-16D5-497C-830E-E03C0EA62C89}" destId="{CE712906-11C7-42E8-9046-73EE7145483E}" srcOrd="0" destOrd="0" presId="urn:microsoft.com/office/officeart/2005/8/layout/orgChart1"/>
    <dgm:cxn modelId="{6CBED881-1BAE-4118-B1CD-DE2F5C43B95A}" srcId="{0766C92D-F15A-4E42-B3B5-10E09A5DBDC1}" destId="{445B17CC-B291-4F48-9E81-4FD9D4881395}" srcOrd="3" destOrd="0" parTransId="{78AEE23A-D862-448C-B51A-E2DA285B9FF3}" sibTransId="{E3CDCDC5-2645-4618-8902-90EDE74000EF}"/>
    <dgm:cxn modelId="{61B22A85-1797-4756-9D79-1E34A2C2AD3E}" type="presOf" srcId="{5823397E-4DCD-4DE7-8EA2-76A4701413C7}" destId="{16ABAE71-87E0-4B0D-A1D8-E14E5203BDE6}" srcOrd="0" destOrd="0" presId="urn:microsoft.com/office/officeart/2005/8/layout/orgChart1"/>
    <dgm:cxn modelId="{64938E8D-4034-4EDD-AF73-0BEF0F465216}" type="presOf" srcId="{C29D17AC-6073-4E8D-8B85-727FB260C609}" destId="{A2727DAE-DE0E-48BA-8A11-9EDFF0BF476D}" srcOrd="1" destOrd="0" presId="urn:microsoft.com/office/officeart/2005/8/layout/orgChart1"/>
    <dgm:cxn modelId="{6D571794-D5C0-4298-8C26-CA07C4AC82E1}" srcId="{B4EB116F-4687-48C0-BC70-D1B4C08C6D2F}" destId="{28B966EF-DAEE-42A4-ABB2-9F4581D95EEB}" srcOrd="3" destOrd="0" parTransId="{23AF0553-3A7E-4E05-8B36-7F8386DE3DE5}" sibTransId="{36B4175D-DF8B-405F-84B5-66DFC41E1BB4}"/>
    <dgm:cxn modelId="{2E666A98-1696-47E6-9BA0-572C51B4EAE7}" type="presOf" srcId="{0766C92D-F15A-4E42-B3B5-10E09A5DBDC1}" destId="{38C0842A-E9FD-4213-9442-C32AC1593A29}" srcOrd="1" destOrd="0" presId="urn:microsoft.com/office/officeart/2005/8/layout/orgChart1"/>
    <dgm:cxn modelId="{F3B99E9A-C02A-4590-B64C-6E77BA6910A8}" type="presOf" srcId="{2274E38D-C24A-4ACC-A9D1-A6241E5FD2A5}" destId="{A8A7DDC0-EFB7-43DB-804C-16522AE471A0}" srcOrd="1" destOrd="0" presId="urn:microsoft.com/office/officeart/2005/8/layout/orgChart1"/>
    <dgm:cxn modelId="{84FBFC9D-AF26-4852-95DE-CA44463A2DD4}" type="presOf" srcId="{5E94A188-C498-429B-BE9F-2B6BF4D8A7AB}" destId="{399BADA1-D243-4894-A68F-8A6C4294397A}" srcOrd="0" destOrd="0" presId="urn:microsoft.com/office/officeart/2005/8/layout/orgChart1"/>
    <dgm:cxn modelId="{FFE284A9-13C3-45BF-A7FB-0EF876591AD9}" type="presOf" srcId="{C29D17AC-6073-4E8D-8B85-727FB260C609}" destId="{3B510E19-836D-4AEC-ACEF-D7A3298101B7}" srcOrd="0" destOrd="0" presId="urn:microsoft.com/office/officeart/2005/8/layout/orgChart1"/>
    <dgm:cxn modelId="{4283C9A9-D30F-4FCC-9768-E1CDDECF0D62}" type="presOf" srcId="{6A711980-C21D-47B7-A20C-085E28242957}" destId="{EDC6637B-52F8-44C1-9682-B7F39D6CFD27}" srcOrd="1" destOrd="0" presId="urn:microsoft.com/office/officeart/2005/8/layout/orgChart1"/>
    <dgm:cxn modelId="{370BBCAB-BF10-458B-91F9-F6FAF8C36190}" type="presOf" srcId="{3040861D-B8D6-4FFA-A9DD-E23A98F822F1}" destId="{D099B981-7422-4A19-8757-A690E622ACF7}" srcOrd="0" destOrd="0" presId="urn:microsoft.com/office/officeart/2005/8/layout/orgChart1"/>
    <dgm:cxn modelId="{286F6CAD-94E7-4105-9C9D-33C04978E454}" type="presOf" srcId="{7AF1D5CF-5647-42A0-B2C0-ACAFDDA90A14}" destId="{D7260076-6347-4C5F-BD5F-2B198156125D}" srcOrd="0" destOrd="0" presId="urn:microsoft.com/office/officeart/2005/8/layout/orgChart1"/>
    <dgm:cxn modelId="{428473AE-A3BF-4D18-90A8-F91811387AE6}" srcId="{3040861D-B8D6-4FFA-A9DD-E23A98F822F1}" destId="{6ACC1915-9BE2-49E7-9C46-A867E3A5BE19}" srcOrd="0" destOrd="0" parTransId="{B75A67D3-F8E7-4A60-91A8-942CCCE8B8FC}" sibTransId="{F7E1A597-0AED-434C-A6EE-9E782A9E4C18}"/>
    <dgm:cxn modelId="{AEDE16AF-9ABB-4D78-9FB7-457C4645B30D}" type="presOf" srcId="{67B3EC8C-030F-413B-AF58-BB3D93553C4D}" destId="{B9FAE61E-DB7D-467D-B7BD-F0CA5BADD5D8}" srcOrd="0" destOrd="0" presId="urn:microsoft.com/office/officeart/2005/8/layout/orgChart1"/>
    <dgm:cxn modelId="{C46402B3-EF9B-4917-AFC4-DD3C9F17675C}" type="presOf" srcId="{B3916F93-9E9A-451B-BF6A-D192F55E1292}" destId="{4D000EA6-7687-48C0-A9EE-74208D92FF1D}" srcOrd="0" destOrd="0" presId="urn:microsoft.com/office/officeart/2005/8/layout/orgChart1"/>
    <dgm:cxn modelId="{7C7B70B3-0736-42E9-AB14-8F392DEFBE83}" type="presOf" srcId="{74F87ABF-8055-4509-8B47-71597B3C8729}" destId="{279AC362-2C24-483B-83CF-BA0124BE8968}" srcOrd="1" destOrd="0" presId="urn:microsoft.com/office/officeart/2005/8/layout/orgChart1"/>
    <dgm:cxn modelId="{AEEEAAB8-8D18-4E9A-BE69-A6068DAEF553}" type="presOf" srcId="{6A711980-C21D-47B7-A20C-085E28242957}" destId="{F0EBB0D4-4CC6-40BD-8717-C015AC2A603E}" srcOrd="0" destOrd="0" presId="urn:microsoft.com/office/officeart/2005/8/layout/orgChart1"/>
    <dgm:cxn modelId="{0AD607BC-3F1D-4AC7-891D-06461745F90B}" srcId="{0766C92D-F15A-4E42-B3B5-10E09A5DBDC1}" destId="{B4EB116F-4687-48C0-BC70-D1B4C08C6D2F}" srcOrd="0" destOrd="0" parTransId="{2CEAB6A2-D535-4509-A0EC-8DF134E42768}" sibTransId="{0B4026AC-DB92-48BF-9645-590746190FA2}"/>
    <dgm:cxn modelId="{BB6D1EBE-3EB0-42AB-809A-E45A005104B4}" type="presOf" srcId="{B4EB116F-4687-48C0-BC70-D1B4C08C6D2F}" destId="{D4DFD8AF-7428-4F50-A7EF-B9596C5EA00E}" srcOrd="1" destOrd="0" presId="urn:microsoft.com/office/officeart/2005/8/layout/orgChart1"/>
    <dgm:cxn modelId="{DAC25AC3-98E4-4D85-AF96-882486D758EA}" type="presOf" srcId="{6ACC1915-9BE2-49E7-9C46-A867E3A5BE19}" destId="{BBC13477-7952-4244-98B0-30D925F3A87B}" srcOrd="1" destOrd="0" presId="urn:microsoft.com/office/officeart/2005/8/layout/orgChart1"/>
    <dgm:cxn modelId="{4C31AEC5-6B66-4896-98BE-F43D8F8728A8}" type="presOf" srcId="{74F87ABF-8055-4509-8B47-71597B3C8729}" destId="{4D5177BA-8C4C-4BC7-B1B9-AA908CD7196B}" srcOrd="0" destOrd="0" presId="urn:microsoft.com/office/officeart/2005/8/layout/orgChart1"/>
    <dgm:cxn modelId="{1F66CCD1-3ABD-469F-9E92-52095EF2FDE4}" type="presOf" srcId="{445B17CC-B291-4F48-9E81-4FD9D4881395}" destId="{30469E7B-E069-46BC-B05D-7B697946C8D3}" srcOrd="1" destOrd="0" presId="urn:microsoft.com/office/officeart/2005/8/layout/orgChart1"/>
    <dgm:cxn modelId="{9B71ADD8-7C98-4EB7-878D-430B6F8D56F6}" type="presOf" srcId="{445B17CC-B291-4F48-9E81-4FD9D4881395}" destId="{88129648-409A-4B57-AF4C-62DB4B393671}" srcOrd="0" destOrd="0" presId="urn:microsoft.com/office/officeart/2005/8/layout/orgChart1"/>
    <dgm:cxn modelId="{D4F040D9-B2E1-45AE-8A3D-3E0E26FA140D}" srcId="{0FB4DD0A-C4FC-4B89-8A09-F72FDCC9363A}" destId="{2274E38D-C24A-4ACC-A9D1-A6241E5FD2A5}" srcOrd="1" destOrd="0" parTransId="{5E94A188-C498-429B-BE9F-2B6BF4D8A7AB}" sibTransId="{4B60AC9D-DE48-4518-A975-42A7E388939E}"/>
    <dgm:cxn modelId="{4F7872E4-9E07-4E3C-8400-86ECB63D9555}" type="presOf" srcId="{0766C92D-F15A-4E42-B3B5-10E09A5DBDC1}" destId="{F5B345CA-A4BC-4785-AD0D-1F20CC89E020}" srcOrd="0" destOrd="0" presId="urn:microsoft.com/office/officeart/2005/8/layout/orgChart1"/>
    <dgm:cxn modelId="{032D86E7-B8D0-4784-9A9E-6B7CFF8E141D}" srcId="{0766C92D-F15A-4E42-B3B5-10E09A5DBDC1}" destId="{3040861D-B8D6-4FFA-A9DD-E23A98F822F1}" srcOrd="1" destOrd="0" parTransId="{5FCDF830-E550-4352-9D79-D39E07EFC6A8}" sibTransId="{E4F9FC04-EAD6-4841-9556-156B5C2F727F}"/>
    <dgm:cxn modelId="{45AC82EA-30B6-4DDF-9745-D27ED27282B8}" type="presOf" srcId="{2CEAB6A2-D535-4509-A0EC-8DF134E42768}" destId="{0CF3E3CA-A6FD-4E63-848F-37DA9D3C7D3E}" srcOrd="0" destOrd="0" presId="urn:microsoft.com/office/officeart/2005/8/layout/orgChart1"/>
    <dgm:cxn modelId="{A3E9B5ED-D0BF-46BD-9DD0-1804D59203DC}" type="presOf" srcId="{647201A1-C133-4119-9C1F-AEF5A0AD85CB}" destId="{3457E02A-5B40-4E51-B8D7-F82CC8AA6F1F}" srcOrd="1" destOrd="0" presId="urn:microsoft.com/office/officeart/2005/8/layout/orgChart1"/>
    <dgm:cxn modelId="{B03BD7ED-210F-4663-A575-17F2AA0DE0ED}" srcId="{B4EB116F-4687-48C0-BC70-D1B4C08C6D2F}" destId="{74F87ABF-8055-4509-8B47-71597B3C8729}" srcOrd="2" destOrd="0" parTransId="{821A1D88-889D-4919-AE81-2BA2D26D206D}" sibTransId="{47C8B647-0570-4284-997F-5CE0A028712D}"/>
    <dgm:cxn modelId="{846D3BEF-ADDA-4135-815A-F82E00ADA9AD}" type="presOf" srcId="{498C8403-A599-426F-89A0-40F3A460BA7B}" destId="{2A2FAEC6-EC42-4426-8E4D-660E69018DD7}" srcOrd="0" destOrd="0" presId="urn:microsoft.com/office/officeart/2005/8/layout/orgChart1"/>
    <dgm:cxn modelId="{03F93DF1-3E63-4037-A453-6C88D91E57B7}" type="presOf" srcId="{0FB4DD0A-C4FC-4B89-8A09-F72FDCC9363A}" destId="{DD73B06B-6917-4D0C-930E-C12C70FF6725}" srcOrd="0" destOrd="0" presId="urn:microsoft.com/office/officeart/2005/8/layout/orgChart1"/>
    <dgm:cxn modelId="{467EC2F1-25B4-4D2F-A372-7E0E39BC6AC1}" type="presOf" srcId="{08F14F18-B312-4F28-B97F-DBACB312D4E7}" destId="{2FD8C657-BA52-4CC3-A3AE-8138968C443C}" srcOrd="1" destOrd="0" presId="urn:microsoft.com/office/officeart/2005/8/layout/orgChart1"/>
    <dgm:cxn modelId="{7047BDF6-73D3-4A37-A101-3294BB8DAC53}" type="presOf" srcId="{0FB4DD0A-C4FC-4B89-8A09-F72FDCC9363A}" destId="{E0921750-8338-440C-B94C-15FAEA48C4AB}" srcOrd="1" destOrd="0" presId="urn:microsoft.com/office/officeart/2005/8/layout/orgChart1"/>
    <dgm:cxn modelId="{ADAB93F7-A6E1-47BE-95DD-A385D001B622}" srcId="{B4EB116F-4687-48C0-BC70-D1B4C08C6D2F}" destId="{C29D17AC-6073-4E8D-8B85-727FB260C609}" srcOrd="1" destOrd="0" parTransId="{C55FAB6C-50AE-4EBD-86B8-228166911C83}" sibTransId="{59A8EDE1-FFAB-4280-BB54-B3D3BCE81616}"/>
    <dgm:cxn modelId="{DFD0E9FA-031F-48D8-81EE-9F367124B964}" type="presOf" srcId="{B75A67D3-F8E7-4A60-91A8-942CCCE8B8FC}" destId="{C88F1317-4489-4FB3-9BC9-0095D1F7FACC}" srcOrd="0" destOrd="0" presId="urn:microsoft.com/office/officeart/2005/8/layout/orgChart1"/>
    <dgm:cxn modelId="{7639CC0B-1551-45BA-BE32-35C7E0552479}" type="presParOf" srcId="{F2D3CCF6-F5BA-4256-8B1D-A8A95624B25D}" destId="{630DBE9A-807B-4531-817E-919AA25C505F}" srcOrd="0" destOrd="0" presId="urn:microsoft.com/office/officeart/2005/8/layout/orgChart1"/>
    <dgm:cxn modelId="{6E637B8A-36F9-4C56-92D5-F31C3ABB75A9}" type="presParOf" srcId="{630DBE9A-807B-4531-817E-919AA25C505F}" destId="{1100FDAD-73DF-417A-A352-093E9BD3B1AA}" srcOrd="0" destOrd="0" presId="urn:microsoft.com/office/officeart/2005/8/layout/orgChart1"/>
    <dgm:cxn modelId="{F9AB35AB-E7CA-497D-A856-7697B724ECB0}" type="presParOf" srcId="{1100FDAD-73DF-417A-A352-093E9BD3B1AA}" destId="{F5B345CA-A4BC-4785-AD0D-1F20CC89E020}" srcOrd="0" destOrd="0" presId="urn:microsoft.com/office/officeart/2005/8/layout/orgChart1"/>
    <dgm:cxn modelId="{7D0FD0AB-DBBE-4243-A177-2F2756195083}" type="presParOf" srcId="{1100FDAD-73DF-417A-A352-093E9BD3B1AA}" destId="{38C0842A-E9FD-4213-9442-C32AC1593A29}" srcOrd="1" destOrd="0" presId="urn:microsoft.com/office/officeart/2005/8/layout/orgChart1"/>
    <dgm:cxn modelId="{F8E90A43-A9A3-410F-A616-D0CBF0309790}" type="presParOf" srcId="{630DBE9A-807B-4531-817E-919AA25C505F}" destId="{66FCD684-DC41-47BF-A53E-AB88150A9B8B}" srcOrd="1" destOrd="0" presId="urn:microsoft.com/office/officeart/2005/8/layout/orgChart1"/>
    <dgm:cxn modelId="{C1A90ECF-F8C6-4724-909A-0BF0E5F7A9F8}" type="presParOf" srcId="{66FCD684-DC41-47BF-A53E-AB88150A9B8B}" destId="{0CF3E3CA-A6FD-4E63-848F-37DA9D3C7D3E}" srcOrd="0" destOrd="0" presId="urn:microsoft.com/office/officeart/2005/8/layout/orgChart1"/>
    <dgm:cxn modelId="{95A822F7-F891-44AD-9ABF-313C6DE14705}" type="presParOf" srcId="{66FCD684-DC41-47BF-A53E-AB88150A9B8B}" destId="{E0DFDF3C-D45A-4588-8BB2-116B15065EC4}" srcOrd="1" destOrd="0" presId="urn:microsoft.com/office/officeart/2005/8/layout/orgChart1"/>
    <dgm:cxn modelId="{3CFB5F33-D8AF-4905-8A13-9998F1C5F333}" type="presParOf" srcId="{E0DFDF3C-D45A-4588-8BB2-116B15065EC4}" destId="{1C291E18-7399-4956-AF61-8ED108EB733E}" srcOrd="0" destOrd="0" presId="urn:microsoft.com/office/officeart/2005/8/layout/orgChart1"/>
    <dgm:cxn modelId="{39514A27-FB2B-4D01-8C29-EC8A1B6FAD88}" type="presParOf" srcId="{1C291E18-7399-4956-AF61-8ED108EB733E}" destId="{C1F61589-F991-41B3-A44A-E183A7AEEF87}" srcOrd="0" destOrd="0" presId="urn:microsoft.com/office/officeart/2005/8/layout/orgChart1"/>
    <dgm:cxn modelId="{1C61951B-A495-4A1E-9093-C9AF409AD17A}" type="presParOf" srcId="{1C291E18-7399-4956-AF61-8ED108EB733E}" destId="{D4DFD8AF-7428-4F50-A7EF-B9596C5EA00E}" srcOrd="1" destOrd="0" presId="urn:microsoft.com/office/officeart/2005/8/layout/orgChart1"/>
    <dgm:cxn modelId="{D02330E3-EF71-45CF-A443-BA914FCF0014}" type="presParOf" srcId="{E0DFDF3C-D45A-4588-8BB2-116B15065EC4}" destId="{255D9251-6837-4F5C-945F-B8B7DC49C7BB}" srcOrd="1" destOrd="0" presId="urn:microsoft.com/office/officeart/2005/8/layout/orgChart1"/>
    <dgm:cxn modelId="{9ADAF869-B447-41C0-BC78-1FC975E2ED2E}" type="presParOf" srcId="{255D9251-6837-4F5C-945F-B8B7DC49C7BB}" destId="{4D000EA6-7687-48C0-A9EE-74208D92FF1D}" srcOrd="0" destOrd="0" presId="urn:microsoft.com/office/officeart/2005/8/layout/orgChart1"/>
    <dgm:cxn modelId="{F83A20F3-47BE-41DF-AE14-3DDB5D405B41}" type="presParOf" srcId="{255D9251-6837-4F5C-945F-B8B7DC49C7BB}" destId="{A58E133E-4462-4F81-B432-8B62674F956F}" srcOrd="1" destOrd="0" presId="urn:microsoft.com/office/officeart/2005/8/layout/orgChart1"/>
    <dgm:cxn modelId="{5128E1F0-8CAF-4B7F-B67D-543299D23810}" type="presParOf" srcId="{A58E133E-4462-4F81-B432-8B62674F956F}" destId="{361EC233-AFEE-487C-9937-26DC09F1A74C}" srcOrd="0" destOrd="0" presId="urn:microsoft.com/office/officeart/2005/8/layout/orgChart1"/>
    <dgm:cxn modelId="{AB4E7D9A-A6A8-4E2D-B2D9-F2219ED420DA}" type="presParOf" srcId="{361EC233-AFEE-487C-9937-26DC09F1A74C}" destId="{7C354883-3B1F-48D8-9899-A62481805F79}" srcOrd="0" destOrd="0" presId="urn:microsoft.com/office/officeart/2005/8/layout/orgChart1"/>
    <dgm:cxn modelId="{CE13DD82-9FE1-468B-AF40-2CFFACE9B0CF}" type="presParOf" srcId="{361EC233-AFEE-487C-9937-26DC09F1A74C}" destId="{E2494871-1FCA-4B9D-8831-D250C7F40C23}" srcOrd="1" destOrd="0" presId="urn:microsoft.com/office/officeart/2005/8/layout/orgChart1"/>
    <dgm:cxn modelId="{81CA9E76-2979-43B0-A57A-489D267C25D8}" type="presParOf" srcId="{A58E133E-4462-4F81-B432-8B62674F956F}" destId="{D5994F6C-7112-43CD-9C09-3CA1E1312FA0}" srcOrd="1" destOrd="0" presId="urn:microsoft.com/office/officeart/2005/8/layout/orgChart1"/>
    <dgm:cxn modelId="{3224E649-F2EA-4F87-B0FA-FF6EF0F48F8D}" type="presParOf" srcId="{A58E133E-4462-4F81-B432-8B62674F956F}" destId="{F71E88B1-E3DE-4E27-B5C6-F7A57BD3027E}" srcOrd="2" destOrd="0" presId="urn:microsoft.com/office/officeart/2005/8/layout/orgChart1"/>
    <dgm:cxn modelId="{34A2E394-7D7B-457D-B2A8-25CEF75CC508}" type="presParOf" srcId="{255D9251-6837-4F5C-945F-B8B7DC49C7BB}" destId="{B7D817CB-9A0E-4424-A6E3-58F89C7C788B}" srcOrd="2" destOrd="0" presId="urn:microsoft.com/office/officeart/2005/8/layout/orgChart1"/>
    <dgm:cxn modelId="{8AC7463E-F6C1-4F0F-A9C2-6B80B1BF9E4E}" type="presParOf" srcId="{255D9251-6837-4F5C-945F-B8B7DC49C7BB}" destId="{0CD16131-61A0-427D-BCF9-60567C354087}" srcOrd="3" destOrd="0" presId="urn:microsoft.com/office/officeart/2005/8/layout/orgChart1"/>
    <dgm:cxn modelId="{A581B847-8F93-4788-A04A-F989F01FC48F}" type="presParOf" srcId="{0CD16131-61A0-427D-BCF9-60567C354087}" destId="{D639C1CF-F71A-4CC6-A03A-6F8E35582871}" srcOrd="0" destOrd="0" presId="urn:microsoft.com/office/officeart/2005/8/layout/orgChart1"/>
    <dgm:cxn modelId="{73924693-8A73-4EA6-A4B6-D8A404876452}" type="presParOf" srcId="{D639C1CF-F71A-4CC6-A03A-6F8E35582871}" destId="{3B510E19-836D-4AEC-ACEF-D7A3298101B7}" srcOrd="0" destOrd="0" presId="urn:microsoft.com/office/officeart/2005/8/layout/orgChart1"/>
    <dgm:cxn modelId="{06727EEF-B366-44B1-BD2B-7EFBCDCE3B1B}" type="presParOf" srcId="{D639C1CF-F71A-4CC6-A03A-6F8E35582871}" destId="{A2727DAE-DE0E-48BA-8A11-9EDFF0BF476D}" srcOrd="1" destOrd="0" presId="urn:microsoft.com/office/officeart/2005/8/layout/orgChart1"/>
    <dgm:cxn modelId="{B364566D-F401-421D-B69D-EE9AC0CA7DA4}" type="presParOf" srcId="{0CD16131-61A0-427D-BCF9-60567C354087}" destId="{11259EA3-4E08-4B6F-BB61-0E6299F8BE3C}" srcOrd="1" destOrd="0" presId="urn:microsoft.com/office/officeart/2005/8/layout/orgChart1"/>
    <dgm:cxn modelId="{9227FF5B-68B3-420A-ACF5-9C2C5734AF87}" type="presParOf" srcId="{0CD16131-61A0-427D-BCF9-60567C354087}" destId="{7F1D1A65-69C1-4924-B564-213B65389774}" srcOrd="2" destOrd="0" presId="urn:microsoft.com/office/officeart/2005/8/layout/orgChart1"/>
    <dgm:cxn modelId="{5D4FD1D0-5589-4326-9055-B13BB09F52F9}" type="presParOf" srcId="{255D9251-6837-4F5C-945F-B8B7DC49C7BB}" destId="{E85789D3-63DA-4BD3-8D9C-34D096BF9CC7}" srcOrd="4" destOrd="0" presId="urn:microsoft.com/office/officeart/2005/8/layout/orgChart1"/>
    <dgm:cxn modelId="{B3BA2F3A-515F-4168-9BFE-401E979ED896}" type="presParOf" srcId="{255D9251-6837-4F5C-945F-B8B7DC49C7BB}" destId="{F0684852-0D07-4385-88B5-15E544DD0718}" srcOrd="5" destOrd="0" presId="urn:microsoft.com/office/officeart/2005/8/layout/orgChart1"/>
    <dgm:cxn modelId="{DB90E3F2-7FD9-4B91-AEBC-457D8028EE85}" type="presParOf" srcId="{F0684852-0D07-4385-88B5-15E544DD0718}" destId="{69739219-1B50-4F43-98D8-2AC6DB848C99}" srcOrd="0" destOrd="0" presId="urn:microsoft.com/office/officeart/2005/8/layout/orgChart1"/>
    <dgm:cxn modelId="{3AC2965C-3ACA-4837-9249-C8C7C3B18CDB}" type="presParOf" srcId="{69739219-1B50-4F43-98D8-2AC6DB848C99}" destId="{4D5177BA-8C4C-4BC7-B1B9-AA908CD7196B}" srcOrd="0" destOrd="0" presId="urn:microsoft.com/office/officeart/2005/8/layout/orgChart1"/>
    <dgm:cxn modelId="{B4055F13-2AAD-46E2-BB2A-044C815009C4}" type="presParOf" srcId="{69739219-1B50-4F43-98D8-2AC6DB848C99}" destId="{279AC362-2C24-483B-83CF-BA0124BE8968}" srcOrd="1" destOrd="0" presId="urn:microsoft.com/office/officeart/2005/8/layout/orgChart1"/>
    <dgm:cxn modelId="{B8EDBF54-25B2-45A9-BC7B-4FA96E3E770B}" type="presParOf" srcId="{F0684852-0D07-4385-88B5-15E544DD0718}" destId="{E74997AA-7511-4250-A4A4-A873CCFB7E7E}" srcOrd="1" destOrd="0" presId="urn:microsoft.com/office/officeart/2005/8/layout/orgChart1"/>
    <dgm:cxn modelId="{353753A9-BBAD-4AD6-8679-643D006092C0}" type="presParOf" srcId="{F0684852-0D07-4385-88B5-15E544DD0718}" destId="{2E160372-2B53-4C9C-8984-2F380146B8DA}" srcOrd="2" destOrd="0" presId="urn:microsoft.com/office/officeart/2005/8/layout/orgChart1"/>
    <dgm:cxn modelId="{F746A4E8-30AA-434D-BAA7-1640D451057D}" type="presParOf" srcId="{255D9251-6837-4F5C-945F-B8B7DC49C7BB}" destId="{1980FF14-4B6A-4034-B838-FE4C77A271C4}" srcOrd="6" destOrd="0" presId="urn:microsoft.com/office/officeart/2005/8/layout/orgChart1"/>
    <dgm:cxn modelId="{C79BB56C-DF11-4316-9803-472899F4DAA4}" type="presParOf" srcId="{255D9251-6837-4F5C-945F-B8B7DC49C7BB}" destId="{97E7649E-8280-4FBA-87FC-571F2589791F}" srcOrd="7" destOrd="0" presId="urn:microsoft.com/office/officeart/2005/8/layout/orgChart1"/>
    <dgm:cxn modelId="{71DFF1CD-6E9D-4955-AEED-4354118B9D9A}" type="presParOf" srcId="{97E7649E-8280-4FBA-87FC-571F2589791F}" destId="{CCD547D3-B8B6-49E2-828E-0D4DE0AA956E}" srcOrd="0" destOrd="0" presId="urn:microsoft.com/office/officeart/2005/8/layout/orgChart1"/>
    <dgm:cxn modelId="{AB0C3F48-A547-4C1D-90C5-A8C52B6D09D2}" type="presParOf" srcId="{CCD547D3-B8B6-49E2-828E-0D4DE0AA956E}" destId="{FFB85696-E693-4C78-BD36-48302B823E36}" srcOrd="0" destOrd="0" presId="urn:microsoft.com/office/officeart/2005/8/layout/orgChart1"/>
    <dgm:cxn modelId="{8B87F476-A6C8-4B49-B5E4-12D2F985097C}" type="presParOf" srcId="{CCD547D3-B8B6-49E2-828E-0D4DE0AA956E}" destId="{345CEE1E-2397-4FC0-B7A8-1D0CF84B1587}" srcOrd="1" destOrd="0" presId="urn:microsoft.com/office/officeart/2005/8/layout/orgChart1"/>
    <dgm:cxn modelId="{BF765280-4330-4C55-B574-BB2695D84EF3}" type="presParOf" srcId="{97E7649E-8280-4FBA-87FC-571F2589791F}" destId="{FFD63850-E5D7-419A-9524-6DF5E8963393}" srcOrd="1" destOrd="0" presId="urn:microsoft.com/office/officeart/2005/8/layout/orgChart1"/>
    <dgm:cxn modelId="{D39F1B43-A37D-422E-B0A3-71D08E1871CB}" type="presParOf" srcId="{97E7649E-8280-4FBA-87FC-571F2589791F}" destId="{D3FF36D9-0C78-4514-95A1-0DAEAC2171B3}" srcOrd="2" destOrd="0" presId="urn:microsoft.com/office/officeart/2005/8/layout/orgChart1"/>
    <dgm:cxn modelId="{F01AC645-0E2D-43E2-ACE1-C1C88F572F61}" type="presParOf" srcId="{E0DFDF3C-D45A-4588-8BB2-116B15065EC4}" destId="{E80D1868-D586-4032-BB80-6F828853C9DE}" srcOrd="2" destOrd="0" presId="urn:microsoft.com/office/officeart/2005/8/layout/orgChart1"/>
    <dgm:cxn modelId="{9ABBF4AA-2B0F-414A-8473-965782F49B59}" type="presParOf" srcId="{66FCD684-DC41-47BF-A53E-AB88150A9B8B}" destId="{76A52067-49FA-49F6-843F-F5CE5534BBD5}" srcOrd="2" destOrd="0" presId="urn:microsoft.com/office/officeart/2005/8/layout/orgChart1"/>
    <dgm:cxn modelId="{7DEA3413-01BA-47F3-B7FC-9FF6173BB46D}" type="presParOf" srcId="{66FCD684-DC41-47BF-A53E-AB88150A9B8B}" destId="{F97252D5-DC6E-487F-AC65-27C1AF463AC7}" srcOrd="3" destOrd="0" presId="urn:microsoft.com/office/officeart/2005/8/layout/orgChart1"/>
    <dgm:cxn modelId="{ACCA2F58-12FA-4706-85A3-BD3F990A8A14}" type="presParOf" srcId="{F97252D5-DC6E-487F-AC65-27C1AF463AC7}" destId="{60787090-72AE-483F-8AC8-D431B522A088}" srcOrd="0" destOrd="0" presId="urn:microsoft.com/office/officeart/2005/8/layout/orgChart1"/>
    <dgm:cxn modelId="{2B59BF73-EDE4-4686-8BE7-8D6065731723}" type="presParOf" srcId="{60787090-72AE-483F-8AC8-D431B522A088}" destId="{D099B981-7422-4A19-8757-A690E622ACF7}" srcOrd="0" destOrd="0" presId="urn:microsoft.com/office/officeart/2005/8/layout/orgChart1"/>
    <dgm:cxn modelId="{3C6CA634-E77D-4392-90C4-90E37B451312}" type="presParOf" srcId="{60787090-72AE-483F-8AC8-D431B522A088}" destId="{CE5B5085-231A-42CC-A268-B83FA828FEBB}" srcOrd="1" destOrd="0" presId="urn:microsoft.com/office/officeart/2005/8/layout/orgChart1"/>
    <dgm:cxn modelId="{9BC8BEE0-A4A8-49C7-AFEF-C4F9E7B28D57}" type="presParOf" srcId="{F97252D5-DC6E-487F-AC65-27C1AF463AC7}" destId="{4177769C-FF18-4065-8C14-4F496AA8832E}" srcOrd="1" destOrd="0" presId="urn:microsoft.com/office/officeart/2005/8/layout/orgChart1"/>
    <dgm:cxn modelId="{90533018-0872-46A7-B8B8-37DE6FBAB8DE}" type="presParOf" srcId="{4177769C-FF18-4065-8C14-4F496AA8832E}" destId="{C88F1317-4489-4FB3-9BC9-0095D1F7FACC}" srcOrd="0" destOrd="0" presId="urn:microsoft.com/office/officeart/2005/8/layout/orgChart1"/>
    <dgm:cxn modelId="{CF1F5DC2-42AA-4CAC-ACB2-26CC4984E7CC}" type="presParOf" srcId="{4177769C-FF18-4065-8C14-4F496AA8832E}" destId="{4DFF50B5-CA5A-40DF-8758-065BB36D01DA}" srcOrd="1" destOrd="0" presId="urn:microsoft.com/office/officeart/2005/8/layout/orgChart1"/>
    <dgm:cxn modelId="{586899B9-C9D2-4295-B87C-0BC30FE2CC3E}" type="presParOf" srcId="{4DFF50B5-CA5A-40DF-8758-065BB36D01DA}" destId="{E0178345-3DCE-41BF-AEED-99C57CFE0018}" srcOrd="0" destOrd="0" presId="urn:microsoft.com/office/officeart/2005/8/layout/orgChart1"/>
    <dgm:cxn modelId="{758AA7B2-8855-457A-807E-734D2E24C0AC}" type="presParOf" srcId="{E0178345-3DCE-41BF-AEED-99C57CFE0018}" destId="{CC5170A8-8079-4D9A-8F2E-DC241915D4BB}" srcOrd="0" destOrd="0" presId="urn:microsoft.com/office/officeart/2005/8/layout/orgChart1"/>
    <dgm:cxn modelId="{EAB162F6-CFCE-4BB6-9FC7-0DD5E050EAA4}" type="presParOf" srcId="{E0178345-3DCE-41BF-AEED-99C57CFE0018}" destId="{BBC13477-7952-4244-98B0-30D925F3A87B}" srcOrd="1" destOrd="0" presId="urn:microsoft.com/office/officeart/2005/8/layout/orgChart1"/>
    <dgm:cxn modelId="{53014BE0-EF7E-4C47-8273-CA7344E42633}" type="presParOf" srcId="{4DFF50B5-CA5A-40DF-8758-065BB36D01DA}" destId="{9AD043C5-BAE1-4689-A346-D5526D16EC94}" srcOrd="1" destOrd="0" presId="urn:microsoft.com/office/officeart/2005/8/layout/orgChart1"/>
    <dgm:cxn modelId="{CB886499-18CD-43E5-A389-A9EB916C98EC}" type="presParOf" srcId="{4DFF50B5-CA5A-40DF-8758-065BB36D01DA}" destId="{7799ED64-D528-4435-9C40-DB2286FC7D48}" srcOrd="2" destOrd="0" presId="urn:microsoft.com/office/officeart/2005/8/layout/orgChart1"/>
    <dgm:cxn modelId="{F44A745B-2A55-462D-9B1F-B8ACC6011B2D}" type="presParOf" srcId="{4177769C-FF18-4065-8C14-4F496AA8832E}" destId="{8CBBDEAA-76CD-4BFB-A9A5-A6913D6B5D47}" srcOrd="2" destOrd="0" presId="urn:microsoft.com/office/officeart/2005/8/layout/orgChart1"/>
    <dgm:cxn modelId="{398CD8AE-8B32-4158-9BBC-2397505B4911}" type="presParOf" srcId="{4177769C-FF18-4065-8C14-4F496AA8832E}" destId="{7DA77FB7-1291-4701-85B2-44ACF4E9B3C3}" srcOrd="3" destOrd="0" presId="urn:microsoft.com/office/officeart/2005/8/layout/orgChart1"/>
    <dgm:cxn modelId="{4DF2A967-711A-44CD-8493-3BF2F6C7F709}" type="presParOf" srcId="{7DA77FB7-1291-4701-85B2-44ACF4E9B3C3}" destId="{27C078D0-650F-43C8-98DE-16A51701F84F}" srcOrd="0" destOrd="0" presId="urn:microsoft.com/office/officeart/2005/8/layout/orgChart1"/>
    <dgm:cxn modelId="{61700688-CFE6-4068-92B5-FC5D92014FD8}" type="presParOf" srcId="{27C078D0-650F-43C8-98DE-16A51701F84F}" destId="{D7260076-6347-4C5F-BD5F-2B198156125D}" srcOrd="0" destOrd="0" presId="urn:microsoft.com/office/officeart/2005/8/layout/orgChart1"/>
    <dgm:cxn modelId="{910C82B5-F2D0-4685-B2A7-486ACEC77261}" type="presParOf" srcId="{27C078D0-650F-43C8-98DE-16A51701F84F}" destId="{7864B6FB-85AB-49A3-8189-FF14D5E43DAC}" srcOrd="1" destOrd="0" presId="urn:microsoft.com/office/officeart/2005/8/layout/orgChart1"/>
    <dgm:cxn modelId="{1C55BFD1-1B0F-42A0-89A8-255EA40C195E}" type="presParOf" srcId="{7DA77FB7-1291-4701-85B2-44ACF4E9B3C3}" destId="{F7750268-942B-4136-889E-963DA8727BF5}" srcOrd="1" destOrd="0" presId="urn:microsoft.com/office/officeart/2005/8/layout/orgChart1"/>
    <dgm:cxn modelId="{7A949CAE-DCE5-4ACD-8E89-82253773E19E}" type="presParOf" srcId="{7DA77FB7-1291-4701-85B2-44ACF4E9B3C3}" destId="{FEE05D16-106B-4A96-932D-F04435AC7E4F}" srcOrd="2" destOrd="0" presId="urn:microsoft.com/office/officeart/2005/8/layout/orgChart1"/>
    <dgm:cxn modelId="{EC180A40-12CA-4EE1-B410-FE13092E6811}" type="presParOf" srcId="{4177769C-FF18-4065-8C14-4F496AA8832E}" destId="{2A2FAEC6-EC42-4426-8E4D-660E69018DD7}" srcOrd="4" destOrd="0" presId="urn:microsoft.com/office/officeart/2005/8/layout/orgChart1"/>
    <dgm:cxn modelId="{00E0D843-9D18-41E3-AACE-987D6C409B68}" type="presParOf" srcId="{4177769C-FF18-4065-8C14-4F496AA8832E}" destId="{FCB59C7A-5469-47FB-97FD-1F998B4706E5}" srcOrd="5" destOrd="0" presId="urn:microsoft.com/office/officeart/2005/8/layout/orgChart1"/>
    <dgm:cxn modelId="{EF289A55-60FA-4B1A-B593-8D7DA0E89F14}" type="presParOf" srcId="{FCB59C7A-5469-47FB-97FD-1F998B4706E5}" destId="{8E859CCC-6253-48E5-9884-77064BF66B27}" srcOrd="0" destOrd="0" presId="urn:microsoft.com/office/officeart/2005/8/layout/orgChart1"/>
    <dgm:cxn modelId="{DF784E1F-5003-46CC-AE7C-795E33DA93B5}" type="presParOf" srcId="{8E859CCC-6253-48E5-9884-77064BF66B27}" destId="{563AFBF6-BB50-424D-BBEB-EB161D65C118}" srcOrd="0" destOrd="0" presId="urn:microsoft.com/office/officeart/2005/8/layout/orgChart1"/>
    <dgm:cxn modelId="{D390E13A-31ED-4201-BCF2-6F7C17A26BCA}" type="presParOf" srcId="{8E859CCC-6253-48E5-9884-77064BF66B27}" destId="{1A0F58A2-7F75-4D45-8050-90C472E7803B}" srcOrd="1" destOrd="0" presId="urn:microsoft.com/office/officeart/2005/8/layout/orgChart1"/>
    <dgm:cxn modelId="{009CB3D8-747D-4AE7-8AF7-0931A5304A73}" type="presParOf" srcId="{FCB59C7A-5469-47FB-97FD-1F998B4706E5}" destId="{B568CF83-588A-4A10-A72B-29161A0A68DA}" srcOrd="1" destOrd="0" presId="urn:microsoft.com/office/officeart/2005/8/layout/orgChart1"/>
    <dgm:cxn modelId="{958F7F65-0ECE-4D12-9EB8-868C7589BC42}" type="presParOf" srcId="{FCB59C7A-5469-47FB-97FD-1F998B4706E5}" destId="{686ACE9C-8213-4A28-BD27-412B5D44C88A}" srcOrd="2" destOrd="0" presId="urn:microsoft.com/office/officeart/2005/8/layout/orgChart1"/>
    <dgm:cxn modelId="{44DE7ECC-9D8B-4A3C-802B-DFF17C8BF99D}" type="presParOf" srcId="{4177769C-FF18-4065-8C14-4F496AA8832E}" destId="{FCBF2D4A-FD0A-40DF-B4CB-6803CCC3A486}" srcOrd="6" destOrd="0" presId="urn:microsoft.com/office/officeart/2005/8/layout/orgChart1"/>
    <dgm:cxn modelId="{522141F1-2646-471A-A087-EE09845EE904}" type="presParOf" srcId="{4177769C-FF18-4065-8C14-4F496AA8832E}" destId="{C68BC367-5123-4C38-880D-EBED981204F9}" srcOrd="7" destOrd="0" presId="urn:microsoft.com/office/officeart/2005/8/layout/orgChart1"/>
    <dgm:cxn modelId="{10F42BD7-4F04-4EEA-8BC8-EE528805DA45}" type="presParOf" srcId="{C68BC367-5123-4C38-880D-EBED981204F9}" destId="{B8BB3FE5-858E-4880-8607-9432481454C7}" srcOrd="0" destOrd="0" presId="urn:microsoft.com/office/officeart/2005/8/layout/orgChart1"/>
    <dgm:cxn modelId="{FEBBF71C-DC0D-4CD3-B583-D72CDD45F586}" type="presParOf" srcId="{B8BB3FE5-858E-4880-8607-9432481454C7}" destId="{0C763567-1DC5-485D-A0F0-E6EFB5099B07}" srcOrd="0" destOrd="0" presId="urn:microsoft.com/office/officeart/2005/8/layout/orgChart1"/>
    <dgm:cxn modelId="{C7008866-1A72-4FE3-A391-1E695C5DB358}" type="presParOf" srcId="{B8BB3FE5-858E-4880-8607-9432481454C7}" destId="{3457E02A-5B40-4E51-B8D7-F82CC8AA6F1F}" srcOrd="1" destOrd="0" presId="urn:microsoft.com/office/officeart/2005/8/layout/orgChart1"/>
    <dgm:cxn modelId="{403A9594-A29F-4956-A046-CBDEB26EA40A}" type="presParOf" srcId="{C68BC367-5123-4C38-880D-EBED981204F9}" destId="{4B155FBF-AF2D-4F02-82C4-435FDBF70F9B}" srcOrd="1" destOrd="0" presId="urn:microsoft.com/office/officeart/2005/8/layout/orgChart1"/>
    <dgm:cxn modelId="{12814C49-483B-43BA-8CC4-2CC0743BAE12}" type="presParOf" srcId="{C68BC367-5123-4C38-880D-EBED981204F9}" destId="{5E0B7954-2D8A-4917-9762-1C26BCB9D4B1}" srcOrd="2" destOrd="0" presId="urn:microsoft.com/office/officeart/2005/8/layout/orgChart1"/>
    <dgm:cxn modelId="{6D7AF761-D8A9-4575-BA9D-154E3DF49EBC}" type="presParOf" srcId="{F97252D5-DC6E-487F-AC65-27C1AF463AC7}" destId="{BDB24F81-DE41-4031-9690-B81524FB1B18}" srcOrd="2" destOrd="0" presId="urn:microsoft.com/office/officeart/2005/8/layout/orgChart1"/>
    <dgm:cxn modelId="{3850285F-3631-430F-A728-69C7E8408DBA}" type="presParOf" srcId="{66FCD684-DC41-47BF-A53E-AB88150A9B8B}" destId="{CE712906-11C7-42E8-9046-73EE7145483E}" srcOrd="4" destOrd="0" presId="urn:microsoft.com/office/officeart/2005/8/layout/orgChart1"/>
    <dgm:cxn modelId="{23625524-D2A7-4B6D-AA03-BFF1A77ED150}" type="presParOf" srcId="{66FCD684-DC41-47BF-A53E-AB88150A9B8B}" destId="{4F11F880-8883-48C0-A5E7-83881050DF83}" srcOrd="5" destOrd="0" presId="urn:microsoft.com/office/officeart/2005/8/layout/orgChart1"/>
    <dgm:cxn modelId="{1D7C6498-F2F1-4A87-B288-2C811440D2CD}" type="presParOf" srcId="{4F11F880-8883-48C0-A5E7-83881050DF83}" destId="{A7EECFC8-775D-4D29-9185-CB6AB59F2A97}" srcOrd="0" destOrd="0" presId="urn:microsoft.com/office/officeart/2005/8/layout/orgChart1"/>
    <dgm:cxn modelId="{5B992775-0D17-4DA8-AE63-5297CB8319E7}" type="presParOf" srcId="{A7EECFC8-775D-4D29-9185-CB6AB59F2A97}" destId="{DD73B06B-6917-4D0C-930E-C12C70FF6725}" srcOrd="0" destOrd="0" presId="urn:microsoft.com/office/officeart/2005/8/layout/orgChart1"/>
    <dgm:cxn modelId="{50E7684D-93BF-4560-AF19-55E74F5E4A32}" type="presParOf" srcId="{A7EECFC8-775D-4D29-9185-CB6AB59F2A97}" destId="{E0921750-8338-440C-B94C-15FAEA48C4AB}" srcOrd="1" destOrd="0" presId="urn:microsoft.com/office/officeart/2005/8/layout/orgChart1"/>
    <dgm:cxn modelId="{22B613F9-3806-43FE-BEE4-655065978BF0}" type="presParOf" srcId="{4F11F880-8883-48C0-A5E7-83881050DF83}" destId="{490E1EF6-4FD0-4048-BA1C-E9FA69FEB048}" srcOrd="1" destOrd="0" presId="urn:microsoft.com/office/officeart/2005/8/layout/orgChart1"/>
    <dgm:cxn modelId="{1A223802-B1A9-4DE9-B2BD-5E95F69A40EF}" type="presParOf" srcId="{490E1EF6-4FD0-4048-BA1C-E9FA69FEB048}" destId="{16ABAE71-87E0-4B0D-A1D8-E14E5203BDE6}" srcOrd="0" destOrd="0" presId="urn:microsoft.com/office/officeart/2005/8/layout/orgChart1"/>
    <dgm:cxn modelId="{1860A52A-CA27-4CB1-BE74-D5880B3C112E}" type="presParOf" srcId="{490E1EF6-4FD0-4048-BA1C-E9FA69FEB048}" destId="{D17209F8-7750-4579-9B9C-BDDF700D2562}" srcOrd="1" destOrd="0" presId="urn:microsoft.com/office/officeart/2005/8/layout/orgChart1"/>
    <dgm:cxn modelId="{87F8A2A9-3415-43E2-BBEF-79C80ADA10CC}" type="presParOf" srcId="{D17209F8-7750-4579-9B9C-BDDF700D2562}" destId="{25709289-8EFB-495B-ABC2-4BBD0691EB44}" srcOrd="0" destOrd="0" presId="urn:microsoft.com/office/officeart/2005/8/layout/orgChart1"/>
    <dgm:cxn modelId="{EB796DBF-34D9-4270-9860-5BC13C21058F}" type="presParOf" srcId="{25709289-8EFB-495B-ABC2-4BBD0691EB44}" destId="{3DC4FF75-1164-4A0C-965E-EA4D37F6BDBA}" srcOrd="0" destOrd="0" presId="urn:microsoft.com/office/officeart/2005/8/layout/orgChart1"/>
    <dgm:cxn modelId="{23798327-317D-41AC-98B1-CD5870F0836B}" type="presParOf" srcId="{25709289-8EFB-495B-ABC2-4BBD0691EB44}" destId="{2FD8C657-BA52-4CC3-A3AE-8138968C443C}" srcOrd="1" destOrd="0" presId="urn:microsoft.com/office/officeart/2005/8/layout/orgChart1"/>
    <dgm:cxn modelId="{B343A67C-E5A8-4DCB-A065-2E02C221D903}" type="presParOf" srcId="{D17209F8-7750-4579-9B9C-BDDF700D2562}" destId="{8B7D7F10-A6C3-44FA-A682-B7106F3E35D9}" srcOrd="1" destOrd="0" presId="urn:microsoft.com/office/officeart/2005/8/layout/orgChart1"/>
    <dgm:cxn modelId="{B34619FD-77FB-489F-B907-F4E3AC64CFFF}" type="presParOf" srcId="{D17209F8-7750-4579-9B9C-BDDF700D2562}" destId="{3C3BD0C6-5F7C-4038-8EE3-1AC5271651B2}" srcOrd="2" destOrd="0" presId="urn:microsoft.com/office/officeart/2005/8/layout/orgChart1"/>
    <dgm:cxn modelId="{E2F80E72-03CB-4AFB-BF58-53F3F853F2A3}" type="presParOf" srcId="{490E1EF6-4FD0-4048-BA1C-E9FA69FEB048}" destId="{399BADA1-D243-4894-A68F-8A6C4294397A}" srcOrd="2" destOrd="0" presId="urn:microsoft.com/office/officeart/2005/8/layout/orgChart1"/>
    <dgm:cxn modelId="{279E503F-55AA-40D2-87D9-B0C566AD1CC5}" type="presParOf" srcId="{490E1EF6-4FD0-4048-BA1C-E9FA69FEB048}" destId="{77D5927A-C897-4097-A395-49A982E0E1EF}" srcOrd="3" destOrd="0" presId="urn:microsoft.com/office/officeart/2005/8/layout/orgChart1"/>
    <dgm:cxn modelId="{B8C6C9F6-4FE5-423B-951C-BE7D484309DA}" type="presParOf" srcId="{77D5927A-C897-4097-A395-49A982E0E1EF}" destId="{ECEE3D80-FAD7-4D9E-893E-D3091690FFC6}" srcOrd="0" destOrd="0" presId="urn:microsoft.com/office/officeart/2005/8/layout/orgChart1"/>
    <dgm:cxn modelId="{33AB0B59-8CAC-4679-8319-1C57CDD78224}" type="presParOf" srcId="{ECEE3D80-FAD7-4D9E-893E-D3091690FFC6}" destId="{709B3BA3-D2D7-4541-9DC9-476F67B43D43}" srcOrd="0" destOrd="0" presId="urn:microsoft.com/office/officeart/2005/8/layout/orgChart1"/>
    <dgm:cxn modelId="{199E9261-8279-4EDA-A19E-3CBCC2A81CD0}" type="presParOf" srcId="{ECEE3D80-FAD7-4D9E-893E-D3091690FFC6}" destId="{A8A7DDC0-EFB7-43DB-804C-16522AE471A0}" srcOrd="1" destOrd="0" presId="urn:microsoft.com/office/officeart/2005/8/layout/orgChart1"/>
    <dgm:cxn modelId="{FC3DC0A0-5FCE-4EB6-8CC0-9E3C107B05F9}" type="presParOf" srcId="{77D5927A-C897-4097-A395-49A982E0E1EF}" destId="{785F64C3-8BD3-484C-BE96-8C0D0590CDA4}" srcOrd="1" destOrd="0" presId="urn:microsoft.com/office/officeart/2005/8/layout/orgChart1"/>
    <dgm:cxn modelId="{39B1DA49-194A-4225-A94B-B2653BD18D00}" type="presParOf" srcId="{77D5927A-C897-4097-A395-49A982E0E1EF}" destId="{827B6892-4B68-4687-8879-D101958CEEFB}" srcOrd="2" destOrd="0" presId="urn:microsoft.com/office/officeart/2005/8/layout/orgChart1"/>
    <dgm:cxn modelId="{996490BA-5E5C-42B5-A57D-3FB65163BCF1}" type="presParOf" srcId="{490E1EF6-4FD0-4048-BA1C-E9FA69FEB048}" destId="{32C23B09-ABCE-442B-B183-6E34F9D39131}" srcOrd="4" destOrd="0" presId="urn:microsoft.com/office/officeart/2005/8/layout/orgChart1"/>
    <dgm:cxn modelId="{1A5E7A9B-5725-4D51-A770-E26A061F4A1B}" type="presParOf" srcId="{490E1EF6-4FD0-4048-BA1C-E9FA69FEB048}" destId="{CEA364EE-B1A2-435B-B516-BE88FF7139C9}" srcOrd="5" destOrd="0" presId="urn:microsoft.com/office/officeart/2005/8/layout/orgChart1"/>
    <dgm:cxn modelId="{A2894984-D770-4DA0-92CA-AFDDAC222846}" type="presParOf" srcId="{CEA364EE-B1A2-435B-B516-BE88FF7139C9}" destId="{7904FC0E-01E5-40E6-B8F5-A65877133513}" srcOrd="0" destOrd="0" presId="urn:microsoft.com/office/officeart/2005/8/layout/orgChart1"/>
    <dgm:cxn modelId="{E89114C9-C8AF-47C2-B262-12639308031F}" type="presParOf" srcId="{7904FC0E-01E5-40E6-B8F5-A65877133513}" destId="{B9FAE61E-DB7D-467D-B7BD-F0CA5BADD5D8}" srcOrd="0" destOrd="0" presId="urn:microsoft.com/office/officeart/2005/8/layout/orgChart1"/>
    <dgm:cxn modelId="{7CB471CD-BF1F-4F95-9E83-EBCABABD1906}" type="presParOf" srcId="{7904FC0E-01E5-40E6-B8F5-A65877133513}" destId="{F4EF780D-B422-4D4B-9762-39E2240751A0}" srcOrd="1" destOrd="0" presId="urn:microsoft.com/office/officeart/2005/8/layout/orgChart1"/>
    <dgm:cxn modelId="{89E20739-A572-4F43-B3DC-90A4138A94ED}" type="presParOf" srcId="{CEA364EE-B1A2-435B-B516-BE88FF7139C9}" destId="{B91D9C95-7034-4507-9DEF-603DF9C42732}" srcOrd="1" destOrd="0" presId="urn:microsoft.com/office/officeart/2005/8/layout/orgChart1"/>
    <dgm:cxn modelId="{33B3B7D6-059C-4DF9-B5C5-1725386401B6}" type="presParOf" srcId="{CEA364EE-B1A2-435B-B516-BE88FF7139C9}" destId="{D8E947B6-157A-48B4-88CD-6D362E360EF0}" srcOrd="2" destOrd="0" presId="urn:microsoft.com/office/officeart/2005/8/layout/orgChart1"/>
    <dgm:cxn modelId="{EEFC8497-4308-4D69-8633-B086A00E1F3C}" type="presParOf" srcId="{490E1EF6-4FD0-4048-BA1C-E9FA69FEB048}" destId="{2FCCB3BB-8C24-475B-B5FB-CD1B448F721E}" srcOrd="6" destOrd="0" presId="urn:microsoft.com/office/officeart/2005/8/layout/orgChart1"/>
    <dgm:cxn modelId="{98224999-C17C-4F10-ACA5-7B16A0BCA5D2}" type="presParOf" srcId="{490E1EF6-4FD0-4048-BA1C-E9FA69FEB048}" destId="{0C0479D1-CB2F-4D37-93BA-4EE59A071211}" srcOrd="7" destOrd="0" presId="urn:microsoft.com/office/officeart/2005/8/layout/orgChart1"/>
    <dgm:cxn modelId="{698ACA8A-4719-43CA-A3A7-6EAACB7F50E5}" type="presParOf" srcId="{0C0479D1-CB2F-4D37-93BA-4EE59A071211}" destId="{21B138DA-F0F0-45C9-845E-1EF56B67A9D2}" srcOrd="0" destOrd="0" presId="urn:microsoft.com/office/officeart/2005/8/layout/orgChart1"/>
    <dgm:cxn modelId="{9C15E23C-A164-4360-A27B-9CD6CB55D4D5}" type="presParOf" srcId="{21B138DA-F0F0-45C9-845E-1EF56B67A9D2}" destId="{F0EBB0D4-4CC6-40BD-8717-C015AC2A603E}" srcOrd="0" destOrd="0" presId="urn:microsoft.com/office/officeart/2005/8/layout/orgChart1"/>
    <dgm:cxn modelId="{D420F7B4-2DC8-40C9-AA2C-10AD898AD2A1}" type="presParOf" srcId="{21B138DA-F0F0-45C9-845E-1EF56B67A9D2}" destId="{EDC6637B-52F8-44C1-9682-B7F39D6CFD27}" srcOrd="1" destOrd="0" presId="urn:microsoft.com/office/officeart/2005/8/layout/orgChart1"/>
    <dgm:cxn modelId="{D4CC08D2-9BE2-46B2-BC0E-637F882A2B2A}" type="presParOf" srcId="{0C0479D1-CB2F-4D37-93BA-4EE59A071211}" destId="{87BDC1FA-33C6-4839-8C8A-621CD0F7AAC8}" srcOrd="1" destOrd="0" presId="urn:microsoft.com/office/officeart/2005/8/layout/orgChart1"/>
    <dgm:cxn modelId="{91B4EE08-ACA2-443B-8BA0-04EC6197B33A}" type="presParOf" srcId="{0C0479D1-CB2F-4D37-93BA-4EE59A071211}" destId="{DF2A2AE0-43CE-48E0-BA7B-022C2590BEFB}" srcOrd="2" destOrd="0" presId="urn:microsoft.com/office/officeart/2005/8/layout/orgChart1"/>
    <dgm:cxn modelId="{5DEC5E03-D1E2-4705-AEF0-A4E2FD1442BA}" type="presParOf" srcId="{4F11F880-8883-48C0-A5E7-83881050DF83}" destId="{C051F357-EED2-4EAF-8563-32616E762F89}" srcOrd="2" destOrd="0" presId="urn:microsoft.com/office/officeart/2005/8/layout/orgChart1"/>
    <dgm:cxn modelId="{261B15DB-C7F5-4302-B5C3-6046324881E9}" type="presParOf" srcId="{66FCD684-DC41-47BF-A53E-AB88150A9B8B}" destId="{A130B069-70F8-4E36-A632-4624A35A085B}" srcOrd="6" destOrd="0" presId="urn:microsoft.com/office/officeart/2005/8/layout/orgChart1"/>
    <dgm:cxn modelId="{CF179E8C-F70E-4306-873B-E54B5095C9D0}" type="presParOf" srcId="{66FCD684-DC41-47BF-A53E-AB88150A9B8B}" destId="{2C28C6C2-A399-4887-86B9-4F3A53ADF05F}" srcOrd="7" destOrd="0" presId="urn:microsoft.com/office/officeart/2005/8/layout/orgChart1"/>
    <dgm:cxn modelId="{40CBCBBB-5FD7-4447-8B85-47CACD76091C}" type="presParOf" srcId="{2C28C6C2-A399-4887-86B9-4F3A53ADF05F}" destId="{48089DFE-A3A8-4021-B28C-1F6C0A11A2A6}" srcOrd="0" destOrd="0" presId="urn:microsoft.com/office/officeart/2005/8/layout/orgChart1"/>
    <dgm:cxn modelId="{4D925D17-543E-46F9-9256-18DBE2648074}" type="presParOf" srcId="{48089DFE-A3A8-4021-B28C-1F6C0A11A2A6}" destId="{88129648-409A-4B57-AF4C-62DB4B393671}" srcOrd="0" destOrd="0" presId="urn:microsoft.com/office/officeart/2005/8/layout/orgChart1"/>
    <dgm:cxn modelId="{44BCC6E7-4CDC-4312-B744-C1A658ACD48B}" type="presParOf" srcId="{48089DFE-A3A8-4021-B28C-1F6C0A11A2A6}" destId="{30469E7B-E069-46BC-B05D-7B697946C8D3}" srcOrd="1" destOrd="0" presId="urn:microsoft.com/office/officeart/2005/8/layout/orgChart1"/>
    <dgm:cxn modelId="{54002AAC-39CD-4A19-AFA2-9A326587CE45}" type="presParOf" srcId="{2C28C6C2-A399-4887-86B9-4F3A53ADF05F}" destId="{46B36435-2519-489F-99C4-C0662D7630B5}" srcOrd="1" destOrd="0" presId="urn:microsoft.com/office/officeart/2005/8/layout/orgChart1"/>
    <dgm:cxn modelId="{DE982CDC-F3E3-4E9E-B40F-5770CA3999F6}" type="presParOf" srcId="{2C28C6C2-A399-4887-86B9-4F3A53ADF05F}" destId="{D88B5FE8-E9A9-4722-8F7D-4AA460AD535F}" srcOrd="2" destOrd="0" presId="urn:microsoft.com/office/officeart/2005/8/layout/orgChart1"/>
    <dgm:cxn modelId="{6C51545B-D0E5-4C95-93FB-338AD4172B69}" type="presParOf" srcId="{630DBE9A-807B-4531-817E-919AA25C505F}" destId="{20BFA2CD-E37A-434F-9947-7F0F23993C8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85F582-2874-4098-AD5C-AC68183D104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EB116F-4687-48C0-BC70-D1B4C08C6D2F}">
      <dgm:prSet phldrT="[Text]" custT="1"/>
      <dgm:spPr/>
      <dgm:t>
        <a:bodyPr/>
        <a:lstStyle/>
        <a:p>
          <a:r>
            <a:rPr lang="en-US" sz="1600" dirty="0"/>
            <a:t>Requirements and preparation</a:t>
          </a:r>
        </a:p>
      </dgm:t>
    </dgm:pt>
    <dgm:pt modelId="{2CEAB6A2-D535-4509-A0EC-8DF134E42768}" type="parTrans" cxnId="{0AD607BC-3F1D-4AC7-891D-06461745F90B}">
      <dgm:prSet/>
      <dgm:spPr/>
      <dgm:t>
        <a:bodyPr/>
        <a:lstStyle/>
        <a:p>
          <a:endParaRPr lang="en-US"/>
        </a:p>
      </dgm:t>
    </dgm:pt>
    <dgm:pt modelId="{0B4026AC-DB92-48BF-9645-590746190FA2}" type="sibTrans" cxnId="{0AD607BC-3F1D-4AC7-891D-06461745F90B}">
      <dgm:prSet/>
      <dgm:spPr/>
      <dgm:t>
        <a:bodyPr/>
        <a:lstStyle/>
        <a:p>
          <a:endParaRPr lang="en-US"/>
        </a:p>
      </dgm:t>
    </dgm:pt>
    <dgm:pt modelId="{3040861D-B8D6-4FFA-A9DD-E23A98F822F1}">
      <dgm:prSet phldrT="[Text]" custT="1"/>
      <dgm:spPr/>
      <dgm:t>
        <a:bodyPr/>
        <a:lstStyle/>
        <a:p>
          <a:r>
            <a:rPr lang="en-US" sz="1600" dirty="0"/>
            <a:t>Port </a:t>
          </a:r>
          <a:r>
            <a:rPr lang="en-US" sz="1600" dirty="0" err="1"/>
            <a:t>oidc</a:t>
          </a:r>
          <a:r>
            <a:rPr lang="en-US" sz="1600" dirty="0"/>
            <a:t>-agent to Windows</a:t>
          </a:r>
        </a:p>
      </dgm:t>
    </dgm:pt>
    <dgm:pt modelId="{5FCDF830-E550-4352-9D79-D39E07EFC6A8}" type="parTrans" cxnId="{032D86E7-B8D0-4784-9A9E-6B7CFF8E141D}">
      <dgm:prSet/>
      <dgm:spPr/>
      <dgm:t>
        <a:bodyPr/>
        <a:lstStyle/>
        <a:p>
          <a:endParaRPr lang="en-US"/>
        </a:p>
      </dgm:t>
    </dgm:pt>
    <dgm:pt modelId="{E4F9FC04-EAD6-4841-9556-156B5C2F727F}" type="sibTrans" cxnId="{032D86E7-B8D0-4784-9A9E-6B7CFF8E141D}">
      <dgm:prSet/>
      <dgm:spPr/>
      <dgm:t>
        <a:bodyPr/>
        <a:lstStyle/>
        <a:p>
          <a:endParaRPr lang="en-US"/>
        </a:p>
      </dgm:t>
    </dgm:pt>
    <dgm:pt modelId="{0FB4DD0A-C4FC-4B89-8A09-F72FDCC9363A}">
      <dgm:prSet phldrT="[Text]" custT="1"/>
      <dgm:spPr/>
      <dgm:t>
        <a:bodyPr/>
        <a:lstStyle/>
        <a:p>
          <a:r>
            <a:rPr lang="en-US" sz="1600" dirty="0"/>
            <a:t>Extend putty</a:t>
          </a:r>
        </a:p>
      </dgm:t>
    </dgm:pt>
    <dgm:pt modelId="{3700A0A0-16D5-497C-830E-E03C0EA62C89}" type="parTrans" cxnId="{69F8E737-959F-4251-8C4F-ABD285F23944}">
      <dgm:prSet/>
      <dgm:spPr/>
      <dgm:t>
        <a:bodyPr/>
        <a:lstStyle/>
        <a:p>
          <a:endParaRPr lang="en-US"/>
        </a:p>
      </dgm:t>
    </dgm:pt>
    <dgm:pt modelId="{CBB886F5-CB4B-4F86-BAE3-DF7DD028F950}" type="sibTrans" cxnId="{69F8E737-959F-4251-8C4F-ABD285F23944}">
      <dgm:prSet/>
      <dgm:spPr/>
      <dgm:t>
        <a:bodyPr/>
        <a:lstStyle/>
        <a:p>
          <a:endParaRPr lang="en-US"/>
        </a:p>
      </dgm:t>
    </dgm:pt>
    <dgm:pt modelId="{987C0EAD-FCFC-48D8-9DB9-1A0CFEA867A7}">
      <dgm:prSet phldrT="[Text]" custT="1"/>
      <dgm:spPr/>
      <dgm:t>
        <a:bodyPr/>
        <a:lstStyle/>
        <a:p>
          <a:r>
            <a:rPr lang="en-US" sz="1600" dirty="0"/>
            <a:t>Stakeholder meetings</a:t>
          </a:r>
        </a:p>
      </dgm:t>
    </dgm:pt>
    <dgm:pt modelId="{B3916F93-9E9A-451B-BF6A-D192F55E1292}" type="parTrans" cxnId="{DE450478-F607-4702-A3BC-6E342A172C32}">
      <dgm:prSet/>
      <dgm:spPr/>
      <dgm:t>
        <a:bodyPr/>
        <a:lstStyle/>
        <a:p>
          <a:endParaRPr lang="en-US"/>
        </a:p>
      </dgm:t>
    </dgm:pt>
    <dgm:pt modelId="{77660489-CA07-4E55-A2A8-4D380DEF33DF}" type="sibTrans" cxnId="{DE450478-F607-4702-A3BC-6E342A172C32}">
      <dgm:prSet/>
      <dgm:spPr/>
      <dgm:t>
        <a:bodyPr/>
        <a:lstStyle/>
        <a:p>
          <a:endParaRPr lang="en-US"/>
        </a:p>
      </dgm:t>
    </dgm:pt>
    <dgm:pt modelId="{C29D17AC-6073-4E8D-8B85-727FB260C609}">
      <dgm:prSet phldrT="[Text]" custT="1"/>
      <dgm:spPr/>
      <dgm:t>
        <a:bodyPr/>
        <a:lstStyle/>
        <a:p>
          <a:r>
            <a:rPr lang="en-US" sz="1600" dirty="0"/>
            <a:t>Gather requirements</a:t>
          </a:r>
        </a:p>
      </dgm:t>
    </dgm:pt>
    <dgm:pt modelId="{C55FAB6C-50AE-4EBD-86B8-228166911C83}" type="parTrans" cxnId="{ADAB93F7-A6E1-47BE-95DD-A385D001B622}">
      <dgm:prSet/>
      <dgm:spPr/>
      <dgm:t>
        <a:bodyPr/>
        <a:lstStyle/>
        <a:p>
          <a:endParaRPr lang="en-US"/>
        </a:p>
      </dgm:t>
    </dgm:pt>
    <dgm:pt modelId="{59A8EDE1-FFAB-4280-BB54-B3D3BCE81616}" type="sibTrans" cxnId="{ADAB93F7-A6E1-47BE-95DD-A385D001B622}">
      <dgm:prSet/>
      <dgm:spPr/>
      <dgm:t>
        <a:bodyPr/>
        <a:lstStyle/>
        <a:p>
          <a:endParaRPr lang="en-US"/>
        </a:p>
      </dgm:t>
    </dgm:pt>
    <dgm:pt modelId="{74F87ABF-8055-4509-8B47-71597B3C8729}">
      <dgm:prSet phldrT="[Text]" custT="1"/>
      <dgm:spPr/>
      <dgm:t>
        <a:bodyPr/>
        <a:lstStyle/>
        <a:p>
          <a:r>
            <a:rPr lang="en-US" sz="1600" dirty="0"/>
            <a:t>Familiarizing with the tools</a:t>
          </a:r>
        </a:p>
      </dgm:t>
    </dgm:pt>
    <dgm:pt modelId="{821A1D88-889D-4919-AE81-2BA2D26D206D}" type="parTrans" cxnId="{B03BD7ED-210F-4663-A575-17F2AA0DE0ED}">
      <dgm:prSet/>
      <dgm:spPr/>
      <dgm:t>
        <a:bodyPr/>
        <a:lstStyle/>
        <a:p>
          <a:endParaRPr lang="en-US"/>
        </a:p>
      </dgm:t>
    </dgm:pt>
    <dgm:pt modelId="{47C8B647-0570-4284-997F-5CE0A028712D}" type="sibTrans" cxnId="{B03BD7ED-210F-4663-A575-17F2AA0DE0ED}">
      <dgm:prSet/>
      <dgm:spPr/>
      <dgm:t>
        <a:bodyPr/>
        <a:lstStyle/>
        <a:p>
          <a:endParaRPr lang="en-US"/>
        </a:p>
      </dgm:t>
    </dgm:pt>
    <dgm:pt modelId="{6ACC1915-9BE2-49E7-9C46-A867E3A5BE19}">
      <dgm:prSet phldrT="[Text]" custT="1"/>
      <dgm:spPr/>
      <dgm:t>
        <a:bodyPr/>
        <a:lstStyle/>
        <a:p>
          <a:r>
            <a:rPr lang="en-US" sz="1600" dirty="0"/>
            <a:t>Investigate possibilities</a:t>
          </a:r>
        </a:p>
      </dgm:t>
    </dgm:pt>
    <dgm:pt modelId="{B75A67D3-F8E7-4A60-91A8-942CCCE8B8FC}" type="parTrans" cxnId="{428473AE-A3BF-4D18-90A8-F91811387AE6}">
      <dgm:prSet/>
      <dgm:spPr/>
      <dgm:t>
        <a:bodyPr/>
        <a:lstStyle/>
        <a:p>
          <a:endParaRPr lang="en-US"/>
        </a:p>
      </dgm:t>
    </dgm:pt>
    <dgm:pt modelId="{F7E1A597-0AED-434C-A6EE-9E782A9E4C18}" type="sibTrans" cxnId="{428473AE-A3BF-4D18-90A8-F91811387AE6}">
      <dgm:prSet/>
      <dgm:spPr/>
      <dgm:t>
        <a:bodyPr/>
        <a:lstStyle/>
        <a:p>
          <a:endParaRPr lang="en-US"/>
        </a:p>
      </dgm:t>
    </dgm:pt>
    <dgm:pt modelId="{0766C92D-F15A-4E42-B3B5-10E09A5DBDC1}">
      <dgm:prSet phldrT="[Text]" custT="1"/>
      <dgm:spPr/>
      <dgm:t>
        <a:bodyPr/>
        <a:lstStyle/>
        <a:p>
          <a:r>
            <a:rPr lang="en-US" sz="1600" dirty="0"/>
            <a:t>OIDC SSH</a:t>
          </a:r>
        </a:p>
      </dgm:t>
    </dgm:pt>
    <dgm:pt modelId="{AFFE3C54-EA9E-41E1-AAEB-D20D14D074E6}" type="parTrans" cxnId="{D6781563-4509-4AF0-BE1B-B6378A5946DA}">
      <dgm:prSet/>
      <dgm:spPr/>
      <dgm:t>
        <a:bodyPr/>
        <a:lstStyle/>
        <a:p>
          <a:endParaRPr lang="en-US"/>
        </a:p>
      </dgm:t>
    </dgm:pt>
    <dgm:pt modelId="{AC6884A0-1BC9-4BEE-A05B-0195CF2A1490}" type="sibTrans" cxnId="{D6781563-4509-4AF0-BE1B-B6378A5946DA}">
      <dgm:prSet/>
      <dgm:spPr/>
      <dgm:t>
        <a:bodyPr/>
        <a:lstStyle/>
        <a:p>
          <a:endParaRPr lang="en-US"/>
        </a:p>
      </dgm:t>
    </dgm:pt>
    <dgm:pt modelId="{7AF1D5CF-5647-42A0-B2C0-ACAFDDA90A14}">
      <dgm:prSet phldrT="[Text]" custT="1"/>
      <dgm:spPr/>
      <dgm:t>
        <a:bodyPr/>
        <a:lstStyle/>
        <a:p>
          <a:r>
            <a:rPr lang="en-US" sz="1600" dirty="0"/>
            <a:t>Windows Subsystem for Linux 2</a:t>
          </a:r>
        </a:p>
      </dgm:t>
    </dgm:pt>
    <dgm:pt modelId="{A6F9F176-F1DE-476C-A758-5FF64B1911F6}" type="parTrans" cxnId="{285DA47A-908E-42A5-9D1E-8A25C11BEC8B}">
      <dgm:prSet/>
      <dgm:spPr/>
      <dgm:t>
        <a:bodyPr/>
        <a:lstStyle/>
        <a:p>
          <a:endParaRPr lang="en-US"/>
        </a:p>
      </dgm:t>
    </dgm:pt>
    <dgm:pt modelId="{A5FD18C7-383B-49F4-B82B-C38A569EACE5}" type="sibTrans" cxnId="{285DA47A-908E-42A5-9D1E-8A25C11BEC8B}">
      <dgm:prSet/>
      <dgm:spPr/>
      <dgm:t>
        <a:bodyPr/>
        <a:lstStyle/>
        <a:p>
          <a:endParaRPr lang="en-US"/>
        </a:p>
      </dgm:t>
    </dgm:pt>
    <dgm:pt modelId="{6FAE0094-7EBB-4C8F-A0CE-551CE2890069}">
      <dgm:prSet phldrT="[Text]" custT="1"/>
      <dgm:spPr/>
      <dgm:t>
        <a:bodyPr/>
        <a:lstStyle/>
        <a:p>
          <a:r>
            <a:rPr lang="en-US" sz="1600" dirty="0"/>
            <a:t>Cygwin environment</a:t>
          </a:r>
        </a:p>
      </dgm:t>
    </dgm:pt>
    <dgm:pt modelId="{498C8403-A599-426F-89A0-40F3A460BA7B}" type="parTrans" cxnId="{D3807478-6A55-4922-9F46-6699D709D81A}">
      <dgm:prSet/>
      <dgm:spPr/>
      <dgm:t>
        <a:bodyPr/>
        <a:lstStyle/>
        <a:p>
          <a:endParaRPr lang="en-US"/>
        </a:p>
      </dgm:t>
    </dgm:pt>
    <dgm:pt modelId="{9804C4A7-BC1F-41F2-AF3A-1554198357C5}" type="sibTrans" cxnId="{D3807478-6A55-4922-9F46-6699D709D81A}">
      <dgm:prSet/>
      <dgm:spPr/>
      <dgm:t>
        <a:bodyPr/>
        <a:lstStyle/>
        <a:p>
          <a:endParaRPr lang="en-US"/>
        </a:p>
      </dgm:t>
    </dgm:pt>
    <dgm:pt modelId="{647201A1-C133-4119-9C1F-AEF5A0AD85CB}">
      <dgm:prSet phldrT="[Text]" custT="1"/>
      <dgm:spPr/>
      <dgm:t>
        <a:bodyPr/>
        <a:lstStyle/>
        <a:p>
          <a:r>
            <a:rPr lang="en-US" sz="1600" dirty="0"/>
            <a:t>MSYS2 environment</a:t>
          </a:r>
        </a:p>
      </dgm:t>
    </dgm:pt>
    <dgm:pt modelId="{B9CD6CCC-4BF2-4301-BA07-99DA9A71E632}" type="parTrans" cxnId="{B821EE3B-7EB2-4CE0-B5CD-6DFD401E7EDD}">
      <dgm:prSet/>
      <dgm:spPr/>
      <dgm:t>
        <a:bodyPr/>
        <a:lstStyle/>
        <a:p>
          <a:endParaRPr lang="en-US"/>
        </a:p>
      </dgm:t>
    </dgm:pt>
    <dgm:pt modelId="{4603B682-A8BB-4720-9051-D6A52F63DDFC}" type="sibTrans" cxnId="{B821EE3B-7EB2-4CE0-B5CD-6DFD401E7EDD}">
      <dgm:prSet/>
      <dgm:spPr/>
      <dgm:t>
        <a:bodyPr/>
        <a:lstStyle/>
        <a:p>
          <a:endParaRPr lang="en-US"/>
        </a:p>
      </dgm:t>
    </dgm:pt>
    <dgm:pt modelId="{08F14F18-B312-4F28-B97F-DBACB312D4E7}">
      <dgm:prSet phldrT="[Text]" custT="1"/>
      <dgm:spPr/>
      <dgm:t>
        <a:bodyPr/>
        <a:lstStyle/>
        <a:p>
          <a:r>
            <a:rPr lang="en-US" sz="1600" dirty="0"/>
            <a:t>Define architecture</a:t>
          </a:r>
        </a:p>
      </dgm:t>
    </dgm:pt>
    <dgm:pt modelId="{5823397E-4DCD-4DE7-8EA2-76A4701413C7}" type="parTrans" cxnId="{92B24F6D-8CC2-4DAB-8B47-C3A1245A39EA}">
      <dgm:prSet/>
      <dgm:spPr/>
      <dgm:t>
        <a:bodyPr/>
        <a:lstStyle/>
        <a:p>
          <a:endParaRPr lang="en-US"/>
        </a:p>
      </dgm:t>
    </dgm:pt>
    <dgm:pt modelId="{B1C8E4BD-6AEE-4624-BD7A-C1E116B8F749}" type="sibTrans" cxnId="{92B24F6D-8CC2-4DAB-8B47-C3A1245A39EA}">
      <dgm:prSet/>
      <dgm:spPr/>
      <dgm:t>
        <a:bodyPr/>
        <a:lstStyle/>
        <a:p>
          <a:endParaRPr lang="en-US"/>
        </a:p>
      </dgm:t>
    </dgm:pt>
    <dgm:pt modelId="{2274E38D-C24A-4ACC-A9D1-A6241E5FD2A5}">
      <dgm:prSet phldrT="[Text]" custT="1"/>
      <dgm:spPr/>
      <dgm:t>
        <a:bodyPr/>
        <a:lstStyle/>
        <a:p>
          <a:r>
            <a:rPr lang="en-US" sz="1600" dirty="0"/>
            <a:t>Discuss/agree with stakeholders</a:t>
          </a:r>
        </a:p>
      </dgm:t>
    </dgm:pt>
    <dgm:pt modelId="{5E94A188-C498-429B-BE9F-2B6BF4D8A7AB}" type="parTrans" cxnId="{D4F040D9-B2E1-45AE-8A3D-3E0E26FA140D}">
      <dgm:prSet/>
      <dgm:spPr/>
      <dgm:t>
        <a:bodyPr/>
        <a:lstStyle/>
        <a:p>
          <a:endParaRPr lang="en-US"/>
        </a:p>
      </dgm:t>
    </dgm:pt>
    <dgm:pt modelId="{4B60AC9D-DE48-4518-A975-42A7E388939E}" type="sibTrans" cxnId="{D4F040D9-B2E1-45AE-8A3D-3E0E26FA140D}">
      <dgm:prSet/>
      <dgm:spPr/>
      <dgm:t>
        <a:bodyPr/>
        <a:lstStyle/>
        <a:p>
          <a:endParaRPr lang="en-US"/>
        </a:p>
      </dgm:t>
    </dgm:pt>
    <dgm:pt modelId="{67B3EC8C-030F-413B-AF58-BB3D93553C4D}">
      <dgm:prSet phldrT="[Text]" custT="1"/>
      <dgm:spPr/>
      <dgm:t>
        <a:bodyPr/>
        <a:lstStyle/>
        <a:p>
          <a:r>
            <a:rPr lang="en-US" sz="1600" dirty="0"/>
            <a:t>Implement GUI for </a:t>
          </a:r>
          <a:r>
            <a:rPr lang="en-US" sz="1600" dirty="0" err="1"/>
            <a:t>oidc</a:t>
          </a:r>
          <a:r>
            <a:rPr lang="en-US" sz="1600" dirty="0"/>
            <a:t>-gen</a:t>
          </a:r>
        </a:p>
      </dgm:t>
    </dgm:pt>
    <dgm:pt modelId="{9463A732-2440-486D-B3DC-FC02735714BA}" type="parTrans" cxnId="{D12D6177-700A-48C2-BE1A-E1D17094CAB4}">
      <dgm:prSet/>
      <dgm:spPr/>
      <dgm:t>
        <a:bodyPr/>
        <a:lstStyle/>
        <a:p>
          <a:endParaRPr lang="en-US"/>
        </a:p>
      </dgm:t>
    </dgm:pt>
    <dgm:pt modelId="{D11CE456-AEC3-4880-B240-4EBF6F8371EB}" type="sibTrans" cxnId="{D12D6177-700A-48C2-BE1A-E1D17094CAB4}">
      <dgm:prSet/>
      <dgm:spPr/>
      <dgm:t>
        <a:bodyPr/>
        <a:lstStyle/>
        <a:p>
          <a:endParaRPr lang="en-US"/>
        </a:p>
      </dgm:t>
    </dgm:pt>
    <dgm:pt modelId="{6A711980-C21D-47B7-A20C-085E28242957}">
      <dgm:prSet phldrT="[Text]" custT="1"/>
      <dgm:spPr/>
      <dgm:t>
        <a:bodyPr/>
        <a:lstStyle/>
        <a:p>
          <a:r>
            <a:rPr lang="en-US" sz="1600" dirty="0"/>
            <a:t>Implement extension</a:t>
          </a:r>
        </a:p>
      </dgm:t>
    </dgm:pt>
    <dgm:pt modelId="{3F4B9237-A488-4BBA-A365-3910CBFAFE46}" type="parTrans" cxnId="{3ABF410B-2E24-43E0-AB4E-6F3D7035ACCB}">
      <dgm:prSet/>
      <dgm:spPr/>
      <dgm:t>
        <a:bodyPr/>
        <a:lstStyle/>
        <a:p>
          <a:endParaRPr lang="en-US"/>
        </a:p>
      </dgm:t>
    </dgm:pt>
    <dgm:pt modelId="{B9C21816-234F-4CCE-95D8-555A91343954}" type="sibTrans" cxnId="{3ABF410B-2E24-43E0-AB4E-6F3D7035ACCB}">
      <dgm:prSet/>
      <dgm:spPr/>
      <dgm:t>
        <a:bodyPr/>
        <a:lstStyle/>
        <a:p>
          <a:endParaRPr lang="en-US"/>
        </a:p>
      </dgm:t>
    </dgm:pt>
    <dgm:pt modelId="{445B17CC-B291-4F48-9E81-4FD9D4881395}">
      <dgm:prSet phldrT="[Text]" custT="1"/>
      <dgm:spPr/>
      <dgm:t>
        <a:bodyPr/>
        <a:lstStyle/>
        <a:p>
          <a:r>
            <a:rPr lang="en-US" sz="1600" dirty="0"/>
            <a:t>…</a:t>
          </a:r>
        </a:p>
      </dgm:t>
    </dgm:pt>
    <dgm:pt modelId="{78AEE23A-D862-448C-B51A-E2DA285B9FF3}" type="parTrans" cxnId="{6CBED881-1BAE-4118-B1CD-DE2F5C43B95A}">
      <dgm:prSet/>
      <dgm:spPr/>
      <dgm:t>
        <a:bodyPr/>
        <a:lstStyle/>
        <a:p>
          <a:endParaRPr lang="en-US"/>
        </a:p>
      </dgm:t>
    </dgm:pt>
    <dgm:pt modelId="{E3CDCDC5-2645-4618-8902-90EDE74000EF}" type="sibTrans" cxnId="{6CBED881-1BAE-4118-B1CD-DE2F5C43B95A}">
      <dgm:prSet/>
      <dgm:spPr/>
      <dgm:t>
        <a:bodyPr/>
        <a:lstStyle/>
        <a:p>
          <a:endParaRPr lang="en-US"/>
        </a:p>
      </dgm:t>
    </dgm:pt>
    <dgm:pt modelId="{28B966EF-DAEE-42A4-ABB2-9F4581D95EEB}">
      <dgm:prSet phldrT="[Text]" custT="1"/>
      <dgm:spPr/>
      <dgm:t>
        <a:bodyPr/>
        <a:lstStyle/>
        <a:p>
          <a:r>
            <a:rPr lang="en-US" sz="1600" dirty="0"/>
            <a:t>Agree on high-level architecture</a:t>
          </a:r>
        </a:p>
      </dgm:t>
    </dgm:pt>
    <dgm:pt modelId="{23AF0553-3A7E-4E05-8B36-7F8386DE3DE5}" type="parTrans" cxnId="{6D571794-D5C0-4298-8C26-CA07C4AC82E1}">
      <dgm:prSet/>
      <dgm:spPr/>
      <dgm:t>
        <a:bodyPr/>
        <a:lstStyle/>
        <a:p>
          <a:endParaRPr lang="en-US"/>
        </a:p>
      </dgm:t>
    </dgm:pt>
    <dgm:pt modelId="{36B4175D-DF8B-405F-84B5-66DFC41E1BB4}" type="sibTrans" cxnId="{6D571794-D5C0-4298-8C26-CA07C4AC82E1}">
      <dgm:prSet/>
      <dgm:spPr/>
      <dgm:t>
        <a:bodyPr/>
        <a:lstStyle/>
        <a:p>
          <a:endParaRPr lang="en-US"/>
        </a:p>
      </dgm:t>
    </dgm:pt>
    <dgm:pt modelId="{F2D3CCF6-F5BA-4256-8B1D-A8A95624B25D}" type="pres">
      <dgm:prSet presAssocID="{9F85F582-2874-4098-AD5C-AC68183D104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30DBE9A-807B-4531-817E-919AA25C505F}" type="pres">
      <dgm:prSet presAssocID="{0766C92D-F15A-4E42-B3B5-10E09A5DBDC1}" presName="hierRoot1" presStyleCnt="0">
        <dgm:presLayoutVars>
          <dgm:hierBranch val="init"/>
        </dgm:presLayoutVars>
      </dgm:prSet>
      <dgm:spPr/>
    </dgm:pt>
    <dgm:pt modelId="{1100FDAD-73DF-417A-A352-093E9BD3B1AA}" type="pres">
      <dgm:prSet presAssocID="{0766C92D-F15A-4E42-B3B5-10E09A5DBDC1}" presName="rootComposite1" presStyleCnt="0"/>
      <dgm:spPr/>
    </dgm:pt>
    <dgm:pt modelId="{F5B345CA-A4BC-4785-AD0D-1F20CC89E020}" type="pres">
      <dgm:prSet presAssocID="{0766C92D-F15A-4E42-B3B5-10E09A5DBDC1}" presName="rootText1" presStyleLbl="node0" presStyleIdx="0" presStyleCnt="1">
        <dgm:presLayoutVars>
          <dgm:chPref val="3"/>
        </dgm:presLayoutVars>
      </dgm:prSet>
      <dgm:spPr/>
    </dgm:pt>
    <dgm:pt modelId="{38C0842A-E9FD-4213-9442-C32AC1593A29}" type="pres">
      <dgm:prSet presAssocID="{0766C92D-F15A-4E42-B3B5-10E09A5DBDC1}" presName="rootConnector1" presStyleLbl="node1" presStyleIdx="0" presStyleCnt="0"/>
      <dgm:spPr/>
    </dgm:pt>
    <dgm:pt modelId="{66FCD684-DC41-47BF-A53E-AB88150A9B8B}" type="pres">
      <dgm:prSet presAssocID="{0766C92D-F15A-4E42-B3B5-10E09A5DBDC1}" presName="hierChild2" presStyleCnt="0"/>
      <dgm:spPr/>
    </dgm:pt>
    <dgm:pt modelId="{0CF3E3CA-A6FD-4E63-848F-37DA9D3C7D3E}" type="pres">
      <dgm:prSet presAssocID="{2CEAB6A2-D535-4509-A0EC-8DF134E42768}" presName="Name37" presStyleLbl="parChTrans1D2" presStyleIdx="0" presStyleCnt="4"/>
      <dgm:spPr/>
    </dgm:pt>
    <dgm:pt modelId="{E0DFDF3C-D45A-4588-8BB2-116B15065EC4}" type="pres">
      <dgm:prSet presAssocID="{B4EB116F-4687-48C0-BC70-D1B4C08C6D2F}" presName="hierRoot2" presStyleCnt="0">
        <dgm:presLayoutVars>
          <dgm:hierBranch val="init"/>
        </dgm:presLayoutVars>
      </dgm:prSet>
      <dgm:spPr/>
    </dgm:pt>
    <dgm:pt modelId="{1C291E18-7399-4956-AF61-8ED108EB733E}" type="pres">
      <dgm:prSet presAssocID="{B4EB116F-4687-48C0-BC70-D1B4C08C6D2F}" presName="rootComposite" presStyleCnt="0"/>
      <dgm:spPr/>
    </dgm:pt>
    <dgm:pt modelId="{C1F61589-F991-41B3-A44A-E183A7AEEF87}" type="pres">
      <dgm:prSet presAssocID="{B4EB116F-4687-48C0-BC70-D1B4C08C6D2F}" presName="rootText" presStyleLbl="node2" presStyleIdx="0" presStyleCnt="4">
        <dgm:presLayoutVars>
          <dgm:chPref val="3"/>
        </dgm:presLayoutVars>
      </dgm:prSet>
      <dgm:spPr/>
    </dgm:pt>
    <dgm:pt modelId="{D4DFD8AF-7428-4F50-A7EF-B9596C5EA00E}" type="pres">
      <dgm:prSet presAssocID="{B4EB116F-4687-48C0-BC70-D1B4C08C6D2F}" presName="rootConnector" presStyleLbl="node2" presStyleIdx="0" presStyleCnt="4"/>
      <dgm:spPr/>
    </dgm:pt>
    <dgm:pt modelId="{255D9251-6837-4F5C-945F-B8B7DC49C7BB}" type="pres">
      <dgm:prSet presAssocID="{B4EB116F-4687-48C0-BC70-D1B4C08C6D2F}" presName="hierChild4" presStyleCnt="0"/>
      <dgm:spPr/>
    </dgm:pt>
    <dgm:pt modelId="{4D000EA6-7687-48C0-A9EE-74208D92FF1D}" type="pres">
      <dgm:prSet presAssocID="{B3916F93-9E9A-451B-BF6A-D192F55E1292}" presName="Name37" presStyleLbl="parChTrans1D3" presStyleIdx="0" presStyleCnt="12"/>
      <dgm:spPr/>
    </dgm:pt>
    <dgm:pt modelId="{A58E133E-4462-4F81-B432-8B62674F956F}" type="pres">
      <dgm:prSet presAssocID="{987C0EAD-FCFC-48D8-9DB9-1A0CFEA867A7}" presName="hierRoot2" presStyleCnt="0">
        <dgm:presLayoutVars>
          <dgm:hierBranch val="init"/>
        </dgm:presLayoutVars>
      </dgm:prSet>
      <dgm:spPr/>
    </dgm:pt>
    <dgm:pt modelId="{361EC233-AFEE-487C-9937-26DC09F1A74C}" type="pres">
      <dgm:prSet presAssocID="{987C0EAD-FCFC-48D8-9DB9-1A0CFEA867A7}" presName="rootComposite" presStyleCnt="0"/>
      <dgm:spPr/>
    </dgm:pt>
    <dgm:pt modelId="{7C354883-3B1F-48D8-9899-A62481805F79}" type="pres">
      <dgm:prSet presAssocID="{987C0EAD-FCFC-48D8-9DB9-1A0CFEA867A7}" presName="rootText" presStyleLbl="node3" presStyleIdx="0" presStyleCnt="12">
        <dgm:presLayoutVars>
          <dgm:chPref val="3"/>
        </dgm:presLayoutVars>
      </dgm:prSet>
      <dgm:spPr/>
    </dgm:pt>
    <dgm:pt modelId="{E2494871-1FCA-4B9D-8831-D250C7F40C23}" type="pres">
      <dgm:prSet presAssocID="{987C0EAD-FCFC-48D8-9DB9-1A0CFEA867A7}" presName="rootConnector" presStyleLbl="node3" presStyleIdx="0" presStyleCnt="12"/>
      <dgm:spPr/>
    </dgm:pt>
    <dgm:pt modelId="{D5994F6C-7112-43CD-9C09-3CA1E1312FA0}" type="pres">
      <dgm:prSet presAssocID="{987C0EAD-FCFC-48D8-9DB9-1A0CFEA867A7}" presName="hierChild4" presStyleCnt="0"/>
      <dgm:spPr/>
    </dgm:pt>
    <dgm:pt modelId="{F71E88B1-E3DE-4E27-B5C6-F7A57BD3027E}" type="pres">
      <dgm:prSet presAssocID="{987C0EAD-FCFC-48D8-9DB9-1A0CFEA867A7}" presName="hierChild5" presStyleCnt="0"/>
      <dgm:spPr/>
    </dgm:pt>
    <dgm:pt modelId="{B7D817CB-9A0E-4424-A6E3-58F89C7C788B}" type="pres">
      <dgm:prSet presAssocID="{C55FAB6C-50AE-4EBD-86B8-228166911C83}" presName="Name37" presStyleLbl="parChTrans1D3" presStyleIdx="1" presStyleCnt="12"/>
      <dgm:spPr/>
    </dgm:pt>
    <dgm:pt modelId="{0CD16131-61A0-427D-BCF9-60567C354087}" type="pres">
      <dgm:prSet presAssocID="{C29D17AC-6073-4E8D-8B85-727FB260C609}" presName="hierRoot2" presStyleCnt="0">
        <dgm:presLayoutVars>
          <dgm:hierBranch val="init"/>
        </dgm:presLayoutVars>
      </dgm:prSet>
      <dgm:spPr/>
    </dgm:pt>
    <dgm:pt modelId="{D639C1CF-F71A-4CC6-A03A-6F8E35582871}" type="pres">
      <dgm:prSet presAssocID="{C29D17AC-6073-4E8D-8B85-727FB260C609}" presName="rootComposite" presStyleCnt="0"/>
      <dgm:spPr/>
    </dgm:pt>
    <dgm:pt modelId="{3B510E19-836D-4AEC-ACEF-D7A3298101B7}" type="pres">
      <dgm:prSet presAssocID="{C29D17AC-6073-4E8D-8B85-727FB260C609}" presName="rootText" presStyleLbl="node3" presStyleIdx="1" presStyleCnt="12">
        <dgm:presLayoutVars>
          <dgm:chPref val="3"/>
        </dgm:presLayoutVars>
      </dgm:prSet>
      <dgm:spPr/>
    </dgm:pt>
    <dgm:pt modelId="{A2727DAE-DE0E-48BA-8A11-9EDFF0BF476D}" type="pres">
      <dgm:prSet presAssocID="{C29D17AC-6073-4E8D-8B85-727FB260C609}" presName="rootConnector" presStyleLbl="node3" presStyleIdx="1" presStyleCnt="12"/>
      <dgm:spPr/>
    </dgm:pt>
    <dgm:pt modelId="{11259EA3-4E08-4B6F-BB61-0E6299F8BE3C}" type="pres">
      <dgm:prSet presAssocID="{C29D17AC-6073-4E8D-8B85-727FB260C609}" presName="hierChild4" presStyleCnt="0"/>
      <dgm:spPr/>
    </dgm:pt>
    <dgm:pt modelId="{7F1D1A65-69C1-4924-B564-213B65389774}" type="pres">
      <dgm:prSet presAssocID="{C29D17AC-6073-4E8D-8B85-727FB260C609}" presName="hierChild5" presStyleCnt="0"/>
      <dgm:spPr/>
    </dgm:pt>
    <dgm:pt modelId="{E85789D3-63DA-4BD3-8D9C-34D096BF9CC7}" type="pres">
      <dgm:prSet presAssocID="{821A1D88-889D-4919-AE81-2BA2D26D206D}" presName="Name37" presStyleLbl="parChTrans1D3" presStyleIdx="2" presStyleCnt="12"/>
      <dgm:spPr/>
    </dgm:pt>
    <dgm:pt modelId="{F0684852-0D07-4385-88B5-15E544DD0718}" type="pres">
      <dgm:prSet presAssocID="{74F87ABF-8055-4509-8B47-71597B3C8729}" presName="hierRoot2" presStyleCnt="0">
        <dgm:presLayoutVars>
          <dgm:hierBranch val="init"/>
        </dgm:presLayoutVars>
      </dgm:prSet>
      <dgm:spPr/>
    </dgm:pt>
    <dgm:pt modelId="{69739219-1B50-4F43-98D8-2AC6DB848C99}" type="pres">
      <dgm:prSet presAssocID="{74F87ABF-8055-4509-8B47-71597B3C8729}" presName="rootComposite" presStyleCnt="0"/>
      <dgm:spPr/>
    </dgm:pt>
    <dgm:pt modelId="{4D5177BA-8C4C-4BC7-B1B9-AA908CD7196B}" type="pres">
      <dgm:prSet presAssocID="{74F87ABF-8055-4509-8B47-71597B3C8729}" presName="rootText" presStyleLbl="node3" presStyleIdx="2" presStyleCnt="12">
        <dgm:presLayoutVars>
          <dgm:chPref val="3"/>
        </dgm:presLayoutVars>
      </dgm:prSet>
      <dgm:spPr/>
    </dgm:pt>
    <dgm:pt modelId="{279AC362-2C24-483B-83CF-BA0124BE8968}" type="pres">
      <dgm:prSet presAssocID="{74F87ABF-8055-4509-8B47-71597B3C8729}" presName="rootConnector" presStyleLbl="node3" presStyleIdx="2" presStyleCnt="12"/>
      <dgm:spPr/>
    </dgm:pt>
    <dgm:pt modelId="{E74997AA-7511-4250-A4A4-A873CCFB7E7E}" type="pres">
      <dgm:prSet presAssocID="{74F87ABF-8055-4509-8B47-71597B3C8729}" presName="hierChild4" presStyleCnt="0"/>
      <dgm:spPr/>
    </dgm:pt>
    <dgm:pt modelId="{2E160372-2B53-4C9C-8984-2F380146B8DA}" type="pres">
      <dgm:prSet presAssocID="{74F87ABF-8055-4509-8B47-71597B3C8729}" presName="hierChild5" presStyleCnt="0"/>
      <dgm:spPr/>
    </dgm:pt>
    <dgm:pt modelId="{1980FF14-4B6A-4034-B838-FE4C77A271C4}" type="pres">
      <dgm:prSet presAssocID="{23AF0553-3A7E-4E05-8B36-7F8386DE3DE5}" presName="Name37" presStyleLbl="parChTrans1D3" presStyleIdx="3" presStyleCnt="12"/>
      <dgm:spPr/>
    </dgm:pt>
    <dgm:pt modelId="{97E7649E-8280-4FBA-87FC-571F2589791F}" type="pres">
      <dgm:prSet presAssocID="{28B966EF-DAEE-42A4-ABB2-9F4581D95EEB}" presName="hierRoot2" presStyleCnt="0">
        <dgm:presLayoutVars>
          <dgm:hierBranch val="init"/>
        </dgm:presLayoutVars>
      </dgm:prSet>
      <dgm:spPr/>
    </dgm:pt>
    <dgm:pt modelId="{CCD547D3-B8B6-49E2-828E-0D4DE0AA956E}" type="pres">
      <dgm:prSet presAssocID="{28B966EF-DAEE-42A4-ABB2-9F4581D95EEB}" presName="rootComposite" presStyleCnt="0"/>
      <dgm:spPr/>
    </dgm:pt>
    <dgm:pt modelId="{FFB85696-E693-4C78-BD36-48302B823E36}" type="pres">
      <dgm:prSet presAssocID="{28B966EF-DAEE-42A4-ABB2-9F4581D95EEB}" presName="rootText" presStyleLbl="node3" presStyleIdx="3" presStyleCnt="12">
        <dgm:presLayoutVars>
          <dgm:chPref val="3"/>
        </dgm:presLayoutVars>
      </dgm:prSet>
      <dgm:spPr/>
    </dgm:pt>
    <dgm:pt modelId="{345CEE1E-2397-4FC0-B7A8-1D0CF84B1587}" type="pres">
      <dgm:prSet presAssocID="{28B966EF-DAEE-42A4-ABB2-9F4581D95EEB}" presName="rootConnector" presStyleLbl="node3" presStyleIdx="3" presStyleCnt="12"/>
      <dgm:spPr/>
    </dgm:pt>
    <dgm:pt modelId="{FFD63850-E5D7-419A-9524-6DF5E8963393}" type="pres">
      <dgm:prSet presAssocID="{28B966EF-DAEE-42A4-ABB2-9F4581D95EEB}" presName="hierChild4" presStyleCnt="0"/>
      <dgm:spPr/>
    </dgm:pt>
    <dgm:pt modelId="{D3FF36D9-0C78-4514-95A1-0DAEAC2171B3}" type="pres">
      <dgm:prSet presAssocID="{28B966EF-DAEE-42A4-ABB2-9F4581D95EEB}" presName="hierChild5" presStyleCnt="0"/>
      <dgm:spPr/>
    </dgm:pt>
    <dgm:pt modelId="{E80D1868-D586-4032-BB80-6F828853C9DE}" type="pres">
      <dgm:prSet presAssocID="{B4EB116F-4687-48C0-BC70-D1B4C08C6D2F}" presName="hierChild5" presStyleCnt="0"/>
      <dgm:spPr/>
    </dgm:pt>
    <dgm:pt modelId="{76A52067-49FA-49F6-843F-F5CE5534BBD5}" type="pres">
      <dgm:prSet presAssocID="{5FCDF830-E550-4352-9D79-D39E07EFC6A8}" presName="Name37" presStyleLbl="parChTrans1D2" presStyleIdx="1" presStyleCnt="4"/>
      <dgm:spPr/>
    </dgm:pt>
    <dgm:pt modelId="{F97252D5-DC6E-487F-AC65-27C1AF463AC7}" type="pres">
      <dgm:prSet presAssocID="{3040861D-B8D6-4FFA-A9DD-E23A98F822F1}" presName="hierRoot2" presStyleCnt="0">
        <dgm:presLayoutVars>
          <dgm:hierBranch val="init"/>
        </dgm:presLayoutVars>
      </dgm:prSet>
      <dgm:spPr/>
    </dgm:pt>
    <dgm:pt modelId="{60787090-72AE-483F-8AC8-D431B522A088}" type="pres">
      <dgm:prSet presAssocID="{3040861D-B8D6-4FFA-A9DD-E23A98F822F1}" presName="rootComposite" presStyleCnt="0"/>
      <dgm:spPr/>
    </dgm:pt>
    <dgm:pt modelId="{D099B981-7422-4A19-8757-A690E622ACF7}" type="pres">
      <dgm:prSet presAssocID="{3040861D-B8D6-4FFA-A9DD-E23A98F822F1}" presName="rootText" presStyleLbl="node2" presStyleIdx="1" presStyleCnt="4">
        <dgm:presLayoutVars>
          <dgm:chPref val="3"/>
        </dgm:presLayoutVars>
      </dgm:prSet>
      <dgm:spPr/>
    </dgm:pt>
    <dgm:pt modelId="{CE5B5085-231A-42CC-A268-B83FA828FEBB}" type="pres">
      <dgm:prSet presAssocID="{3040861D-B8D6-4FFA-A9DD-E23A98F822F1}" presName="rootConnector" presStyleLbl="node2" presStyleIdx="1" presStyleCnt="4"/>
      <dgm:spPr/>
    </dgm:pt>
    <dgm:pt modelId="{4177769C-FF18-4065-8C14-4F496AA8832E}" type="pres">
      <dgm:prSet presAssocID="{3040861D-B8D6-4FFA-A9DD-E23A98F822F1}" presName="hierChild4" presStyleCnt="0"/>
      <dgm:spPr/>
    </dgm:pt>
    <dgm:pt modelId="{C88F1317-4489-4FB3-9BC9-0095D1F7FACC}" type="pres">
      <dgm:prSet presAssocID="{B75A67D3-F8E7-4A60-91A8-942CCCE8B8FC}" presName="Name37" presStyleLbl="parChTrans1D3" presStyleIdx="4" presStyleCnt="12"/>
      <dgm:spPr/>
    </dgm:pt>
    <dgm:pt modelId="{4DFF50B5-CA5A-40DF-8758-065BB36D01DA}" type="pres">
      <dgm:prSet presAssocID="{6ACC1915-9BE2-49E7-9C46-A867E3A5BE19}" presName="hierRoot2" presStyleCnt="0">
        <dgm:presLayoutVars>
          <dgm:hierBranch val="init"/>
        </dgm:presLayoutVars>
      </dgm:prSet>
      <dgm:spPr/>
    </dgm:pt>
    <dgm:pt modelId="{E0178345-3DCE-41BF-AEED-99C57CFE0018}" type="pres">
      <dgm:prSet presAssocID="{6ACC1915-9BE2-49E7-9C46-A867E3A5BE19}" presName="rootComposite" presStyleCnt="0"/>
      <dgm:spPr/>
    </dgm:pt>
    <dgm:pt modelId="{CC5170A8-8079-4D9A-8F2E-DC241915D4BB}" type="pres">
      <dgm:prSet presAssocID="{6ACC1915-9BE2-49E7-9C46-A867E3A5BE19}" presName="rootText" presStyleLbl="node3" presStyleIdx="4" presStyleCnt="12">
        <dgm:presLayoutVars>
          <dgm:chPref val="3"/>
        </dgm:presLayoutVars>
      </dgm:prSet>
      <dgm:spPr/>
    </dgm:pt>
    <dgm:pt modelId="{BBC13477-7952-4244-98B0-30D925F3A87B}" type="pres">
      <dgm:prSet presAssocID="{6ACC1915-9BE2-49E7-9C46-A867E3A5BE19}" presName="rootConnector" presStyleLbl="node3" presStyleIdx="4" presStyleCnt="12"/>
      <dgm:spPr/>
    </dgm:pt>
    <dgm:pt modelId="{9AD043C5-BAE1-4689-A346-D5526D16EC94}" type="pres">
      <dgm:prSet presAssocID="{6ACC1915-9BE2-49E7-9C46-A867E3A5BE19}" presName="hierChild4" presStyleCnt="0"/>
      <dgm:spPr/>
    </dgm:pt>
    <dgm:pt modelId="{7799ED64-D528-4435-9C40-DB2286FC7D48}" type="pres">
      <dgm:prSet presAssocID="{6ACC1915-9BE2-49E7-9C46-A867E3A5BE19}" presName="hierChild5" presStyleCnt="0"/>
      <dgm:spPr/>
    </dgm:pt>
    <dgm:pt modelId="{8CBBDEAA-76CD-4BFB-A9A5-A6913D6B5D47}" type="pres">
      <dgm:prSet presAssocID="{A6F9F176-F1DE-476C-A758-5FF64B1911F6}" presName="Name37" presStyleLbl="parChTrans1D3" presStyleIdx="5" presStyleCnt="12"/>
      <dgm:spPr/>
    </dgm:pt>
    <dgm:pt modelId="{7DA77FB7-1291-4701-85B2-44ACF4E9B3C3}" type="pres">
      <dgm:prSet presAssocID="{7AF1D5CF-5647-42A0-B2C0-ACAFDDA90A14}" presName="hierRoot2" presStyleCnt="0">
        <dgm:presLayoutVars>
          <dgm:hierBranch val="init"/>
        </dgm:presLayoutVars>
      </dgm:prSet>
      <dgm:spPr/>
    </dgm:pt>
    <dgm:pt modelId="{27C078D0-650F-43C8-98DE-16A51701F84F}" type="pres">
      <dgm:prSet presAssocID="{7AF1D5CF-5647-42A0-B2C0-ACAFDDA90A14}" presName="rootComposite" presStyleCnt="0"/>
      <dgm:spPr/>
    </dgm:pt>
    <dgm:pt modelId="{D7260076-6347-4C5F-BD5F-2B198156125D}" type="pres">
      <dgm:prSet presAssocID="{7AF1D5CF-5647-42A0-B2C0-ACAFDDA90A14}" presName="rootText" presStyleLbl="node3" presStyleIdx="5" presStyleCnt="12">
        <dgm:presLayoutVars>
          <dgm:chPref val="3"/>
        </dgm:presLayoutVars>
      </dgm:prSet>
      <dgm:spPr/>
    </dgm:pt>
    <dgm:pt modelId="{7864B6FB-85AB-49A3-8189-FF14D5E43DAC}" type="pres">
      <dgm:prSet presAssocID="{7AF1D5CF-5647-42A0-B2C0-ACAFDDA90A14}" presName="rootConnector" presStyleLbl="node3" presStyleIdx="5" presStyleCnt="12"/>
      <dgm:spPr/>
    </dgm:pt>
    <dgm:pt modelId="{F7750268-942B-4136-889E-963DA8727BF5}" type="pres">
      <dgm:prSet presAssocID="{7AF1D5CF-5647-42A0-B2C0-ACAFDDA90A14}" presName="hierChild4" presStyleCnt="0"/>
      <dgm:spPr/>
    </dgm:pt>
    <dgm:pt modelId="{FEE05D16-106B-4A96-932D-F04435AC7E4F}" type="pres">
      <dgm:prSet presAssocID="{7AF1D5CF-5647-42A0-B2C0-ACAFDDA90A14}" presName="hierChild5" presStyleCnt="0"/>
      <dgm:spPr/>
    </dgm:pt>
    <dgm:pt modelId="{2A2FAEC6-EC42-4426-8E4D-660E69018DD7}" type="pres">
      <dgm:prSet presAssocID="{498C8403-A599-426F-89A0-40F3A460BA7B}" presName="Name37" presStyleLbl="parChTrans1D3" presStyleIdx="6" presStyleCnt="12"/>
      <dgm:spPr/>
    </dgm:pt>
    <dgm:pt modelId="{FCB59C7A-5469-47FB-97FD-1F998B4706E5}" type="pres">
      <dgm:prSet presAssocID="{6FAE0094-7EBB-4C8F-A0CE-551CE2890069}" presName="hierRoot2" presStyleCnt="0">
        <dgm:presLayoutVars>
          <dgm:hierBranch val="init"/>
        </dgm:presLayoutVars>
      </dgm:prSet>
      <dgm:spPr/>
    </dgm:pt>
    <dgm:pt modelId="{8E859CCC-6253-48E5-9884-77064BF66B27}" type="pres">
      <dgm:prSet presAssocID="{6FAE0094-7EBB-4C8F-A0CE-551CE2890069}" presName="rootComposite" presStyleCnt="0"/>
      <dgm:spPr/>
    </dgm:pt>
    <dgm:pt modelId="{563AFBF6-BB50-424D-BBEB-EB161D65C118}" type="pres">
      <dgm:prSet presAssocID="{6FAE0094-7EBB-4C8F-A0CE-551CE2890069}" presName="rootText" presStyleLbl="node3" presStyleIdx="6" presStyleCnt="12">
        <dgm:presLayoutVars>
          <dgm:chPref val="3"/>
        </dgm:presLayoutVars>
      </dgm:prSet>
      <dgm:spPr/>
    </dgm:pt>
    <dgm:pt modelId="{1A0F58A2-7F75-4D45-8050-90C472E7803B}" type="pres">
      <dgm:prSet presAssocID="{6FAE0094-7EBB-4C8F-A0CE-551CE2890069}" presName="rootConnector" presStyleLbl="node3" presStyleIdx="6" presStyleCnt="12"/>
      <dgm:spPr/>
    </dgm:pt>
    <dgm:pt modelId="{B568CF83-588A-4A10-A72B-29161A0A68DA}" type="pres">
      <dgm:prSet presAssocID="{6FAE0094-7EBB-4C8F-A0CE-551CE2890069}" presName="hierChild4" presStyleCnt="0"/>
      <dgm:spPr/>
    </dgm:pt>
    <dgm:pt modelId="{686ACE9C-8213-4A28-BD27-412B5D44C88A}" type="pres">
      <dgm:prSet presAssocID="{6FAE0094-7EBB-4C8F-A0CE-551CE2890069}" presName="hierChild5" presStyleCnt="0"/>
      <dgm:spPr/>
    </dgm:pt>
    <dgm:pt modelId="{FCBF2D4A-FD0A-40DF-B4CB-6803CCC3A486}" type="pres">
      <dgm:prSet presAssocID="{B9CD6CCC-4BF2-4301-BA07-99DA9A71E632}" presName="Name37" presStyleLbl="parChTrans1D3" presStyleIdx="7" presStyleCnt="12"/>
      <dgm:spPr/>
    </dgm:pt>
    <dgm:pt modelId="{C68BC367-5123-4C38-880D-EBED981204F9}" type="pres">
      <dgm:prSet presAssocID="{647201A1-C133-4119-9C1F-AEF5A0AD85CB}" presName="hierRoot2" presStyleCnt="0">
        <dgm:presLayoutVars>
          <dgm:hierBranch val="init"/>
        </dgm:presLayoutVars>
      </dgm:prSet>
      <dgm:spPr/>
    </dgm:pt>
    <dgm:pt modelId="{B8BB3FE5-858E-4880-8607-9432481454C7}" type="pres">
      <dgm:prSet presAssocID="{647201A1-C133-4119-9C1F-AEF5A0AD85CB}" presName="rootComposite" presStyleCnt="0"/>
      <dgm:spPr/>
    </dgm:pt>
    <dgm:pt modelId="{0C763567-1DC5-485D-A0F0-E6EFB5099B07}" type="pres">
      <dgm:prSet presAssocID="{647201A1-C133-4119-9C1F-AEF5A0AD85CB}" presName="rootText" presStyleLbl="node3" presStyleIdx="7" presStyleCnt="12">
        <dgm:presLayoutVars>
          <dgm:chPref val="3"/>
        </dgm:presLayoutVars>
      </dgm:prSet>
      <dgm:spPr/>
    </dgm:pt>
    <dgm:pt modelId="{3457E02A-5B40-4E51-B8D7-F82CC8AA6F1F}" type="pres">
      <dgm:prSet presAssocID="{647201A1-C133-4119-9C1F-AEF5A0AD85CB}" presName="rootConnector" presStyleLbl="node3" presStyleIdx="7" presStyleCnt="12"/>
      <dgm:spPr/>
    </dgm:pt>
    <dgm:pt modelId="{4B155FBF-AF2D-4F02-82C4-435FDBF70F9B}" type="pres">
      <dgm:prSet presAssocID="{647201A1-C133-4119-9C1F-AEF5A0AD85CB}" presName="hierChild4" presStyleCnt="0"/>
      <dgm:spPr/>
    </dgm:pt>
    <dgm:pt modelId="{5E0B7954-2D8A-4917-9762-1C26BCB9D4B1}" type="pres">
      <dgm:prSet presAssocID="{647201A1-C133-4119-9C1F-AEF5A0AD85CB}" presName="hierChild5" presStyleCnt="0"/>
      <dgm:spPr/>
    </dgm:pt>
    <dgm:pt modelId="{BDB24F81-DE41-4031-9690-B81524FB1B18}" type="pres">
      <dgm:prSet presAssocID="{3040861D-B8D6-4FFA-A9DD-E23A98F822F1}" presName="hierChild5" presStyleCnt="0"/>
      <dgm:spPr/>
    </dgm:pt>
    <dgm:pt modelId="{CE712906-11C7-42E8-9046-73EE7145483E}" type="pres">
      <dgm:prSet presAssocID="{3700A0A0-16D5-497C-830E-E03C0EA62C89}" presName="Name37" presStyleLbl="parChTrans1D2" presStyleIdx="2" presStyleCnt="4"/>
      <dgm:spPr/>
    </dgm:pt>
    <dgm:pt modelId="{4F11F880-8883-48C0-A5E7-83881050DF83}" type="pres">
      <dgm:prSet presAssocID="{0FB4DD0A-C4FC-4B89-8A09-F72FDCC9363A}" presName="hierRoot2" presStyleCnt="0">
        <dgm:presLayoutVars>
          <dgm:hierBranch val="init"/>
        </dgm:presLayoutVars>
      </dgm:prSet>
      <dgm:spPr/>
    </dgm:pt>
    <dgm:pt modelId="{A7EECFC8-775D-4D29-9185-CB6AB59F2A97}" type="pres">
      <dgm:prSet presAssocID="{0FB4DD0A-C4FC-4B89-8A09-F72FDCC9363A}" presName="rootComposite" presStyleCnt="0"/>
      <dgm:spPr/>
    </dgm:pt>
    <dgm:pt modelId="{DD73B06B-6917-4D0C-930E-C12C70FF6725}" type="pres">
      <dgm:prSet presAssocID="{0FB4DD0A-C4FC-4B89-8A09-F72FDCC9363A}" presName="rootText" presStyleLbl="node2" presStyleIdx="2" presStyleCnt="4">
        <dgm:presLayoutVars>
          <dgm:chPref val="3"/>
        </dgm:presLayoutVars>
      </dgm:prSet>
      <dgm:spPr/>
    </dgm:pt>
    <dgm:pt modelId="{E0921750-8338-440C-B94C-15FAEA48C4AB}" type="pres">
      <dgm:prSet presAssocID="{0FB4DD0A-C4FC-4B89-8A09-F72FDCC9363A}" presName="rootConnector" presStyleLbl="node2" presStyleIdx="2" presStyleCnt="4"/>
      <dgm:spPr/>
    </dgm:pt>
    <dgm:pt modelId="{490E1EF6-4FD0-4048-BA1C-E9FA69FEB048}" type="pres">
      <dgm:prSet presAssocID="{0FB4DD0A-C4FC-4B89-8A09-F72FDCC9363A}" presName="hierChild4" presStyleCnt="0"/>
      <dgm:spPr/>
    </dgm:pt>
    <dgm:pt modelId="{16ABAE71-87E0-4B0D-A1D8-E14E5203BDE6}" type="pres">
      <dgm:prSet presAssocID="{5823397E-4DCD-4DE7-8EA2-76A4701413C7}" presName="Name37" presStyleLbl="parChTrans1D3" presStyleIdx="8" presStyleCnt="12"/>
      <dgm:spPr/>
    </dgm:pt>
    <dgm:pt modelId="{D17209F8-7750-4579-9B9C-BDDF700D2562}" type="pres">
      <dgm:prSet presAssocID="{08F14F18-B312-4F28-B97F-DBACB312D4E7}" presName="hierRoot2" presStyleCnt="0">
        <dgm:presLayoutVars>
          <dgm:hierBranch val="init"/>
        </dgm:presLayoutVars>
      </dgm:prSet>
      <dgm:spPr/>
    </dgm:pt>
    <dgm:pt modelId="{25709289-8EFB-495B-ABC2-4BBD0691EB44}" type="pres">
      <dgm:prSet presAssocID="{08F14F18-B312-4F28-B97F-DBACB312D4E7}" presName="rootComposite" presStyleCnt="0"/>
      <dgm:spPr/>
    </dgm:pt>
    <dgm:pt modelId="{3DC4FF75-1164-4A0C-965E-EA4D37F6BDBA}" type="pres">
      <dgm:prSet presAssocID="{08F14F18-B312-4F28-B97F-DBACB312D4E7}" presName="rootText" presStyleLbl="node3" presStyleIdx="8" presStyleCnt="12">
        <dgm:presLayoutVars>
          <dgm:chPref val="3"/>
        </dgm:presLayoutVars>
      </dgm:prSet>
      <dgm:spPr/>
    </dgm:pt>
    <dgm:pt modelId="{2FD8C657-BA52-4CC3-A3AE-8138968C443C}" type="pres">
      <dgm:prSet presAssocID="{08F14F18-B312-4F28-B97F-DBACB312D4E7}" presName="rootConnector" presStyleLbl="node3" presStyleIdx="8" presStyleCnt="12"/>
      <dgm:spPr/>
    </dgm:pt>
    <dgm:pt modelId="{8B7D7F10-A6C3-44FA-A682-B7106F3E35D9}" type="pres">
      <dgm:prSet presAssocID="{08F14F18-B312-4F28-B97F-DBACB312D4E7}" presName="hierChild4" presStyleCnt="0"/>
      <dgm:spPr/>
    </dgm:pt>
    <dgm:pt modelId="{3C3BD0C6-5F7C-4038-8EE3-1AC5271651B2}" type="pres">
      <dgm:prSet presAssocID="{08F14F18-B312-4F28-B97F-DBACB312D4E7}" presName="hierChild5" presStyleCnt="0"/>
      <dgm:spPr/>
    </dgm:pt>
    <dgm:pt modelId="{399BADA1-D243-4894-A68F-8A6C4294397A}" type="pres">
      <dgm:prSet presAssocID="{5E94A188-C498-429B-BE9F-2B6BF4D8A7AB}" presName="Name37" presStyleLbl="parChTrans1D3" presStyleIdx="9" presStyleCnt="12"/>
      <dgm:spPr/>
    </dgm:pt>
    <dgm:pt modelId="{77D5927A-C897-4097-A395-49A982E0E1EF}" type="pres">
      <dgm:prSet presAssocID="{2274E38D-C24A-4ACC-A9D1-A6241E5FD2A5}" presName="hierRoot2" presStyleCnt="0">
        <dgm:presLayoutVars>
          <dgm:hierBranch val="init"/>
        </dgm:presLayoutVars>
      </dgm:prSet>
      <dgm:spPr/>
    </dgm:pt>
    <dgm:pt modelId="{ECEE3D80-FAD7-4D9E-893E-D3091690FFC6}" type="pres">
      <dgm:prSet presAssocID="{2274E38D-C24A-4ACC-A9D1-A6241E5FD2A5}" presName="rootComposite" presStyleCnt="0"/>
      <dgm:spPr/>
    </dgm:pt>
    <dgm:pt modelId="{709B3BA3-D2D7-4541-9DC9-476F67B43D43}" type="pres">
      <dgm:prSet presAssocID="{2274E38D-C24A-4ACC-A9D1-A6241E5FD2A5}" presName="rootText" presStyleLbl="node3" presStyleIdx="9" presStyleCnt="12">
        <dgm:presLayoutVars>
          <dgm:chPref val="3"/>
        </dgm:presLayoutVars>
      </dgm:prSet>
      <dgm:spPr/>
    </dgm:pt>
    <dgm:pt modelId="{A8A7DDC0-EFB7-43DB-804C-16522AE471A0}" type="pres">
      <dgm:prSet presAssocID="{2274E38D-C24A-4ACC-A9D1-A6241E5FD2A5}" presName="rootConnector" presStyleLbl="node3" presStyleIdx="9" presStyleCnt="12"/>
      <dgm:spPr/>
    </dgm:pt>
    <dgm:pt modelId="{785F64C3-8BD3-484C-BE96-8C0D0590CDA4}" type="pres">
      <dgm:prSet presAssocID="{2274E38D-C24A-4ACC-A9D1-A6241E5FD2A5}" presName="hierChild4" presStyleCnt="0"/>
      <dgm:spPr/>
    </dgm:pt>
    <dgm:pt modelId="{827B6892-4B68-4687-8879-D101958CEEFB}" type="pres">
      <dgm:prSet presAssocID="{2274E38D-C24A-4ACC-A9D1-A6241E5FD2A5}" presName="hierChild5" presStyleCnt="0"/>
      <dgm:spPr/>
    </dgm:pt>
    <dgm:pt modelId="{32C23B09-ABCE-442B-B183-6E34F9D39131}" type="pres">
      <dgm:prSet presAssocID="{9463A732-2440-486D-B3DC-FC02735714BA}" presName="Name37" presStyleLbl="parChTrans1D3" presStyleIdx="10" presStyleCnt="12"/>
      <dgm:spPr/>
    </dgm:pt>
    <dgm:pt modelId="{CEA364EE-B1A2-435B-B516-BE88FF7139C9}" type="pres">
      <dgm:prSet presAssocID="{67B3EC8C-030F-413B-AF58-BB3D93553C4D}" presName="hierRoot2" presStyleCnt="0">
        <dgm:presLayoutVars>
          <dgm:hierBranch val="init"/>
        </dgm:presLayoutVars>
      </dgm:prSet>
      <dgm:spPr/>
    </dgm:pt>
    <dgm:pt modelId="{7904FC0E-01E5-40E6-B8F5-A65877133513}" type="pres">
      <dgm:prSet presAssocID="{67B3EC8C-030F-413B-AF58-BB3D93553C4D}" presName="rootComposite" presStyleCnt="0"/>
      <dgm:spPr/>
    </dgm:pt>
    <dgm:pt modelId="{B9FAE61E-DB7D-467D-B7BD-F0CA5BADD5D8}" type="pres">
      <dgm:prSet presAssocID="{67B3EC8C-030F-413B-AF58-BB3D93553C4D}" presName="rootText" presStyleLbl="node3" presStyleIdx="10" presStyleCnt="12">
        <dgm:presLayoutVars>
          <dgm:chPref val="3"/>
        </dgm:presLayoutVars>
      </dgm:prSet>
      <dgm:spPr/>
    </dgm:pt>
    <dgm:pt modelId="{F4EF780D-B422-4D4B-9762-39E2240751A0}" type="pres">
      <dgm:prSet presAssocID="{67B3EC8C-030F-413B-AF58-BB3D93553C4D}" presName="rootConnector" presStyleLbl="node3" presStyleIdx="10" presStyleCnt="12"/>
      <dgm:spPr/>
    </dgm:pt>
    <dgm:pt modelId="{B91D9C95-7034-4507-9DEF-603DF9C42732}" type="pres">
      <dgm:prSet presAssocID="{67B3EC8C-030F-413B-AF58-BB3D93553C4D}" presName="hierChild4" presStyleCnt="0"/>
      <dgm:spPr/>
    </dgm:pt>
    <dgm:pt modelId="{D8E947B6-157A-48B4-88CD-6D362E360EF0}" type="pres">
      <dgm:prSet presAssocID="{67B3EC8C-030F-413B-AF58-BB3D93553C4D}" presName="hierChild5" presStyleCnt="0"/>
      <dgm:spPr/>
    </dgm:pt>
    <dgm:pt modelId="{2FCCB3BB-8C24-475B-B5FB-CD1B448F721E}" type="pres">
      <dgm:prSet presAssocID="{3F4B9237-A488-4BBA-A365-3910CBFAFE46}" presName="Name37" presStyleLbl="parChTrans1D3" presStyleIdx="11" presStyleCnt="12"/>
      <dgm:spPr/>
    </dgm:pt>
    <dgm:pt modelId="{0C0479D1-CB2F-4D37-93BA-4EE59A071211}" type="pres">
      <dgm:prSet presAssocID="{6A711980-C21D-47B7-A20C-085E28242957}" presName="hierRoot2" presStyleCnt="0">
        <dgm:presLayoutVars>
          <dgm:hierBranch val="init"/>
        </dgm:presLayoutVars>
      </dgm:prSet>
      <dgm:spPr/>
    </dgm:pt>
    <dgm:pt modelId="{21B138DA-F0F0-45C9-845E-1EF56B67A9D2}" type="pres">
      <dgm:prSet presAssocID="{6A711980-C21D-47B7-A20C-085E28242957}" presName="rootComposite" presStyleCnt="0"/>
      <dgm:spPr/>
    </dgm:pt>
    <dgm:pt modelId="{F0EBB0D4-4CC6-40BD-8717-C015AC2A603E}" type="pres">
      <dgm:prSet presAssocID="{6A711980-C21D-47B7-A20C-085E28242957}" presName="rootText" presStyleLbl="node3" presStyleIdx="11" presStyleCnt="12">
        <dgm:presLayoutVars>
          <dgm:chPref val="3"/>
        </dgm:presLayoutVars>
      </dgm:prSet>
      <dgm:spPr/>
    </dgm:pt>
    <dgm:pt modelId="{EDC6637B-52F8-44C1-9682-B7F39D6CFD27}" type="pres">
      <dgm:prSet presAssocID="{6A711980-C21D-47B7-A20C-085E28242957}" presName="rootConnector" presStyleLbl="node3" presStyleIdx="11" presStyleCnt="12"/>
      <dgm:spPr/>
    </dgm:pt>
    <dgm:pt modelId="{87BDC1FA-33C6-4839-8C8A-621CD0F7AAC8}" type="pres">
      <dgm:prSet presAssocID="{6A711980-C21D-47B7-A20C-085E28242957}" presName="hierChild4" presStyleCnt="0"/>
      <dgm:spPr/>
    </dgm:pt>
    <dgm:pt modelId="{DF2A2AE0-43CE-48E0-BA7B-022C2590BEFB}" type="pres">
      <dgm:prSet presAssocID="{6A711980-C21D-47B7-A20C-085E28242957}" presName="hierChild5" presStyleCnt="0"/>
      <dgm:spPr/>
    </dgm:pt>
    <dgm:pt modelId="{C051F357-EED2-4EAF-8563-32616E762F89}" type="pres">
      <dgm:prSet presAssocID="{0FB4DD0A-C4FC-4B89-8A09-F72FDCC9363A}" presName="hierChild5" presStyleCnt="0"/>
      <dgm:spPr/>
    </dgm:pt>
    <dgm:pt modelId="{A130B069-70F8-4E36-A632-4624A35A085B}" type="pres">
      <dgm:prSet presAssocID="{78AEE23A-D862-448C-B51A-E2DA285B9FF3}" presName="Name37" presStyleLbl="parChTrans1D2" presStyleIdx="3" presStyleCnt="4"/>
      <dgm:spPr/>
    </dgm:pt>
    <dgm:pt modelId="{2C28C6C2-A399-4887-86B9-4F3A53ADF05F}" type="pres">
      <dgm:prSet presAssocID="{445B17CC-B291-4F48-9E81-4FD9D4881395}" presName="hierRoot2" presStyleCnt="0">
        <dgm:presLayoutVars>
          <dgm:hierBranch val="init"/>
        </dgm:presLayoutVars>
      </dgm:prSet>
      <dgm:spPr/>
    </dgm:pt>
    <dgm:pt modelId="{48089DFE-A3A8-4021-B28C-1F6C0A11A2A6}" type="pres">
      <dgm:prSet presAssocID="{445B17CC-B291-4F48-9E81-4FD9D4881395}" presName="rootComposite" presStyleCnt="0"/>
      <dgm:spPr/>
    </dgm:pt>
    <dgm:pt modelId="{88129648-409A-4B57-AF4C-62DB4B393671}" type="pres">
      <dgm:prSet presAssocID="{445B17CC-B291-4F48-9E81-4FD9D4881395}" presName="rootText" presStyleLbl="node2" presStyleIdx="3" presStyleCnt="4">
        <dgm:presLayoutVars>
          <dgm:chPref val="3"/>
        </dgm:presLayoutVars>
      </dgm:prSet>
      <dgm:spPr/>
    </dgm:pt>
    <dgm:pt modelId="{30469E7B-E069-46BC-B05D-7B697946C8D3}" type="pres">
      <dgm:prSet presAssocID="{445B17CC-B291-4F48-9E81-4FD9D4881395}" presName="rootConnector" presStyleLbl="node2" presStyleIdx="3" presStyleCnt="4"/>
      <dgm:spPr/>
    </dgm:pt>
    <dgm:pt modelId="{46B36435-2519-489F-99C4-C0662D7630B5}" type="pres">
      <dgm:prSet presAssocID="{445B17CC-B291-4F48-9E81-4FD9D4881395}" presName="hierChild4" presStyleCnt="0"/>
      <dgm:spPr/>
    </dgm:pt>
    <dgm:pt modelId="{D88B5FE8-E9A9-4722-8F7D-4AA460AD535F}" type="pres">
      <dgm:prSet presAssocID="{445B17CC-B291-4F48-9E81-4FD9D4881395}" presName="hierChild5" presStyleCnt="0"/>
      <dgm:spPr/>
    </dgm:pt>
    <dgm:pt modelId="{20BFA2CD-E37A-434F-9947-7F0F23993C8D}" type="pres">
      <dgm:prSet presAssocID="{0766C92D-F15A-4E42-B3B5-10E09A5DBDC1}" presName="hierChild3" presStyleCnt="0"/>
      <dgm:spPr/>
    </dgm:pt>
  </dgm:ptLst>
  <dgm:cxnLst>
    <dgm:cxn modelId="{31FD8C00-D54F-464A-AEA4-E4BE3B6FE6AF}" type="presOf" srcId="{23AF0553-3A7E-4E05-8B36-7F8386DE3DE5}" destId="{1980FF14-4B6A-4034-B838-FE4C77A271C4}" srcOrd="0" destOrd="0" presId="urn:microsoft.com/office/officeart/2005/8/layout/orgChart1"/>
    <dgm:cxn modelId="{3ABF410B-2E24-43E0-AB4E-6F3D7035ACCB}" srcId="{0FB4DD0A-C4FC-4B89-8A09-F72FDCC9363A}" destId="{6A711980-C21D-47B7-A20C-085E28242957}" srcOrd="3" destOrd="0" parTransId="{3F4B9237-A488-4BBA-A365-3910CBFAFE46}" sibTransId="{B9C21816-234F-4CCE-95D8-555A91343954}"/>
    <dgm:cxn modelId="{9AADC70D-65DE-48F1-943E-B5C9B76A076A}" type="presOf" srcId="{78AEE23A-D862-448C-B51A-E2DA285B9FF3}" destId="{A130B069-70F8-4E36-A632-4624A35A085B}" srcOrd="0" destOrd="0" presId="urn:microsoft.com/office/officeart/2005/8/layout/orgChart1"/>
    <dgm:cxn modelId="{CE0E3F12-0BB4-43F0-811F-667D040B0AF7}" type="presOf" srcId="{5FCDF830-E550-4352-9D79-D39E07EFC6A8}" destId="{76A52067-49FA-49F6-843F-F5CE5534BBD5}" srcOrd="0" destOrd="0" presId="urn:microsoft.com/office/officeart/2005/8/layout/orgChart1"/>
    <dgm:cxn modelId="{C8804523-6682-4673-8957-850A00479AD6}" type="presOf" srcId="{A6F9F176-F1DE-476C-A758-5FF64B1911F6}" destId="{8CBBDEAA-76CD-4BFB-A9A5-A6913D6B5D47}" srcOrd="0" destOrd="0" presId="urn:microsoft.com/office/officeart/2005/8/layout/orgChart1"/>
    <dgm:cxn modelId="{4B5BF329-8E77-489A-8A1C-8F4184B5B0B0}" type="presOf" srcId="{3040861D-B8D6-4FFA-A9DD-E23A98F822F1}" destId="{CE5B5085-231A-42CC-A268-B83FA828FEBB}" srcOrd="1" destOrd="0" presId="urn:microsoft.com/office/officeart/2005/8/layout/orgChart1"/>
    <dgm:cxn modelId="{61E19B2C-4B77-4776-9C1B-FA1EED3E82F2}" type="presOf" srcId="{C55FAB6C-50AE-4EBD-86B8-228166911C83}" destId="{B7D817CB-9A0E-4424-A6E3-58F89C7C788B}" srcOrd="0" destOrd="0" presId="urn:microsoft.com/office/officeart/2005/8/layout/orgChart1"/>
    <dgm:cxn modelId="{C1BF042D-4238-479C-BDF6-C6CFF50A4EFD}" type="presOf" srcId="{9F85F582-2874-4098-AD5C-AC68183D1042}" destId="{F2D3CCF6-F5BA-4256-8B1D-A8A95624B25D}" srcOrd="0" destOrd="0" presId="urn:microsoft.com/office/officeart/2005/8/layout/orgChart1"/>
    <dgm:cxn modelId="{4C66D32E-0E78-4FEB-A9D1-3026B2B7E190}" type="presOf" srcId="{2274E38D-C24A-4ACC-A9D1-A6241E5FD2A5}" destId="{709B3BA3-D2D7-4541-9DC9-476F67B43D43}" srcOrd="0" destOrd="0" presId="urn:microsoft.com/office/officeart/2005/8/layout/orgChart1"/>
    <dgm:cxn modelId="{CD32FF31-BFB0-40E4-83DE-7958554D334D}" type="presOf" srcId="{9463A732-2440-486D-B3DC-FC02735714BA}" destId="{32C23B09-ABCE-442B-B183-6E34F9D39131}" srcOrd="0" destOrd="0" presId="urn:microsoft.com/office/officeart/2005/8/layout/orgChart1"/>
    <dgm:cxn modelId="{B6EFF233-66DE-4335-A23A-EF5D9E7BFEE7}" type="presOf" srcId="{08F14F18-B312-4F28-B97F-DBACB312D4E7}" destId="{3DC4FF75-1164-4A0C-965E-EA4D37F6BDBA}" srcOrd="0" destOrd="0" presId="urn:microsoft.com/office/officeart/2005/8/layout/orgChart1"/>
    <dgm:cxn modelId="{15B9E734-9CF8-4090-8B53-FC41FECB8F80}" type="presOf" srcId="{B4EB116F-4687-48C0-BC70-D1B4C08C6D2F}" destId="{C1F61589-F991-41B3-A44A-E183A7AEEF87}" srcOrd="0" destOrd="0" presId="urn:microsoft.com/office/officeart/2005/8/layout/orgChart1"/>
    <dgm:cxn modelId="{69211D35-05B6-4229-8558-6F1F91F3B637}" type="presOf" srcId="{987C0EAD-FCFC-48D8-9DB9-1A0CFEA867A7}" destId="{7C354883-3B1F-48D8-9899-A62481805F79}" srcOrd="0" destOrd="0" presId="urn:microsoft.com/office/officeart/2005/8/layout/orgChart1"/>
    <dgm:cxn modelId="{69F8E737-959F-4251-8C4F-ABD285F23944}" srcId="{0766C92D-F15A-4E42-B3B5-10E09A5DBDC1}" destId="{0FB4DD0A-C4FC-4B89-8A09-F72FDCC9363A}" srcOrd="2" destOrd="0" parTransId="{3700A0A0-16D5-497C-830E-E03C0EA62C89}" sibTransId="{CBB886F5-CB4B-4F86-BAE3-DF7DD028F950}"/>
    <dgm:cxn modelId="{2BBA9738-A6CE-40EB-948B-CEF7615AEB3F}" type="presOf" srcId="{7AF1D5CF-5647-42A0-B2C0-ACAFDDA90A14}" destId="{7864B6FB-85AB-49A3-8189-FF14D5E43DAC}" srcOrd="1" destOrd="0" presId="urn:microsoft.com/office/officeart/2005/8/layout/orgChart1"/>
    <dgm:cxn modelId="{86D8B539-7F93-49CF-8748-C5379A21BC6E}" type="presOf" srcId="{6FAE0094-7EBB-4C8F-A0CE-551CE2890069}" destId="{1A0F58A2-7F75-4D45-8050-90C472E7803B}" srcOrd="1" destOrd="0" presId="urn:microsoft.com/office/officeart/2005/8/layout/orgChart1"/>
    <dgm:cxn modelId="{DFFA6F3A-31EB-4B08-A81C-9B088D5824D3}" type="presOf" srcId="{647201A1-C133-4119-9C1F-AEF5A0AD85CB}" destId="{0C763567-1DC5-485D-A0F0-E6EFB5099B07}" srcOrd="0" destOrd="0" presId="urn:microsoft.com/office/officeart/2005/8/layout/orgChart1"/>
    <dgm:cxn modelId="{B821EE3B-7EB2-4CE0-B5CD-6DFD401E7EDD}" srcId="{3040861D-B8D6-4FFA-A9DD-E23A98F822F1}" destId="{647201A1-C133-4119-9C1F-AEF5A0AD85CB}" srcOrd="3" destOrd="0" parTransId="{B9CD6CCC-4BF2-4301-BA07-99DA9A71E632}" sibTransId="{4603B682-A8BB-4720-9051-D6A52F63DDFC}"/>
    <dgm:cxn modelId="{7341585E-82D4-4ABE-A4F7-B802F44193E0}" type="presOf" srcId="{B9CD6CCC-4BF2-4301-BA07-99DA9A71E632}" destId="{FCBF2D4A-FD0A-40DF-B4CB-6803CCC3A486}" srcOrd="0" destOrd="0" presId="urn:microsoft.com/office/officeart/2005/8/layout/orgChart1"/>
    <dgm:cxn modelId="{6ABCD461-D7FE-4109-96BD-AF7E184C4678}" type="presOf" srcId="{28B966EF-DAEE-42A4-ABB2-9F4581D95EEB}" destId="{345CEE1E-2397-4FC0-B7A8-1D0CF84B1587}" srcOrd="1" destOrd="0" presId="urn:microsoft.com/office/officeart/2005/8/layout/orgChart1"/>
    <dgm:cxn modelId="{D6781563-4509-4AF0-BE1B-B6378A5946DA}" srcId="{9F85F582-2874-4098-AD5C-AC68183D1042}" destId="{0766C92D-F15A-4E42-B3B5-10E09A5DBDC1}" srcOrd="0" destOrd="0" parTransId="{AFFE3C54-EA9E-41E1-AAEB-D20D14D074E6}" sibTransId="{AC6884A0-1BC9-4BEE-A05B-0195CF2A1490}"/>
    <dgm:cxn modelId="{10D0E046-B97F-4A7E-9D88-F46F411BF47F}" type="presOf" srcId="{28B966EF-DAEE-42A4-ABB2-9F4581D95EEB}" destId="{FFB85696-E693-4C78-BD36-48302B823E36}" srcOrd="0" destOrd="0" presId="urn:microsoft.com/office/officeart/2005/8/layout/orgChart1"/>
    <dgm:cxn modelId="{5F85684C-48D8-4FB2-9A81-C951A949767B}" type="presOf" srcId="{821A1D88-889D-4919-AE81-2BA2D26D206D}" destId="{E85789D3-63DA-4BD3-8D9C-34D096BF9CC7}" srcOrd="0" destOrd="0" presId="urn:microsoft.com/office/officeart/2005/8/layout/orgChart1"/>
    <dgm:cxn modelId="{92B24F6D-8CC2-4DAB-8B47-C3A1245A39EA}" srcId="{0FB4DD0A-C4FC-4B89-8A09-F72FDCC9363A}" destId="{08F14F18-B312-4F28-B97F-DBACB312D4E7}" srcOrd="0" destOrd="0" parTransId="{5823397E-4DCD-4DE7-8EA2-76A4701413C7}" sibTransId="{B1C8E4BD-6AEE-4624-BD7A-C1E116B8F749}"/>
    <dgm:cxn modelId="{FFE89870-5010-45D9-8017-FE0DED554794}" type="presOf" srcId="{987C0EAD-FCFC-48D8-9DB9-1A0CFEA867A7}" destId="{E2494871-1FCA-4B9D-8831-D250C7F40C23}" srcOrd="1" destOrd="0" presId="urn:microsoft.com/office/officeart/2005/8/layout/orgChart1"/>
    <dgm:cxn modelId="{1A1ED550-E955-49DE-92C3-F5445D69570A}" type="presOf" srcId="{6ACC1915-9BE2-49E7-9C46-A867E3A5BE19}" destId="{CC5170A8-8079-4D9A-8F2E-DC241915D4BB}" srcOrd="0" destOrd="0" presId="urn:microsoft.com/office/officeart/2005/8/layout/orgChart1"/>
    <dgm:cxn modelId="{B99F2676-8162-4E3B-AAC1-32A88C0CDDF9}" type="presOf" srcId="{3F4B9237-A488-4BBA-A365-3910CBFAFE46}" destId="{2FCCB3BB-8C24-475B-B5FB-CD1B448F721E}" srcOrd="0" destOrd="0" presId="urn:microsoft.com/office/officeart/2005/8/layout/orgChart1"/>
    <dgm:cxn modelId="{D12D6177-700A-48C2-BE1A-E1D17094CAB4}" srcId="{0FB4DD0A-C4FC-4B89-8A09-F72FDCC9363A}" destId="{67B3EC8C-030F-413B-AF58-BB3D93553C4D}" srcOrd="2" destOrd="0" parTransId="{9463A732-2440-486D-B3DC-FC02735714BA}" sibTransId="{D11CE456-AEC3-4880-B240-4EBF6F8371EB}"/>
    <dgm:cxn modelId="{DE450478-F607-4702-A3BC-6E342A172C32}" srcId="{B4EB116F-4687-48C0-BC70-D1B4C08C6D2F}" destId="{987C0EAD-FCFC-48D8-9DB9-1A0CFEA867A7}" srcOrd="0" destOrd="0" parTransId="{B3916F93-9E9A-451B-BF6A-D192F55E1292}" sibTransId="{77660489-CA07-4E55-A2A8-4D380DEF33DF}"/>
    <dgm:cxn modelId="{D3807478-6A55-4922-9F46-6699D709D81A}" srcId="{3040861D-B8D6-4FFA-A9DD-E23A98F822F1}" destId="{6FAE0094-7EBB-4C8F-A0CE-551CE2890069}" srcOrd="2" destOrd="0" parTransId="{498C8403-A599-426F-89A0-40F3A460BA7B}" sibTransId="{9804C4A7-BC1F-41F2-AF3A-1554198357C5}"/>
    <dgm:cxn modelId="{A11EF778-43E7-46AB-BA34-BA3AF5D2EE6C}" type="presOf" srcId="{6FAE0094-7EBB-4C8F-A0CE-551CE2890069}" destId="{563AFBF6-BB50-424D-BBEB-EB161D65C118}" srcOrd="0" destOrd="0" presId="urn:microsoft.com/office/officeart/2005/8/layout/orgChart1"/>
    <dgm:cxn modelId="{803DAD59-A5E0-4EC0-8F18-EC03ECA43B4B}" type="presOf" srcId="{67B3EC8C-030F-413B-AF58-BB3D93553C4D}" destId="{F4EF780D-B422-4D4B-9762-39E2240751A0}" srcOrd="1" destOrd="0" presId="urn:microsoft.com/office/officeart/2005/8/layout/orgChart1"/>
    <dgm:cxn modelId="{285DA47A-908E-42A5-9D1E-8A25C11BEC8B}" srcId="{3040861D-B8D6-4FFA-A9DD-E23A98F822F1}" destId="{7AF1D5CF-5647-42A0-B2C0-ACAFDDA90A14}" srcOrd="1" destOrd="0" parTransId="{A6F9F176-F1DE-476C-A758-5FF64B1911F6}" sibTransId="{A5FD18C7-383B-49F4-B82B-C38A569EACE5}"/>
    <dgm:cxn modelId="{52DBDE80-D8B1-4312-B9EB-D48F93BF4066}" type="presOf" srcId="{3700A0A0-16D5-497C-830E-E03C0EA62C89}" destId="{CE712906-11C7-42E8-9046-73EE7145483E}" srcOrd="0" destOrd="0" presId="urn:microsoft.com/office/officeart/2005/8/layout/orgChart1"/>
    <dgm:cxn modelId="{6CBED881-1BAE-4118-B1CD-DE2F5C43B95A}" srcId="{0766C92D-F15A-4E42-B3B5-10E09A5DBDC1}" destId="{445B17CC-B291-4F48-9E81-4FD9D4881395}" srcOrd="3" destOrd="0" parTransId="{78AEE23A-D862-448C-B51A-E2DA285B9FF3}" sibTransId="{E3CDCDC5-2645-4618-8902-90EDE74000EF}"/>
    <dgm:cxn modelId="{61B22A85-1797-4756-9D79-1E34A2C2AD3E}" type="presOf" srcId="{5823397E-4DCD-4DE7-8EA2-76A4701413C7}" destId="{16ABAE71-87E0-4B0D-A1D8-E14E5203BDE6}" srcOrd="0" destOrd="0" presId="urn:microsoft.com/office/officeart/2005/8/layout/orgChart1"/>
    <dgm:cxn modelId="{64938E8D-4034-4EDD-AF73-0BEF0F465216}" type="presOf" srcId="{C29D17AC-6073-4E8D-8B85-727FB260C609}" destId="{A2727DAE-DE0E-48BA-8A11-9EDFF0BF476D}" srcOrd="1" destOrd="0" presId="urn:microsoft.com/office/officeart/2005/8/layout/orgChart1"/>
    <dgm:cxn modelId="{6D571794-D5C0-4298-8C26-CA07C4AC82E1}" srcId="{B4EB116F-4687-48C0-BC70-D1B4C08C6D2F}" destId="{28B966EF-DAEE-42A4-ABB2-9F4581D95EEB}" srcOrd="3" destOrd="0" parTransId="{23AF0553-3A7E-4E05-8B36-7F8386DE3DE5}" sibTransId="{36B4175D-DF8B-405F-84B5-66DFC41E1BB4}"/>
    <dgm:cxn modelId="{2E666A98-1696-47E6-9BA0-572C51B4EAE7}" type="presOf" srcId="{0766C92D-F15A-4E42-B3B5-10E09A5DBDC1}" destId="{38C0842A-E9FD-4213-9442-C32AC1593A29}" srcOrd="1" destOrd="0" presId="urn:microsoft.com/office/officeart/2005/8/layout/orgChart1"/>
    <dgm:cxn modelId="{F3B99E9A-C02A-4590-B64C-6E77BA6910A8}" type="presOf" srcId="{2274E38D-C24A-4ACC-A9D1-A6241E5FD2A5}" destId="{A8A7DDC0-EFB7-43DB-804C-16522AE471A0}" srcOrd="1" destOrd="0" presId="urn:microsoft.com/office/officeart/2005/8/layout/orgChart1"/>
    <dgm:cxn modelId="{84FBFC9D-AF26-4852-95DE-CA44463A2DD4}" type="presOf" srcId="{5E94A188-C498-429B-BE9F-2B6BF4D8A7AB}" destId="{399BADA1-D243-4894-A68F-8A6C4294397A}" srcOrd="0" destOrd="0" presId="urn:microsoft.com/office/officeart/2005/8/layout/orgChart1"/>
    <dgm:cxn modelId="{FFE284A9-13C3-45BF-A7FB-0EF876591AD9}" type="presOf" srcId="{C29D17AC-6073-4E8D-8B85-727FB260C609}" destId="{3B510E19-836D-4AEC-ACEF-D7A3298101B7}" srcOrd="0" destOrd="0" presId="urn:microsoft.com/office/officeart/2005/8/layout/orgChart1"/>
    <dgm:cxn modelId="{4283C9A9-D30F-4FCC-9768-E1CDDECF0D62}" type="presOf" srcId="{6A711980-C21D-47B7-A20C-085E28242957}" destId="{EDC6637B-52F8-44C1-9682-B7F39D6CFD27}" srcOrd="1" destOrd="0" presId="urn:microsoft.com/office/officeart/2005/8/layout/orgChart1"/>
    <dgm:cxn modelId="{370BBCAB-BF10-458B-91F9-F6FAF8C36190}" type="presOf" srcId="{3040861D-B8D6-4FFA-A9DD-E23A98F822F1}" destId="{D099B981-7422-4A19-8757-A690E622ACF7}" srcOrd="0" destOrd="0" presId="urn:microsoft.com/office/officeart/2005/8/layout/orgChart1"/>
    <dgm:cxn modelId="{286F6CAD-94E7-4105-9C9D-33C04978E454}" type="presOf" srcId="{7AF1D5CF-5647-42A0-B2C0-ACAFDDA90A14}" destId="{D7260076-6347-4C5F-BD5F-2B198156125D}" srcOrd="0" destOrd="0" presId="urn:microsoft.com/office/officeart/2005/8/layout/orgChart1"/>
    <dgm:cxn modelId="{428473AE-A3BF-4D18-90A8-F91811387AE6}" srcId="{3040861D-B8D6-4FFA-A9DD-E23A98F822F1}" destId="{6ACC1915-9BE2-49E7-9C46-A867E3A5BE19}" srcOrd="0" destOrd="0" parTransId="{B75A67D3-F8E7-4A60-91A8-942CCCE8B8FC}" sibTransId="{F7E1A597-0AED-434C-A6EE-9E782A9E4C18}"/>
    <dgm:cxn modelId="{AEDE16AF-9ABB-4D78-9FB7-457C4645B30D}" type="presOf" srcId="{67B3EC8C-030F-413B-AF58-BB3D93553C4D}" destId="{B9FAE61E-DB7D-467D-B7BD-F0CA5BADD5D8}" srcOrd="0" destOrd="0" presId="urn:microsoft.com/office/officeart/2005/8/layout/orgChart1"/>
    <dgm:cxn modelId="{C46402B3-EF9B-4917-AFC4-DD3C9F17675C}" type="presOf" srcId="{B3916F93-9E9A-451B-BF6A-D192F55E1292}" destId="{4D000EA6-7687-48C0-A9EE-74208D92FF1D}" srcOrd="0" destOrd="0" presId="urn:microsoft.com/office/officeart/2005/8/layout/orgChart1"/>
    <dgm:cxn modelId="{7C7B70B3-0736-42E9-AB14-8F392DEFBE83}" type="presOf" srcId="{74F87ABF-8055-4509-8B47-71597B3C8729}" destId="{279AC362-2C24-483B-83CF-BA0124BE8968}" srcOrd="1" destOrd="0" presId="urn:microsoft.com/office/officeart/2005/8/layout/orgChart1"/>
    <dgm:cxn modelId="{AEEEAAB8-8D18-4E9A-BE69-A6068DAEF553}" type="presOf" srcId="{6A711980-C21D-47B7-A20C-085E28242957}" destId="{F0EBB0D4-4CC6-40BD-8717-C015AC2A603E}" srcOrd="0" destOrd="0" presId="urn:microsoft.com/office/officeart/2005/8/layout/orgChart1"/>
    <dgm:cxn modelId="{0AD607BC-3F1D-4AC7-891D-06461745F90B}" srcId="{0766C92D-F15A-4E42-B3B5-10E09A5DBDC1}" destId="{B4EB116F-4687-48C0-BC70-D1B4C08C6D2F}" srcOrd="0" destOrd="0" parTransId="{2CEAB6A2-D535-4509-A0EC-8DF134E42768}" sibTransId="{0B4026AC-DB92-48BF-9645-590746190FA2}"/>
    <dgm:cxn modelId="{BB6D1EBE-3EB0-42AB-809A-E45A005104B4}" type="presOf" srcId="{B4EB116F-4687-48C0-BC70-D1B4C08C6D2F}" destId="{D4DFD8AF-7428-4F50-A7EF-B9596C5EA00E}" srcOrd="1" destOrd="0" presId="urn:microsoft.com/office/officeart/2005/8/layout/orgChart1"/>
    <dgm:cxn modelId="{DAC25AC3-98E4-4D85-AF96-882486D758EA}" type="presOf" srcId="{6ACC1915-9BE2-49E7-9C46-A867E3A5BE19}" destId="{BBC13477-7952-4244-98B0-30D925F3A87B}" srcOrd="1" destOrd="0" presId="urn:microsoft.com/office/officeart/2005/8/layout/orgChart1"/>
    <dgm:cxn modelId="{4C31AEC5-6B66-4896-98BE-F43D8F8728A8}" type="presOf" srcId="{74F87ABF-8055-4509-8B47-71597B3C8729}" destId="{4D5177BA-8C4C-4BC7-B1B9-AA908CD7196B}" srcOrd="0" destOrd="0" presId="urn:microsoft.com/office/officeart/2005/8/layout/orgChart1"/>
    <dgm:cxn modelId="{1F66CCD1-3ABD-469F-9E92-52095EF2FDE4}" type="presOf" srcId="{445B17CC-B291-4F48-9E81-4FD9D4881395}" destId="{30469E7B-E069-46BC-B05D-7B697946C8D3}" srcOrd="1" destOrd="0" presId="urn:microsoft.com/office/officeart/2005/8/layout/orgChart1"/>
    <dgm:cxn modelId="{9B71ADD8-7C98-4EB7-878D-430B6F8D56F6}" type="presOf" srcId="{445B17CC-B291-4F48-9E81-4FD9D4881395}" destId="{88129648-409A-4B57-AF4C-62DB4B393671}" srcOrd="0" destOrd="0" presId="urn:microsoft.com/office/officeart/2005/8/layout/orgChart1"/>
    <dgm:cxn modelId="{D4F040D9-B2E1-45AE-8A3D-3E0E26FA140D}" srcId="{0FB4DD0A-C4FC-4B89-8A09-F72FDCC9363A}" destId="{2274E38D-C24A-4ACC-A9D1-A6241E5FD2A5}" srcOrd="1" destOrd="0" parTransId="{5E94A188-C498-429B-BE9F-2B6BF4D8A7AB}" sibTransId="{4B60AC9D-DE48-4518-A975-42A7E388939E}"/>
    <dgm:cxn modelId="{4F7872E4-9E07-4E3C-8400-86ECB63D9555}" type="presOf" srcId="{0766C92D-F15A-4E42-B3B5-10E09A5DBDC1}" destId="{F5B345CA-A4BC-4785-AD0D-1F20CC89E020}" srcOrd="0" destOrd="0" presId="urn:microsoft.com/office/officeart/2005/8/layout/orgChart1"/>
    <dgm:cxn modelId="{032D86E7-B8D0-4784-9A9E-6B7CFF8E141D}" srcId="{0766C92D-F15A-4E42-B3B5-10E09A5DBDC1}" destId="{3040861D-B8D6-4FFA-A9DD-E23A98F822F1}" srcOrd="1" destOrd="0" parTransId="{5FCDF830-E550-4352-9D79-D39E07EFC6A8}" sibTransId="{E4F9FC04-EAD6-4841-9556-156B5C2F727F}"/>
    <dgm:cxn modelId="{45AC82EA-30B6-4DDF-9745-D27ED27282B8}" type="presOf" srcId="{2CEAB6A2-D535-4509-A0EC-8DF134E42768}" destId="{0CF3E3CA-A6FD-4E63-848F-37DA9D3C7D3E}" srcOrd="0" destOrd="0" presId="urn:microsoft.com/office/officeart/2005/8/layout/orgChart1"/>
    <dgm:cxn modelId="{A3E9B5ED-D0BF-46BD-9DD0-1804D59203DC}" type="presOf" srcId="{647201A1-C133-4119-9C1F-AEF5A0AD85CB}" destId="{3457E02A-5B40-4E51-B8D7-F82CC8AA6F1F}" srcOrd="1" destOrd="0" presId="urn:microsoft.com/office/officeart/2005/8/layout/orgChart1"/>
    <dgm:cxn modelId="{B03BD7ED-210F-4663-A575-17F2AA0DE0ED}" srcId="{B4EB116F-4687-48C0-BC70-D1B4C08C6D2F}" destId="{74F87ABF-8055-4509-8B47-71597B3C8729}" srcOrd="2" destOrd="0" parTransId="{821A1D88-889D-4919-AE81-2BA2D26D206D}" sibTransId="{47C8B647-0570-4284-997F-5CE0A028712D}"/>
    <dgm:cxn modelId="{846D3BEF-ADDA-4135-815A-F82E00ADA9AD}" type="presOf" srcId="{498C8403-A599-426F-89A0-40F3A460BA7B}" destId="{2A2FAEC6-EC42-4426-8E4D-660E69018DD7}" srcOrd="0" destOrd="0" presId="urn:microsoft.com/office/officeart/2005/8/layout/orgChart1"/>
    <dgm:cxn modelId="{03F93DF1-3E63-4037-A453-6C88D91E57B7}" type="presOf" srcId="{0FB4DD0A-C4FC-4B89-8A09-F72FDCC9363A}" destId="{DD73B06B-6917-4D0C-930E-C12C70FF6725}" srcOrd="0" destOrd="0" presId="urn:microsoft.com/office/officeart/2005/8/layout/orgChart1"/>
    <dgm:cxn modelId="{467EC2F1-25B4-4D2F-A372-7E0E39BC6AC1}" type="presOf" srcId="{08F14F18-B312-4F28-B97F-DBACB312D4E7}" destId="{2FD8C657-BA52-4CC3-A3AE-8138968C443C}" srcOrd="1" destOrd="0" presId="urn:microsoft.com/office/officeart/2005/8/layout/orgChart1"/>
    <dgm:cxn modelId="{7047BDF6-73D3-4A37-A101-3294BB8DAC53}" type="presOf" srcId="{0FB4DD0A-C4FC-4B89-8A09-F72FDCC9363A}" destId="{E0921750-8338-440C-B94C-15FAEA48C4AB}" srcOrd="1" destOrd="0" presId="urn:microsoft.com/office/officeart/2005/8/layout/orgChart1"/>
    <dgm:cxn modelId="{ADAB93F7-A6E1-47BE-95DD-A385D001B622}" srcId="{B4EB116F-4687-48C0-BC70-D1B4C08C6D2F}" destId="{C29D17AC-6073-4E8D-8B85-727FB260C609}" srcOrd="1" destOrd="0" parTransId="{C55FAB6C-50AE-4EBD-86B8-228166911C83}" sibTransId="{59A8EDE1-FFAB-4280-BB54-B3D3BCE81616}"/>
    <dgm:cxn modelId="{DFD0E9FA-031F-48D8-81EE-9F367124B964}" type="presOf" srcId="{B75A67D3-F8E7-4A60-91A8-942CCCE8B8FC}" destId="{C88F1317-4489-4FB3-9BC9-0095D1F7FACC}" srcOrd="0" destOrd="0" presId="urn:microsoft.com/office/officeart/2005/8/layout/orgChart1"/>
    <dgm:cxn modelId="{7639CC0B-1551-45BA-BE32-35C7E0552479}" type="presParOf" srcId="{F2D3CCF6-F5BA-4256-8B1D-A8A95624B25D}" destId="{630DBE9A-807B-4531-817E-919AA25C505F}" srcOrd="0" destOrd="0" presId="urn:microsoft.com/office/officeart/2005/8/layout/orgChart1"/>
    <dgm:cxn modelId="{6E637B8A-36F9-4C56-92D5-F31C3ABB75A9}" type="presParOf" srcId="{630DBE9A-807B-4531-817E-919AA25C505F}" destId="{1100FDAD-73DF-417A-A352-093E9BD3B1AA}" srcOrd="0" destOrd="0" presId="urn:microsoft.com/office/officeart/2005/8/layout/orgChart1"/>
    <dgm:cxn modelId="{F9AB35AB-E7CA-497D-A856-7697B724ECB0}" type="presParOf" srcId="{1100FDAD-73DF-417A-A352-093E9BD3B1AA}" destId="{F5B345CA-A4BC-4785-AD0D-1F20CC89E020}" srcOrd="0" destOrd="0" presId="urn:microsoft.com/office/officeart/2005/8/layout/orgChart1"/>
    <dgm:cxn modelId="{7D0FD0AB-DBBE-4243-A177-2F2756195083}" type="presParOf" srcId="{1100FDAD-73DF-417A-A352-093E9BD3B1AA}" destId="{38C0842A-E9FD-4213-9442-C32AC1593A29}" srcOrd="1" destOrd="0" presId="urn:microsoft.com/office/officeart/2005/8/layout/orgChart1"/>
    <dgm:cxn modelId="{F8E90A43-A9A3-410F-A616-D0CBF0309790}" type="presParOf" srcId="{630DBE9A-807B-4531-817E-919AA25C505F}" destId="{66FCD684-DC41-47BF-A53E-AB88150A9B8B}" srcOrd="1" destOrd="0" presId="urn:microsoft.com/office/officeart/2005/8/layout/orgChart1"/>
    <dgm:cxn modelId="{C1A90ECF-F8C6-4724-909A-0BF0E5F7A9F8}" type="presParOf" srcId="{66FCD684-DC41-47BF-A53E-AB88150A9B8B}" destId="{0CF3E3CA-A6FD-4E63-848F-37DA9D3C7D3E}" srcOrd="0" destOrd="0" presId="urn:microsoft.com/office/officeart/2005/8/layout/orgChart1"/>
    <dgm:cxn modelId="{95A822F7-F891-44AD-9ABF-313C6DE14705}" type="presParOf" srcId="{66FCD684-DC41-47BF-A53E-AB88150A9B8B}" destId="{E0DFDF3C-D45A-4588-8BB2-116B15065EC4}" srcOrd="1" destOrd="0" presId="urn:microsoft.com/office/officeart/2005/8/layout/orgChart1"/>
    <dgm:cxn modelId="{3CFB5F33-D8AF-4905-8A13-9998F1C5F333}" type="presParOf" srcId="{E0DFDF3C-D45A-4588-8BB2-116B15065EC4}" destId="{1C291E18-7399-4956-AF61-8ED108EB733E}" srcOrd="0" destOrd="0" presId="urn:microsoft.com/office/officeart/2005/8/layout/orgChart1"/>
    <dgm:cxn modelId="{39514A27-FB2B-4D01-8C29-EC8A1B6FAD88}" type="presParOf" srcId="{1C291E18-7399-4956-AF61-8ED108EB733E}" destId="{C1F61589-F991-41B3-A44A-E183A7AEEF87}" srcOrd="0" destOrd="0" presId="urn:microsoft.com/office/officeart/2005/8/layout/orgChart1"/>
    <dgm:cxn modelId="{1C61951B-A495-4A1E-9093-C9AF409AD17A}" type="presParOf" srcId="{1C291E18-7399-4956-AF61-8ED108EB733E}" destId="{D4DFD8AF-7428-4F50-A7EF-B9596C5EA00E}" srcOrd="1" destOrd="0" presId="urn:microsoft.com/office/officeart/2005/8/layout/orgChart1"/>
    <dgm:cxn modelId="{D02330E3-EF71-45CF-A443-BA914FCF0014}" type="presParOf" srcId="{E0DFDF3C-D45A-4588-8BB2-116B15065EC4}" destId="{255D9251-6837-4F5C-945F-B8B7DC49C7BB}" srcOrd="1" destOrd="0" presId="urn:microsoft.com/office/officeart/2005/8/layout/orgChart1"/>
    <dgm:cxn modelId="{9ADAF869-B447-41C0-BC78-1FC975E2ED2E}" type="presParOf" srcId="{255D9251-6837-4F5C-945F-B8B7DC49C7BB}" destId="{4D000EA6-7687-48C0-A9EE-74208D92FF1D}" srcOrd="0" destOrd="0" presId="urn:microsoft.com/office/officeart/2005/8/layout/orgChart1"/>
    <dgm:cxn modelId="{F83A20F3-47BE-41DF-AE14-3DDB5D405B41}" type="presParOf" srcId="{255D9251-6837-4F5C-945F-B8B7DC49C7BB}" destId="{A58E133E-4462-4F81-B432-8B62674F956F}" srcOrd="1" destOrd="0" presId="urn:microsoft.com/office/officeart/2005/8/layout/orgChart1"/>
    <dgm:cxn modelId="{5128E1F0-8CAF-4B7F-B67D-543299D23810}" type="presParOf" srcId="{A58E133E-4462-4F81-B432-8B62674F956F}" destId="{361EC233-AFEE-487C-9937-26DC09F1A74C}" srcOrd="0" destOrd="0" presId="urn:microsoft.com/office/officeart/2005/8/layout/orgChart1"/>
    <dgm:cxn modelId="{AB4E7D9A-A6A8-4E2D-B2D9-F2219ED420DA}" type="presParOf" srcId="{361EC233-AFEE-487C-9937-26DC09F1A74C}" destId="{7C354883-3B1F-48D8-9899-A62481805F79}" srcOrd="0" destOrd="0" presId="urn:microsoft.com/office/officeart/2005/8/layout/orgChart1"/>
    <dgm:cxn modelId="{CE13DD82-9FE1-468B-AF40-2CFFACE9B0CF}" type="presParOf" srcId="{361EC233-AFEE-487C-9937-26DC09F1A74C}" destId="{E2494871-1FCA-4B9D-8831-D250C7F40C23}" srcOrd="1" destOrd="0" presId="urn:microsoft.com/office/officeart/2005/8/layout/orgChart1"/>
    <dgm:cxn modelId="{81CA9E76-2979-43B0-A57A-489D267C25D8}" type="presParOf" srcId="{A58E133E-4462-4F81-B432-8B62674F956F}" destId="{D5994F6C-7112-43CD-9C09-3CA1E1312FA0}" srcOrd="1" destOrd="0" presId="urn:microsoft.com/office/officeart/2005/8/layout/orgChart1"/>
    <dgm:cxn modelId="{3224E649-F2EA-4F87-B0FA-FF6EF0F48F8D}" type="presParOf" srcId="{A58E133E-4462-4F81-B432-8B62674F956F}" destId="{F71E88B1-E3DE-4E27-B5C6-F7A57BD3027E}" srcOrd="2" destOrd="0" presId="urn:microsoft.com/office/officeart/2005/8/layout/orgChart1"/>
    <dgm:cxn modelId="{34A2E394-7D7B-457D-B2A8-25CEF75CC508}" type="presParOf" srcId="{255D9251-6837-4F5C-945F-B8B7DC49C7BB}" destId="{B7D817CB-9A0E-4424-A6E3-58F89C7C788B}" srcOrd="2" destOrd="0" presId="urn:microsoft.com/office/officeart/2005/8/layout/orgChart1"/>
    <dgm:cxn modelId="{8AC7463E-F6C1-4F0F-A9C2-6B80B1BF9E4E}" type="presParOf" srcId="{255D9251-6837-4F5C-945F-B8B7DC49C7BB}" destId="{0CD16131-61A0-427D-BCF9-60567C354087}" srcOrd="3" destOrd="0" presId="urn:microsoft.com/office/officeart/2005/8/layout/orgChart1"/>
    <dgm:cxn modelId="{A581B847-8F93-4788-A04A-F989F01FC48F}" type="presParOf" srcId="{0CD16131-61A0-427D-BCF9-60567C354087}" destId="{D639C1CF-F71A-4CC6-A03A-6F8E35582871}" srcOrd="0" destOrd="0" presId="urn:microsoft.com/office/officeart/2005/8/layout/orgChart1"/>
    <dgm:cxn modelId="{73924693-8A73-4EA6-A4B6-D8A404876452}" type="presParOf" srcId="{D639C1CF-F71A-4CC6-A03A-6F8E35582871}" destId="{3B510E19-836D-4AEC-ACEF-D7A3298101B7}" srcOrd="0" destOrd="0" presId="urn:microsoft.com/office/officeart/2005/8/layout/orgChart1"/>
    <dgm:cxn modelId="{06727EEF-B366-44B1-BD2B-7EFBCDCE3B1B}" type="presParOf" srcId="{D639C1CF-F71A-4CC6-A03A-6F8E35582871}" destId="{A2727DAE-DE0E-48BA-8A11-9EDFF0BF476D}" srcOrd="1" destOrd="0" presId="urn:microsoft.com/office/officeart/2005/8/layout/orgChart1"/>
    <dgm:cxn modelId="{B364566D-F401-421D-B69D-EE9AC0CA7DA4}" type="presParOf" srcId="{0CD16131-61A0-427D-BCF9-60567C354087}" destId="{11259EA3-4E08-4B6F-BB61-0E6299F8BE3C}" srcOrd="1" destOrd="0" presId="urn:microsoft.com/office/officeart/2005/8/layout/orgChart1"/>
    <dgm:cxn modelId="{9227FF5B-68B3-420A-ACF5-9C2C5734AF87}" type="presParOf" srcId="{0CD16131-61A0-427D-BCF9-60567C354087}" destId="{7F1D1A65-69C1-4924-B564-213B65389774}" srcOrd="2" destOrd="0" presId="urn:microsoft.com/office/officeart/2005/8/layout/orgChart1"/>
    <dgm:cxn modelId="{5D4FD1D0-5589-4326-9055-B13BB09F52F9}" type="presParOf" srcId="{255D9251-6837-4F5C-945F-B8B7DC49C7BB}" destId="{E85789D3-63DA-4BD3-8D9C-34D096BF9CC7}" srcOrd="4" destOrd="0" presId="urn:microsoft.com/office/officeart/2005/8/layout/orgChart1"/>
    <dgm:cxn modelId="{B3BA2F3A-515F-4168-9BFE-401E979ED896}" type="presParOf" srcId="{255D9251-6837-4F5C-945F-B8B7DC49C7BB}" destId="{F0684852-0D07-4385-88B5-15E544DD0718}" srcOrd="5" destOrd="0" presId="urn:microsoft.com/office/officeart/2005/8/layout/orgChart1"/>
    <dgm:cxn modelId="{DB90E3F2-7FD9-4B91-AEBC-457D8028EE85}" type="presParOf" srcId="{F0684852-0D07-4385-88B5-15E544DD0718}" destId="{69739219-1B50-4F43-98D8-2AC6DB848C99}" srcOrd="0" destOrd="0" presId="urn:microsoft.com/office/officeart/2005/8/layout/orgChart1"/>
    <dgm:cxn modelId="{3AC2965C-3ACA-4837-9249-C8C7C3B18CDB}" type="presParOf" srcId="{69739219-1B50-4F43-98D8-2AC6DB848C99}" destId="{4D5177BA-8C4C-4BC7-B1B9-AA908CD7196B}" srcOrd="0" destOrd="0" presId="urn:microsoft.com/office/officeart/2005/8/layout/orgChart1"/>
    <dgm:cxn modelId="{B4055F13-2AAD-46E2-BB2A-044C815009C4}" type="presParOf" srcId="{69739219-1B50-4F43-98D8-2AC6DB848C99}" destId="{279AC362-2C24-483B-83CF-BA0124BE8968}" srcOrd="1" destOrd="0" presId="urn:microsoft.com/office/officeart/2005/8/layout/orgChart1"/>
    <dgm:cxn modelId="{B8EDBF54-25B2-45A9-BC7B-4FA96E3E770B}" type="presParOf" srcId="{F0684852-0D07-4385-88B5-15E544DD0718}" destId="{E74997AA-7511-4250-A4A4-A873CCFB7E7E}" srcOrd="1" destOrd="0" presId="urn:microsoft.com/office/officeart/2005/8/layout/orgChart1"/>
    <dgm:cxn modelId="{353753A9-BBAD-4AD6-8679-643D006092C0}" type="presParOf" srcId="{F0684852-0D07-4385-88B5-15E544DD0718}" destId="{2E160372-2B53-4C9C-8984-2F380146B8DA}" srcOrd="2" destOrd="0" presId="urn:microsoft.com/office/officeart/2005/8/layout/orgChart1"/>
    <dgm:cxn modelId="{F746A4E8-30AA-434D-BAA7-1640D451057D}" type="presParOf" srcId="{255D9251-6837-4F5C-945F-B8B7DC49C7BB}" destId="{1980FF14-4B6A-4034-B838-FE4C77A271C4}" srcOrd="6" destOrd="0" presId="urn:microsoft.com/office/officeart/2005/8/layout/orgChart1"/>
    <dgm:cxn modelId="{C79BB56C-DF11-4316-9803-472899F4DAA4}" type="presParOf" srcId="{255D9251-6837-4F5C-945F-B8B7DC49C7BB}" destId="{97E7649E-8280-4FBA-87FC-571F2589791F}" srcOrd="7" destOrd="0" presId="urn:microsoft.com/office/officeart/2005/8/layout/orgChart1"/>
    <dgm:cxn modelId="{71DFF1CD-6E9D-4955-AEED-4354118B9D9A}" type="presParOf" srcId="{97E7649E-8280-4FBA-87FC-571F2589791F}" destId="{CCD547D3-B8B6-49E2-828E-0D4DE0AA956E}" srcOrd="0" destOrd="0" presId="urn:microsoft.com/office/officeart/2005/8/layout/orgChart1"/>
    <dgm:cxn modelId="{AB0C3F48-A547-4C1D-90C5-A8C52B6D09D2}" type="presParOf" srcId="{CCD547D3-B8B6-49E2-828E-0D4DE0AA956E}" destId="{FFB85696-E693-4C78-BD36-48302B823E36}" srcOrd="0" destOrd="0" presId="urn:microsoft.com/office/officeart/2005/8/layout/orgChart1"/>
    <dgm:cxn modelId="{8B87F476-A6C8-4B49-B5E4-12D2F985097C}" type="presParOf" srcId="{CCD547D3-B8B6-49E2-828E-0D4DE0AA956E}" destId="{345CEE1E-2397-4FC0-B7A8-1D0CF84B1587}" srcOrd="1" destOrd="0" presId="urn:microsoft.com/office/officeart/2005/8/layout/orgChart1"/>
    <dgm:cxn modelId="{BF765280-4330-4C55-B574-BB2695D84EF3}" type="presParOf" srcId="{97E7649E-8280-4FBA-87FC-571F2589791F}" destId="{FFD63850-E5D7-419A-9524-6DF5E8963393}" srcOrd="1" destOrd="0" presId="urn:microsoft.com/office/officeart/2005/8/layout/orgChart1"/>
    <dgm:cxn modelId="{D39F1B43-A37D-422E-B0A3-71D08E1871CB}" type="presParOf" srcId="{97E7649E-8280-4FBA-87FC-571F2589791F}" destId="{D3FF36D9-0C78-4514-95A1-0DAEAC2171B3}" srcOrd="2" destOrd="0" presId="urn:microsoft.com/office/officeart/2005/8/layout/orgChart1"/>
    <dgm:cxn modelId="{F01AC645-0E2D-43E2-ACE1-C1C88F572F61}" type="presParOf" srcId="{E0DFDF3C-D45A-4588-8BB2-116B15065EC4}" destId="{E80D1868-D586-4032-BB80-6F828853C9DE}" srcOrd="2" destOrd="0" presId="urn:microsoft.com/office/officeart/2005/8/layout/orgChart1"/>
    <dgm:cxn modelId="{9ABBF4AA-2B0F-414A-8473-965782F49B59}" type="presParOf" srcId="{66FCD684-DC41-47BF-A53E-AB88150A9B8B}" destId="{76A52067-49FA-49F6-843F-F5CE5534BBD5}" srcOrd="2" destOrd="0" presId="urn:microsoft.com/office/officeart/2005/8/layout/orgChart1"/>
    <dgm:cxn modelId="{7DEA3413-01BA-47F3-B7FC-9FF6173BB46D}" type="presParOf" srcId="{66FCD684-DC41-47BF-A53E-AB88150A9B8B}" destId="{F97252D5-DC6E-487F-AC65-27C1AF463AC7}" srcOrd="3" destOrd="0" presId="urn:microsoft.com/office/officeart/2005/8/layout/orgChart1"/>
    <dgm:cxn modelId="{ACCA2F58-12FA-4706-85A3-BD3F990A8A14}" type="presParOf" srcId="{F97252D5-DC6E-487F-AC65-27C1AF463AC7}" destId="{60787090-72AE-483F-8AC8-D431B522A088}" srcOrd="0" destOrd="0" presId="urn:microsoft.com/office/officeart/2005/8/layout/orgChart1"/>
    <dgm:cxn modelId="{2B59BF73-EDE4-4686-8BE7-8D6065731723}" type="presParOf" srcId="{60787090-72AE-483F-8AC8-D431B522A088}" destId="{D099B981-7422-4A19-8757-A690E622ACF7}" srcOrd="0" destOrd="0" presId="urn:microsoft.com/office/officeart/2005/8/layout/orgChart1"/>
    <dgm:cxn modelId="{3C6CA634-E77D-4392-90C4-90E37B451312}" type="presParOf" srcId="{60787090-72AE-483F-8AC8-D431B522A088}" destId="{CE5B5085-231A-42CC-A268-B83FA828FEBB}" srcOrd="1" destOrd="0" presId="urn:microsoft.com/office/officeart/2005/8/layout/orgChart1"/>
    <dgm:cxn modelId="{9BC8BEE0-A4A8-49C7-AFEF-C4F9E7B28D57}" type="presParOf" srcId="{F97252D5-DC6E-487F-AC65-27C1AF463AC7}" destId="{4177769C-FF18-4065-8C14-4F496AA8832E}" srcOrd="1" destOrd="0" presId="urn:microsoft.com/office/officeart/2005/8/layout/orgChart1"/>
    <dgm:cxn modelId="{90533018-0872-46A7-B8B8-37DE6FBAB8DE}" type="presParOf" srcId="{4177769C-FF18-4065-8C14-4F496AA8832E}" destId="{C88F1317-4489-4FB3-9BC9-0095D1F7FACC}" srcOrd="0" destOrd="0" presId="urn:microsoft.com/office/officeart/2005/8/layout/orgChart1"/>
    <dgm:cxn modelId="{CF1F5DC2-42AA-4CAC-ACB2-26CC4984E7CC}" type="presParOf" srcId="{4177769C-FF18-4065-8C14-4F496AA8832E}" destId="{4DFF50B5-CA5A-40DF-8758-065BB36D01DA}" srcOrd="1" destOrd="0" presId="urn:microsoft.com/office/officeart/2005/8/layout/orgChart1"/>
    <dgm:cxn modelId="{586899B9-C9D2-4295-B87C-0BC30FE2CC3E}" type="presParOf" srcId="{4DFF50B5-CA5A-40DF-8758-065BB36D01DA}" destId="{E0178345-3DCE-41BF-AEED-99C57CFE0018}" srcOrd="0" destOrd="0" presId="urn:microsoft.com/office/officeart/2005/8/layout/orgChart1"/>
    <dgm:cxn modelId="{758AA7B2-8855-457A-807E-734D2E24C0AC}" type="presParOf" srcId="{E0178345-3DCE-41BF-AEED-99C57CFE0018}" destId="{CC5170A8-8079-4D9A-8F2E-DC241915D4BB}" srcOrd="0" destOrd="0" presId="urn:microsoft.com/office/officeart/2005/8/layout/orgChart1"/>
    <dgm:cxn modelId="{EAB162F6-CFCE-4BB6-9FC7-0DD5E050EAA4}" type="presParOf" srcId="{E0178345-3DCE-41BF-AEED-99C57CFE0018}" destId="{BBC13477-7952-4244-98B0-30D925F3A87B}" srcOrd="1" destOrd="0" presId="urn:microsoft.com/office/officeart/2005/8/layout/orgChart1"/>
    <dgm:cxn modelId="{53014BE0-EF7E-4C47-8273-CA7344E42633}" type="presParOf" srcId="{4DFF50B5-CA5A-40DF-8758-065BB36D01DA}" destId="{9AD043C5-BAE1-4689-A346-D5526D16EC94}" srcOrd="1" destOrd="0" presId="urn:microsoft.com/office/officeart/2005/8/layout/orgChart1"/>
    <dgm:cxn modelId="{CB886499-18CD-43E5-A389-A9EB916C98EC}" type="presParOf" srcId="{4DFF50B5-CA5A-40DF-8758-065BB36D01DA}" destId="{7799ED64-D528-4435-9C40-DB2286FC7D48}" srcOrd="2" destOrd="0" presId="urn:microsoft.com/office/officeart/2005/8/layout/orgChart1"/>
    <dgm:cxn modelId="{F44A745B-2A55-462D-9B1F-B8ACC6011B2D}" type="presParOf" srcId="{4177769C-FF18-4065-8C14-4F496AA8832E}" destId="{8CBBDEAA-76CD-4BFB-A9A5-A6913D6B5D47}" srcOrd="2" destOrd="0" presId="urn:microsoft.com/office/officeart/2005/8/layout/orgChart1"/>
    <dgm:cxn modelId="{398CD8AE-8B32-4158-9BBC-2397505B4911}" type="presParOf" srcId="{4177769C-FF18-4065-8C14-4F496AA8832E}" destId="{7DA77FB7-1291-4701-85B2-44ACF4E9B3C3}" srcOrd="3" destOrd="0" presId="urn:microsoft.com/office/officeart/2005/8/layout/orgChart1"/>
    <dgm:cxn modelId="{4DF2A967-711A-44CD-8493-3BF2F6C7F709}" type="presParOf" srcId="{7DA77FB7-1291-4701-85B2-44ACF4E9B3C3}" destId="{27C078D0-650F-43C8-98DE-16A51701F84F}" srcOrd="0" destOrd="0" presId="urn:microsoft.com/office/officeart/2005/8/layout/orgChart1"/>
    <dgm:cxn modelId="{61700688-CFE6-4068-92B5-FC5D92014FD8}" type="presParOf" srcId="{27C078D0-650F-43C8-98DE-16A51701F84F}" destId="{D7260076-6347-4C5F-BD5F-2B198156125D}" srcOrd="0" destOrd="0" presId="urn:microsoft.com/office/officeart/2005/8/layout/orgChart1"/>
    <dgm:cxn modelId="{910C82B5-F2D0-4685-B2A7-486ACEC77261}" type="presParOf" srcId="{27C078D0-650F-43C8-98DE-16A51701F84F}" destId="{7864B6FB-85AB-49A3-8189-FF14D5E43DAC}" srcOrd="1" destOrd="0" presId="urn:microsoft.com/office/officeart/2005/8/layout/orgChart1"/>
    <dgm:cxn modelId="{1C55BFD1-1B0F-42A0-89A8-255EA40C195E}" type="presParOf" srcId="{7DA77FB7-1291-4701-85B2-44ACF4E9B3C3}" destId="{F7750268-942B-4136-889E-963DA8727BF5}" srcOrd="1" destOrd="0" presId="urn:microsoft.com/office/officeart/2005/8/layout/orgChart1"/>
    <dgm:cxn modelId="{7A949CAE-DCE5-4ACD-8E89-82253773E19E}" type="presParOf" srcId="{7DA77FB7-1291-4701-85B2-44ACF4E9B3C3}" destId="{FEE05D16-106B-4A96-932D-F04435AC7E4F}" srcOrd="2" destOrd="0" presId="urn:microsoft.com/office/officeart/2005/8/layout/orgChart1"/>
    <dgm:cxn modelId="{EC180A40-12CA-4EE1-B410-FE13092E6811}" type="presParOf" srcId="{4177769C-FF18-4065-8C14-4F496AA8832E}" destId="{2A2FAEC6-EC42-4426-8E4D-660E69018DD7}" srcOrd="4" destOrd="0" presId="urn:microsoft.com/office/officeart/2005/8/layout/orgChart1"/>
    <dgm:cxn modelId="{00E0D843-9D18-41E3-AACE-987D6C409B68}" type="presParOf" srcId="{4177769C-FF18-4065-8C14-4F496AA8832E}" destId="{FCB59C7A-5469-47FB-97FD-1F998B4706E5}" srcOrd="5" destOrd="0" presId="urn:microsoft.com/office/officeart/2005/8/layout/orgChart1"/>
    <dgm:cxn modelId="{EF289A55-60FA-4B1A-B593-8D7DA0E89F14}" type="presParOf" srcId="{FCB59C7A-5469-47FB-97FD-1F998B4706E5}" destId="{8E859CCC-6253-48E5-9884-77064BF66B27}" srcOrd="0" destOrd="0" presId="urn:microsoft.com/office/officeart/2005/8/layout/orgChart1"/>
    <dgm:cxn modelId="{DF784E1F-5003-46CC-AE7C-795E33DA93B5}" type="presParOf" srcId="{8E859CCC-6253-48E5-9884-77064BF66B27}" destId="{563AFBF6-BB50-424D-BBEB-EB161D65C118}" srcOrd="0" destOrd="0" presId="urn:microsoft.com/office/officeart/2005/8/layout/orgChart1"/>
    <dgm:cxn modelId="{D390E13A-31ED-4201-BCF2-6F7C17A26BCA}" type="presParOf" srcId="{8E859CCC-6253-48E5-9884-77064BF66B27}" destId="{1A0F58A2-7F75-4D45-8050-90C472E7803B}" srcOrd="1" destOrd="0" presId="urn:microsoft.com/office/officeart/2005/8/layout/orgChart1"/>
    <dgm:cxn modelId="{009CB3D8-747D-4AE7-8AF7-0931A5304A73}" type="presParOf" srcId="{FCB59C7A-5469-47FB-97FD-1F998B4706E5}" destId="{B568CF83-588A-4A10-A72B-29161A0A68DA}" srcOrd="1" destOrd="0" presId="urn:microsoft.com/office/officeart/2005/8/layout/orgChart1"/>
    <dgm:cxn modelId="{958F7F65-0ECE-4D12-9EB8-868C7589BC42}" type="presParOf" srcId="{FCB59C7A-5469-47FB-97FD-1F998B4706E5}" destId="{686ACE9C-8213-4A28-BD27-412B5D44C88A}" srcOrd="2" destOrd="0" presId="urn:microsoft.com/office/officeart/2005/8/layout/orgChart1"/>
    <dgm:cxn modelId="{44DE7ECC-9D8B-4A3C-802B-DFF17C8BF99D}" type="presParOf" srcId="{4177769C-FF18-4065-8C14-4F496AA8832E}" destId="{FCBF2D4A-FD0A-40DF-B4CB-6803CCC3A486}" srcOrd="6" destOrd="0" presId="urn:microsoft.com/office/officeart/2005/8/layout/orgChart1"/>
    <dgm:cxn modelId="{522141F1-2646-471A-A087-EE09845EE904}" type="presParOf" srcId="{4177769C-FF18-4065-8C14-4F496AA8832E}" destId="{C68BC367-5123-4C38-880D-EBED981204F9}" srcOrd="7" destOrd="0" presId="urn:microsoft.com/office/officeart/2005/8/layout/orgChart1"/>
    <dgm:cxn modelId="{10F42BD7-4F04-4EEA-8BC8-EE528805DA45}" type="presParOf" srcId="{C68BC367-5123-4C38-880D-EBED981204F9}" destId="{B8BB3FE5-858E-4880-8607-9432481454C7}" srcOrd="0" destOrd="0" presId="urn:microsoft.com/office/officeart/2005/8/layout/orgChart1"/>
    <dgm:cxn modelId="{FEBBF71C-DC0D-4CD3-B583-D72CDD45F586}" type="presParOf" srcId="{B8BB3FE5-858E-4880-8607-9432481454C7}" destId="{0C763567-1DC5-485D-A0F0-E6EFB5099B07}" srcOrd="0" destOrd="0" presId="urn:microsoft.com/office/officeart/2005/8/layout/orgChart1"/>
    <dgm:cxn modelId="{C7008866-1A72-4FE3-A391-1E695C5DB358}" type="presParOf" srcId="{B8BB3FE5-858E-4880-8607-9432481454C7}" destId="{3457E02A-5B40-4E51-B8D7-F82CC8AA6F1F}" srcOrd="1" destOrd="0" presId="urn:microsoft.com/office/officeart/2005/8/layout/orgChart1"/>
    <dgm:cxn modelId="{403A9594-A29F-4956-A046-CBDEB26EA40A}" type="presParOf" srcId="{C68BC367-5123-4C38-880D-EBED981204F9}" destId="{4B155FBF-AF2D-4F02-82C4-435FDBF70F9B}" srcOrd="1" destOrd="0" presId="urn:microsoft.com/office/officeart/2005/8/layout/orgChart1"/>
    <dgm:cxn modelId="{12814C49-483B-43BA-8CC4-2CC0743BAE12}" type="presParOf" srcId="{C68BC367-5123-4C38-880D-EBED981204F9}" destId="{5E0B7954-2D8A-4917-9762-1C26BCB9D4B1}" srcOrd="2" destOrd="0" presId="urn:microsoft.com/office/officeart/2005/8/layout/orgChart1"/>
    <dgm:cxn modelId="{6D7AF761-D8A9-4575-BA9D-154E3DF49EBC}" type="presParOf" srcId="{F97252D5-DC6E-487F-AC65-27C1AF463AC7}" destId="{BDB24F81-DE41-4031-9690-B81524FB1B18}" srcOrd="2" destOrd="0" presId="urn:microsoft.com/office/officeart/2005/8/layout/orgChart1"/>
    <dgm:cxn modelId="{3850285F-3631-430F-A728-69C7E8408DBA}" type="presParOf" srcId="{66FCD684-DC41-47BF-A53E-AB88150A9B8B}" destId="{CE712906-11C7-42E8-9046-73EE7145483E}" srcOrd="4" destOrd="0" presId="urn:microsoft.com/office/officeart/2005/8/layout/orgChart1"/>
    <dgm:cxn modelId="{23625524-D2A7-4B6D-AA03-BFF1A77ED150}" type="presParOf" srcId="{66FCD684-DC41-47BF-A53E-AB88150A9B8B}" destId="{4F11F880-8883-48C0-A5E7-83881050DF83}" srcOrd="5" destOrd="0" presId="urn:microsoft.com/office/officeart/2005/8/layout/orgChart1"/>
    <dgm:cxn modelId="{1D7C6498-F2F1-4A87-B288-2C811440D2CD}" type="presParOf" srcId="{4F11F880-8883-48C0-A5E7-83881050DF83}" destId="{A7EECFC8-775D-4D29-9185-CB6AB59F2A97}" srcOrd="0" destOrd="0" presId="urn:microsoft.com/office/officeart/2005/8/layout/orgChart1"/>
    <dgm:cxn modelId="{5B992775-0D17-4DA8-AE63-5297CB8319E7}" type="presParOf" srcId="{A7EECFC8-775D-4D29-9185-CB6AB59F2A97}" destId="{DD73B06B-6917-4D0C-930E-C12C70FF6725}" srcOrd="0" destOrd="0" presId="urn:microsoft.com/office/officeart/2005/8/layout/orgChart1"/>
    <dgm:cxn modelId="{50E7684D-93BF-4560-AF19-55E74F5E4A32}" type="presParOf" srcId="{A7EECFC8-775D-4D29-9185-CB6AB59F2A97}" destId="{E0921750-8338-440C-B94C-15FAEA48C4AB}" srcOrd="1" destOrd="0" presId="urn:microsoft.com/office/officeart/2005/8/layout/orgChart1"/>
    <dgm:cxn modelId="{22B613F9-3806-43FE-BEE4-655065978BF0}" type="presParOf" srcId="{4F11F880-8883-48C0-A5E7-83881050DF83}" destId="{490E1EF6-4FD0-4048-BA1C-E9FA69FEB048}" srcOrd="1" destOrd="0" presId="urn:microsoft.com/office/officeart/2005/8/layout/orgChart1"/>
    <dgm:cxn modelId="{1A223802-B1A9-4DE9-B2BD-5E95F69A40EF}" type="presParOf" srcId="{490E1EF6-4FD0-4048-BA1C-E9FA69FEB048}" destId="{16ABAE71-87E0-4B0D-A1D8-E14E5203BDE6}" srcOrd="0" destOrd="0" presId="urn:microsoft.com/office/officeart/2005/8/layout/orgChart1"/>
    <dgm:cxn modelId="{1860A52A-CA27-4CB1-BE74-D5880B3C112E}" type="presParOf" srcId="{490E1EF6-4FD0-4048-BA1C-E9FA69FEB048}" destId="{D17209F8-7750-4579-9B9C-BDDF700D2562}" srcOrd="1" destOrd="0" presId="urn:microsoft.com/office/officeart/2005/8/layout/orgChart1"/>
    <dgm:cxn modelId="{87F8A2A9-3415-43E2-BBEF-79C80ADA10CC}" type="presParOf" srcId="{D17209F8-7750-4579-9B9C-BDDF700D2562}" destId="{25709289-8EFB-495B-ABC2-4BBD0691EB44}" srcOrd="0" destOrd="0" presId="urn:microsoft.com/office/officeart/2005/8/layout/orgChart1"/>
    <dgm:cxn modelId="{EB796DBF-34D9-4270-9860-5BC13C21058F}" type="presParOf" srcId="{25709289-8EFB-495B-ABC2-4BBD0691EB44}" destId="{3DC4FF75-1164-4A0C-965E-EA4D37F6BDBA}" srcOrd="0" destOrd="0" presId="urn:microsoft.com/office/officeart/2005/8/layout/orgChart1"/>
    <dgm:cxn modelId="{23798327-317D-41AC-98B1-CD5870F0836B}" type="presParOf" srcId="{25709289-8EFB-495B-ABC2-4BBD0691EB44}" destId="{2FD8C657-BA52-4CC3-A3AE-8138968C443C}" srcOrd="1" destOrd="0" presId="urn:microsoft.com/office/officeart/2005/8/layout/orgChart1"/>
    <dgm:cxn modelId="{B343A67C-E5A8-4DCB-A065-2E02C221D903}" type="presParOf" srcId="{D17209F8-7750-4579-9B9C-BDDF700D2562}" destId="{8B7D7F10-A6C3-44FA-A682-B7106F3E35D9}" srcOrd="1" destOrd="0" presId="urn:microsoft.com/office/officeart/2005/8/layout/orgChart1"/>
    <dgm:cxn modelId="{B34619FD-77FB-489F-B907-F4E3AC64CFFF}" type="presParOf" srcId="{D17209F8-7750-4579-9B9C-BDDF700D2562}" destId="{3C3BD0C6-5F7C-4038-8EE3-1AC5271651B2}" srcOrd="2" destOrd="0" presId="urn:microsoft.com/office/officeart/2005/8/layout/orgChart1"/>
    <dgm:cxn modelId="{E2F80E72-03CB-4AFB-BF58-53F3F853F2A3}" type="presParOf" srcId="{490E1EF6-4FD0-4048-BA1C-E9FA69FEB048}" destId="{399BADA1-D243-4894-A68F-8A6C4294397A}" srcOrd="2" destOrd="0" presId="urn:microsoft.com/office/officeart/2005/8/layout/orgChart1"/>
    <dgm:cxn modelId="{279E503F-55AA-40D2-87D9-B0C566AD1CC5}" type="presParOf" srcId="{490E1EF6-4FD0-4048-BA1C-E9FA69FEB048}" destId="{77D5927A-C897-4097-A395-49A982E0E1EF}" srcOrd="3" destOrd="0" presId="urn:microsoft.com/office/officeart/2005/8/layout/orgChart1"/>
    <dgm:cxn modelId="{B8C6C9F6-4FE5-423B-951C-BE7D484309DA}" type="presParOf" srcId="{77D5927A-C897-4097-A395-49A982E0E1EF}" destId="{ECEE3D80-FAD7-4D9E-893E-D3091690FFC6}" srcOrd="0" destOrd="0" presId="urn:microsoft.com/office/officeart/2005/8/layout/orgChart1"/>
    <dgm:cxn modelId="{33AB0B59-8CAC-4679-8319-1C57CDD78224}" type="presParOf" srcId="{ECEE3D80-FAD7-4D9E-893E-D3091690FFC6}" destId="{709B3BA3-D2D7-4541-9DC9-476F67B43D43}" srcOrd="0" destOrd="0" presId="urn:microsoft.com/office/officeart/2005/8/layout/orgChart1"/>
    <dgm:cxn modelId="{199E9261-8279-4EDA-A19E-3CBCC2A81CD0}" type="presParOf" srcId="{ECEE3D80-FAD7-4D9E-893E-D3091690FFC6}" destId="{A8A7DDC0-EFB7-43DB-804C-16522AE471A0}" srcOrd="1" destOrd="0" presId="urn:microsoft.com/office/officeart/2005/8/layout/orgChart1"/>
    <dgm:cxn modelId="{FC3DC0A0-5FCE-4EB6-8CC0-9E3C107B05F9}" type="presParOf" srcId="{77D5927A-C897-4097-A395-49A982E0E1EF}" destId="{785F64C3-8BD3-484C-BE96-8C0D0590CDA4}" srcOrd="1" destOrd="0" presId="urn:microsoft.com/office/officeart/2005/8/layout/orgChart1"/>
    <dgm:cxn modelId="{39B1DA49-194A-4225-A94B-B2653BD18D00}" type="presParOf" srcId="{77D5927A-C897-4097-A395-49A982E0E1EF}" destId="{827B6892-4B68-4687-8879-D101958CEEFB}" srcOrd="2" destOrd="0" presId="urn:microsoft.com/office/officeart/2005/8/layout/orgChart1"/>
    <dgm:cxn modelId="{996490BA-5E5C-42B5-A57D-3FB65163BCF1}" type="presParOf" srcId="{490E1EF6-4FD0-4048-BA1C-E9FA69FEB048}" destId="{32C23B09-ABCE-442B-B183-6E34F9D39131}" srcOrd="4" destOrd="0" presId="urn:microsoft.com/office/officeart/2005/8/layout/orgChart1"/>
    <dgm:cxn modelId="{1A5E7A9B-5725-4D51-A770-E26A061F4A1B}" type="presParOf" srcId="{490E1EF6-4FD0-4048-BA1C-E9FA69FEB048}" destId="{CEA364EE-B1A2-435B-B516-BE88FF7139C9}" srcOrd="5" destOrd="0" presId="urn:microsoft.com/office/officeart/2005/8/layout/orgChart1"/>
    <dgm:cxn modelId="{A2894984-D770-4DA0-92CA-AFDDAC222846}" type="presParOf" srcId="{CEA364EE-B1A2-435B-B516-BE88FF7139C9}" destId="{7904FC0E-01E5-40E6-B8F5-A65877133513}" srcOrd="0" destOrd="0" presId="urn:microsoft.com/office/officeart/2005/8/layout/orgChart1"/>
    <dgm:cxn modelId="{E89114C9-C8AF-47C2-B262-12639308031F}" type="presParOf" srcId="{7904FC0E-01E5-40E6-B8F5-A65877133513}" destId="{B9FAE61E-DB7D-467D-B7BD-F0CA5BADD5D8}" srcOrd="0" destOrd="0" presId="urn:microsoft.com/office/officeart/2005/8/layout/orgChart1"/>
    <dgm:cxn modelId="{7CB471CD-BF1F-4F95-9E83-EBCABABD1906}" type="presParOf" srcId="{7904FC0E-01E5-40E6-B8F5-A65877133513}" destId="{F4EF780D-B422-4D4B-9762-39E2240751A0}" srcOrd="1" destOrd="0" presId="urn:microsoft.com/office/officeart/2005/8/layout/orgChart1"/>
    <dgm:cxn modelId="{89E20739-A572-4F43-B3DC-90A4138A94ED}" type="presParOf" srcId="{CEA364EE-B1A2-435B-B516-BE88FF7139C9}" destId="{B91D9C95-7034-4507-9DEF-603DF9C42732}" srcOrd="1" destOrd="0" presId="urn:microsoft.com/office/officeart/2005/8/layout/orgChart1"/>
    <dgm:cxn modelId="{33B3B7D6-059C-4DF9-B5C5-1725386401B6}" type="presParOf" srcId="{CEA364EE-B1A2-435B-B516-BE88FF7139C9}" destId="{D8E947B6-157A-48B4-88CD-6D362E360EF0}" srcOrd="2" destOrd="0" presId="urn:microsoft.com/office/officeart/2005/8/layout/orgChart1"/>
    <dgm:cxn modelId="{EEFC8497-4308-4D69-8633-B086A00E1F3C}" type="presParOf" srcId="{490E1EF6-4FD0-4048-BA1C-E9FA69FEB048}" destId="{2FCCB3BB-8C24-475B-B5FB-CD1B448F721E}" srcOrd="6" destOrd="0" presId="urn:microsoft.com/office/officeart/2005/8/layout/orgChart1"/>
    <dgm:cxn modelId="{98224999-C17C-4F10-ACA5-7B16A0BCA5D2}" type="presParOf" srcId="{490E1EF6-4FD0-4048-BA1C-E9FA69FEB048}" destId="{0C0479D1-CB2F-4D37-93BA-4EE59A071211}" srcOrd="7" destOrd="0" presId="urn:microsoft.com/office/officeart/2005/8/layout/orgChart1"/>
    <dgm:cxn modelId="{698ACA8A-4719-43CA-A3A7-6EAACB7F50E5}" type="presParOf" srcId="{0C0479D1-CB2F-4D37-93BA-4EE59A071211}" destId="{21B138DA-F0F0-45C9-845E-1EF56B67A9D2}" srcOrd="0" destOrd="0" presId="urn:microsoft.com/office/officeart/2005/8/layout/orgChart1"/>
    <dgm:cxn modelId="{9C15E23C-A164-4360-A27B-9CD6CB55D4D5}" type="presParOf" srcId="{21B138DA-F0F0-45C9-845E-1EF56B67A9D2}" destId="{F0EBB0D4-4CC6-40BD-8717-C015AC2A603E}" srcOrd="0" destOrd="0" presId="urn:microsoft.com/office/officeart/2005/8/layout/orgChart1"/>
    <dgm:cxn modelId="{D420F7B4-2DC8-40C9-AA2C-10AD898AD2A1}" type="presParOf" srcId="{21B138DA-F0F0-45C9-845E-1EF56B67A9D2}" destId="{EDC6637B-52F8-44C1-9682-B7F39D6CFD27}" srcOrd="1" destOrd="0" presId="urn:microsoft.com/office/officeart/2005/8/layout/orgChart1"/>
    <dgm:cxn modelId="{D4CC08D2-9BE2-46B2-BC0E-637F882A2B2A}" type="presParOf" srcId="{0C0479D1-CB2F-4D37-93BA-4EE59A071211}" destId="{87BDC1FA-33C6-4839-8C8A-621CD0F7AAC8}" srcOrd="1" destOrd="0" presId="urn:microsoft.com/office/officeart/2005/8/layout/orgChart1"/>
    <dgm:cxn modelId="{91B4EE08-ACA2-443B-8BA0-04EC6197B33A}" type="presParOf" srcId="{0C0479D1-CB2F-4D37-93BA-4EE59A071211}" destId="{DF2A2AE0-43CE-48E0-BA7B-022C2590BEFB}" srcOrd="2" destOrd="0" presId="urn:microsoft.com/office/officeart/2005/8/layout/orgChart1"/>
    <dgm:cxn modelId="{5DEC5E03-D1E2-4705-AEF0-A4E2FD1442BA}" type="presParOf" srcId="{4F11F880-8883-48C0-A5E7-83881050DF83}" destId="{C051F357-EED2-4EAF-8563-32616E762F89}" srcOrd="2" destOrd="0" presId="urn:microsoft.com/office/officeart/2005/8/layout/orgChart1"/>
    <dgm:cxn modelId="{261B15DB-C7F5-4302-B5C3-6046324881E9}" type="presParOf" srcId="{66FCD684-DC41-47BF-A53E-AB88150A9B8B}" destId="{A130B069-70F8-4E36-A632-4624A35A085B}" srcOrd="6" destOrd="0" presId="urn:microsoft.com/office/officeart/2005/8/layout/orgChart1"/>
    <dgm:cxn modelId="{CF179E8C-F70E-4306-873B-E54B5095C9D0}" type="presParOf" srcId="{66FCD684-DC41-47BF-A53E-AB88150A9B8B}" destId="{2C28C6C2-A399-4887-86B9-4F3A53ADF05F}" srcOrd="7" destOrd="0" presId="urn:microsoft.com/office/officeart/2005/8/layout/orgChart1"/>
    <dgm:cxn modelId="{40CBCBBB-5FD7-4447-8B85-47CACD76091C}" type="presParOf" srcId="{2C28C6C2-A399-4887-86B9-4F3A53ADF05F}" destId="{48089DFE-A3A8-4021-B28C-1F6C0A11A2A6}" srcOrd="0" destOrd="0" presId="urn:microsoft.com/office/officeart/2005/8/layout/orgChart1"/>
    <dgm:cxn modelId="{4D925D17-543E-46F9-9256-18DBE2648074}" type="presParOf" srcId="{48089DFE-A3A8-4021-B28C-1F6C0A11A2A6}" destId="{88129648-409A-4B57-AF4C-62DB4B393671}" srcOrd="0" destOrd="0" presId="urn:microsoft.com/office/officeart/2005/8/layout/orgChart1"/>
    <dgm:cxn modelId="{44BCC6E7-4CDC-4312-B744-C1A658ACD48B}" type="presParOf" srcId="{48089DFE-A3A8-4021-B28C-1F6C0A11A2A6}" destId="{30469E7B-E069-46BC-B05D-7B697946C8D3}" srcOrd="1" destOrd="0" presId="urn:microsoft.com/office/officeart/2005/8/layout/orgChart1"/>
    <dgm:cxn modelId="{54002AAC-39CD-4A19-AFA2-9A326587CE45}" type="presParOf" srcId="{2C28C6C2-A399-4887-86B9-4F3A53ADF05F}" destId="{46B36435-2519-489F-99C4-C0662D7630B5}" srcOrd="1" destOrd="0" presId="urn:microsoft.com/office/officeart/2005/8/layout/orgChart1"/>
    <dgm:cxn modelId="{DE982CDC-F3E3-4E9E-B40F-5770CA3999F6}" type="presParOf" srcId="{2C28C6C2-A399-4887-86B9-4F3A53ADF05F}" destId="{D88B5FE8-E9A9-4722-8F7D-4AA460AD535F}" srcOrd="2" destOrd="0" presId="urn:microsoft.com/office/officeart/2005/8/layout/orgChart1"/>
    <dgm:cxn modelId="{6C51545B-D0E5-4C95-93FB-338AD4172B69}" type="presParOf" srcId="{630DBE9A-807B-4531-817E-919AA25C505F}" destId="{20BFA2CD-E37A-434F-9947-7F0F23993C8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F85F582-2874-4098-AD5C-AC68183D104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EB116F-4687-48C0-BC70-D1B4C08C6D2F}">
      <dgm:prSet phldrT="[Text]" custT="1"/>
      <dgm:spPr/>
      <dgm:t>
        <a:bodyPr/>
        <a:lstStyle/>
        <a:p>
          <a:r>
            <a:rPr lang="en-US" sz="1600" dirty="0"/>
            <a:t>Requirements and preparation</a:t>
          </a:r>
        </a:p>
      </dgm:t>
    </dgm:pt>
    <dgm:pt modelId="{2CEAB6A2-D535-4509-A0EC-8DF134E42768}" type="parTrans" cxnId="{0AD607BC-3F1D-4AC7-891D-06461745F90B}">
      <dgm:prSet/>
      <dgm:spPr/>
      <dgm:t>
        <a:bodyPr/>
        <a:lstStyle/>
        <a:p>
          <a:endParaRPr lang="en-US"/>
        </a:p>
      </dgm:t>
    </dgm:pt>
    <dgm:pt modelId="{0B4026AC-DB92-48BF-9645-590746190FA2}" type="sibTrans" cxnId="{0AD607BC-3F1D-4AC7-891D-06461745F90B}">
      <dgm:prSet/>
      <dgm:spPr/>
      <dgm:t>
        <a:bodyPr/>
        <a:lstStyle/>
        <a:p>
          <a:endParaRPr lang="en-US"/>
        </a:p>
      </dgm:t>
    </dgm:pt>
    <dgm:pt modelId="{3040861D-B8D6-4FFA-A9DD-E23A98F822F1}">
      <dgm:prSet phldrT="[Text]" custT="1"/>
      <dgm:spPr/>
      <dgm:t>
        <a:bodyPr/>
        <a:lstStyle/>
        <a:p>
          <a:r>
            <a:rPr lang="en-US" sz="1600" dirty="0"/>
            <a:t>Port </a:t>
          </a:r>
          <a:r>
            <a:rPr lang="en-US" sz="1600" dirty="0" err="1"/>
            <a:t>oidc</a:t>
          </a:r>
          <a:r>
            <a:rPr lang="en-US" sz="1600" dirty="0"/>
            <a:t>-agent to Windows</a:t>
          </a:r>
        </a:p>
      </dgm:t>
    </dgm:pt>
    <dgm:pt modelId="{5FCDF830-E550-4352-9D79-D39E07EFC6A8}" type="parTrans" cxnId="{032D86E7-B8D0-4784-9A9E-6B7CFF8E141D}">
      <dgm:prSet/>
      <dgm:spPr/>
      <dgm:t>
        <a:bodyPr/>
        <a:lstStyle/>
        <a:p>
          <a:endParaRPr lang="en-US"/>
        </a:p>
      </dgm:t>
    </dgm:pt>
    <dgm:pt modelId="{E4F9FC04-EAD6-4841-9556-156B5C2F727F}" type="sibTrans" cxnId="{032D86E7-B8D0-4784-9A9E-6B7CFF8E141D}">
      <dgm:prSet/>
      <dgm:spPr/>
      <dgm:t>
        <a:bodyPr/>
        <a:lstStyle/>
        <a:p>
          <a:endParaRPr lang="en-US"/>
        </a:p>
      </dgm:t>
    </dgm:pt>
    <dgm:pt modelId="{0FB4DD0A-C4FC-4B89-8A09-F72FDCC9363A}">
      <dgm:prSet phldrT="[Text]" custT="1"/>
      <dgm:spPr/>
      <dgm:t>
        <a:bodyPr/>
        <a:lstStyle/>
        <a:p>
          <a:r>
            <a:rPr lang="en-US" sz="1600" dirty="0"/>
            <a:t>Extend putty</a:t>
          </a:r>
        </a:p>
      </dgm:t>
    </dgm:pt>
    <dgm:pt modelId="{3700A0A0-16D5-497C-830E-E03C0EA62C89}" type="parTrans" cxnId="{69F8E737-959F-4251-8C4F-ABD285F23944}">
      <dgm:prSet/>
      <dgm:spPr/>
      <dgm:t>
        <a:bodyPr/>
        <a:lstStyle/>
        <a:p>
          <a:endParaRPr lang="en-US"/>
        </a:p>
      </dgm:t>
    </dgm:pt>
    <dgm:pt modelId="{CBB886F5-CB4B-4F86-BAE3-DF7DD028F950}" type="sibTrans" cxnId="{69F8E737-959F-4251-8C4F-ABD285F23944}">
      <dgm:prSet/>
      <dgm:spPr/>
      <dgm:t>
        <a:bodyPr/>
        <a:lstStyle/>
        <a:p>
          <a:endParaRPr lang="en-US"/>
        </a:p>
      </dgm:t>
    </dgm:pt>
    <dgm:pt modelId="{987C0EAD-FCFC-48D8-9DB9-1A0CFEA867A7}">
      <dgm:prSet phldrT="[Text]" custT="1"/>
      <dgm:spPr/>
      <dgm:t>
        <a:bodyPr/>
        <a:lstStyle/>
        <a:p>
          <a:r>
            <a:rPr lang="en-US" sz="1600" dirty="0"/>
            <a:t>Stakeholder meetings</a:t>
          </a:r>
        </a:p>
      </dgm:t>
    </dgm:pt>
    <dgm:pt modelId="{B3916F93-9E9A-451B-BF6A-D192F55E1292}" type="parTrans" cxnId="{DE450478-F607-4702-A3BC-6E342A172C32}">
      <dgm:prSet/>
      <dgm:spPr/>
      <dgm:t>
        <a:bodyPr/>
        <a:lstStyle/>
        <a:p>
          <a:endParaRPr lang="en-US"/>
        </a:p>
      </dgm:t>
    </dgm:pt>
    <dgm:pt modelId="{77660489-CA07-4E55-A2A8-4D380DEF33DF}" type="sibTrans" cxnId="{DE450478-F607-4702-A3BC-6E342A172C32}">
      <dgm:prSet/>
      <dgm:spPr/>
      <dgm:t>
        <a:bodyPr/>
        <a:lstStyle/>
        <a:p>
          <a:endParaRPr lang="en-US"/>
        </a:p>
      </dgm:t>
    </dgm:pt>
    <dgm:pt modelId="{C29D17AC-6073-4E8D-8B85-727FB260C609}">
      <dgm:prSet phldrT="[Text]" custT="1"/>
      <dgm:spPr/>
      <dgm:t>
        <a:bodyPr/>
        <a:lstStyle/>
        <a:p>
          <a:r>
            <a:rPr lang="en-US" sz="1600" dirty="0"/>
            <a:t>Gather requirements</a:t>
          </a:r>
        </a:p>
      </dgm:t>
    </dgm:pt>
    <dgm:pt modelId="{C55FAB6C-50AE-4EBD-86B8-228166911C83}" type="parTrans" cxnId="{ADAB93F7-A6E1-47BE-95DD-A385D001B622}">
      <dgm:prSet/>
      <dgm:spPr/>
      <dgm:t>
        <a:bodyPr/>
        <a:lstStyle/>
        <a:p>
          <a:endParaRPr lang="en-US"/>
        </a:p>
      </dgm:t>
    </dgm:pt>
    <dgm:pt modelId="{59A8EDE1-FFAB-4280-BB54-B3D3BCE81616}" type="sibTrans" cxnId="{ADAB93F7-A6E1-47BE-95DD-A385D001B622}">
      <dgm:prSet/>
      <dgm:spPr/>
      <dgm:t>
        <a:bodyPr/>
        <a:lstStyle/>
        <a:p>
          <a:endParaRPr lang="en-US"/>
        </a:p>
      </dgm:t>
    </dgm:pt>
    <dgm:pt modelId="{74F87ABF-8055-4509-8B47-71597B3C8729}">
      <dgm:prSet phldrT="[Text]" custT="1"/>
      <dgm:spPr/>
      <dgm:t>
        <a:bodyPr/>
        <a:lstStyle/>
        <a:p>
          <a:r>
            <a:rPr lang="en-US" sz="1600" dirty="0"/>
            <a:t>Familiarizing with the tools</a:t>
          </a:r>
        </a:p>
      </dgm:t>
    </dgm:pt>
    <dgm:pt modelId="{821A1D88-889D-4919-AE81-2BA2D26D206D}" type="parTrans" cxnId="{B03BD7ED-210F-4663-A575-17F2AA0DE0ED}">
      <dgm:prSet/>
      <dgm:spPr/>
      <dgm:t>
        <a:bodyPr/>
        <a:lstStyle/>
        <a:p>
          <a:endParaRPr lang="en-US"/>
        </a:p>
      </dgm:t>
    </dgm:pt>
    <dgm:pt modelId="{47C8B647-0570-4284-997F-5CE0A028712D}" type="sibTrans" cxnId="{B03BD7ED-210F-4663-A575-17F2AA0DE0ED}">
      <dgm:prSet/>
      <dgm:spPr/>
      <dgm:t>
        <a:bodyPr/>
        <a:lstStyle/>
        <a:p>
          <a:endParaRPr lang="en-US"/>
        </a:p>
      </dgm:t>
    </dgm:pt>
    <dgm:pt modelId="{0766C92D-F15A-4E42-B3B5-10E09A5DBDC1}">
      <dgm:prSet phldrT="[Text]" custT="1"/>
      <dgm:spPr/>
      <dgm:t>
        <a:bodyPr/>
        <a:lstStyle/>
        <a:p>
          <a:r>
            <a:rPr lang="en-US" sz="1600" dirty="0"/>
            <a:t>OIDC SSH</a:t>
          </a:r>
        </a:p>
      </dgm:t>
    </dgm:pt>
    <dgm:pt modelId="{AFFE3C54-EA9E-41E1-AAEB-D20D14D074E6}" type="parTrans" cxnId="{D6781563-4509-4AF0-BE1B-B6378A5946DA}">
      <dgm:prSet/>
      <dgm:spPr/>
      <dgm:t>
        <a:bodyPr/>
        <a:lstStyle/>
        <a:p>
          <a:endParaRPr lang="en-US"/>
        </a:p>
      </dgm:t>
    </dgm:pt>
    <dgm:pt modelId="{AC6884A0-1BC9-4BEE-A05B-0195CF2A1490}" type="sibTrans" cxnId="{D6781563-4509-4AF0-BE1B-B6378A5946DA}">
      <dgm:prSet/>
      <dgm:spPr/>
      <dgm:t>
        <a:bodyPr/>
        <a:lstStyle/>
        <a:p>
          <a:endParaRPr lang="en-US"/>
        </a:p>
      </dgm:t>
    </dgm:pt>
    <dgm:pt modelId="{7AF1D5CF-5647-42A0-B2C0-ACAFDDA90A14}">
      <dgm:prSet phldrT="[Text]" custT="1"/>
      <dgm:spPr/>
      <dgm:t>
        <a:bodyPr/>
        <a:lstStyle/>
        <a:p>
          <a:r>
            <a:rPr lang="en-US" sz="1600" dirty="0"/>
            <a:t>Windows Subsystem for Linux 2</a:t>
          </a:r>
        </a:p>
      </dgm:t>
    </dgm:pt>
    <dgm:pt modelId="{A6F9F176-F1DE-476C-A758-5FF64B1911F6}" type="parTrans" cxnId="{285DA47A-908E-42A5-9D1E-8A25C11BEC8B}">
      <dgm:prSet/>
      <dgm:spPr/>
      <dgm:t>
        <a:bodyPr/>
        <a:lstStyle/>
        <a:p>
          <a:endParaRPr lang="en-US"/>
        </a:p>
      </dgm:t>
    </dgm:pt>
    <dgm:pt modelId="{A5FD18C7-383B-49F4-B82B-C38A569EACE5}" type="sibTrans" cxnId="{285DA47A-908E-42A5-9D1E-8A25C11BEC8B}">
      <dgm:prSet/>
      <dgm:spPr/>
      <dgm:t>
        <a:bodyPr/>
        <a:lstStyle/>
        <a:p>
          <a:endParaRPr lang="en-US"/>
        </a:p>
      </dgm:t>
    </dgm:pt>
    <dgm:pt modelId="{6FAE0094-7EBB-4C8F-A0CE-551CE2890069}">
      <dgm:prSet phldrT="[Text]" custT="1"/>
      <dgm:spPr/>
      <dgm:t>
        <a:bodyPr/>
        <a:lstStyle/>
        <a:p>
          <a:r>
            <a:rPr lang="en-US" sz="1600" dirty="0"/>
            <a:t>Cygwin environment</a:t>
          </a:r>
        </a:p>
      </dgm:t>
    </dgm:pt>
    <dgm:pt modelId="{498C8403-A599-426F-89A0-40F3A460BA7B}" type="parTrans" cxnId="{D3807478-6A55-4922-9F46-6699D709D81A}">
      <dgm:prSet/>
      <dgm:spPr/>
      <dgm:t>
        <a:bodyPr/>
        <a:lstStyle/>
        <a:p>
          <a:endParaRPr lang="en-US"/>
        </a:p>
      </dgm:t>
    </dgm:pt>
    <dgm:pt modelId="{9804C4A7-BC1F-41F2-AF3A-1554198357C5}" type="sibTrans" cxnId="{D3807478-6A55-4922-9F46-6699D709D81A}">
      <dgm:prSet/>
      <dgm:spPr/>
      <dgm:t>
        <a:bodyPr/>
        <a:lstStyle/>
        <a:p>
          <a:endParaRPr lang="en-US"/>
        </a:p>
      </dgm:t>
    </dgm:pt>
    <dgm:pt modelId="{647201A1-C133-4119-9C1F-AEF5A0AD85CB}">
      <dgm:prSet phldrT="[Text]" custT="1"/>
      <dgm:spPr/>
      <dgm:t>
        <a:bodyPr/>
        <a:lstStyle/>
        <a:p>
          <a:r>
            <a:rPr lang="en-US" sz="1600" dirty="0"/>
            <a:t>MSYS2 environment</a:t>
          </a:r>
        </a:p>
      </dgm:t>
    </dgm:pt>
    <dgm:pt modelId="{B9CD6CCC-4BF2-4301-BA07-99DA9A71E632}" type="parTrans" cxnId="{B821EE3B-7EB2-4CE0-B5CD-6DFD401E7EDD}">
      <dgm:prSet/>
      <dgm:spPr/>
      <dgm:t>
        <a:bodyPr/>
        <a:lstStyle/>
        <a:p>
          <a:endParaRPr lang="en-US"/>
        </a:p>
      </dgm:t>
    </dgm:pt>
    <dgm:pt modelId="{4603B682-A8BB-4720-9051-D6A52F63DDFC}" type="sibTrans" cxnId="{B821EE3B-7EB2-4CE0-B5CD-6DFD401E7EDD}">
      <dgm:prSet/>
      <dgm:spPr/>
      <dgm:t>
        <a:bodyPr/>
        <a:lstStyle/>
        <a:p>
          <a:endParaRPr lang="en-US"/>
        </a:p>
      </dgm:t>
    </dgm:pt>
    <dgm:pt modelId="{08F14F18-B312-4F28-B97F-DBACB312D4E7}">
      <dgm:prSet phldrT="[Text]" custT="1"/>
      <dgm:spPr/>
      <dgm:t>
        <a:bodyPr/>
        <a:lstStyle/>
        <a:p>
          <a:r>
            <a:rPr lang="en-US" sz="1600" dirty="0"/>
            <a:t>Define architecture</a:t>
          </a:r>
        </a:p>
      </dgm:t>
    </dgm:pt>
    <dgm:pt modelId="{5823397E-4DCD-4DE7-8EA2-76A4701413C7}" type="parTrans" cxnId="{92B24F6D-8CC2-4DAB-8B47-C3A1245A39EA}">
      <dgm:prSet/>
      <dgm:spPr/>
      <dgm:t>
        <a:bodyPr/>
        <a:lstStyle/>
        <a:p>
          <a:endParaRPr lang="en-US"/>
        </a:p>
      </dgm:t>
    </dgm:pt>
    <dgm:pt modelId="{B1C8E4BD-6AEE-4624-BD7A-C1E116B8F749}" type="sibTrans" cxnId="{92B24F6D-8CC2-4DAB-8B47-C3A1245A39EA}">
      <dgm:prSet/>
      <dgm:spPr/>
      <dgm:t>
        <a:bodyPr/>
        <a:lstStyle/>
        <a:p>
          <a:endParaRPr lang="en-US"/>
        </a:p>
      </dgm:t>
    </dgm:pt>
    <dgm:pt modelId="{2274E38D-C24A-4ACC-A9D1-A6241E5FD2A5}">
      <dgm:prSet phldrT="[Text]" custT="1"/>
      <dgm:spPr/>
      <dgm:t>
        <a:bodyPr/>
        <a:lstStyle/>
        <a:p>
          <a:r>
            <a:rPr lang="en-US" sz="1600" dirty="0"/>
            <a:t>Discuss/agree with stakeholders</a:t>
          </a:r>
        </a:p>
      </dgm:t>
    </dgm:pt>
    <dgm:pt modelId="{5E94A188-C498-429B-BE9F-2B6BF4D8A7AB}" type="parTrans" cxnId="{D4F040D9-B2E1-45AE-8A3D-3E0E26FA140D}">
      <dgm:prSet/>
      <dgm:spPr/>
      <dgm:t>
        <a:bodyPr/>
        <a:lstStyle/>
        <a:p>
          <a:endParaRPr lang="en-US"/>
        </a:p>
      </dgm:t>
    </dgm:pt>
    <dgm:pt modelId="{4B60AC9D-DE48-4518-A975-42A7E388939E}" type="sibTrans" cxnId="{D4F040D9-B2E1-45AE-8A3D-3E0E26FA140D}">
      <dgm:prSet/>
      <dgm:spPr/>
      <dgm:t>
        <a:bodyPr/>
        <a:lstStyle/>
        <a:p>
          <a:endParaRPr lang="en-US"/>
        </a:p>
      </dgm:t>
    </dgm:pt>
    <dgm:pt modelId="{67B3EC8C-030F-413B-AF58-BB3D93553C4D}">
      <dgm:prSet phldrT="[Text]" custT="1"/>
      <dgm:spPr/>
      <dgm:t>
        <a:bodyPr/>
        <a:lstStyle/>
        <a:p>
          <a:r>
            <a:rPr lang="en-US" sz="1600" dirty="0"/>
            <a:t>Implement GUI for </a:t>
          </a:r>
          <a:r>
            <a:rPr lang="en-US" sz="1600" dirty="0" err="1"/>
            <a:t>oidc</a:t>
          </a:r>
          <a:r>
            <a:rPr lang="en-US" sz="1600" dirty="0"/>
            <a:t>-gen</a:t>
          </a:r>
        </a:p>
      </dgm:t>
    </dgm:pt>
    <dgm:pt modelId="{9463A732-2440-486D-B3DC-FC02735714BA}" type="parTrans" cxnId="{D12D6177-700A-48C2-BE1A-E1D17094CAB4}">
      <dgm:prSet/>
      <dgm:spPr/>
      <dgm:t>
        <a:bodyPr/>
        <a:lstStyle/>
        <a:p>
          <a:endParaRPr lang="en-US"/>
        </a:p>
      </dgm:t>
    </dgm:pt>
    <dgm:pt modelId="{D11CE456-AEC3-4880-B240-4EBF6F8371EB}" type="sibTrans" cxnId="{D12D6177-700A-48C2-BE1A-E1D17094CAB4}">
      <dgm:prSet/>
      <dgm:spPr/>
      <dgm:t>
        <a:bodyPr/>
        <a:lstStyle/>
        <a:p>
          <a:endParaRPr lang="en-US"/>
        </a:p>
      </dgm:t>
    </dgm:pt>
    <dgm:pt modelId="{6A711980-C21D-47B7-A20C-085E28242957}">
      <dgm:prSet phldrT="[Text]" custT="1"/>
      <dgm:spPr/>
      <dgm:t>
        <a:bodyPr/>
        <a:lstStyle/>
        <a:p>
          <a:r>
            <a:rPr lang="en-US" sz="1600" dirty="0"/>
            <a:t>Implement extension</a:t>
          </a:r>
        </a:p>
      </dgm:t>
    </dgm:pt>
    <dgm:pt modelId="{3F4B9237-A488-4BBA-A365-3910CBFAFE46}" type="parTrans" cxnId="{3ABF410B-2E24-43E0-AB4E-6F3D7035ACCB}">
      <dgm:prSet/>
      <dgm:spPr/>
      <dgm:t>
        <a:bodyPr/>
        <a:lstStyle/>
        <a:p>
          <a:endParaRPr lang="en-US"/>
        </a:p>
      </dgm:t>
    </dgm:pt>
    <dgm:pt modelId="{B9C21816-234F-4CCE-95D8-555A91343954}" type="sibTrans" cxnId="{3ABF410B-2E24-43E0-AB4E-6F3D7035ACCB}">
      <dgm:prSet/>
      <dgm:spPr/>
      <dgm:t>
        <a:bodyPr/>
        <a:lstStyle/>
        <a:p>
          <a:endParaRPr lang="en-US"/>
        </a:p>
      </dgm:t>
    </dgm:pt>
    <dgm:pt modelId="{445B17CC-B291-4F48-9E81-4FD9D4881395}">
      <dgm:prSet phldrT="[Text]" custT="1"/>
      <dgm:spPr/>
      <dgm:t>
        <a:bodyPr/>
        <a:lstStyle/>
        <a:p>
          <a:r>
            <a:rPr lang="en-US" sz="1600" dirty="0"/>
            <a:t>…</a:t>
          </a:r>
        </a:p>
      </dgm:t>
    </dgm:pt>
    <dgm:pt modelId="{78AEE23A-D862-448C-B51A-E2DA285B9FF3}" type="parTrans" cxnId="{6CBED881-1BAE-4118-B1CD-DE2F5C43B95A}">
      <dgm:prSet/>
      <dgm:spPr/>
      <dgm:t>
        <a:bodyPr/>
        <a:lstStyle/>
        <a:p>
          <a:endParaRPr lang="en-US"/>
        </a:p>
      </dgm:t>
    </dgm:pt>
    <dgm:pt modelId="{E3CDCDC5-2645-4618-8902-90EDE74000EF}" type="sibTrans" cxnId="{6CBED881-1BAE-4118-B1CD-DE2F5C43B95A}">
      <dgm:prSet/>
      <dgm:spPr/>
      <dgm:t>
        <a:bodyPr/>
        <a:lstStyle/>
        <a:p>
          <a:endParaRPr lang="en-US"/>
        </a:p>
      </dgm:t>
    </dgm:pt>
    <dgm:pt modelId="{28B966EF-DAEE-42A4-ABB2-9F4581D95EEB}">
      <dgm:prSet phldrT="[Text]" custT="1"/>
      <dgm:spPr/>
      <dgm:t>
        <a:bodyPr/>
        <a:lstStyle/>
        <a:p>
          <a:r>
            <a:rPr lang="en-US" sz="1600" dirty="0"/>
            <a:t>Agree on high-level architecture</a:t>
          </a:r>
        </a:p>
      </dgm:t>
    </dgm:pt>
    <dgm:pt modelId="{23AF0553-3A7E-4E05-8B36-7F8386DE3DE5}" type="parTrans" cxnId="{6D571794-D5C0-4298-8C26-CA07C4AC82E1}">
      <dgm:prSet/>
      <dgm:spPr/>
      <dgm:t>
        <a:bodyPr/>
        <a:lstStyle/>
        <a:p>
          <a:endParaRPr lang="en-US"/>
        </a:p>
      </dgm:t>
    </dgm:pt>
    <dgm:pt modelId="{36B4175D-DF8B-405F-84B5-66DFC41E1BB4}" type="sibTrans" cxnId="{6D571794-D5C0-4298-8C26-CA07C4AC82E1}">
      <dgm:prSet/>
      <dgm:spPr/>
      <dgm:t>
        <a:bodyPr/>
        <a:lstStyle/>
        <a:p>
          <a:endParaRPr lang="en-US"/>
        </a:p>
      </dgm:t>
    </dgm:pt>
    <dgm:pt modelId="{6ACC1915-9BE2-49E7-9C46-A867E3A5BE19}">
      <dgm:prSet phldrT="[Text]" custT="1"/>
      <dgm:spPr/>
      <dgm:t>
        <a:bodyPr/>
        <a:lstStyle/>
        <a:p>
          <a:r>
            <a:rPr lang="en-US" sz="1600" dirty="0"/>
            <a:t>Investigate possibilities</a:t>
          </a:r>
        </a:p>
      </dgm:t>
    </dgm:pt>
    <dgm:pt modelId="{F7E1A597-0AED-434C-A6EE-9E782A9E4C18}" type="sibTrans" cxnId="{428473AE-A3BF-4D18-90A8-F91811387AE6}">
      <dgm:prSet/>
      <dgm:spPr/>
      <dgm:t>
        <a:bodyPr/>
        <a:lstStyle/>
        <a:p>
          <a:endParaRPr lang="en-US"/>
        </a:p>
      </dgm:t>
    </dgm:pt>
    <dgm:pt modelId="{B75A67D3-F8E7-4A60-91A8-942CCCE8B8FC}" type="parTrans" cxnId="{428473AE-A3BF-4D18-90A8-F91811387AE6}">
      <dgm:prSet/>
      <dgm:spPr/>
      <dgm:t>
        <a:bodyPr/>
        <a:lstStyle/>
        <a:p>
          <a:endParaRPr lang="en-US"/>
        </a:p>
      </dgm:t>
    </dgm:pt>
    <dgm:pt modelId="{F2D3CCF6-F5BA-4256-8B1D-A8A95624B25D}" type="pres">
      <dgm:prSet presAssocID="{9F85F582-2874-4098-AD5C-AC68183D104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30DBE9A-807B-4531-817E-919AA25C505F}" type="pres">
      <dgm:prSet presAssocID="{0766C92D-F15A-4E42-B3B5-10E09A5DBDC1}" presName="hierRoot1" presStyleCnt="0">
        <dgm:presLayoutVars>
          <dgm:hierBranch val="init"/>
        </dgm:presLayoutVars>
      </dgm:prSet>
      <dgm:spPr/>
    </dgm:pt>
    <dgm:pt modelId="{1100FDAD-73DF-417A-A352-093E9BD3B1AA}" type="pres">
      <dgm:prSet presAssocID="{0766C92D-F15A-4E42-B3B5-10E09A5DBDC1}" presName="rootComposite1" presStyleCnt="0"/>
      <dgm:spPr/>
    </dgm:pt>
    <dgm:pt modelId="{F5B345CA-A4BC-4785-AD0D-1F20CC89E020}" type="pres">
      <dgm:prSet presAssocID="{0766C92D-F15A-4E42-B3B5-10E09A5DBDC1}" presName="rootText1" presStyleLbl="node0" presStyleIdx="0" presStyleCnt="1">
        <dgm:presLayoutVars>
          <dgm:chPref val="3"/>
        </dgm:presLayoutVars>
      </dgm:prSet>
      <dgm:spPr/>
    </dgm:pt>
    <dgm:pt modelId="{38C0842A-E9FD-4213-9442-C32AC1593A29}" type="pres">
      <dgm:prSet presAssocID="{0766C92D-F15A-4E42-B3B5-10E09A5DBDC1}" presName="rootConnector1" presStyleLbl="node1" presStyleIdx="0" presStyleCnt="0"/>
      <dgm:spPr/>
    </dgm:pt>
    <dgm:pt modelId="{66FCD684-DC41-47BF-A53E-AB88150A9B8B}" type="pres">
      <dgm:prSet presAssocID="{0766C92D-F15A-4E42-B3B5-10E09A5DBDC1}" presName="hierChild2" presStyleCnt="0"/>
      <dgm:spPr/>
    </dgm:pt>
    <dgm:pt modelId="{0CF3E3CA-A6FD-4E63-848F-37DA9D3C7D3E}" type="pres">
      <dgm:prSet presAssocID="{2CEAB6A2-D535-4509-A0EC-8DF134E42768}" presName="Name37" presStyleLbl="parChTrans1D2" presStyleIdx="0" presStyleCnt="4"/>
      <dgm:spPr/>
    </dgm:pt>
    <dgm:pt modelId="{E0DFDF3C-D45A-4588-8BB2-116B15065EC4}" type="pres">
      <dgm:prSet presAssocID="{B4EB116F-4687-48C0-BC70-D1B4C08C6D2F}" presName="hierRoot2" presStyleCnt="0">
        <dgm:presLayoutVars>
          <dgm:hierBranch val="init"/>
        </dgm:presLayoutVars>
      </dgm:prSet>
      <dgm:spPr/>
    </dgm:pt>
    <dgm:pt modelId="{1C291E18-7399-4956-AF61-8ED108EB733E}" type="pres">
      <dgm:prSet presAssocID="{B4EB116F-4687-48C0-BC70-D1B4C08C6D2F}" presName="rootComposite" presStyleCnt="0"/>
      <dgm:spPr/>
    </dgm:pt>
    <dgm:pt modelId="{C1F61589-F991-41B3-A44A-E183A7AEEF87}" type="pres">
      <dgm:prSet presAssocID="{B4EB116F-4687-48C0-BC70-D1B4C08C6D2F}" presName="rootText" presStyleLbl="node2" presStyleIdx="0" presStyleCnt="4">
        <dgm:presLayoutVars>
          <dgm:chPref val="3"/>
        </dgm:presLayoutVars>
      </dgm:prSet>
      <dgm:spPr/>
    </dgm:pt>
    <dgm:pt modelId="{D4DFD8AF-7428-4F50-A7EF-B9596C5EA00E}" type="pres">
      <dgm:prSet presAssocID="{B4EB116F-4687-48C0-BC70-D1B4C08C6D2F}" presName="rootConnector" presStyleLbl="node2" presStyleIdx="0" presStyleCnt="4"/>
      <dgm:spPr/>
    </dgm:pt>
    <dgm:pt modelId="{255D9251-6837-4F5C-945F-B8B7DC49C7BB}" type="pres">
      <dgm:prSet presAssocID="{B4EB116F-4687-48C0-BC70-D1B4C08C6D2F}" presName="hierChild4" presStyleCnt="0"/>
      <dgm:spPr/>
    </dgm:pt>
    <dgm:pt modelId="{4D000EA6-7687-48C0-A9EE-74208D92FF1D}" type="pres">
      <dgm:prSet presAssocID="{B3916F93-9E9A-451B-BF6A-D192F55E1292}" presName="Name37" presStyleLbl="parChTrans1D3" presStyleIdx="0" presStyleCnt="12"/>
      <dgm:spPr/>
    </dgm:pt>
    <dgm:pt modelId="{A58E133E-4462-4F81-B432-8B62674F956F}" type="pres">
      <dgm:prSet presAssocID="{987C0EAD-FCFC-48D8-9DB9-1A0CFEA867A7}" presName="hierRoot2" presStyleCnt="0">
        <dgm:presLayoutVars>
          <dgm:hierBranch val="init"/>
        </dgm:presLayoutVars>
      </dgm:prSet>
      <dgm:spPr/>
    </dgm:pt>
    <dgm:pt modelId="{361EC233-AFEE-487C-9937-26DC09F1A74C}" type="pres">
      <dgm:prSet presAssocID="{987C0EAD-FCFC-48D8-9DB9-1A0CFEA867A7}" presName="rootComposite" presStyleCnt="0"/>
      <dgm:spPr/>
    </dgm:pt>
    <dgm:pt modelId="{7C354883-3B1F-48D8-9899-A62481805F79}" type="pres">
      <dgm:prSet presAssocID="{987C0EAD-FCFC-48D8-9DB9-1A0CFEA867A7}" presName="rootText" presStyleLbl="node3" presStyleIdx="0" presStyleCnt="12">
        <dgm:presLayoutVars>
          <dgm:chPref val="3"/>
        </dgm:presLayoutVars>
      </dgm:prSet>
      <dgm:spPr/>
    </dgm:pt>
    <dgm:pt modelId="{E2494871-1FCA-4B9D-8831-D250C7F40C23}" type="pres">
      <dgm:prSet presAssocID="{987C0EAD-FCFC-48D8-9DB9-1A0CFEA867A7}" presName="rootConnector" presStyleLbl="node3" presStyleIdx="0" presStyleCnt="12"/>
      <dgm:spPr/>
    </dgm:pt>
    <dgm:pt modelId="{D5994F6C-7112-43CD-9C09-3CA1E1312FA0}" type="pres">
      <dgm:prSet presAssocID="{987C0EAD-FCFC-48D8-9DB9-1A0CFEA867A7}" presName="hierChild4" presStyleCnt="0"/>
      <dgm:spPr/>
    </dgm:pt>
    <dgm:pt modelId="{F71E88B1-E3DE-4E27-B5C6-F7A57BD3027E}" type="pres">
      <dgm:prSet presAssocID="{987C0EAD-FCFC-48D8-9DB9-1A0CFEA867A7}" presName="hierChild5" presStyleCnt="0"/>
      <dgm:spPr/>
    </dgm:pt>
    <dgm:pt modelId="{B7D817CB-9A0E-4424-A6E3-58F89C7C788B}" type="pres">
      <dgm:prSet presAssocID="{C55FAB6C-50AE-4EBD-86B8-228166911C83}" presName="Name37" presStyleLbl="parChTrans1D3" presStyleIdx="1" presStyleCnt="12"/>
      <dgm:spPr/>
    </dgm:pt>
    <dgm:pt modelId="{0CD16131-61A0-427D-BCF9-60567C354087}" type="pres">
      <dgm:prSet presAssocID="{C29D17AC-6073-4E8D-8B85-727FB260C609}" presName="hierRoot2" presStyleCnt="0">
        <dgm:presLayoutVars>
          <dgm:hierBranch val="init"/>
        </dgm:presLayoutVars>
      </dgm:prSet>
      <dgm:spPr/>
    </dgm:pt>
    <dgm:pt modelId="{D639C1CF-F71A-4CC6-A03A-6F8E35582871}" type="pres">
      <dgm:prSet presAssocID="{C29D17AC-6073-4E8D-8B85-727FB260C609}" presName="rootComposite" presStyleCnt="0"/>
      <dgm:spPr/>
    </dgm:pt>
    <dgm:pt modelId="{3B510E19-836D-4AEC-ACEF-D7A3298101B7}" type="pres">
      <dgm:prSet presAssocID="{C29D17AC-6073-4E8D-8B85-727FB260C609}" presName="rootText" presStyleLbl="node3" presStyleIdx="1" presStyleCnt="12">
        <dgm:presLayoutVars>
          <dgm:chPref val="3"/>
        </dgm:presLayoutVars>
      </dgm:prSet>
      <dgm:spPr/>
    </dgm:pt>
    <dgm:pt modelId="{A2727DAE-DE0E-48BA-8A11-9EDFF0BF476D}" type="pres">
      <dgm:prSet presAssocID="{C29D17AC-6073-4E8D-8B85-727FB260C609}" presName="rootConnector" presStyleLbl="node3" presStyleIdx="1" presStyleCnt="12"/>
      <dgm:spPr/>
    </dgm:pt>
    <dgm:pt modelId="{11259EA3-4E08-4B6F-BB61-0E6299F8BE3C}" type="pres">
      <dgm:prSet presAssocID="{C29D17AC-6073-4E8D-8B85-727FB260C609}" presName="hierChild4" presStyleCnt="0"/>
      <dgm:spPr/>
    </dgm:pt>
    <dgm:pt modelId="{7F1D1A65-69C1-4924-B564-213B65389774}" type="pres">
      <dgm:prSet presAssocID="{C29D17AC-6073-4E8D-8B85-727FB260C609}" presName="hierChild5" presStyleCnt="0"/>
      <dgm:spPr/>
    </dgm:pt>
    <dgm:pt modelId="{E85789D3-63DA-4BD3-8D9C-34D096BF9CC7}" type="pres">
      <dgm:prSet presAssocID="{821A1D88-889D-4919-AE81-2BA2D26D206D}" presName="Name37" presStyleLbl="parChTrans1D3" presStyleIdx="2" presStyleCnt="12"/>
      <dgm:spPr/>
    </dgm:pt>
    <dgm:pt modelId="{F0684852-0D07-4385-88B5-15E544DD0718}" type="pres">
      <dgm:prSet presAssocID="{74F87ABF-8055-4509-8B47-71597B3C8729}" presName="hierRoot2" presStyleCnt="0">
        <dgm:presLayoutVars>
          <dgm:hierBranch val="init"/>
        </dgm:presLayoutVars>
      </dgm:prSet>
      <dgm:spPr/>
    </dgm:pt>
    <dgm:pt modelId="{69739219-1B50-4F43-98D8-2AC6DB848C99}" type="pres">
      <dgm:prSet presAssocID="{74F87ABF-8055-4509-8B47-71597B3C8729}" presName="rootComposite" presStyleCnt="0"/>
      <dgm:spPr/>
    </dgm:pt>
    <dgm:pt modelId="{4D5177BA-8C4C-4BC7-B1B9-AA908CD7196B}" type="pres">
      <dgm:prSet presAssocID="{74F87ABF-8055-4509-8B47-71597B3C8729}" presName="rootText" presStyleLbl="node3" presStyleIdx="2" presStyleCnt="12">
        <dgm:presLayoutVars>
          <dgm:chPref val="3"/>
        </dgm:presLayoutVars>
      </dgm:prSet>
      <dgm:spPr/>
    </dgm:pt>
    <dgm:pt modelId="{279AC362-2C24-483B-83CF-BA0124BE8968}" type="pres">
      <dgm:prSet presAssocID="{74F87ABF-8055-4509-8B47-71597B3C8729}" presName="rootConnector" presStyleLbl="node3" presStyleIdx="2" presStyleCnt="12"/>
      <dgm:spPr/>
    </dgm:pt>
    <dgm:pt modelId="{E74997AA-7511-4250-A4A4-A873CCFB7E7E}" type="pres">
      <dgm:prSet presAssocID="{74F87ABF-8055-4509-8B47-71597B3C8729}" presName="hierChild4" presStyleCnt="0"/>
      <dgm:spPr/>
    </dgm:pt>
    <dgm:pt modelId="{2E160372-2B53-4C9C-8984-2F380146B8DA}" type="pres">
      <dgm:prSet presAssocID="{74F87ABF-8055-4509-8B47-71597B3C8729}" presName="hierChild5" presStyleCnt="0"/>
      <dgm:spPr/>
    </dgm:pt>
    <dgm:pt modelId="{1980FF14-4B6A-4034-B838-FE4C77A271C4}" type="pres">
      <dgm:prSet presAssocID="{23AF0553-3A7E-4E05-8B36-7F8386DE3DE5}" presName="Name37" presStyleLbl="parChTrans1D3" presStyleIdx="3" presStyleCnt="12"/>
      <dgm:spPr/>
    </dgm:pt>
    <dgm:pt modelId="{97E7649E-8280-4FBA-87FC-571F2589791F}" type="pres">
      <dgm:prSet presAssocID="{28B966EF-DAEE-42A4-ABB2-9F4581D95EEB}" presName="hierRoot2" presStyleCnt="0">
        <dgm:presLayoutVars>
          <dgm:hierBranch val="init"/>
        </dgm:presLayoutVars>
      </dgm:prSet>
      <dgm:spPr/>
    </dgm:pt>
    <dgm:pt modelId="{CCD547D3-B8B6-49E2-828E-0D4DE0AA956E}" type="pres">
      <dgm:prSet presAssocID="{28B966EF-DAEE-42A4-ABB2-9F4581D95EEB}" presName="rootComposite" presStyleCnt="0"/>
      <dgm:spPr/>
    </dgm:pt>
    <dgm:pt modelId="{FFB85696-E693-4C78-BD36-48302B823E36}" type="pres">
      <dgm:prSet presAssocID="{28B966EF-DAEE-42A4-ABB2-9F4581D95EEB}" presName="rootText" presStyleLbl="node3" presStyleIdx="3" presStyleCnt="12">
        <dgm:presLayoutVars>
          <dgm:chPref val="3"/>
        </dgm:presLayoutVars>
      </dgm:prSet>
      <dgm:spPr/>
    </dgm:pt>
    <dgm:pt modelId="{345CEE1E-2397-4FC0-B7A8-1D0CF84B1587}" type="pres">
      <dgm:prSet presAssocID="{28B966EF-DAEE-42A4-ABB2-9F4581D95EEB}" presName="rootConnector" presStyleLbl="node3" presStyleIdx="3" presStyleCnt="12"/>
      <dgm:spPr/>
    </dgm:pt>
    <dgm:pt modelId="{FFD63850-E5D7-419A-9524-6DF5E8963393}" type="pres">
      <dgm:prSet presAssocID="{28B966EF-DAEE-42A4-ABB2-9F4581D95EEB}" presName="hierChild4" presStyleCnt="0"/>
      <dgm:spPr/>
    </dgm:pt>
    <dgm:pt modelId="{D3FF36D9-0C78-4514-95A1-0DAEAC2171B3}" type="pres">
      <dgm:prSet presAssocID="{28B966EF-DAEE-42A4-ABB2-9F4581D95EEB}" presName="hierChild5" presStyleCnt="0"/>
      <dgm:spPr/>
    </dgm:pt>
    <dgm:pt modelId="{E80D1868-D586-4032-BB80-6F828853C9DE}" type="pres">
      <dgm:prSet presAssocID="{B4EB116F-4687-48C0-BC70-D1B4C08C6D2F}" presName="hierChild5" presStyleCnt="0"/>
      <dgm:spPr/>
    </dgm:pt>
    <dgm:pt modelId="{76A52067-49FA-49F6-843F-F5CE5534BBD5}" type="pres">
      <dgm:prSet presAssocID="{5FCDF830-E550-4352-9D79-D39E07EFC6A8}" presName="Name37" presStyleLbl="parChTrans1D2" presStyleIdx="1" presStyleCnt="4"/>
      <dgm:spPr/>
    </dgm:pt>
    <dgm:pt modelId="{F97252D5-DC6E-487F-AC65-27C1AF463AC7}" type="pres">
      <dgm:prSet presAssocID="{3040861D-B8D6-4FFA-A9DD-E23A98F822F1}" presName="hierRoot2" presStyleCnt="0">
        <dgm:presLayoutVars>
          <dgm:hierBranch val="init"/>
        </dgm:presLayoutVars>
      </dgm:prSet>
      <dgm:spPr/>
    </dgm:pt>
    <dgm:pt modelId="{60787090-72AE-483F-8AC8-D431B522A088}" type="pres">
      <dgm:prSet presAssocID="{3040861D-B8D6-4FFA-A9DD-E23A98F822F1}" presName="rootComposite" presStyleCnt="0"/>
      <dgm:spPr/>
    </dgm:pt>
    <dgm:pt modelId="{D099B981-7422-4A19-8757-A690E622ACF7}" type="pres">
      <dgm:prSet presAssocID="{3040861D-B8D6-4FFA-A9DD-E23A98F822F1}" presName="rootText" presStyleLbl="node2" presStyleIdx="1" presStyleCnt="4">
        <dgm:presLayoutVars>
          <dgm:chPref val="3"/>
        </dgm:presLayoutVars>
      </dgm:prSet>
      <dgm:spPr/>
    </dgm:pt>
    <dgm:pt modelId="{CE5B5085-231A-42CC-A268-B83FA828FEBB}" type="pres">
      <dgm:prSet presAssocID="{3040861D-B8D6-4FFA-A9DD-E23A98F822F1}" presName="rootConnector" presStyleLbl="node2" presStyleIdx="1" presStyleCnt="4"/>
      <dgm:spPr/>
    </dgm:pt>
    <dgm:pt modelId="{4177769C-FF18-4065-8C14-4F496AA8832E}" type="pres">
      <dgm:prSet presAssocID="{3040861D-B8D6-4FFA-A9DD-E23A98F822F1}" presName="hierChild4" presStyleCnt="0"/>
      <dgm:spPr/>
    </dgm:pt>
    <dgm:pt modelId="{C88F1317-4489-4FB3-9BC9-0095D1F7FACC}" type="pres">
      <dgm:prSet presAssocID="{B75A67D3-F8E7-4A60-91A8-942CCCE8B8FC}" presName="Name37" presStyleLbl="parChTrans1D3" presStyleIdx="4" presStyleCnt="12"/>
      <dgm:spPr/>
    </dgm:pt>
    <dgm:pt modelId="{4DFF50B5-CA5A-40DF-8758-065BB36D01DA}" type="pres">
      <dgm:prSet presAssocID="{6ACC1915-9BE2-49E7-9C46-A867E3A5BE19}" presName="hierRoot2" presStyleCnt="0">
        <dgm:presLayoutVars>
          <dgm:hierBranch val="init"/>
        </dgm:presLayoutVars>
      </dgm:prSet>
      <dgm:spPr/>
    </dgm:pt>
    <dgm:pt modelId="{E0178345-3DCE-41BF-AEED-99C57CFE0018}" type="pres">
      <dgm:prSet presAssocID="{6ACC1915-9BE2-49E7-9C46-A867E3A5BE19}" presName="rootComposite" presStyleCnt="0"/>
      <dgm:spPr/>
    </dgm:pt>
    <dgm:pt modelId="{CC5170A8-8079-4D9A-8F2E-DC241915D4BB}" type="pres">
      <dgm:prSet presAssocID="{6ACC1915-9BE2-49E7-9C46-A867E3A5BE19}" presName="rootText" presStyleLbl="node3" presStyleIdx="4" presStyleCnt="12">
        <dgm:presLayoutVars>
          <dgm:chPref val="3"/>
        </dgm:presLayoutVars>
      </dgm:prSet>
      <dgm:spPr/>
    </dgm:pt>
    <dgm:pt modelId="{BBC13477-7952-4244-98B0-30D925F3A87B}" type="pres">
      <dgm:prSet presAssocID="{6ACC1915-9BE2-49E7-9C46-A867E3A5BE19}" presName="rootConnector" presStyleLbl="node3" presStyleIdx="4" presStyleCnt="12"/>
      <dgm:spPr/>
    </dgm:pt>
    <dgm:pt modelId="{9AD043C5-BAE1-4689-A346-D5526D16EC94}" type="pres">
      <dgm:prSet presAssocID="{6ACC1915-9BE2-49E7-9C46-A867E3A5BE19}" presName="hierChild4" presStyleCnt="0"/>
      <dgm:spPr/>
    </dgm:pt>
    <dgm:pt modelId="{7799ED64-D528-4435-9C40-DB2286FC7D48}" type="pres">
      <dgm:prSet presAssocID="{6ACC1915-9BE2-49E7-9C46-A867E3A5BE19}" presName="hierChild5" presStyleCnt="0"/>
      <dgm:spPr/>
    </dgm:pt>
    <dgm:pt modelId="{8CBBDEAA-76CD-4BFB-A9A5-A6913D6B5D47}" type="pres">
      <dgm:prSet presAssocID="{A6F9F176-F1DE-476C-A758-5FF64B1911F6}" presName="Name37" presStyleLbl="parChTrans1D3" presStyleIdx="5" presStyleCnt="12"/>
      <dgm:spPr/>
    </dgm:pt>
    <dgm:pt modelId="{7DA77FB7-1291-4701-85B2-44ACF4E9B3C3}" type="pres">
      <dgm:prSet presAssocID="{7AF1D5CF-5647-42A0-B2C0-ACAFDDA90A14}" presName="hierRoot2" presStyleCnt="0">
        <dgm:presLayoutVars>
          <dgm:hierBranch val="init"/>
        </dgm:presLayoutVars>
      </dgm:prSet>
      <dgm:spPr/>
    </dgm:pt>
    <dgm:pt modelId="{27C078D0-650F-43C8-98DE-16A51701F84F}" type="pres">
      <dgm:prSet presAssocID="{7AF1D5CF-5647-42A0-B2C0-ACAFDDA90A14}" presName="rootComposite" presStyleCnt="0"/>
      <dgm:spPr/>
    </dgm:pt>
    <dgm:pt modelId="{D7260076-6347-4C5F-BD5F-2B198156125D}" type="pres">
      <dgm:prSet presAssocID="{7AF1D5CF-5647-42A0-B2C0-ACAFDDA90A14}" presName="rootText" presStyleLbl="node3" presStyleIdx="5" presStyleCnt="12">
        <dgm:presLayoutVars>
          <dgm:chPref val="3"/>
        </dgm:presLayoutVars>
      </dgm:prSet>
      <dgm:spPr/>
    </dgm:pt>
    <dgm:pt modelId="{7864B6FB-85AB-49A3-8189-FF14D5E43DAC}" type="pres">
      <dgm:prSet presAssocID="{7AF1D5CF-5647-42A0-B2C0-ACAFDDA90A14}" presName="rootConnector" presStyleLbl="node3" presStyleIdx="5" presStyleCnt="12"/>
      <dgm:spPr/>
    </dgm:pt>
    <dgm:pt modelId="{F7750268-942B-4136-889E-963DA8727BF5}" type="pres">
      <dgm:prSet presAssocID="{7AF1D5CF-5647-42A0-B2C0-ACAFDDA90A14}" presName="hierChild4" presStyleCnt="0"/>
      <dgm:spPr/>
    </dgm:pt>
    <dgm:pt modelId="{FEE05D16-106B-4A96-932D-F04435AC7E4F}" type="pres">
      <dgm:prSet presAssocID="{7AF1D5CF-5647-42A0-B2C0-ACAFDDA90A14}" presName="hierChild5" presStyleCnt="0"/>
      <dgm:spPr/>
    </dgm:pt>
    <dgm:pt modelId="{2A2FAEC6-EC42-4426-8E4D-660E69018DD7}" type="pres">
      <dgm:prSet presAssocID="{498C8403-A599-426F-89A0-40F3A460BA7B}" presName="Name37" presStyleLbl="parChTrans1D3" presStyleIdx="6" presStyleCnt="12"/>
      <dgm:spPr/>
    </dgm:pt>
    <dgm:pt modelId="{FCB59C7A-5469-47FB-97FD-1F998B4706E5}" type="pres">
      <dgm:prSet presAssocID="{6FAE0094-7EBB-4C8F-A0CE-551CE2890069}" presName="hierRoot2" presStyleCnt="0">
        <dgm:presLayoutVars>
          <dgm:hierBranch val="init"/>
        </dgm:presLayoutVars>
      </dgm:prSet>
      <dgm:spPr/>
    </dgm:pt>
    <dgm:pt modelId="{8E859CCC-6253-48E5-9884-77064BF66B27}" type="pres">
      <dgm:prSet presAssocID="{6FAE0094-7EBB-4C8F-A0CE-551CE2890069}" presName="rootComposite" presStyleCnt="0"/>
      <dgm:spPr/>
    </dgm:pt>
    <dgm:pt modelId="{563AFBF6-BB50-424D-BBEB-EB161D65C118}" type="pres">
      <dgm:prSet presAssocID="{6FAE0094-7EBB-4C8F-A0CE-551CE2890069}" presName="rootText" presStyleLbl="node3" presStyleIdx="6" presStyleCnt="12">
        <dgm:presLayoutVars>
          <dgm:chPref val="3"/>
        </dgm:presLayoutVars>
      </dgm:prSet>
      <dgm:spPr/>
    </dgm:pt>
    <dgm:pt modelId="{1A0F58A2-7F75-4D45-8050-90C472E7803B}" type="pres">
      <dgm:prSet presAssocID="{6FAE0094-7EBB-4C8F-A0CE-551CE2890069}" presName="rootConnector" presStyleLbl="node3" presStyleIdx="6" presStyleCnt="12"/>
      <dgm:spPr/>
    </dgm:pt>
    <dgm:pt modelId="{B568CF83-588A-4A10-A72B-29161A0A68DA}" type="pres">
      <dgm:prSet presAssocID="{6FAE0094-7EBB-4C8F-A0CE-551CE2890069}" presName="hierChild4" presStyleCnt="0"/>
      <dgm:spPr/>
    </dgm:pt>
    <dgm:pt modelId="{686ACE9C-8213-4A28-BD27-412B5D44C88A}" type="pres">
      <dgm:prSet presAssocID="{6FAE0094-7EBB-4C8F-A0CE-551CE2890069}" presName="hierChild5" presStyleCnt="0"/>
      <dgm:spPr/>
    </dgm:pt>
    <dgm:pt modelId="{FCBF2D4A-FD0A-40DF-B4CB-6803CCC3A486}" type="pres">
      <dgm:prSet presAssocID="{B9CD6CCC-4BF2-4301-BA07-99DA9A71E632}" presName="Name37" presStyleLbl="parChTrans1D3" presStyleIdx="7" presStyleCnt="12"/>
      <dgm:spPr/>
    </dgm:pt>
    <dgm:pt modelId="{C68BC367-5123-4C38-880D-EBED981204F9}" type="pres">
      <dgm:prSet presAssocID="{647201A1-C133-4119-9C1F-AEF5A0AD85CB}" presName="hierRoot2" presStyleCnt="0">
        <dgm:presLayoutVars>
          <dgm:hierBranch val="init"/>
        </dgm:presLayoutVars>
      </dgm:prSet>
      <dgm:spPr/>
    </dgm:pt>
    <dgm:pt modelId="{B8BB3FE5-858E-4880-8607-9432481454C7}" type="pres">
      <dgm:prSet presAssocID="{647201A1-C133-4119-9C1F-AEF5A0AD85CB}" presName="rootComposite" presStyleCnt="0"/>
      <dgm:spPr/>
    </dgm:pt>
    <dgm:pt modelId="{0C763567-1DC5-485D-A0F0-E6EFB5099B07}" type="pres">
      <dgm:prSet presAssocID="{647201A1-C133-4119-9C1F-AEF5A0AD85CB}" presName="rootText" presStyleLbl="node3" presStyleIdx="7" presStyleCnt="12">
        <dgm:presLayoutVars>
          <dgm:chPref val="3"/>
        </dgm:presLayoutVars>
      </dgm:prSet>
      <dgm:spPr/>
    </dgm:pt>
    <dgm:pt modelId="{3457E02A-5B40-4E51-B8D7-F82CC8AA6F1F}" type="pres">
      <dgm:prSet presAssocID="{647201A1-C133-4119-9C1F-AEF5A0AD85CB}" presName="rootConnector" presStyleLbl="node3" presStyleIdx="7" presStyleCnt="12"/>
      <dgm:spPr/>
    </dgm:pt>
    <dgm:pt modelId="{4B155FBF-AF2D-4F02-82C4-435FDBF70F9B}" type="pres">
      <dgm:prSet presAssocID="{647201A1-C133-4119-9C1F-AEF5A0AD85CB}" presName="hierChild4" presStyleCnt="0"/>
      <dgm:spPr/>
    </dgm:pt>
    <dgm:pt modelId="{5E0B7954-2D8A-4917-9762-1C26BCB9D4B1}" type="pres">
      <dgm:prSet presAssocID="{647201A1-C133-4119-9C1F-AEF5A0AD85CB}" presName="hierChild5" presStyleCnt="0"/>
      <dgm:spPr/>
    </dgm:pt>
    <dgm:pt modelId="{BDB24F81-DE41-4031-9690-B81524FB1B18}" type="pres">
      <dgm:prSet presAssocID="{3040861D-B8D6-4FFA-A9DD-E23A98F822F1}" presName="hierChild5" presStyleCnt="0"/>
      <dgm:spPr/>
    </dgm:pt>
    <dgm:pt modelId="{CE712906-11C7-42E8-9046-73EE7145483E}" type="pres">
      <dgm:prSet presAssocID="{3700A0A0-16D5-497C-830E-E03C0EA62C89}" presName="Name37" presStyleLbl="parChTrans1D2" presStyleIdx="2" presStyleCnt="4"/>
      <dgm:spPr/>
    </dgm:pt>
    <dgm:pt modelId="{4F11F880-8883-48C0-A5E7-83881050DF83}" type="pres">
      <dgm:prSet presAssocID="{0FB4DD0A-C4FC-4B89-8A09-F72FDCC9363A}" presName="hierRoot2" presStyleCnt="0">
        <dgm:presLayoutVars>
          <dgm:hierBranch val="init"/>
        </dgm:presLayoutVars>
      </dgm:prSet>
      <dgm:spPr/>
    </dgm:pt>
    <dgm:pt modelId="{A7EECFC8-775D-4D29-9185-CB6AB59F2A97}" type="pres">
      <dgm:prSet presAssocID="{0FB4DD0A-C4FC-4B89-8A09-F72FDCC9363A}" presName="rootComposite" presStyleCnt="0"/>
      <dgm:spPr/>
    </dgm:pt>
    <dgm:pt modelId="{DD73B06B-6917-4D0C-930E-C12C70FF6725}" type="pres">
      <dgm:prSet presAssocID="{0FB4DD0A-C4FC-4B89-8A09-F72FDCC9363A}" presName="rootText" presStyleLbl="node2" presStyleIdx="2" presStyleCnt="4">
        <dgm:presLayoutVars>
          <dgm:chPref val="3"/>
        </dgm:presLayoutVars>
      </dgm:prSet>
      <dgm:spPr/>
    </dgm:pt>
    <dgm:pt modelId="{E0921750-8338-440C-B94C-15FAEA48C4AB}" type="pres">
      <dgm:prSet presAssocID="{0FB4DD0A-C4FC-4B89-8A09-F72FDCC9363A}" presName="rootConnector" presStyleLbl="node2" presStyleIdx="2" presStyleCnt="4"/>
      <dgm:spPr/>
    </dgm:pt>
    <dgm:pt modelId="{490E1EF6-4FD0-4048-BA1C-E9FA69FEB048}" type="pres">
      <dgm:prSet presAssocID="{0FB4DD0A-C4FC-4B89-8A09-F72FDCC9363A}" presName="hierChild4" presStyleCnt="0"/>
      <dgm:spPr/>
    </dgm:pt>
    <dgm:pt modelId="{16ABAE71-87E0-4B0D-A1D8-E14E5203BDE6}" type="pres">
      <dgm:prSet presAssocID="{5823397E-4DCD-4DE7-8EA2-76A4701413C7}" presName="Name37" presStyleLbl="parChTrans1D3" presStyleIdx="8" presStyleCnt="12"/>
      <dgm:spPr/>
    </dgm:pt>
    <dgm:pt modelId="{D17209F8-7750-4579-9B9C-BDDF700D2562}" type="pres">
      <dgm:prSet presAssocID="{08F14F18-B312-4F28-B97F-DBACB312D4E7}" presName="hierRoot2" presStyleCnt="0">
        <dgm:presLayoutVars>
          <dgm:hierBranch val="init"/>
        </dgm:presLayoutVars>
      </dgm:prSet>
      <dgm:spPr/>
    </dgm:pt>
    <dgm:pt modelId="{25709289-8EFB-495B-ABC2-4BBD0691EB44}" type="pres">
      <dgm:prSet presAssocID="{08F14F18-B312-4F28-B97F-DBACB312D4E7}" presName="rootComposite" presStyleCnt="0"/>
      <dgm:spPr/>
    </dgm:pt>
    <dgm:pt modelId="{3DC4FF75-1164-4A0C-965E-EA4D37F6BDBA}" type="pres">
      <dgm:prSet presAssocID="{08F14F18-B312-4F28-B97F-DBACB312D4E7}" presName="rootText" presStyleLbl="node3" presStyleIdx="8" presStyleCnt="12">
        <dgm:presLayoutVars>
          <dgm:chPref val="3"/>
        </dgm:presLayoutVars>
      </dgm:prSet>
      <dgm:spPr/>
    </dgm:pt>
    <dgm:pt modelId="{2FD8C657-BA52-4CC3-A3AE-8138968C443C}" type="pres">
      <dgm:prSet presAssocID="{08F14F18-B312-4F28-B97F-DBACB312D4E7}" presName="rootConnector" presStyleLbl="node3" presStyleIdx="8" presStyleCnt="12"/>
      <dgm:spPr/>
    </dgm:pt>
    <dgm:pt modelId="{8B7D7F10-A6C3-44FA-A682-B7106F3E35D9}" type="pres">
      <dgm:prSet presAssocID="{08F14F18-B312-4F28-B97F-DBACB312D4E7}" presName="hierChild4" presStyleCnt="0"/>
      <dgm:spPr/>
    </dgm:pt>
    <dgm:pt modelId="{3C3BD0C6-5F7C-4038-8EE3-1AC5271651B2}" type="pres">
      <dgm:prSet presAssocID="{08F14F18-B312-4F28-B97F-DBACB312D4E7}" presName="hierChild5" presStyleCnt="0"/>
      <dgm:spPr/>
    </dgm:pt>
    <dgm:pt modelId="{399BADA1-D243-4894-A68F-8A6C4294397A}" type="pres">
      <dgm:prSet presAssocID="{5E94A188-C498-429B-BE9F-2B6BF4D8A7AB}" presName="Name37" presStyleLbl="parChTrans1D3" presStyleIdx="9" presStyleCnt="12"/>
      <dgm:spPr/>
    </dgm:pt>
    <dgm:pt modelId="{77D5927A-C897-4097-A395-49A982E0E1EF}" type="pres">
      <dgm:prSet presAssocID="{2274E38D-C24A-4ACC-A9D1-A6241E5FD2A5}" presName="hierRoot2" presStyleCnt="0">
        <dgm:presLayoutVars>
          <dgm:hierBranch val="init"/>
        </dgm:presLayoutVars>
      </dgm:prSet>
      <dgm:spPr/>
    </dgm:pt>
    <dgm:pt modelId="{ECEE3D80-FAD7-4D9E-893E-D3091690FFC6}" type="pres">
      <dgm:prSet presAssocID="{2274E38D-C24A-4ACC-A9D1-A6241E5FD2A5}" presName="rootComposite" presStyleCnt="0"/>
      <dgm:spPr/>
    </dgm:pt>
    <dgm:pt modelId="{709B3BA3-D2D7-4541-9DC9-476F67B43D43}" type="pres">
      <dgm:prSet presAssocID="{2274E38D-C24A-4ACC-A9D1-A6241E5FD2A5}" presName="rootText" presStyleLbl="node3" presStyleIdx="9" presStyleCnt="12">
        <dgm:presLayoutVars>
          <dgm:chPref val="3"/>
        </dgm:presLayoutVars>
      </dgm:prSet>
      <dgm:spPr/>
    </dgm:pt>
    <dgm:pt modelId="{A8A7DDC0-EFB7-43DB-804C-16522AE471A0}" type="pres">
      <dgm:prSet presAssocID="{2274E38D-C24A-4ACC-A9D1-A6241E5FD2A5}" presName="rootConnector" presStyleLbl="node3" presStyleIdx="9" presStyleCnt="12"/>
      <dgm:spPr/>
    </dgm:pt>
    <dgm:pt modelId="{785F64C3-8BD3-484C-BE96-8C0D0590CDA4}" type="pres">
      <dgm:prSet presAssocID="{2274E38D-C24A-4ACC-A9D1-A6241E5FD2A5}" presName="hierChild4" presStyleCnt="0"/>
      <dgm:spPr/>
    </dgm:pt>
    <dgm:pt modelId="{827B6892-4B68-4687-8879-D101958CEEFB}" type="pres">
      <dgm:prSet presAssocID="{2274E38D-C24A-4ACC-A9D1-A6241E5FD2A5}" presName="hierChild5" presStyleCnt="0"/>
      <dgm:spPr/>
    </dgm:pt>
    <dgm:pt modelId="{32C23B09-ABCE-442B-B183-6E34F9D39131}" type="pres">
      <dgm:prSet presAssocID="{9463A732-2440-486D-B3DC-FC02735714BA}" presName="Name37" presStyleLbl="parChTrans1D3" presStyleIdx="10" presStyleCnt="12"/>
      <dgm:spPr/>
    </dgm:pt>
    <dgm:pt modelId="{CEA364EE-B1A2-435B-B516-BE88FF7139C9}" type="pres">
      <dgm:prSet presAssocID="{67B3EC8C-030F-413B-AF58-BB3D93553C4D}" presName="hierRoot2" presStyleCnt="0">
        <dgm:presLayoutVars>
          <dgm:hierBranch val="init"/>
        </dgm:presLayoutVars>
      </dgm:prSet>
      <dgm:spPr/>
    </dgm:pt>
    <dgm:pt modelId="{7904FC0E-01E5-40E6-B8F5-A65877133513}" type="pres">
      <dgm:prSet presAssocID="{67B3EC8C-030F-413B-AF58-BB3D93553C4D}" presName="rootComposite" presStyleCnt="0"/>
      <dgm:spPr/>
    </dgm:pt>
    <dgm:pt modelId="{B9FAE61E-DB7D-467D-B7BD-F0CA5BADD5D8}" type="pres">
      <dgm:prSet presAssocID="{67B3EC8C-030F-413B-AF58-BB3D93553C4D}" presName="rootText" presStyleLbl="node3" presStyleIdx="10" presStyleCnt="12">
        <dgm:presLayoutVars>
          <dgm:chPref val="3"/>
        </dgm:presLayoutVars>
      </dgm:prSet>
      <dgm:spPr/>
    </dgm:pt>
    <dgm:pt modelId="{F4EF780D-B422-4D4B-9762-39E2240751A0}" type="pres">
      <dgm:prSet presAssocID="{67B3EC8C-030F-413B-AF58-BB3D93553C4D}" presName="rootConnector" presStyleLbl="node3" presStyleIdx="10" presStyleCnt="12"/>
      <dgm:spPr/>
    </dgm:pt>
    <dgm:pt modelId="{B91D9C95-7034-4507-9DEF-603DF9C42732}" type="pres">
      <dgm:prSet presAssocID="{67B3EC8C-030F-413B-AF58-BB3D93553C4D}" presName="hierChild4" presStyleCnt="0"/>
      <dgm:spPr/>
    </dgm:pt>
    <dgm:pt modelId="{D8E947B6-157A-48B4-88CD-6D362E360EF0}" type="pres">
      <dgm:prSet presAssocID="{67B3EC8C-030F-413B-AF58-BB3D93553C4D}" presName="hierChild5" presStyleCnt="0"/>
      <dgm:spPr/>
    </dgm:pt>
    <dgm:pt modelId="{2FCCB3BB-8C24-475B-B5FB-CD1B448F721E}" type="pres">
      <dgm:prSet presAssocID="{3F4B9237-A488-4BBA-A365-3910CBFAFE46}" presName="Name37" presStyleLbl="parChTrans1D3" presStyleIdx="11" presStyleCnt="12"/>
      <dgm:spPr/>
    </dgm:pt>
    <dgm:pt modelId="{0C0479D1-CB2F-4D37-93BA-4EE59A071211}" type="pres">
      <dgm:prSet presAssocID="{6A711980-C21D-47B7-A20C-085E28242957}" presName="hierRoot2" presStyleCnt="0">
        <dgm:presLayoutVars>
          <dgm:hierBranch val="init"/>
        </dgm:presLayoutVars>
      </dgm:prSet>
      <dgm:spPr/>
    </dgm:pt>
    <dgm:pt modelId="{21B138DA-F0F0-45C9-845E-1EF56B67A9D2}" type="pres">
      <dgm:prSet presAssocID="{6A711980-C21D-47B7-A20C-085E28242957}" presName="rootComposite" presStyleCnt="0"/>
      <dgm:spPr/>
    </dgm:pt>
    <dgm:pt modelId="{F0EBB0D4-4CC6-40BD-8717-C015AC2A603E}" type="pres">
      <dgm:prSet presAssocID="{6A711980-C21D-47B7-A20C-085E28242957}" presName="rootText" presStyleLbl="node3" presStyleIdx="11" presStyleCnt="12">
        <dgm:presLayoutVars>
          <dgm:chPref val="3"/>
        </dgm:presLayoutVars>
      </dgm:prSet>
      <dgm:spPr/>
    </dgm:pt>
    <dgm:pt modelId="{EDC6637B-52F8-44C1-9682-B7F39D6CFD27}" type="pres">
      <dgm:prSet presAssocID="{6A711980-C21D-47B7-A20C-085E28242957}" presName="rootConnector" presStyleLbl="node3" presStyleIdx="11" presStyleCnt="12"/>
      <dgm:spPr/>
    </dgm:pt>
    <dgm:pt modelId="{87BDC1FA-33C6-4839-8C8A-621CD0F7AAC8}" type="pres">
      <dgm:prSet presAssocID="{6A711980-C21D-47B7-A20C-085E28242957}" presName="hierChild4" presStyleCnt="0"/>
      <dgm:spPr/>
    </dgm:pt>
    <dgm:pt modelId="{DF2A2AE0-43CE-48E0-BA7B-022C2590BEFB}" type="pres">
      <dgm:prSet presAssocID="{6A711980-C21D-47B7-A20C-085E28242957}" presName="hierChild5" presStyleCnt="0"/>
      <dgm:spPr/>
    </dgm:pt>
    <dgm:pt modelId="{C051F357-EED2-4EAF-8563-32616E762F89}" type="pres">
      <dgm:prSet presAssocID="{0FB4DD0A-C4FC-4B89-8A09-F72FDCC9363A}" presName="hierChild5" presStyleCnt="0"/>
      <dgm:spPr/>
    </dgm:pt>
    <dgm:pt modelId="{A130B069-70F8-4E36-A632-4624A35A085B}" type="pres">
      <dgm:prSet presAssocID="{78AEE23A-D862-448C-B51A-E2DA285B9FF3}" presName="Name37" presStyleLbl="parChTrans1D2" presStyleIdx="3" presStyleCnt="4"/>
      <dgm:spPr/>
    </dgm:pt>
    <dgm:pt modelId="{2C28C6C2-A399-4887-86B9-4F3A53ADF05F}" type="pres">
      <dgm:prSet presAssocID="{445B17CC-B291-4F48-9E81-4FD9D4881395}" presName="hierRoot2" presStyleCnt="0">
        <dgm:presLayoutVars>
          <dgm:hierBranch val="init"/>
        </dgm:presLayoutVars>
      </dgm:prSet>
      <dgm:spPr/>
    </dgm:pt>
    <dgm:pt modelId="{48089DFE-A3A8-4021-B28C-1F6C0A11A2A6}" type="pres">
      <dgm:prSet presAssocID="{445B17CC-B291-4F48-9E81-4FD9D4881395}" presName="rootComposite" presStyleCnt="0"/>
      <dgm:spPr/>
    </dgm:pt>
    <dgm:pt modelId="{88129648-409A-4B57-AF4C-62DB4B393671}" type="pres">
      <dgm:prSet presAssocID="{445B17CC-B291-4F48-9E81-4FD9D4881395}" presName="rootText" presStyleLbl="node2" presStyleIdx="3" presStyleCnt="4">
        <dgm:presLayoutVars>
          <dgm:chPref val="3"/>
        </dgm:presLayoutVars>
      </dgm:prSet>
      <dgm:spPr/>
    </dgm:pt>
    <dgm:pt modelId="{30469E7B-E069-46BC-B05D-7B697946C8D3}" type="pres">
      <dgm:prSet presAssocID="{445B17CC-B291-4F48-9E81-4FD9D4881395}" presName="rootConnector" presStyleLbl="node2" presStyleIdx="3" presStyleCnt="4"/>
      <dgm:spPr/>
    </dgm:pt>
    <dgm:pt modelId="{46B36435-2519-489F-99C4-C0662D7630B5}" type="pres">
      <dgm:prSet presAssocID="{445B17CC-B291-4F48-9E81-4FD9D4881395}" presName="hierChild4" presStyleCnt="0"/>
      <dgm:spPr/>
    </dgm:pt>
    <dgm:pt modelId="{D88B5FE8-E9A9-4722-8F7D-4AA460AD535F}" type="pres">
      <dgm:prSet presAssocID="{445B17CC-B291-4F48-9E81-4FD9D4881395}" presName="hierChild5" presStyleCnt="0"/>
      <dgm:spPr/>
    </dgm:pt>
    <dgm:pt modelId="{20BFA2CD-E37A-434F-9947-7F0F23993C8D}" type="pres">
      <dgm:prSet presAssocID="{0766C92D-F15A-4E42-B3B5-10E09A5DBDC1}" presName="hierChild3" presStyleCnt="0"/>
      <dgm:spPr/>
    </dgm:pt>
  </dgm:ptLst>
  <dgm:cxnLst>
    <dgm:cxn modelId="{31FD8C00-D54F-464A-AEA4-E4BE3B6FE6AF}" type="presOf" srcId="{23AF0553-3A7E-4E05-8B36-7F8386DE3DE5}" destId="{1980FF14-4B6A-4034-B838-FE4C77A271C4}" srcOrd="0" destOrd="0" presId="urn:microsoft.com/office/officeart/2005/8/layout/orgChart1"/>
    <dgm:cxn modelId="{3ABF410B-2E24-43E0-AB4E-6F3D7035ACCB}" srcId="{0FB4DD0A-C4FC-4B89-8A09-F72FDCC9363A}" destId="{6A711980-C21D-47B7-A20C-085E28242957}" srcOrd="3" destOrd="0" parTransId="{3F4B9237-A488-4BBA-A365-3910CBFAFE46}" sibTransId="{B9C21816-234F-4CCE-95D8-555A91343954}"/>
    <dgm:cxn modelId="{9AADC70D-65DE-48F1-943E-B5C9B76A076A}" type="presOf" srcId="{78AEE23A-D862-448C-B51A-E2DA285B9FF3}" destId="{A130B069-70F8-4E36-A632-4624A35A085B}" srcOrd="0" destOrd="0" presId="urn:microsoft.com/office/officeart/2005/8/layout/orgChart1"/>
    <dgm:cxn modelId="{CE0E3F12-0BB4-43F0-811F-667D040B0AF7}" type="presOf" srcId="{5FCDF830-E550-4352-9D79-D39E07EFC6A8}" destId="{76A52067-49FA-49F6-843F-F5CE5534BBD5}" srcOrd="0" destOrd="0" presId="urn:microsoft.com/office/officeart/2005/8/layout/orgChart1"/>
    <dgm:cxn modelId="{C8804523-6682-4673-8957-850A00479AD6}" type="presOf" srcId="{A6F9F176-F1DE-476C-A758-5FF64B1911F6}" destId="{8CBBDEAA-76CD-4BFB-A9A5-A6913D6B5D47}" srcOrd="0" destOrd="0" presId="urn:microsoft.com/office/officeart/2005/8/layout/orgChart1"/>
    <dgm:cxn modelId="{4B5BF329-8E77-489A-8A1C-8F4184B5B0B0}" type="presOf" srcId="{3040861D-B8D6-4FFA-A9DD-E23A98F822F1}" destId="{CE5B5085-231A-42CC-A268-B83FA828FEBB}" srcOrd="1" destOrd="0" presId="urn:microsoft.com/office/officeart/2005/8/layout/orgChart1"/>
    <dgm:cxn modelId="{61E19B2C-4B77-4776-9C1B-FA1EED3E82F2}" type="presOf" srcId="{C55FAB6C-50AE-4EBD-86B8-228166911C83}" destId="{B7D817CB-9A0E-4424-A6E3-58F89C7C788B}" srcOrd="0" destOrd="0" presId="urn:microsoft.com/office/officeart/2005/8/layout/orgChart1"/>
    <dgm:cxn modelId="{C1BF042D-4238-479C-BDF6-C6CFF50A4EFD}" type="presOf" srcId="{9F85F582-2874-4098-AD5C-AC68183D1042}" destId="{F2D3CCF6-F5BA-4256-8B1D-A8A95624B25D}" srcOrd="0" destOrd="0" presId="urn:microsoft.com/office/officeart/2005/8/layout/orgChart1"/>
    <dgm:cxn modelId="{4C66D32E-0E78-4FEB-A9D1-3026B2B7E190}" type="presOf" srcId="{2274E38D-C24A-4ACC-A9D1-A6241E5FD2A5}" destId="{709B3BA3-D2D7-4541-9DC9-476F67B43D43}" srcOrd="0" destOrd="0" presId="urn:microsoft.com/office/officeart/2005/8/layout/orgChart1"/>
    <dgm:cxn modelId="{CD32FF31-BFB0-40E4-83DE-7958554D334D}" type="presOf" srcId="{9463A732-2440-486D-B3DC-FC02735714BA}" destId="{32C23B09-ABCE-442B-B183-6E34F9D39131}" srcOrd="0" destOrd="0" presId="urn:microsoft.com/office/officeart/2005/8/layout/orgChart1"/>
    <dgm:cxn modelId="{B6EFF233-66DE-4335-A23A-EF5D9E7BFEE7}" type="presOf" srcId="{08F14F18-B312-4F28-B97F-DBACB312D4E7}" destId="{3DC4FF75-1164-4A0C-965E-EA4D37F6BDBA}" srcOrd="0" destOrd="0" presId="urn:microsoft.com/office/officeart/2005/8/layout/orgChart1"/>
    <dgm:cxn modelId="{15B9E734-9CF8-4090-8B53-FC41FECB8F80}" type="presOf" srcId="{B4EB116F-4687-48C0-BC70-D1B4C08C6D2F}" destId="{C1F61589-F991-41B3-A44A-E183A7AEEF87}" srcOrd="0" destOrd="0" presId="urn:microsoft.com/office/officeart/2005/8/layout/orgChart1"/>
    <dgm:cxn modelId="{69211D35-05B6-4229-8558-6F1F91F3B637}" type="presOf" srcId="{987C0EAD-FCFC-48D8-9DB9-1A0CFEA867A7}" destId="{7C354883-3B1F-48D8-9899-A62481805F79}" srcOrd="0" destOrd="0" presId="urn:microsoft.com/office/officeart/2005/8/layout/orgChart1"/>
    <dgm:cxn modelId="{69F8E737-959F-4251-8C4F-ABD285F23944}" srcId="{0766C92D-F15A-4E42-B3B5-10E09A5DBDC1}" destId="{0FB4DD0A-C4FC-4B89-8A09-F72FDCC9363A}" srcOrd="2" destOrd="0" parTransId="{3700A0A0-16D5-497C-830E-E03C0EA62C89}" sibTransId="{CBB886F5-CB4B-4F86-BAE3-DF7DD028F950}"/>
    <dgm:cxn modelId="{2BBA9738-A6CE-40EB-948B-CEF7615AEB3F}" type="presOf" srcId="{7AF1D5CF-5647-42A0-B2C0-ACAFDDA90A14}" destId="{7864B6FB-85AB-49A3-8189-FF14D5E43DAC}" srcOrd="1" destOrd="0" presId="urn:microsoft.com/office/officeart/2005/8/layout/orgChart1"/>
    <dgm:cxn modelId="{86D8B539-7F93-49CF-8748-C5379A21BC6E}" type="presOf" srcId="{6FAE0094-7EBB-4C8F-A0CE-551CE2890069}" destId="{1A0F58A2-7F75-4D45-8050-90C472E7803B}" srcOrd="1" destOrd="0" presId="urn:microsoft.com/office/officeart/2005/8/layout/orgChart1"/>
    <dgm:cxn modelId="{DFFA6F3A-31EB-4B08-A81C-9B088D5824D3}" type="presOf" srcId="{647201A1-C133-4119-9C1F-AEF5A0AD85CB}" destId="{0C763567-1DC5-485D-A0F0-E6EFB5099B07}" srcOrd="0" destOrd="0" presId="urn:microsoft.com/office/officeart/2005/8/layout/orgChart1"/>
    <dgm:cxn modelId="{B821EE3B-7EB2-4CE0-B5CD-6DFD401E7EDD}" srcId="{3040861D-B8D6-4FFA-A9DD-E23A98F822F1}" destId="{647201A1-C133-4119-9C1F-AEF5A0AD85CB}" srcOrd="3" destOrd="0" parTransId="{B9CD6CCC-4BF2-4301-BA07-99DA9A71E632}" sibTransId="{4603B682-A8BB-4720-9051-D6A52F63DDFC}"/>
    <dgm:cxn modelId="{7341585E-82D4-4ABE-A4F7-B802F44193E0}" type="presOf" srcId="{B9CD6CCC-4BF2-4301-BA07-99DA9A71E632}" destId="{FCBF2D4A-FD0A-40DF-B4CB-6803CCC3A486}" srcOrd="0" destOrd="0" presId="urn:microsoft.com/office/officeart/2005/8/layout/orgChart1"/>
    <dgm:cxn modelId="{6ABCD461-D7FE-4109-96BD-AF7E184C4678}" type="presOf" srcId="{28B966EF-DAEE-42A4-ABB2-9F4581D95EEB}" destId="{345CEE1E-2397-4FC0-B7A8-1D0CF84B1587}" srcOrd="1" destOrd="0" presId="urn:microsoft.com/office/officeart/2005/8/layout/orgChart1"/>
    <dgm:cxn modelId="{D6781563-4509-4AF0-BE1B-B6378A5946DA}" srcId="{9F85F582-2874-4098-AD5C-AC68183D1042}" destId="{0766C92D-F15A-4E42-B3B5-10E09A5DBDC1}" srcOrd="0" destOrd="0" parTransId="{AFFE3C54-EA9E-41E1-AAEB-D20D14D074E6}" sibTransId="{AC6884A0-1BC9-4BEE-A05B-0195CF2A1490}"/>
    <dgm:cxn modelId="{10D0E046-B97F-4A7E-9D88-F46F411BF47F}" type="presOf" srcId="{28B966EF-DAEE-42A4-ABB2-9F4581D95EEB}" destId="{FFB85696-E693-4C78-BD36-48302B823E36}" srcOrd="0" destOrd="0" presId="urn:microsoft.com/office/officeart/2005/8/layout/orgChart1"/>
    <dgm:cxn modelId="{5F85684C-48D8-4FB2-9A81-C951A949767B}" type="presOf" srcId="{821A1D88-889D-4919-AE81-2BA2D26D206D}" destId="{E85789D3-63DA-4BD3-8D9C-34D096BF9CC7}" srcOrd="0" destOrd="0" presId="urn:microsoft.com/office/officeart/2005/8/layout/orgChart1"/>
    <dgm:cxn modelId="{92B24F6D-8CC2-4DAB-8B47-C3A1245A39EA}" srcId="{0FB4DD0A-C4FC-4B89-8A09-F72FDCC9363A}" destId="{08F14F18-B312-4F28-B97F-DBACB312D4E7}" srcOrd="0" destOrd="0" parTransId="{5823397E-4DCD-4DE7-8EA2-76A4701413C7}" sibTransId="{B1C8E4BD-6AEE-4624-BD7A-C1E116B8F749}"/>
    <dgm:cxn modelId="{FFE89870-5010-45D9-8017-FE0DED554794}" type="presOf" srcId="{987C0EAD-FCFC-48D8-9DB9-1A0CFEA867A7}" destId="{E2494871-1FCA-4B9D-8831-D250C7F40C23}" srcOrd="1" destOrd="0" presId="urn:microsoft.com/office/officeart/2005/8/layout/orgChart1"/>
    <dgm:cxn modelId="{1A1ED550-E955-49DE-92C3-F5445D69570A}" type="presOf" srcId="{6ACC1915-9BE2-49E7-9C46-A867E3A5BE19}" destId="{CC5170A8-8079-4D9A-8F2E-DC241915D4BB}" srcOrd="0" destOrd="0" presId="urn:microsoft.com/office/officeart/2005/8/layout/orgChart1"/>
    <dgm:cxn modelId="{B99F2676-8162-4E3B-AAC1-32A88C0CDDF9}" type="presOf" srcId="{3F4B9237-A488-4BBA-A365-3910CBFAFE46}" destId="{2FCCB3BB-8C24-475B-B5FB-CD1B448F721E}" srcOrd="0" destOrd="0" presId="urn:microsoft.com/office/officeart/2005/8/layout/orgChart1"/>
    <dgm:cxn modelId="{D12D6177-700A-48C2-BE1A-E1D17094CAB4}" srcId="{0FB4DD0A-C4FC-4B89-8A09-F72FDCC9363A}" destId="{67B3EC8C-030F-413B-AF58-BB3D93553C4D}" srcOrd="2" destOrd="0" parTransId="{9463A732-2440-486D-B3DC-FC02735714BA}" sibTransId="{D11CE456-AEC3-4880-B240-4EBF6F8371EB}"/>
    <dgm:cxn modelId="{DE450478-F607-4702-A3BC-6E342A172C32}" srcId="{B4EB116F-4687-48C0-BC70-D1B4C08C6D2F}" destId="{987C0EAD-FCFC-48D8-9DB9-1A0CFEA867A7}" srcOrd="0" destOrd="0" parTransId="{B3916F93-9E9A-451B-BF6A-D192F55E1292}" sibTransId="{77660489-CA07-4E55-A2A8-4D380DEF33DF}"/>
    <dgm:cxn modelId="{D3807478-6A55-4922-9F46-6699D709D81A}" srcId="{3040861D-B8D6-4FFA-A9DD-E23A98F822F1}" destId="{6FAE0094-7EBB-4C8F-A0CE-551CE2890069}" srcOrd="2" destOrd="0" parTransId="{498C8403-A599-426F-89A0-40F3A460BA7B}" sibTransId="{9804C4A7-BC1F-41F2-AF3A-1554198357C5}"/>
    <dgm:cxn modelId="{A11EF778-43E7-46AB-BA34-BA3AF5D2EE6C}" type="presOf" srcId="{6FAE0094-7EBB-4C8F-A0CE-551CE2890069}" destId="{563AFBF6-BB50-424D-BBEB-EB161D65C118}" srcOrd="0" destOrd="0" presId="urn:microsoft.com/office/officeart/2005/8/layout/orgChart1"/>
    <dgm:cxn modelId="{803DAD59-A5E0-4EC0-8F18-EC03ECA43B4B}" type="presOf" srcId="{67B3EC8C-030F-413B-AF58-BB3D93553C4D}" destId="{F4EF780D-B422-4D4B-9762-39E2240751A0}" srcOrd="1" destOrd="0" presId="urn:microsoft.com/office/officeart/2005/8/layout/orgChart1"/>
    <dgm:cxn modelId="{285DA47A-908E-42A5-9D1E-8A25C11BEC8B}" srcId="{3040861D-B8D6-4FFA-A9DD-E23A98F822F1}" destId="{7AF1D5CF-5647-42A0-B2C0-ACAFDDA90A14}" srcOrd="1" destOrd="0" parTransId="{A6F9F176-F1DE-476C-A758-5FF64B1911F6}" sibTransId="{A5FD18C7-383B-49F4-B82B-C38A569EACE5}"/>
    <dgm:cxn modelId="{52DBDE80-D8B1-4312-B9EB-D48F93BF4066}" type="presOf" srcId="{3700A0A0-16D5-497C-830E-E03C0EA62C89}" destId="{CE712906-11C7-42E8-9046-73EE7145483E}" srcOrd="0" destOrd="0" presId="urn:microsoft.com/office/officeart/2005/8/layout/orgChart1"/>
    <dgm:cxn modelId="{6CBED881-1BAE-4118-B1CD-DE2F5C43B95A}" srcId="{0766C92D-F15A-4E42-B3B5-10E09A5DBDC1}" destId="{445B17CC-B291-4F48-9E81-4FD9D4881395}" srcOrd="3" destOrd="0" parTransId="{78AEE23A-D862-448C-B51A-E2DA285B9FF3}" sibTransId="{E3CDCDC5-2645-4618-8902-90EDE74000EF}"/>
    <dgm:cxn modelId="{61B22A85-1797-4756-9D79-1E34A2C2AD3E}" type="presOf" srcId="{5823397E-4DCD-4DE7-8EA2-76A4701413C7}" destId="{16ABAE71-87E0-4B0D-A1D8-E14E5203BDE6}" srcOrd="0" destOrd="0" presId="urn:microsoft.com/office/officeart/2005/8/layout/orgChart1"/>
    <dgm:cxn modelId="{64938E8D-4034-4EDD-AF73-0BEF0F465216}" type="presOf" srcId="{C29D17AC-6073-4E8D-8B85-727FB260C609}" destId="{A2727DAE-DE0E-48BA-8A11-9EDFF0BF476D}" srcOrd="1" destOrd="0" presId="urn:microsoft.com/office/officeart/2005/8/layout/orgChart1"/>
    <dgm:cxn modelId="{6D571794-D5C0-4298-8C26-CA07C4AC82E1}" srcId="{B4EB116F-4687-48C0-BC70-D1B4C08C6D2F}" destId="{28B966EF-DAEE-42A4-ABB2-9F4581D95EEB}" srcOrd="3" destOrd="0" parTransId="{23AF0553-3A7E-4E05-8B36-7F8386DE3DE5}" sibTransId="{36B4175D-DF8B-405F-84B5-66DFC41E1BB4}"/>
    <dgm:cxn modelId="{2E666A98-1696-47E6-9BA0-572C51B4EAE7}" type="presOf" srcId="{0766C92D-F15A-4E42-B3B5-10E09A5DBDC1}" destId="{38C0842A-E9FD-4213-9442-C32AC1593A29}" srcOrd="1" destOrd="0" presId="urn:microsoft.com/office/officeart/2005/8/layout/orgChart1"/>
    <dgm:cxn modelId="{F3B99E9A-C02A-4590-B64C-6E77BA6910A8}" type="presOf" srcId="{2274E38D-C24A-4ACC-A9D1-A6241E5FD2A5}" destId="{A8A7DDC0-EFB7-43DB-804C-16522AE471A0}" srcOrd="1" destOrd="0" presId="urn:microsoft.com/office/officeart/2005/8/layout/orgChart1"/>
    <dgm:cxn modelId="{84FBFC9D-AF26-4852-95DE-CA44463A2DD4}" type="presOf" srcId="{5E94A188-C498-429B-BE9F-2B6BF4D8A7AB}" destId="{399BADA1-D243-4894-A68F-8A6C4294397A}" srcOrd="0" destOrd="0" presId="urn:microsoft.com/office/officeart/2005/8/layout/orgChart1"/>
    <dgm:cxn modelId="{FFE284A9-13C3-45BF-A7FB-0EF876591AD9}" type="presOf" srcId="{C29D17AC-6073-4E8D-8B85-727FB260C609}" destId="{3B510E19-836D-4AEC-ACEF-D7A3298101B7}" srcOrd="0" destOrd="0" presId="urn:microsoft.com/office/officeart/2005/8/layout/orgChart1"/>
    <dgm:cxn modelId="{4283C9A9-D30F-4FCC-9768-E1CDDECF0D62}" type="presOf" srcId="{6A711980-C21D-47B7-A20C-085E28242957}" destId="{EDC6637B-52F8-44C1-9682-B7F39D6CFD27}" srcOrd="1" destOrd="0" presId="urn:microsoft.com/office/officeart/2005/8/layout/orgChart1"/>
    <dgm:cxn modelId="{370BBCAB-BF10-458B-91F9-F6FAF8C36190}" type="presOf" srcId="{3040861D-B8D6-4FFA-A9DD-E23A98F822F1}" destId="{D099B981-7422-4A19-8757-A690E622ACF7}" srcOrd="0" destOrd="0" presId="urn:microsoft.com/office/officeart/2005/8/layout/orgChart1"/>
    <dgm:cxn modelId="{286F6CAD-94E7-4105-9C9D-33C04978E454}" type="presOf" srcId="{7AF1D5CF-5647-42A0-B2C0-ACAFDDA90A14}" destId="{D7260076-6347-4C5F-BD5F-2B198156125D}" srcOrd="0" destOrd="0" presId="urn:microsoft.com/office/officeart/2005/8/layout/orgChart1"/>
    <dgm:cxn modelId="{428473AE-A3BF-4D18-90A8-F91811387AE6}" srcId="{3040861D-B8D6-4FFA-A9DD-E23A98F822F1}" destId="{6ACC1915-9BE2-49E7-9C46-A867E3A5BE19}" srcOrd="0" destOrd="0" parTransId="{B75A67D3-F8E7-4A60-91A8-942CCCE8B8FC}" sibTransId="{F7E1A597-0AED-434C-A6EE-9E782A9E4C18}"/>
    <dgm:cxn modelId="{AEDE16AF-9ABB-4D78-9FB7-457C4645B30D}" type="presOf" srcId="{67B3EC8C-030F-413B-AF58-BB3D93553C4D}" destId="{B9FAE61E-DB7D-467D-B7BD-F0CA5BADD5D8}" srcOrd="0" destOrd="0" presId="urn:microsoft.com/office/officeart/2005/8/layout/orgChart1"/>
    <dgm:cxn modelId="{C46402B3-EF9B-4917-AFC4-DD3C9F17675C}" type="presOf" srcId="{B3916F93-9E9A-451B-BF6A-D192F55E1292}" destId="{4D000EA6-7687-48C0-A9EE-74208D92FF1D}" srcOrd="0" destOrd="0" presId="urn:microsoft.com/office/officeart/2005/8/layout/orgChart1"/>
    <dgm:cxn modelId="{7C7B70B3-0736-42E9-AB14-8F392DEFBE83}" type="presOf" srcId="{74F87ABF-8055-4509-8B47-71597B3C8729}" destId="{279AC362-2C24-483B-83CF-BA0124BE8968}" srcOrd="1" destOrd="0" presId="urn:microsoft.com/office/officeart/2005/8/layout/orgChart1"/>
    <dgm:cxn modelId="{AEEEAAB8-8D18-4E9A-BE69-A6068DAEF553}" type="presOf" srcId="{6A711980-C21D-47B7-A20C-085E28242957}" destId="{F0EBB0D4-4CC6-40BD-8717-C015AC2A603E}" srcOrd="0" destOrd="0" presId="urn:microsoft.com/office/officeart/2005/8/layout/orgChart1"/>
    <dgm:cxn modelId="{0AD607BC-3F1D-4AC7-891D-06461745F90B}" srcId="{0766C92D-F15A-4E42-B3B5-10E09A5DBDC1}" destId="{B4EB116F-4687-48C0-BC70-D1B4C08C6D2F}" srcOrd="0" destOrd="0" parTransId="{2CEAB6A2-D535-4509-A0EC-8DF134E42768}" sibTransId="{0B4026AC-DB92-48BF-9645-590746190FA2}"/>
    <dgm:cxn modelId="{BB6D1EBE-3EB0-42AB-809A-E45A005104B4}" type="presOf" srcId="{B4EB116F-4687-48C0-BC70-D1B4C08C6D2F}" destId="{D4DFD8AF-7428-4F50-A7EF-B9596C5EA00E}" srcOrd="1" destOrd="0" presId="urn:microsoft.com/office/officeart/2005/8/layout/orgChart1"/>
    <dgm:cxn modelId="{DAC25AC3-98E4-4D85-AF96-882486D758EA}" type="presOf" srcId="{6ACC1915-9BE2-49E7-9C46-A867E3A5BE19}" destId="{BBC13477-7952-4244-98B0-30D925F3A87B}" srcOrd="1" destOrd="0" presId="urn:microsoft.com/office/officeart/2005/8/layout/orgChart1"/>
    <dgm:cxn modelId="{4C31AEC5-6B66-4896-98BE-F43D8F8728A8}" type="presOf" srcId="{74F87ABF-8055-4509-8B47-71597B3C8729}" destId="{4D5177BA-8C4C-4BC7-B1B9-AA908CD7196B}" srcOrd="0" destOrd="0" presId="urn:microsoft.com/office/officeart/2005/8/layout/orgChart1"/>
    <dgm:cxn modelId="{1F66CCD1-3ABD-469F-9E92-52095EF2FDE4}" type="presOf" srcId="{445B17CC-B291-4F48-9E81-4FD9D4881395}" destId="{30469E7B-E069-46BC-B05D-7B697946C8D3}" srcOrd="1" destOrd="0" presId="urn:microsoft.com/office/officeart/2005/8/layout/orgChart1"/>
    <dgm:cxn modelId="{9B71ADD8-7C98-4EB7-878D-430B6F8D56F6}" type="presOf" srcId="{445B17CC-B291-4F48-9E81-4FD9D4881395}" destId="{88129648-409A-4B57-AF4C-62DB4B393671}" srcOrd="0" destOrd="0" presId="urn:microsoft.com/office/officeart/2005/8/layout/orgChart1"/>
    <dgm:cxn modelId="{D4F040D9-B2E1-45AE-8A3D-3E0E26FA140D}" srcId="{0FB4DD0A-C4FC-4B89-8A09-F72FDCC9363A}" destId="{2274E38D-C24A-4ACC-A9D1-A6241E5FD2A5}" srcOrd="1" destOrd="0" parTransId="{5E94A188-C498-429B-BE9F-2B6BF4D8A7AB}" sibTransId="{4B60AC9D-DE48-4518-A975-42A7E388939E}"/>
    <dgm:cxn modelId="{4F7872E4-9E07-4E3C-8400-86ECB63D9555}" type="presOf" srcId="{0766C92D-F15A-4E42-B3B5-10E09A5DBDC1}" destId="{F5B345CA-A4BC-4785-AD0D-1F20CC89E020}" srcOrd="0" destOrd="0" presId="urn:microsoft.com/office/officeart/2005/8/layout/orgChart1"/>
    <dgm:cxn modelId="{032D86E7-B8D0-4784-9A9E-6B7CFF8E141D}" srcId="{0766C92D-F15A-4E42-B3B5-10E09A5DBDC1}" destId="{3040861D-B8D6-4FFA-A9DD-E23A98F822F1}" srcOrd="1" destOrd="0" parTransId="{5FCDF830-E550-4352-9D79-D39E07EFC6A8}" sibTransId="{E4F9FC04-EAD6-4841-9556-156B5C2F727F}"/>
    <dgm:cxn modelId="{45AC82EA-30B6-4DDF-9745-D27ED27282B8}" type="presOf" srcId="{2CEAB6A2-D535-4509-A0EC-8DF134E42768}" destId="{0CF3E3CA-A6FD-4E63-848F-37DA9D3C7D3E}" srcOrd="0" destOrd="0" presId="urn:microsoft.com/office/officeart/2005/8/layout/orgChart1"/>
    <dgm:cxn modelId="{A3E9B5ED-D0BF-46BD-9DD0-1804D59203DC}" type="presOf" srcId="{647201A1-C133-4119-9C1F-AEF5A0AD85CB}" destId="{3457E02A-5B40-4E51-B8D7-F82CC8AA6F1F}" srcOrd="1" destOrd="0" presId="urn:microsoft.com/office/officeart/2005/8/layout/orgChart1"/>
    <dgm:cxn modelId="{B03BD7ED-210F-4663-A575-17F2AA0DE0ED}" srcId="{B4EB116F-4687-48C0-BC70-D1B4C08C6D2F}" destId="{74F87ABF-8055-4509-8B47-71597B3C8729}" srcOrd="2" destOrd="0" parTransId="{821A1D88-889D-4919-AE81-2BA2D26D206D}" sibTransId="{47C8B647-0570-4284-997F-5CE0A028712D}"/>
    <dgm:cxn modelId="{846D3BEF-ADDA-4135-815A-F82E00ADA9AD}" type="presOf" srcId="{498C8403-A599-426F-89A0-40F3A460BA7B}" destId="{2A2FAEC6-EC42-4426-8E4D-660E69018DD7}" srcOrd="0" destOrd="0" presId="urn:microsoft.com/office/officeart/2005/8/layout/orgChart1"/>
    <dgm:cxn modelId="{03F93DF1-3E63-4037-A453-6C88D91E57B7}" type="presOf" srcId="{0FB4DD0A-C4FC-4B89-8A09-F72FDCC9363A}" destId="{DD73B06B-6917-4D0C-930E-C12C70FF6725}" srcOrd="0" destOrd="0" presId="urn:microsoft.com/office/officeart/2005/8/layout/orgChart1"/>
    <dgm:cxn modelId="{467EC2F1-25B4-4D2F-A372-7E0E39BC6AC1}" type="presOf" srcId="{08F14F18-B312-4F28-B97F-DBACB312D4E7}" destId="{2FD8C657-BA52-4CC3-A3AE-8138968C443C}" srcOrd="1" destOrd="0" presId="urn:microsoft.com/office/officeart/2005/8/layout/orgChart1"/>
    <dgm:cxn modelId="{7047BDF6-73D3-4A37-A101-3294BB8DAC53}" type="presOf" srcId="{0FB4DD0A-C4FC-4B89-8A09-F72FDCC9363A}" destId="{E0921750-8338-440C-B94C-15FAEA48C4AB}" srcOrd="1" destOrd="0" presId="urn:microsoft.com/office/officeart/2005/8/layout/orgChart1"/>
    <dgm:cxn modelId="{ADAB93F7-A6E1-47BE-95DD-A385D001B622}" srcId="{B4EB116F-4687-48C0-BC70-D1B4C08C6D2F}" destId="{C29D17AC-6073-4E8D-8B85-727FB260C609}" srcOrd="1" destOrd="0" parTransId="{C55FAB6C-50AE-4EBD-86B8-228166911C83}" sibTransId="{59A8EDE1-FFAB-4280-BB54-B3D3BCE81616}"/>
    <dgm:cxn modelId="{DFD0E9FA-031F-48D8-81EE-9F367124B964}" type="presOf" srcId="{B75A67D3-F8E7-4A60-91A8-942CCCE8B8FC}" destId="{C88F1317-4489-4FB3-9BC9-0095D1F7FACC}" srcOrd="0" destOrd="0" presId="urn:microsoft.com/office/officeart/2005/8/layout/orgChart1"/>
    <dgm:cxn modelId="{7639CC0B-1551-45BA-BE32-35C7E0552479}" type="presParOf" srcId="{F2D3CCF6-F5BA-4256-8B1D-A8A95624B25D}" destId="{630DBE9A-807B-4531-817E-919AA25C505F}" srcOrd="0" destOrd="0" presId="urn:microsoft.com/office/officeart/2005/8/layout/orgChart1"/>
    <dgm:cxn modelId="{6E637B8A-36F9-4C56-92D5-F31C3ABB75A9}" type="presParOf" srcId="{630DBE9A-807B-4531-817E-919AA25C505F}" destId="{1100FDAD-73DF-417A-A352-093E9BD3B1AA}" srcOrd="0" destOrd="0" presId="urn:microsoft.com/office/officeart/2005/8/layout/orgChart1"/>
    <dgm:cxn modelId="{F9AB35AB-E7CA-497D-A856-7697B724ECB0}" type="presParOf" srcId="{1100FDAD-73DF-417A-A352-093E9BD3B1AA}" destId="{F5B345CA-A4BC-4785-AD0D-1F20CC89E020}" srcOrd="0" destOrd="0" presId="urn:microsoft.com/office/officeart/2005/8/layout/orgChart1"/>
    <dgm:cxn modelId="{7D0FD0AB-DBBE-4243-A177-2F2756195083}" type="presParOf" srcId="{1100FDAD-73DF-417A-A352-093E9BD3B1AA}" destId="{38C0842A-E9FD-4213-9442-C32AC1593A29}" srcOrd="1" destOrd="0" presId="urn:microsoft.com/office/officeart/2005/8/layout/orgChart1"/>
    <dgm:cxn modelId="{F8E90A43-A9A3-410F-A616-D0CBF0309790}" type="presParOf" srcId="{630DBE9A-807B-4531-817E-919AA25C505F}" destId="{66FCD684-DC41-47BF-A53E-AB88150A9B8B}" srcOrd="1" destOrd="0" presId="urn:microsoft.com/office/officeart/2005/8/layout/orgChart1"/>
    <dgm:cxn modelId="{C1A90ECF-F8C6-4724-909A-0BF0E5F7A9F8}" type="presParOf" srcId="{66FCD684-DC41-47BF-A53E-AB88150A9B8B}" destId="{0CF3E3CA-A6FD-4E63-848F-37DA9D3C7D3E}" srcOrd="0" destOrd="0" presId="urn:microsoft.com/office/officeart/2005/8/layout/orgChart1"/>
    <dgm:cxn modelId="{95A822F7-F891-44AD-9ABF-313C6DE14705}" type="presParOf" srcId="{66FCD684-DC41-47BF-A53E-AB88150A9B8B}" destId="{E0DFDF3C-D45A-4588-8BB2-116B15065EC4}" srcOrd="1" destOrd="0" presId="urn:microsoft.com/office/officeart/2005/8/layout/orgChart1"/>
    <dgm:cxn modelId="{3CFB5F33-D8AF-4905-8A13-9998F1C5F333}" type="presParOf" srcId="{E0DFDF3C-D45A-4588-8BB2-116B15065EC4}" destId="{1C291E18-7399-4956-AF61-8ED108EB733E}" srcOrd="0" destOrd="0" presId="urn:microsoft.com/office/officeart/2005/8/layout/orgChart1"/>
    <dgm:cxn modelId="{39514A27-FB2B-4D01-8C29-EC8A1B6FAD88}" type="presParOf" srcId="{1C291E18-7399-4956-AF61-8ED108EB733E}" destId="{C1F61589-F991-41B3-A44A-E183A7AEEF87}" srcOrd="0" destOrd="0" presId="urn:microsoft.com/office/officeart/2005/8/layout/orgChart1"/>
    <dgm:cxn modelId="{1C61951B-A495-4A1E-9093-C9AF409AD17A}" type="presParOf" srcId="{1C291E18-7399-4956-AF61-8ED108EB733E}" destId="{D4DFD8AF-7428-4F50-A7EF-B9596C5EA00E}" srcOrd="1" destOrd="0" presId="urn:microsoft.com/office/officeart/2005/8/layout/orgChart1"/>
    <dgm:cxn modelId="{D02330E3-EF71-45CF-A443-BA914FCF0014}" type="presParOf" srcId="{E0DFDF3C-D45A-4588-8BB2-116B15065EC4}" destId="{255D9251-6837-4F5C-945F-B8B7DC49C7BB}" srcOrd="1" destOrd="0" presId="urn:microsoft.com/office/officeart/2005/8/layout/orgChart1"/>
    <dgm:cxn modelId="{9ADAF869-B447-41C0-BC78-1FC975E2ED2E}" type="presParOf" srcId="{255D9251-6837-4F5C-945F-B8B7DC49C7BB}" destId="{4D000EA6-7687-48C0-A9EE-74208D92FF1D}" srcOrd="0" destOrd="0" presId="urn:microsoft.com/office/officeart/2005/8/layout/orgChart1"/>
    <dgm:cxn modelId="{F83A20F3-47BE-41DF-AE14-3DDB5D405B41}" type="presParOf" srcId="{255D9251-6837-4F5C-945F-B8B7DC49C7BB}" destId="{A58E133E-4462-4F81-B432-8B62674F956F}" srcOrd="1" destOrd="0" presId="urn:microsoft.com/office/officeart/2005/8/layout/orgChart1"/>
    <dgm:cxn modelId="{5128E1F0-8CAF-4B7F-B67D-543299D23810}" type="presParOf" srcId="{A58E133E-4462-4F81-B432-8B62674F956F}" destId="{361EC233-AFEE-487C-9937-26DC09F1A74C}" srcOrd="0" destOrd="0" presId="urn:microsoft.com/office/officeart/2005/8/layout/orgChart1"/>
    <dgm:cxn modelId="{AB4E7D9A-A6A8-4E2D-B2D9-F2219ED420DA}" type="presParOf" srcId="{361EC233-AFEE-487C-9937-26DC09F1A74C}" destId="{7C354883-3B1F-48D8-9899-A62481805F79}" srcOrd="0" destOrd="0" presId="urn:microsoft.com/office/officeart/2005/8/layout/orgChart1"/>
    <dgm:cxn modelId="{CE13DD82-9FE1-468B-AF40-2CFFACE9B0CF}" type="presParOf" srcId="{361EC233-AFEE-487C-9937-26DC09F1A74C}" destId="{E2494871-1FCA-4B9D-8831-D250C7F40C23}" srcOrd="1" destOrd="0" presId="urn:microsoft.com/office/officeart/2005/8/layout/orgChart1"/>
    <dgm:cxn modelId="{81CA9E76-2979-43B0-A57A-489D267C25D8}" type="presParOf" srcId="{A58E133E-4462-4F81-B432-8B62674F956F}" destId="{D5994F6C-7112-43CD-9C09-3CA1E1312FA0}" srcOrd="1" destOrd="0" presId="urn:microsoft.com/office/officeart/2005/8/layout/orgChart1"/>
    <dgm:cxn modelId="{3224E649-F2EA-4F87-B0FA-FF6EF0F48F8D}" type="presParOf" srcId="{A58E133E-4462-4F81-B432-8B62674F956F}" destId="{F71E88B1-E3DE-4E27-B5C6-F7A57BD3027E}" srcOrd="2" destOrd="0" presId="urn:microsoft.com/office/officeart/2005/8/layout/orgChart1"/>
    <dgm:cxn modelId="{34A2E394-7D7B-457D-B2A8-25CEF75CC508}" type="presParOf" srcId="{255D9251-6837-4F5C-945F-B8B7DC49C7BB}" destId="{B7D817CB-9A0E-4424-A6E3-58F89C7C788B}" srcOrd="2" destOrd="0" presId="urn:microsoft.com/office/officeart/2005/8/layout/orgChart1"/>
    <dgm:cxn modelId="{8AC7463E-F6C1-4F0F-A9C2-6B80B1BF9E4E}" type="presParOf" srcId="{255D9251-6837-4F5C-945F-B8B7DC49C7BB}" destId="{0CD16131-61A0-427D-BCF9-60567C354087}" srcOrd="3" destOrd="0" presId="urn:microsoft.com/office/officeart/2005/8/layout/orgChart1"/>
    <dgm:cxn modelId="{A581B847-8F93-4788-A04A-F989F01FC48F}" type="presParOf" srcId="{0CD16131-61A0-427D-BCF9-60567C354087}" destId="{D639C1CF-F71A-4CC6-A03A-6F8E35582871}" srcOrd="0" destOrd="0" presId="urn:microsoft.com/office/officeart/2005/8/layout/orgChart1"/>
    <dgm:cxn modelId="{73924693-8A73-4EA6-A4B6-D8A404876452}" type="presParOf" srcId="{D639C1CF-F71A-4CC6-A03A-6F8E35582871}" destId="{3B510E19-836D-4AEC-ACEF-D7A3298101B7}" srcOrd="0" destOrd="0" presId="urn:microsoft.com/office/officeart/2005/8/layout/orgChart1"/>
    <dgm:cxn modelId="{06727EEF-B366-44B1-BD2B-7EFBCDCE3B1B}" type="presParOf" srcId="{D639C1CF-F71A-4CC6-A03A-6F8E35582871}" destId="{A2727DAE-DE0E-48BA-8A11-9EDFF0BF476D}" srcOrd="1" destOrd="0" presId="urn:microsoft.com/office/officeart/2005/8/layout/orgChart1"/>
    <dgm:cxn modelId="{B364566D-F401-421D-B69D-EE9AC0CA7DA4}" type="presParOf" srcId="{0CD16131-61A0-427D-BCF9-60567C354087}" destId="{11259EA3-4E08-4B6F-BB61-0E6299F8BE3C}" srcOrd="1" destOrd="0" presId="urn:microsoft.com/office/officeart/2005/8/layout/orgChart1"/>
    <dgm:cxn modelId="{9227FF5B-68B3-420A-ACF5-9C2C5734AF87}" type="presParOf" srcId="{0CD16131-61A0-427D-BCF9-60567C354087}" destId="{7F1D1A65-69C1-4924-B564-213B65389774}" srcOrd="2" destOrd="0" presId="urn:microsoft.com/office/officeart/2005/8/layout/orgChart1"/>
    <dgm:cxn modelId="{5D4FD1D0-5589-4326-9055-B13BB09F52F9}" type="presParOf" srcId="{255D9251-6837-4F5C-945F-B8B7DC49C7BB}" destId="{E85789D3-63DA-4BD3-8D9C-34D096BF9CC7}" srcOrd="4" destOrd="0" presId="urn:microsoft.com/office/officeart/2005/8/layout/orgChart1"/>
    <dgm:cxn modelId="{B3BA2F3A-515F-4168-9BFE-401E979ED896}" type="presParOf" srcId="{255D9251-6837-4F5C-945F-B8B7DC49C7BB}" destId="{F0684852-0D07-4385-88B5-15E544DD0718}" srcOrd="5" destOrd="0" presId="urn:microsoft.com/office/officeart/2005/8/layout/orgChart1"/>
    <dgm:cxn modelId="{DB90E3F2-7FD9-4B91-AEBC-457D8028EE85}" type="presParOf" srcId="{F0684852-0D07-4385-88B5-15E544DD0718}" destId="{69739219-1B50-4F43-98D8-2AC6DB848C99}" srcOrd="0" destOrd="0" presId="urn:microsoft.com/office/officeart/2005/8/layout/orgChart1"/>
    <dgm:cxn modelId="{3AC2965C-3ACA-4837-9249-C8C7C3B18CDB}" type="presParOf" srcId="{69739219-1B50-4F43-98D8-2AC6DB848C99}" destId="{4D5177BA-8C4C-4BC7-B1B9-AA908CD7196B}" srcOrd="0" destOrd="0" presId="urn:microsoft.com/office/officeart/2005/8/layout/orgChart1"/>
    <dgm:cxn modelId="{B4055F13-2AAD-46E2-BB2A-044C815009C4}" type="presParOf" srcId="{69739219-1B50-4F43-98D8-2AC6DB848C99}" destId="{279AC362-2C24-483B-83CF-BA0124BE8968}" srcOrd="1" destOrd="0" presId="urn:microsoft.com/office/officeart/2005/8/layout/orgChart1"/>
    <dgm:cxn modelId="{B8EDBF54-25B2-45A9-BC7B-4FA96E3E770B}" type="presParOf" srcId="{F0684852-0D07-4385-88B5-15E544DD0718}" destId="{E74997AA-7511-4250-A4A4-A873CCFB7E7E}" srcOrd="1" destOrd="0" presId="urn:microsoft.com/office/officeart/2005/8/layout/orgChart1"/>
    <dgm:cxn modelId="{353753A9-BBAD-4AD6-8679-643D006092C0}" type="presParOf" srcId="{F0684852-0D07-4385-88B5-15E544DD0718}" destId="{2E160372-2B53-4C9C-8984-2F380146B8DA}" srcOrd="2" destOrd="0" presId="urn:microsoft.com/office/officeart/2005/8/layout/orgChart1"/>
    <dgm:cxn modelId="{F746A4E8-30AA-434D-BAA7-1640D451057D}" type="presParOf" srcId="{255D9251-6837-4F5C-945F-B8B7DC49C7BB}" destId="{1980FF14-4B6A-4034-B838-FE4C77A271C4}" srcOrd="6" destOrd="0" presId="urn:microsoft.com/office/officeart/2005/8/layout/orgChart1"/>
    <dgm:cxn modelId="{C79BB56C-DF11-4316-9803-472899F4DAA4}" type="presParOf" srcId="{255D9251-6837-4F5C-945F-B8B7DC49C7BB}" destId="{97E7649E-8280-4FBA-87FC-571F2589791F}" srcOrd="7" destOrd="0" presId="urn:microsoft.com/office/officeart/2005/8/layout/orgChart1"/>
    <dgm:cxn modelId="{71DFF1CD-6E9D-4955-AEED-4354118B9D9A}" type="presParOf" srcId="{97E7649E-8280-4FBA-87FC-571F2589791F}" destId="{CCD547D3-B8B6-49E2-828E-0D4DE0AA956E}" srcOrd="0" destOrd="0" presId="urn:microsoft.com/office/officeart/2005/8/layout/orgChart1"/>
    <dgm:cxn modelId="{AB0C3F48-A547-4C1D-90C5-A8C52B6D09D2}" type="presParOf" srcId="{CCD547D3-B8B6-49E2-828E-0D4DE0AA956E}" destId="{FFB85696-E693-4C78-BD36-48302B823E36}" srcOrd="0" destOrd="0" presId="urn:microsoft.com/office/officeart/2005/8/layout/orgChart1"/>
    <dgm:cxn modelId="{8B87F476-A6C8-4B49-B5E4-12D2F985097C}" type="presParOf" srcId="{CCD547D3-B8B6-49E2-828E-0D4DE0AA956E}" destId="{345CEE1E-2397-4FC0-B7A8-1D0CF84B1587}" srcOrd="1" destOrd="0" presId="urn:microsoft.com/office/officeart/2005/8/layout/orgChart1"/>
    <dgm:cxn modelId="{BF765280-4330-4C55-B574-BB2695D84EF3}" type="presParOf" srcId="{97E7649E-8280-4FBA-87FC-571F2589791F}" destId="{FFD63850-E5D7-419A-9524-6DF5E8963393}" srcOrd="1" destOrd="0" presId="urn:microsoft.com/office/officeart/2005/8/layout/orgChart1"/>
    <dgm:cxn modelId="{D39F1B43-A37D-422E-B0A3-71D08E1871CB}" type="presParOf" srcId="{97E7649E-8280-4FBA-87FC-571F2589791F}" destId="{D3FF36D9-0C78-4514-95A1-0DAEAC2171B3}" srcOrd="2" destOrd="0" presId="urn:microsoft.com/office/officeart/2005/8/layout/orgChart1"/>
    <dgm:cxn modelId="{F01AC645-0E2D-43E2-ACE1-C1C88F572F61}" type="presParOf" srcId="{E0DFDF3C-D45A-4588-8BB2-116B15065EC4}" destId="{E80D1868-D586-4032-BB80-6F828853C9DE}" srcOrd="2" destOrd="0" presId="urn:microsoft.com/office/officeart/2005/8/layout/orgChart1"/>
    <dgm:cxn modelId="{9ABBF4AA-2B0F-414A-8473-965782F49B59}" type="presParOf" srcId="{66FCD684-DC41-47BF-A53E-AB88150A9B8B}" destId="{76A52067-49FA-49F6-843F-F5CE5534BBD5}" srcOrd="2" destOrd="0" presId="urn:microsoft.com/office/officeart/2005/8/layout/orgChart1"/>
    <dgm:cxn modelId="{7DEA3413-01BA-47F3-B7FC-9FF6173BB46D}" type="presParOf" srcId="{66FCD684-DC41-47BF-A53E-AB88150A9B8B}" destId="{F97252D5-DC6E-487F-AC65-27C1AF463AC7}" srcOrd="3" destOrd="0" presId="urn:microsoft.com/office/officeart/2005/8/layout/orgChart1"/>
    <dgm:cxn modelId="{ACCA2F58-12FA-4706-85A3-BD3F990A8A14}" type="presParOf" srcId="{F97252D5-DC6E-487F-AC65-27C1AF463AC7}" destId="{60787090-72AE-483F-8AC8-D431B522A088}" srcOrd="0" destOrd="0" presId="urn:microsoft.com/office/officeart/2005/8/layout/orgChart1"/>
    <dgm:cxn modelId="{2B59BF73-EDE4-4686-8BE7-8D6065731723}" type="presParOf" srcId="{60787090-72AE-483F-8AC8-D431B522A088}" destId="{D099B981-7422-4A19-8757-A690E622ACF7}" srcOrd="0" destOrd="0" presId="urn:microsoft.com/office/officeart/2005/8/layout/orgChart1"/>
    <dgm:cxn modelId="{3C6CA634-E77D-4392-90C4-90E37B451312}" type="presParOf" srcId="{60787090-72AE-483F-8AC8-D431B522A088}" destId="{CE5B5085-231A-42CC-A268-B83FA828FEBB}" srcOrd="1" destOrd="0" presId="urn:microsoft.com/office/officeart/2005/8/layout/orgChart1"/>
    <dgm:cxn modelId="{9BC8BEE0-A4A8-49C7-AFEF-C4F9E7B28D57}" type="presParOf" srcId="{F97252D5-DC6E-487F-AC65-27C1AF463AC7}" destId="{4177769C-FF18-4065-8C14-4F496AA8832E}" srcOrd="1" destOrd="0" presId="urn:microsoft.com/office/officeart/2005/8/layout/orgChart1"/>
    <dgm:cxn modelId="{90533018-0872-46A7-B8B8-37DE6FBAB8DE}" type="presParOf" srcId="{4177769C-FF18-4065-8C14-4F496AA8832E}" destId="{C88F1317-4489-4FB3-9BC9-0095D1F7FACC}" srcOrd="0" destOrd="0" presId="urn:microsoft.com/office/officeart/2005/8/layout/orgChart1"/>
    <dgm:cxn modelId="{CF1F5DC2-42AA-4CAC-ACB2-26CC4984E7CC}" type="presParOf" srcId="{4177769C-FF18-4065-8C14-4F496AA8832E}" destId="{4DFF50B5-CA5A-40DF-8758-065BB36D01DA}" srcOrd="1" destOrd="0" presId="urn:microsoft.com/office/officeart/2005/8/layout/orgChart1"/>
    <dgm:cxn modelId="{586899B9-C9D2-4295-B87C-0BC30FE2CC3E}" type="presParOf" srcId="{4DFF50B5-CA5A-40DF-8758-065BB36D01DA}" destId="{E0178345-3DCE-41BF-AEED-99C57CFE0018}" srcOrd="0" destOrd="0" presId="urn:microsoft.com/office/officeart/2005/8/layout/orgChart1"/>
    <dgm:cxn modelId="{758AA7B2-8855-457A-807E-734D2E24C0AC}" type="presParOf" srcId="{E0178345-3DCE-41BF-AEED-99C57CFE0018}" destId="{CC5170A8-8079-4D9A-8F2E-DC241915D4BB}" srcOrd="0" destOrd="0" presId="urn:microsoft.com/office/officeart/2005/8/layout/orgChart1"/>
    <dgm:cxn modelId="{EAB162F6-CFCE-4BB6-9FC7-0DD5E050EAA4}" type="presParOf" srcId="{E0178345-3DCE-41BF-AEED-99C57CFE0018}" destId="{BBC13477-7952-4244-98B0-30D925F3A87B}" srcOrd="1" destOrd="0" presId="urn:microsoft.com/office/officeart/2005/8/layout/orgChart1"/>
    <dgm:cxn modelId="{53014BE0-EF7E-4C47-8273-CA7344E42633}" type="presParOf" srcId="{4DFF50B5-CA5A-40DF-8758-065BB36D01DA}" destId="{9AD043C5-BAE1-4689-A346-D5526D16EC94}" srcOrd="1" destOrd="0" presId="urn:microsoft.com/office/officeart/2005/8/layout/orgChart1"/>
    <dgm:cxn modelId="{CB886499-18CD-43E5-A389-A9EB916C98EC}" type="presParOf" srcId="{4DFF50B5-CA5A-40DF-8758-065BB36D01DA}" destId="{7799ED64-D528-4435-9C40-DB2286FC7D48}" srcOrd="2" destOrd="0" presId="urn:microsoft.com/office/officeart/2005/8/layout/orgChart1"/>
    <dgm:cxn modelId="{F44A745B-2A55-462D-9B1F-B8ACC6011B2D}" type="presParOf" srcId="{4177769C-FF18-4065-8C14-4F496AA8832E}" destId="{8CBBDEAA-76CD-4BFB-A9A5-A6913D6B5D47}" srcOrd="2" destOrd="0" presId="urn:microsoft.com/office/officeart/2005/8/layout/orgChart1"/>
    <dgm:cxn modelId="{398CD8AE-8B32-4158-9BBC-2397505B4911}" type="presParOf" srcId="{4177769C-FF18-4065-8C14-4F496AA8832E}" destId="{7DA77FB7-1291-4701-85B2-44ACF4E9B3C3}" srcOrd="3" destOrd="0" presId="urn:microsoft.com/office/officeart/2005/8/layout/orgChart1"/>
    <dgm:cxn modelId="{4DF2A967-711A-44CD-8493-3BF2F6C7F709}" type="presParOf" srcId="{7DA77FB7-1291-4701-85B2-44ACF4E9B3C3}" destId="{27C078D0-650F-43C8-98DE-16A51701F84F}" srcOrd="0" destOrd="0" presId="urn:microsoft.com/office/officeart/2005/8/layout/orgChart1"/>
    <dgm:cxn modelId="{61700688-CFE6-4068-92B5-FC5D92014FD8}" type="presParOf" srcId="{27C078D0-650F-43C8-98DE-16A51701F84F}" destId="{D7260076-6347-4C5F-BD5F-2B198156125D}" srcOrd="0" destOrd="0" presId="urn:microsoft.com/office/officeart/2005/8/layout/orgChart1"/>
    <dgm:cxn modelId="{910C82B5-F2D0-4685-B2A7-486ACEC77261}" type="presParOf" srcId="{27C078D0-650F-43C8-98DE-16A51701F84F}" destId="{7864B6FB-85AB-49A3-8189-FF14D5E43DAC}" srcOrd="1" destOrd="0" presId="urn:microsoft.com/office/officeart/2005/8/layout/orgChart1"/>
    <dgm:cxn modelId="{1C55BFD1-1B0F-42A0-89A8-255EA40C195E}" type="presParOf" srcId="{7DA77FB7-1291-4701-85B2-44ACF4E9B3C3}" destId="{F7750268-942B-4136-889E-963DA8727BF5}" srcOrd="1" destOrd="0" presId="urn:microsoft.com/office/officeart/2005/8/layout/orgChart1"/>
    <dgm:cxn modelId="{7A949CAE-DCE5-4ACD-8E89-82253773E19E}" type="presParOf" srcId="{7DA77FB7-1291-4701-85B2-44ACF4E9B3C3}" destId="{FEE05D16-106B-4A96-932D-F04435AC7E4F}" srcOrd="2" destOrd="0" presId="urn:microsoft.com/office/officeart/2005/8/layout/orgChart1"/>
    <dgm:cxn modelId="{EC180A40-12CA-4EE1-B410-FE13092E6811}" type="presParOf" srcId="{4177769C-FF18-4065-8C14-4F496AA8832E}" destId="{2A2FAEC6-EC42-4426-8E4D-660E69018DD7}" srcOrd="4" destOrd="0" presId="urn:microsoft.com/office/officeart/2005/8/layout/orgChart1"/>
    <dgm:cxn modelId="{00E0D843-9D18-41E3-AACE-987D6C409B68}" type="presParOf" srcId="{4177769C-FF18-4065-8C14-4F496AA8832E}" destId="{FCB59C7A-5469-47FB-97FD-1F998B4706E5}" srcOrd="5" destOrd="0" presId="urn:microsoft.com/office/officeart/2005/8/layout/orgChart1"/>
    <dgm:cxn modelId="{EF289A55-60FA-4B1A-B593-8D7DA0E89F14}" type="presParOf" srcId="{FCB59C7A-5469-47FB-97FD-1F998B4706E5}" destId="{8E859CCC-6253-48E5-9884-77064BF66B27}" srcOrd="0" destOrd="0" presId="urn:microsoft.com/office/officeart/2005/8/layout/orgChart1"/>
    <dgm:cxn modelId="{DF784E1F-5003-46CC-AE7C-795E33DA93B5}" type="presParOf" srcId="{8E859CCC-6253-48E5-9884-77064BF66B27}" destId="{563AFBF6-BB50-424D-BBEB-EB161D65C118}" srcOrd="0" destOrd="0" presId="urn:microsoft.com/office/officeart/2005/8/layout/orgChart1"/>
    <dgm:cxn modelId="{D390E13A-31ED-4201-BCF2-6F7C17A26BCA}" type="presParOf" srcId="{8E859CCC-6253-48E5-9884-77064BF66B27}" destId="{1A0F58A2-7F75-4D45-8050-90C472E7803B}" srcOrd="1" destOrd="0" presId="urn:microsoft.com/office/officeart/2005/8/layout/orgChart1"/>
    <dgm:cxn modelId="{009CB3D8-747D-4AE7-8AF7-0931A5304A73}" type="presParOf" srcId="{FCB59C7A-5469-47FB-97FD-1F998B4706E5}" destId="{B568CF83-588A-4A10-A72B-29161A0A68DA}" srcOrd="1" destOrd="0" presId="urn:microsoft.com/office/officeart/2005/8/layout/orgChart1"/>
    <dgm:cxn modelId="{958F7F65-0ECE-4D12-9EB8-868C7589BC42}" type="presParOf" srcId="{FCB59C7A-5469-47FB-97FD-1F998B4706E5}" destId="{686ACE9C-8213-4A28-BD27-412B5D44C88A}" srcOrd="2" destOrd="0" presId="urn:microsoft.com/office/officeart/2005/8/layout/orgChart1"/>
    <dgm:cxn modelId="{44DE7ECC-9D8B-4A3C-802B-DFF17C8BF99D}" type="presParOf" srcId="{4177769C-FF18-4065-8C14-4F496AA8832E}" destId="{FCBF2D4A-FD0A-40DF-B4CB-6803CCC3A486}" srcOrd="6" destOrd="0" presId="urn:microsoft.com/office/officeart/2005/8/layout/orgChart1"/>
    <dgm:cxn modelId="{522141F1-2646-471A-A087-EE09845EE904}" type="presParOf" srcId="{4177769C-FF18-4065-8C14-4F496AA8832E}" destId="{C68BC367-5123-4C38-880D-EBED981204F9}" srcOrd="7" destOrd="0" presId="urn:microsoft.com/office/officeart/2005/8/layout/orgChart1"/>
    <dgm:cxn modelId="{10F42BD7-4F04-4EEA-8BC8-EE528805DA45}" type="presParOf" srcId="{C68BC367-5123-4C38-880D-EBED981204F9}" destId="{B8BB3FE5-858E-4880-8607-9432481454C7}" srcOrd="0" destOrd="0" presId="urn:microsoft.com/office/officeart/2005/8/layout/orgChart1"/>
    <dgm:cxn modelId="{FEBBF71C-DC0D-4CD3-B583-D72CDD45F586}" type="presParOf" srcId="{B8BB3FE5-858E-4880-8607-9432481454C7}" destId="{0C763567-1DC5-485D-A0F0-E6EFB5099B07}" srcOrd="0" destOrd="0" presId="urn:microsoft.com/office/officeart/2005/8/layout/orgChart1"/>
    <dgm:cxn modelId="{C7008866-1A72-4FE3-A391-1E695C5DB358}" type="presParOf" srcId="{B8BB3FE5-858E-4880-8607-9432481454C7}" destId="{3457E02A-5B40-4E51-B8D7-F82CC8AA6F1F}" srcOrd="1" destOrd="0" presId="urn:microsoft.com/office/officeart/2005/8/layout/orgChart1"/>
    <dgm:cxn modelId="{403A9594-A29F-4956-A046-CBDEB26EA40A}" type="presParOf" srcId="{C68BC367-5123-4C38-880D-EBED981204F9}" destId="{4B155FBF-AF2D-4F02-82C4-435FDBF70F9B}" srcOrd="1" destOrd="0" presId="urn:microsoft.com/office/officeart/2005/8/layout/orgChart1"/>
    <dgm:cxn modelId="{12814C49-483B-43BA-8CC4-2CC0743BAE12}" type="presParOf" srcId="{C68BC367-5123-4C38-880D-EBED981204F9}" destId="{5E0B7954-2D8A-4917-9762-1C26BCB9D4B1}" srcOrd="2" destOrd="0" presId="urn:microsoft.com/office/officeart/2005/8/layout/orgChart1"/>
    <dgm:cxn modelId="{6D7AF761-D8A9-4575-BA9D-154E3DF49EBC}" type="presParOf" srcId="{F97252D5-DC6E-487F-AC65-27C1AF463AC7}" destId="{BDB24F81-DE41-4031-9690-B81524FB1B18}" srcOrd="2" destOrd="0" presId="urn:microsoft.com/office/officeart/2005/8/layout/orgChart1"/>
    <dgm:cxn modelId="{3850285F-3631-430F-A728-69C7E8408DBA}" type="presParOf" srcId="{66FCD684-DC41-47BF-A53E-AB88150A9B8B}" destId="{CE712906-11C7-42E8-9046-73EE7145483E}" srcOrd="4" destOrd="0" presId="urn:microsoft.com/office/officeart/2005/8/layout/orgChart1"/>
    <dgm:cxn modelId="{23625524-D2A7-4B6D-AA03-BFF1A77ED150}" type="presParOf" srcId="{66FCD684-DC41-47BF-A53E-AB88150A9B8B}" destId="{4F11F880-8883-48C0-A5E7-83881050DF83}" srcOrd="5" destOrd="0" presId="urn:microsoft.com/office/officeart/2005/8/layout/orgChart1"/>
    <dgm:cxn modelId="{1D7C6498-F2F1-4A87-B288-2C811440D2CD}" type="presParOf" srcId="{4F11F880-8883-48C0-A5E7-83881050DF83}" destId="{A7EECFC8-775D-4D29-9185-CB6AB59F2A97}" srcOrd="0" destOrd="0" presId="urn:microsoft.com/office/officeart/2005/8/layout/orgChart1"/>
    <dgm:cxn modelId="{5B992775-0D17-4DA8-AE63-5297CB8319E7}" type="presParOf" srcId="{A7EECFC8-775D-4D29-9185-CB6AB59F2A97}" destId="{DD73B06B-6917-4D0C-930E-C12C70FF6725}" srcOrd="0" destOrd="0" presId="urn:microsoft.com/office/officeart/2005/8/layout/orgChart1"/>
    <dgm:cxn modelId="{50E7684D-93BF-4560-AF19-55E74F5E4A32}" type="presParOf" srcId="{A7EECFC8-775D-4D29-9185-CB6AB59F2A97}" destId="{E0921750-8338-440C-B94C-15FAEA48C4AB}" srcOrd="1" destOrd="0" presId="urn:microsoft.com/office/officeart/2005/8/layout/orgChart1"/>
    <dgm:cxn modelId="{22B613F9-3806-43FE-BEE4-655065978BF0}" type="presParOf" srcId="{4F11F880-8883-48C0-A5E7-83881050DF83}" destId="{490E1EF6-4FD0-4048-BA1C-E9FA69FEB048}" srcOrd="1" destOrd="0" presId="urn:microsoft.com/office/officeart/2005/8/layout/orgChart1"/>
    <dgm:cxn modelId="{1A223802-B1A9-4DE9-B2BD-5E95F69A40EF}" type="presParOf" srcId="{490E1EF6-4FD0-4048-BA1C-E9FA69FEB048}" destId="{16ABAE71-87E0-4B0D-A1D8-E14E5203BDE6}" srcOrd="0" destOrd="0" presId="urn:microsoft.com/office/officeart/2005/8/layout/orgChart1"/>
    <dgm:cxn modelId="{1860A52A-CA27-4CB1-BE74-D5880B3C112E}" type="presParOf" srcId="{490E1EF6-4FD0-4048-BA1C-E9FA69FEB048}" destId="{D17209F8-7750-4579-9B9C-BDDF700D2562}" srcOrd="1" destOrd="0" presId="urn:microsoft.com/office/officeart/2005/8/layout/orgChart1"/>
    <dgm:cxn modelId="{87F8A2A9-3415-43E2-BBEF-79C80ADA10CC}" type="presParOf" srcId="{D17209F8-7750-4579-9B9C-BDDF700D2562}" destId="{25709289-8EFB-495B-ABC2-4BBD0691EB44}" srcOrd="0" destOrd="0" presId="urn:microsoft.com/office/officeart/2005/8/layout/orgChart1"/>
    <dgm:cxn modelId="{EB796DBF-34D9-4270-9860-5BC13C21058F}" type="presParOf" srcId="{25709289-8EFB-495B-ABC2-4BBD0691EB44}" destId="{3DC4FF75-1164-4A0C-965E-EA4D37F6BDBA}" srcOrd="0" destOrd="0" presId="urn:microsoft.com/office/officeart/2005/8/layout/orgChart1"/>
    <dgm:cxn modelId="{23798327-317D-41AC-98B1-CD5870F0836B}" type="presParOf" srcId="{25709289-8EFB-495B-ABC2-4BBD0691EB44}" destId="{2FD8C657-BA52-4CC3-A3AE-8138968C443C}" srcOrd="1" destOrd="0" presId="urn:microsoft.com/office/officeart/2005/8/layout/orgChart1"/>
    <dgm:cxn modelId="{B343A67C-E5A8-4DCB-A065-2E02C221D903}" type="presParOf" srcId="{D17209F8-7750-4579-9B9C-BDDF700D2562}" destId="{8B7D7F10-A6C3-44FA-A682-B7106F3E35D9}" srcOrd="1" destOrd="0" presId="urn:microsoft.com/office/officeart/2005/8/layout/orgChart1"/>
    <dgm:cxn modelId="{B34619FD-77FB-489F-B907-F4E3AC64CFFF}" type="presParOf" srcId="{D17209F8-7750-4579-9B9C-BDDF700D2562}" destId="{3C3BD0C6-5F7C-4038-8EE3-1AC5271651B2}" srcOrd="2" destOrd="0" presId="urn:microsoft.com/office/officeart/2005/8/layout/orgChart1"/>
    <dgm:cxn modelId="{E2F80E72-03CB-4AFB-BF58-53F3F853F2A3}" type="presParOf" srcId="{490E1EF6-4FD0-4048-BA1C-E9FA69FEB048}" destId="{399BADA1-D243-4894-A68F-8A6C4294397A}" srcOrd="2" destOrd="0" presId="urn:microsoft.com/office/officeart/2005/8/layout/orgChart1"/>
    <dgm:cxn modelId="{279E503F-55AA-40D2-87D9-B0C566AD1CC5}" type="presParOf" srcId="{490E1EF6-4FD0-4048-BA1C-E9FA69FEB048}" destId="{77D5927A-C897-4097-A395-49A982E0E1EF}" srcOrd="3" destOrd="0" presId="urn:microsoft.com/office/officeart/2005/8/layout/orgChart1"/>
    <dgm:cxn modelId="{B8C6C9F6-4FE5-423B-951C-BE7D484309DA}" type="presParOf" srcId="{77D5927A-C897-4097-A395-49A982E0E1EF}" destId="{ECEE3D80-FAD7-4D9E-893E-D3091690FFC6}" srcOrd="0" destOrd="0" presId="urn:microsoft.com/office/officeart/2005/8/layout/orgChart1"/>
    <dgm:cxn modelId="{33AB0B59-8CAC-4679-8319-1C57CDD78224}" type="presParOf" srcId="{ECEE3D80-FAD7-4D9E-893E-D3091690FFC6}" destId="{709B3BA3-D2D7-4541-9DC9-476F67B43D43}" srcOrd="0" destOrd="0" presId="urn:microsoft.com/office/officeart/2005/8/layout/orgChart1"/>
    <dgm:cxn modelId="{199E9261-8279-4EDA-A19E-3CBCC2A81CD0}" type="presParOf" srcId="{ECEE3D80-FAD7-4D9E-893E-D3091690FFC6}" destId="{A8A7DDC0-EFB7-43DB-804C-16522AE471A0}" srcOrd="1" destOrd="0" presId="urn:microsoft.com/office/officeart/2005/8/layout/orgChart1"/>
    <dgm:cxn modelId="{FC3DC0A0-5FCE-4EB6-8CC0-9E3C107B05F9}" type="presParOf" srcId="{77D5927A-C897-4097-A395-49A982E0E1EF}" destId="{785F64C3-8BD3-484C-BE96-8C0D0590CDA4}" srcOrd="1" destOrd="0" presId="urn:microsoft.com/office/officeart/2005/8/layout/orgChart1"/>
    <dgm:cxn modelId="{39B1DA49-194A-4225-A94B-B2653BD18D00}" type="presParOf" srcId="{77D5927A-C897-4097-A395-49A982E0E1EF}" destId="{827B6892-4B68-4687-8879-D101958CEEFB}" srcOrd="2" destOrd="0" presId="urn:microsoft.com/office/officeart/2005/8/layout/orgChart1"/>
    <dgm:cxn modelId="{996490BA-5E5C-42B5-A57D-3FB65163BCF1}" type="presParOf" srcId="{490E1EF6-4FD0-4048-BA1C-E9FA69FEB048}" destId="{32C23B09-ABCE-442B-B183-6E34F9D39131}" srcOrd="4" destOrd="0" presId="urn:microsoft.com/office/officeart/2005/8/layout/orgChart1"/>
    <dgm:cxn modelId="{1A5E7A9B-5725-4D51-A770-E26A061F4A1B}" type="presParOf" srcId="{490E1EF6-4FD0-4048-BA1C-E9FA69FEB048}" destId="{CEA364EE-B1A2-435B-B516-BE88FF7139C9}" srcOrd="5" destOrd="0" presId="urn:microsoft.com/office/officeart/2005/8/layout/orgChart1"/>
    <dgm:cxn modelId="{A2894984-D770-4DA0-92CA-AFDDAC222846}" type="presParOf" srcId="{CEA364EE-B1A2-435B-B516-BE88FF7139C9}" destId="{7904FC0E-01E5-40E6-B8F5-A65877133513}" srcOrd="0" destOrd="0" presId="urn:microsoft.com/office/officeart/2005/8/layout/orgChart1"/>
    <dgm:cxn modelId="{E89114C9-C8AF-47C2-B262-12639308031F}" type="presParOf" srcId="{7904FC0E-01E5-40E6-B8F5-A65877133513}" destId="{B9FAE61E-DB7D-467D-B7BD-F0CA5BADD5D8}" srcOrd="0" destOrd="0" presId="urn:microsoft.com/office/officeart/2005/8/layout/orgChart1"/>
    <dgm:cxn modelId="{7CB471CD-BF1F-4F95-9E83-EBCABABD1906}" type="presParOf" srcId="{7904FC0E-01E5-40E6-B8F5-A65877133513}" destId="{F4EF780D-B422-4D4B-9762-39E2240751A0}" srcOrd="1" destOrd="0" presId="urn:microsoft.com/office/officeart/2005/8/layout/orgChart1"/>
    <dgm:cxn modelId="{89E20739-A572-4F43-B3DC-90A4138A94ED}" type="presParOf" srcId="{CEA364EE-B1A2-435B-B516-BE88FF7139C9}" destId="{B91D9C95-7034-4507-9DEF-603DF9C42732}" srcOrd="1" destOrd="0" presId="urn:microsoft.com/office/officeart/2005/8/layout/orgChart1"/>
    <dgm:cxn modelId="{33B3B7D6-059C-4DF9-B5C5-1725386401B6}" type="presParOf" srcId="{CEA364EE-B1A2-435B-B516-BE88FF7139C9}" destId="{D8E947B6-157A-48B4-88CD-6D362E360EF0}" srcOrd="2" destOrd="0" presId="urn:microsoft.com/office/officeart/2005/8/layout/orgChart1"/>
    <dgm:cxn modelId="{EEFC8497-4308-4D69-8633-B086A00E1F3C}" type="presParOf" srcId="{490E1EF6-4FD0-4048-BA1C-E9FA69FEB048}" destId="{2FCCB3BB-8C24-475B-B5FB-CD1B448F721E}" srcOrd="6" destOrd="0" presId="urn:microsoft.com/office/officeart/2005/8/layout/orgChart1"/>
    <dgm:cxn modelId="{98224999-C17C-4F10-ACA5-7B16A0BCA5D2}" type="presParOf" srcId="{490E1EF6-4FD0-4048-BA1C-E9FA69FEB048}" destId="{0C0479D1-CB2F-4D37-93BA-4EE59A071211}" srcOrd="7" destOrd="0" presId="urn:microsoft.com/office/officeart/2005/8/layout/orgChart1"/>
    <dgm:cxn modelId="{698ACA8A-4719-43CA-A3A7-6EAACB7F50E5}" type="presParOf" srcId="{0C0479D1-CB2F-4D37-93BA-4EE59A071211}" destId="{21B138DA-F0F0-45C9-845E-1EF56B67A9D2}" srcOrd="0" destOrd="0" presId="urn:microsoft.com/office/officeart/2005/8/layout/orgChart1"/>
    <dgm:cxn modelId="{9C15E23C-A164-4360-A27B-9CD6CB55D4D5}" type="presParOf" srcId="{21B138DA-F0F0-45C9-845E-1EF56B67A9D2}" destId="{F0EBB0D4-4CC6-40BD-8717-C015AC2A603E}" srcOrd="0" destOrd="0" presId="urn:microsoft.com/office/officeart/2005/8/layout/orgChart1"/>
    <dgm:cxn modelId="{D420F7B4-2DC8-40C9-AA2C-10AD898AD2A1}" type="presParOf" srcId="{21B138DA-F0F0-45C9-845E-1EF56B67A9D2}" destId="{EDC6637B-52F8-44C1-9682-B7F39D6CFD27}" srcOrd="1" destOrd="0" presId="urn:microsoft.com/office/officeart/2005/8/layout/orgChart1"/>
    <dgm:cxn modelId="{D4CC08D2-9BE2-46B2-BC0E-637F882A2B2A}" type="presParOf" srcId="{0C0479D1-CB2F-4D37-93BA-4EE59A071211}" destId="{87BDC1FA-33C6-4839-8C8A-621CD0F7AAC8}" srcOrd="1" destOrd="0" presId="urn:microsoft.com/office/officeart/2005/8/layout/orgChart1"/>
    <dgm:cxn modelId="{91B4EE08-ACA2-443B-8BA0-04EC6197B33A}" type="presParOf" srcId="{0C0479D1-CB2F-4D37-93BA-4EE59A071211}" destId="{DF2A2AE0-43CE-48E0-BA7B-022C2590BEFB}" srcOrd="2" destOrd="0" presId="urn:microsoft.com/office/officeart/2005/8/layout/orgChart1"/>
    <dgm:cxn modelId="{5DEC5E03-D1E2-4705-AEF0-A4E2FD1442BA}" type="presParOf" srcId="{4F11F880-8883-48C0-A5E7-83881050DF83}" destId="{C051F357-EED2-4EAF-8563-32616E762F89}" srcOrd="2" destOrd="0" presId="urn:microsoft.com/office/officeart/2005/8/layout/orgChart1"/>
    <dgm:cxn modelId="{261B15DB-C7F5-4302-B5C3-6046324881E9}" type="presParOf" srcId="{66FCD684-DC41-47BF-A53E-AB88150A9B8B}" destId="{A130B069-70F8-4E36-A632-4624A35A085B}" srcOrd="6" destOrd="0" presId="urn:microsoft.com/office/officeart/2005/8/layout/orgChart1"/>
    <dgm:cxn modelId="{CF179E8C-F70E-4306-873B-E54B5095C9D0}" type="presParOf" srcId="{66FCD684-DC41-47BF-A53E-AB88150A9B8B}" destId="{2C28C6C2-A399-4887-86B9-4F3A53ADF05F}" srcOrd="7" destOrd="0" presId="urn:microsoft.com/office/officeart/2005/8/layout/orgChart1"/>
    <dgm:cxn modelId="{40CBCBBB-5FD7-4447-8B85-47CACD76091C}" type="presParOf" srcId="{2C28C6C2-A399-4887-86B9-4F3A53ADF05F}" destId="{48089DFE-A3A8-4021-B28C-1F6C0A11A2A6}" srcOrd="0" destOrd="0" presId="urn:microsoft.com/office/officeart/2005/8/layout/orgChart1"/>
    <dgm:cxn modelId="{4D925D17-543E-46F9-9256-18DBE2648074}" type="presParOf" srcId="{48089DFE-A3A8-4021-B28C-1F6C0A11A2A6}" destId="{88129648-409A-4B57-AF4C-62DB4B393671}" srcOrd="0" destOrd="0" presId="urn:microsoft.com/office/officeart/2005/8/layout/orgChart1"/>
    <dgm:cxn modelId="{44BCC6E7-4CDC-4312-B744-C1A658ACD48B}" type="presParOf" srcId="{48089DFE-A3A8-4021-B28C-1F6C0A11A2A6}" destId="{30469E7B-E069-46BC-B05D-7B697946C8D3}" srcOrd="1" destOrd="0" presId="urn:microsoft.com/office/officeart/2005/8/layout/orgChart1"/>
    <dgm:cxn modelId="{54002AAC-39CD-4A19-AFA2-9A326587CE45}" type="presParOf" srcId="{2C28C6C2-A399-4887-86B9-4F3A53ADF05F}" destId="{46B36435-2519-489F-99C4-C0662D7630B5}" srcOrd="1" destOrd="0" presId="urn:microsoft.com/office/officeart/2005/8/layout/orgChart1"/>
    <dgm:cxn modelId="{DE982CDC-F3E3-4E9E-B40F-5770CA3999F6}" type="presParOf" srcId="{2C28C6C2-A399-4887-86B9-4F3A53ADF05F}" destId="{D88B5FE8-E9A9-4722-8F7D-4AA460AD535F}" srcOrd="2" destOrd="0" presId="urn:microsoft.com/office/officeart/2005/8/layout/orgChart1"/>
    <dgm:cxn modelId="{6C51545B-D0E5-4C95-93FB-338AD4172B69}" type="presParOf" srcId="{630DBE9A-807B-4531-817E-919AA25C505F}" destId="{20BFA2CD-E37A-434F-9947-7F0F23993C8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85F582-2874-4098-AD5C-AC68183D104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EB116F-4687-48C0-BC70-D1B4C08C6D2F}">
      <dgm:prSet phldrT="[Text]" custT="1"/>
      <dgm:spPr/>
      <dgm:t>
        <a:bodyPr/>
        <a:lstStyle/>
        <a:p>
          <a:r>
            <a:rPr lang="en-US" sz="1600" dirty="0"/>
            <a:t>Requirements and preparation</a:t>
          </a:r>
        </a:p>
      </dgm:t>
    </dgm:pt>
    <dgm:pt modelId="{2CEAB6A2-D535-4509-A0EC-8DF134E42768}" type="parTrans" cxnId="{0AD607BC-3F1D-4AC7-891D-06461745F90B}">
      <dgm:prSet/>
      <dgm:spPr/>
      <dgm:t>
        <a:bodyPr/>
        <a:lstStyle/>
        <a:p>
          <a:endParaRPr lang="en-US"/>
        </a:p>
      </dgm:t>
    </dgm:pt>
    <dgm:pt modelId="{0B4026AC-DB92-48BF-9645-590746190FA2}" type="sibTrans" cxnId="{0AD607BC-3F1D-4AC7-891D-06461745F90B}">
      <dgm:prSet/>
      <dgm:spPr/>
      <dgm:t>
        <a:bodyPr/>
        <a:lstStyle/>
        <a:p>
          <a:endParaRPr lang="en-US"/>
        </a:p>
      </dgm:t>
    </dgm:pt>
    <dgm:pt modelId="{3040861D-B8D6-4FFA-A9DD-E23A98F822F1}">
      <dgm:prSet phldrT="[Text]" custT="1"/>
      <dgm:spPr/>
      <dgm:t>
        <a:bodyPr/>
        <a:lstStyle/>
        <a:p>
          <a:r>
            <a:rPr lang="en-US" sz="1600" dirty="0"/>
            <a:t>Port </a:t>
          </a:r>
          <a:r>
            <a:rPr lang="en-US" sz="1600" dirty="0" err="1"/>
            <a:t>oidc</a:t>
          </a:r>
          <a:r>
            <a:rPr lang="en-US" sz="1600" dirty="0"/>
            <a:t>-agent to Windows</a:t>
          </a:r>
        </a:p>
      </dgm:t>
    </dgm:pt>
    <dgm:pt modelId="{5FCDF830-E550-4352-9D79-D39E07EFC6A8}" type="parTrans" cxnId="{032D86E7-B8D0-4784-9A9E-6B7CFF8E141D}">
      <dgm:prSet/>
      <dgm:spPr/>
      <dgm:t>
        <a:bodyPr/>
        <a:lstStyle/>
        <a:p>
          <a:endParaRPr lang="en-US"/>
        </a:p>
      </dgm:t>
    </dgm:pt>
    <dgm:pt modelId="{E4F9FC04-EAD6-4841-9556-156B5C2F727F}" type="sibTrans" cxnId="{032D86E7-B8D0-4784-9A9E-6B7CFF8E141D}">
      <dgm:prSet/>
      <dgm:spPr/>
      <dgm:t>
        <a:bodyPr/>
        <a:lstStyle/>
        <a:p>
          <a:endParaRPr lang="en-US"/>
        </a:p>
      </dgm:t>
    </dgm:pt>
    <dgm:pt modelId="{0FB4DD0A-C4FC-4B89-8A09-F72FDCC9363A}">
      <dgm:prSet phldrT="[Text]" custT="1"/>
      <dgm:spPr/>
      <dgm:t>
        <a:bodyPr/>
        <a:lstStyle/>
        <a:p>
          <a:r>
            <a:rPr lang="en-US" sz="1600" dirty="0"/>
            <a:t>Extend putty</a:t>
          </a:r>
        </a:p>
      </dgm:t>
    </dgm:pt>
    <dgm:pt modelId="{3700A0A0-16D5-497C-830E-E03C0EA62C89}" type="parTrans" cxnId="{69F8E737-959F-4251-8C4F-ABD285F23944}">
      <dgm:prSet/>
      <dgm:spPr/>
      <dgm:t>
        <a:bodyPr/>
        <a:lstStyle/>
        <a:p>
          <a:endParaRPr lang="en-US"/>
        </a:p>
      </dgm:t>
    </dgm:pt>
    <dgm:pt modelId="{CBB886F5-CB4B-4F86-BAE3-DF7DD028F950}" type="sibTrans" cxnId="{69F8E737-959F-4251-8C4F-ABD285F23944}">
      <dgm:prSet/>
      <dgm:spPr/>
      <dgm:t>
        <a:bodyPr/>
        <a:lstStyle/>
        <a:p>
          <a:endParaRPr lang="en-US"/>
        </a:p>
      </dgm:t>
    </dgm:pt>
    <dgm:pt modelId="{987C0EAD-FCFC-48D8-9DB9-1A0CFEA867A7}">
      <dgm:prSet phldrT="[Text]" custT="1"/>
      <dgm:spPr/>
      <dgm:t>
        <a:bodyPr/>
        <a:lstStyle/>
        <a:p>
          <a:r>
            <a:rPr lang="en-US" sz="1600" dirty="0"/>
            <a:t>Stakeholder meetings</a:t>
          </a:r>
        </a:p>
      </dgm:t>
    </dgm:pt>
    <dgm:pt modelId="{B3916F93-9E9A-451B-BF6A-D192F55E1292}" type="parTrans" cxnId="{DE450478-F607-4702-A3BC-6E342A172C32}">
      <dgm:prSet/>
      <dgm:spPr/>
      <dgm:t>
        <a:bodyPr/>
        <a:lstStyle/>
        <a:p>
          <a:endParaRPr lang="en-US"/>
        </a:p>
      </dgm:t>
    </dgm:pt>
    <dgm:pt modelId="{77660489-CA07-4E55-A2A8-4D380DEF33DF}" type="sibTrans" cxnId="{DE450478-F607-4702-A3BC-6E342A172C32}">
      <dgm:prSet/>
      <dgm:spPr/>
      <dgm:t>
        <a:bodyPr/>
        <a:lstStyle/>
        <a:p>
          <a:endParaRPr lang="en-US"/>
        </a:p>
      </dgm:t>
    </dgm:pt>
    <dgm:pt modelId="{C29D17AC-6073-4E8D-8B85-727FB260C609}">
      <dgm:prSet phldrT="[Text]" custT="1"/>
      <dgm:spPr/>
      <dgm:t>
        <a:bodyPr/>
        <a:lstStyle/>
        <a:p>
          <a:r>
            <a:rPr lang="en-US" sz="1600" dirty="0"/>
            <a:t>Gather requirements</a:t>
          </a:r>
        </a:p>
      </dgm:t>
    </dgm:pt>
    <dgm:pt modelId="{C55FAB6C-50AE-4EBD-86B8-228166911C83}" type="parTrans" cxnId="{ADAB93F7-A6E1-47BE-95DD-A385D001B622}">
      <dgm:prSet/>
      <dgm:spPr/>
      <dgm:t>
        <a:bodyPr/>
        <a:lstStyle/>
        <a:p>
          <a:endParaRPr lang="en-US"/>
        </a:p>
      </dgm:t>
    </dgm:pt>
    <dgm:pt modelId="{59A8EDE1-FFAB-4280-BB54-B3D3BCE81616}" type="sibTrans" cxnId="{ADAB93F7-A6E1-47BE-95DD-A385D001B622}">
      <dgm:prSet/>
      <dgm:spPr/>
      <dgm:t>
        <a:bodyPr/>
        <a:lstStyle/>
        <a:p>
          <a:endParaRPr lang="en-US"/>
        </a:p>
      </dgm:t>
    </dgm:pt>
    <dgm:pt modelId="{74F87ABF-8055-4509-8B47-71597B3C8729}">
      <dgm:prSet phldrT="[Text]" custT="1"/>
      <dgm:spPr/>
      <dgm:t>
        <a:bodyPr/>
        <a:lstStyle/>
        <a:p>
          <a:r>
            <a:rPr lang="en-US" sz="1600" dirty="0"/>
            <a:t>Familiarizing with the tools</a:t>
          </a:r>
        </a:p>
      </dgm:t>
    </dgm:pt>
    <dgm:pt modelId="{821A1D88-889D-4919-AE81-2BA2D26D206D}" type="parTrans" cxnId="{B03BD7ED-210F-4663-A575-17F2AA0DE0ED}">
      <dgm:prSet/>
      <dgm:spPr/>
      <dgm:t>
        <a:bodyPr/>
        <a:lstStyle/>
        <a:p>
          <a:endParaRPr lang="en-US"/>
        </a:p>
      </dgm:t>
    </dgm:pt>
    <dgm:pt modelId="{47C8B647-0570-4284-997F-5CE0A028712D}" type="sibTrans" cxnId="{B03BD7ED-210F-4663-A575-17F2AA0DE0ED}">
      <dgm:prSet/>
      <dgm:spPr/>
      <dgm:t>
        <a:bodyPr/>
        <a:lstStyle/>
        <a:p>
          <a:endParaRPr lang="en-US"/>
        </a:p>
      </dgm:t>
    </dgm:pt>
    <dgm:pt modelId="{0766C92D-F15A-4E42-B3B5-10E09A5DBDC1}">
      <dgm:prSet phldrT="[Text]" custT="1"/>
      <dgm:spPr/>
      <dgm:t>
        <a:bodyPr/>
        <a:lstStyle/>
        <a:p>
          <a:r>
            <a:rPr lang="en-US" sz="1600" dirty="0"/>
            <a:t>OIDC SSH</a:t>
          </a:r>
        </a:p>
      </dgm:t>
    </dgm:pt>
    <dgm:pt modelId="{AFFE3C54-EA9E-41E1-AAEB-D20D14D074E6}" type="parTrans" cxnId="{D6781563-4509-4AF0-BE1B-B6378A5946DA}">
      <dgm:prSet/>
      <dgm:spPr/>
      <dgm:t>
        <a:bodyPr/>
        <a:lstStyle/>
        <a:p>
          <a:endParaRPr lang="en-US"/>
        </a:p>
      </dgm:t>
    </dgm:pt>
    <dgm:pt modelId="{AC6884A0-1BC9-4BEE-A05B-0195CF2A1490}" type="sibTrans" cxnId="{D6781563-4509-4AF0-BE1B-B6378A5946DA}">
      <dgm:prSet/>
      <dgm:spPr/>
      <dgm:t>
        <a:bodyPr/>
        <a:lstStyle/>
        <a:p>
          <a:endParaRPr lang="en-US"/>
        </a:p>
      </dgm:t>
    </dgm:pt>
    <dgm:pt modelId="{7AF1D5CF-5647-42A0-B2C0-ACAFDDA90A14}">
      <dgm:prSet phldrT="[Text]" custT="1"/>
      <dgm:spPr/>
      <dgm:t>
        <a:bodyPr/>
        <a:lstStyle/>
        <a:p>
          <a:r>
            <a:rPr lang="en-US" sz="1600" dirty="0"/>
            <a:t>Windows Subsystem for Linux 2</a:t>
          </a:r>
        </a:p>
      </dgm:t>
    </dgm:pt>
    <dgm:pt modelId="{A6F9F176-F1DE-476C-A758-5FF64B1911F6}" type="parTrans" cxnId="{285DA47A-908E-42A5-9D1E-8A25C11BEC8B}">
      <dgm:prSet/>
      <dgm:spPr/>
      <dgm:t>
        <a:bodyPr/>
        <a:lstStyle/>
        <a:p>
          <a:endParaRPr lang="en-US"/>
        </a:p>
      </dgm:t>
    </dgm:pt>
    <dgm:pt modelId="{A5FD18C7-383B-49F4-B82B-C38A569EACE5}" type="sibTrans" cxnId="{285DA47A-908E-42A5-9D1E-8A25C11BEC8B}">
      <dgm:prSet/>
      <dgm:spPr/>
      <dgm:t>
        <a:bodyPr/>
        <a:lstStyle/>
        <a:p>
          <a:endParaRPr lang="en-US"/>
        </a:p>
      </dgm:t>
    </dgm:pt>
    <dgm:pt modelId="{6FAE0094-7EBB-4C8F-A0CE-551CE2890069}">
      <dgm:prSet phldrT="[Text]" custT="1"/>
      <dgm:spPr/>
      <dgm:t>
        <a:bodyPr/>
        <a:lstStyle/>
        <a:p>
          <a:r>
            <a:rPr lang="en-US" sz="1600" dirty="0"/>
            <a:t>Cygwin environment</a:t>
          </a:r>
        </a:p>
      </dgm:t>
    </dgm:pt>
    <dgm:pt modelId="{498C8403-A599-426F-89A0-40F3A460BA7B}" type="parTrans" cxnId="{D3807478-6A55-4922-9F46-6699D709D81A}">
      <dgm:prSet/>
      <dgm:spPr/>
      <dgm:t>
        <a:bodyPr/>
        <a:lstStyle/>
        <a:p>
          <a:endParaRPr lang="en-US"/>
        </a:p>
      </dgm:t>
    </dgm:pt>
    <dgm:pt modelId="{9804C4A7-BC1F-41F2-AF3A-1554198357C5}" type="sibTrans" cxnId="{D3807478-6A55-4922-9F46-6699D709D81A}">
      <dgm:prSet/>
      <dgm:spPr/>
      <dgm:t>
        <a:bodyPr/>
        <a:lstStyle/>
        <a:p>
          <a:endParaRPr lang="en-US"/>
        </a:p>
      </dgm:t>
    </dgm:pt>
    <dgm:pt modelId="{647201A1-C133-4119-9C1F-AEF5A0AD85CB}">
      <dgm:prSet phldrT="[Text]" custT="1"/>
      <dgm:spPr/>
      <dgm:t>
        <a:bodyPr/>
        <a:lstStyle/>
        <a:p>
          <a:r>
            <a:rPr lang="en-US" sz="1600" dirty="0"/>
            <a:t>MSYS2 environment</a:t>
          </a:r>
        </a:p>
      </dgm:t>
    </dgm:pt>
    <dgm:pt modelId="{B9CD6CCC-4BF2-4301-BA07-99DA9A71E632}" type="parTrans" cxnId="{B821EE3B-7EB2-4CE0-B5CD-6DFD401E7EDD}">
      <dgm:prSet/>
      <dgm:spPr/>
      <dgm:t>
        <a:bodyPr/>
        <a:lstStyle/>
        <a:p>
          <a:endParaRPr lang="en-US"/>
        </a:p>
      </dgm:t>
    </dgm:pt>
    <dgm:pt modelId="{4603B682-A8BB-4720-9051-D6A52F63DDFC}" type="sibTrans" cxnId="{B821EE3B-7EB2-4CE0-B5CD-6DFD401E7EDD}">
      <dgm:prSet/>
      <dgm:spPr/>
      <dgm:t>
        <a:bodyPr/>
        <a:lstStyle/>
        <a:p>
          <a:endParaRPr lang="en-US"/>
        </a:p>
      </dgm:t>
    </dgm:pt>
    <dgm:pt modelId="{08F14F18-B312-4F28-B97F-DBACB312D4E7}">
      <dgm:prSet phldrT="[Text]" custT="1"/>
      <dgm:spPr/>
      <dgm:t>
        <a:bodyPr/>
        <a:lstStyle/>
        <a:p>
          <a:r>
            <a:rPr lang="en-US" sz="1600" dirty="0"/>
            <a:t>Define architecture</a:t>
          </a:r>
        </a:p>
      </dgm:t>
    </dgm:pt>
    <dgm:pt modelId="{5823397E-4DCD-4DE7-8EA2-76A4701413C7}" type="parTrans" cxnId="{92B24F6D-8CC2-4DAB-8B47-C3A1245A39EA}">
      <dgm:prSet/>
      <dgm:spPr/>
      <dgm:t>
        <a:bodyPr/>
        <a:lstStyle/>
        <a:p>
          <a:endParaRPr lang="en-US"/>
        </a:p>
      </dgm:t>
    </dgm:pt>
    <dgm:pt modelId="{B1C8E4BD-6AEE-4624-BD7A-C1E116B8F749}" type="sibTrans" cxnId="{92B24F6D-8CC2-4DAB-8B47-C3A1245A39EA}">
      <dgm:prSet/>
      <dgm:spPr/>
      <dgm:t>
        <a:bodyPr/>
        <a:lstStyle/>
        <a:p>
          <a:endParaRPr lang="en-US"/>
        </a:p>
      </dgm:t>
    </dgm:pt>
    <dgm:pt modelId="{2274E38D-C24A-4ACC-A9D1-A6241E5FD2A5}">
      <dgm:prSet phldrT="[Text]" custT="1"/>
      <dgm:spPr/>
      <dgm:t>
        <a:bodyPr/>
        <a:lstStyle/>
        <a:p>
          <a:r>
            <a:rPr lang="en-US" sz="1600" dirty="0"/>
            <a:t>Discuss/agree with stakeholders</a:t>
          </a:r>
        </a:p>
      </dgm:t>
    </dgm:pt>
    <dgm:pt modelId="{5E94A188-C498-429B-BE9F-2B6BF4D8A7AB}" type="parTrans" cxnId="{D4F040D9-B2E1-45AE-8A3D-3E0E26FA140D}">
      <dgm:prSet/>
      <dgm:spPr/>
      <dgm:t>
        <a:bodyPr/>
        <a:lstStyle/>
        <a:p>
          <a:endParaRPr lang="en-US"/>
        </a:p>
      </dgm:t>
    </dgm:pt>
    <dgm:pt modelId="{4B60AC9D-DE48-4518-A975-42A7E388939E}" type="sibTrans" cxnId="{D4F040D9-B2E1-45AE-8A3D-3E0E26FA140D}">
      <dgm:prSet/>
      <dgm:spPr/>
      <dgm:t>
        <a:bodyPr/>
        <a:lstStyle/>
        <a:p>
          <a:endParaRPr lang="en-US"/>
        </a:p>
      </dgm:t>
    </dgm:pt>
    <dgm:pt modelId="{67B3EC8C-030F-413B-AF58-BB3D93553C4D}">
      <dgm:prSet phldrT="[Text]" custT="1"/>
      <dgm:spPr/>
      <dgm:t>
        <a:bodyPr/>
        <a:lstStyle/>
        <a:p>
          <a:r>
            <a:rPr lang="en-US" sz="1600" dirty="0"/>
            <a:t>Implement GUI for </a:t>
          </a:r>
          <a:r>
            <a:rPr lang="en-US" sz="1600" dirty="0" err="1"/>
            <a:t>oidc</a:t>
          </a:r>
          <a:r>
            <a:rPr lang="en-US" sz="1600" dirty="0"/>
            <a:t>-gen</a:t>
          </a:r>
        </a:p>
      </dgm:t>
    </dgm:pt>
    <dgm:pt modelId="{9463A732-2440-486D-B3DC-FC02735714BA}" type="parTrans" cxnId="{D12D6177-700A-48C2-BE1A-E1D17094CAB4}">
      <dgm:prSet/>
      <dgm:spPr/>
      <dgm:t>
        <a:bodyPr/>
        <a:lstStyle/>
        <a:p>
          <a:endParaRPr lang="en-US"/>
        </a:p>
      </dgm:t>
    </dgm:pt>
    <dgm:pt modelId="{D11CE456-AEC3-4880-B240-4EBF6F8371EB}" type="sibTrans" cxnId="{D12D6177-700A-48C2-BE1A-E1D17094CAB4}">
      <dgm:prSet/>
      <dgm:spPr/>
      <dgm:t>
        <a:bodyPr/>
        <a:lstStyle/>
        <a:p>
          <a:endParaRPr lang="en-US"/>
        </a:p>
      </dgm:t>
    </dgm:pt>
    <dgm:pt modelId="{6A711980-C21D-47B7-A20C-085E28242957}">
      <dgm:prSet phldrT="[Text]" custT="1"/>
      <dgm:spPr/>
      <dgm:t>
        <a:bodyPr/>
        <a:lstStyle/>
        <a:p>
          <a:r>
            <a:rPr lang="en-US" sz="1600" dirty="0"/>
            <a:t>Implement extension</a:t>
          </a:r>
        </a:p>
      </dgm:t>
    </dgm:pt>
    <dgm:pt modelId="{3F4B9237-A488-4BBA-A365-3910CBFAFE46}" type="parTrans" cxnId="{3ABF410B-2E24-43E0-AB4E-6F3D7035ACCB}">
      <dgm:prSet/>
      <dgm:spPr/>
      <dgm:t>
        <a:bodyPr/>
        <a:lstStyle/>
        <a:p>
          <a:endParaRPr lang="en-US"/>
        </a:p>
      </dgm:t>
    </dgm:pt>
    <dgm:pt modelId="{B9C21816-234F-4CCE-95D8-555A91343954}" type="sibTrans" cxnId="{3ABF410B-2E24-43E0-AB4E-6F3D7035ACCB}">
      <dgm:prSet/>
      <dgm:spPr/>
      <dgm:t>
        <a:bodyPr/>
        <a:lstStyle/>
        <a:p>
          <a:endParaRPr lang="en-US"/>
        </a:p>
      </dgm:t>
    </dgm:pt>
    <dgm:pt modelId="{445B17CC-B291-4F48-9E81-4FD9D4881395}">
      <dgm:prSet phldrT="[Text]" custT="1"/>
      <dgm:spPr/>
      <dgm:t>
        <a:bodyPr/>
        <a:lstStyle/>
        <a:p>
          <a:r>
            <a:rPr lang="en-US" sz="1600" dirty="0"/>
            <a:t>…</a:t>
          </a:r>
        </a:p>
      </dgm:t>
    </dgm:pt>
    <dgm:pt modelId="{78AEE23A-D862-448C-B51A-E2DA285B9FF3}" type="parTrans" cxnId="{6CBED881-1BAE-4118-B1CD-DE2F5C43B95A}">
      <dgm:prSet/>
      <dgm:spPr/>
      <dgm:t>
        <a:bodyPr/>
        <a:lstStyle/>
        <a:p>
          <a:endParaRPr lang="en-US"/>
        </a:p>
      </dgm:t>
    </dgm:pt>
    <dgm:pt modelId="{E3CDCDC5-2645-4618-8902-90EDE74000EF}" type="sibTrans" cxnId="{6CBED881-1BAE-4118-B1CD-DE2F5C43B95A}">
      <dgm:prSet/>
      <dgm:spPr/>
      <dgm:t>
        <a:bodyPr/>
        <a:lstStyle/>
        <a:p>
          <a:endParaRPr lang="en-US"/>
        </a:p>
      </dgm:t>
    </dgm:pt>
    <dgm:pt modelId="{28B966EF-DAEE-42A4-ABB2-9F4581D95EEB}">
      <dgm:prSet phldrT="[Text]" custT="1"/>
      <dgm:spPr/>
      <dgm:t>
        <a:bodyPr/>
        <a:lstStyle/>
        <a:p>
          <a:r>
            <a:rPr lang="en-US" sz="1600" dirty="0"/>
            <a:t>Agree on high-level architecture</a:t>
          </a:r>
        </a:p>
      </dgm:t>
    </dgm:pt>
    <dgm:pt modelId="{23AF0553-3A7E-4E05-8B36-7F8386DE3DE5}" type="parTrans" cxnId="{6D571794-D5C0-4298-8C26-CA07C4AC82E1}">
      <dgm:prSet/>
      <dgm:spPr/>
      <dgm:t>
        <a:bodyPr/>
        <a:lstStyle/>
        <a:p>
          <a:endParaRPr lang="en-US"/>
        </a:p>
      </dgm:t>
    </dgm:pt>
    <dgm:pt modelId="{36B4175D-DF8B-405F-84B5-66DFC41E1BB4}" type="sibTrans" cxnId="{6D571794-D5C0-4298-8C26-CA07C4AC82E1}">
      <dgm:prSet/>
      <dgm:spPr/>
      <dgm:t>
        <a:bodyPr/>
        <a:lstStyle/>
        <a:p>
          <a:endParaRPr lang="en-US"/>
        </a:p>
      </dgm:t>
    </dgm:pt>
    <dgm:pt modelId="{6ACC1915-9BE2-49E7-9C46-A867E3A5BE19}">
      <dgm:prSet phldrT="[Text]" custT="1"/>
      <dgm:spPr/>
      <dgm:t>
        <a:bodyPr/>
        <a:lstStyle/>
        <a:p>
          <a:r>
            <a:rPr lang="en-US" sz="1600" dirty="0"/>
            <a:t>Investigate possibilities</a:t>
          </a:r>
        </a:p>
      </dgm:t>
    </dgm:pt>
    <dgm:pt modelId="{F7E1A597-0AED-434C-A6EE-9E782A9E4C18}" type="sibTrans" cxnId="{428473AE-A3BF-4D18-90A8-F91811387AE6}">
      <dgm:prSet/>
      <dgm:spPr/>
      <dgm:t>
        <a:bodyPr/>
        <a:lstStyle/>
        <a:p>
          <a:endParaRPr lang="en-US"/>
        </a:p>
      </dgm:t>
    </dgm:pt>
    <dgm:pt modelId="{B75A67D3-F8E7-4A60-91A8-942CCCE8B8FC}" type="parTrans" cxnId="{428473AE-A3BF-4D18-90A8-F91811387AE6}">
      <dgm:prSet/>
      <dgm:spPr/>
      <dgm:t>
        <a:bodyPr/>
        <a:lstStyle/>
        <a:p>
          <a:endParaRPr lang="en-US"/>
        </a:p>
      </dgm:t>
    </dgm:pt>
    <dgm:pt modelId="{F2D3CCF6-F5BA-4256-8B1D-A8A95624B25D}" type="pres">
      <dgm:prSet presAssocID="{9F85F582-2874-4098-AD5C-AC68183D104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30DBE9A-807B-4531-817E-919AA25C505F}" type="pres">
      <dgm:prSet presAssocID="{0766C92D-F15A-4E42-B3B5-10E09A5DBDC1}" presName="hierRoot1" presStyleCnt="0">
        <dgm:presLayoutVars>
          <dgm:hierBranch val="init"/>
        </dgm:presLayoutVars>
      </dgm:prSet>
      <dgm:spPr/>
    </dgm:pt>
    <dgm:pt modelId="{1100FDAD-73DF-417A-A352-093E9BD3B1AA}" type="pres">
      <dgm:prSet presAssocID="{0766C92D-F15A-4E42-B3B5-10E09A5DBDC1}" presName="rootComposite1" presStyleCnt="0"/>
      <dgm:spPr/>
    </dgm:pt>
    <dgm:pt modelId="{F5B345CA-A4BC-4785-AD0D-1F20CC89E020}" type="pres">
      <dgm:prSet presAssocID="{0766C92D-F15A-4E42-B3B5-10E09A5DBDC1}" presName="rootText1" presStyleLbl="node0" presStyleIdx="0" presStyleCnt="1">
        <dgm:presLayoutVars>
          <dgm:chPref val="3"/>
        </dgm:presLayoutVars>
      </dgm:prSet>
      <dgm:spPr/>
    </dgm:pt>
    <dgm:pt modelId="{38C0842A-E9FD-4213-9442-C32AC1593A29}" type="pres">
      <dgm:prSet presAssocID="{0766C92D-F15A-4E42-B3B5-10E09A5DBDC1}" presName="rootConnector1" presStyleLbl="node1" presStyleIdx="0" presStyleCnt="0"/>
      <dgm:spPr/>
    </dgm:pt>
    <dgm:pt modelId="{66FCD684-DC41-47BF-A53E-AB88150A9B8B}" type="pres">
      <dgm:prSet presAssocID="{0766C92D-F15A-4E42-B3B5-10E09A5DBDC1}" presName="hierChild2" presStyleCnt="0"/>
      <dgm:spPr/>
    </dgm:pt>
    <dgm:pt modelId="{0CF3E3CA-A6FD-4E63-848F-37DA9D3C7D3E}" type="pres">
      <dgm:prSet presAssocID="{2CEAB6A2-D535-4509-A0EC-8DF134E42768}" presName="Name37" presStyleLbl="parChTrans1D2" presStyleIdx="0" presStyleCnt="4"/>
      <dgm:spPr/>
    </dgm:pt>
    <dgm:pt modelId="{E0DFDF3C-D45A-4588-8BB2-116B15065EC4}" type="pres">
      <dgm:prSet presAssocID="{B4EB116F-4687-48C0-BC70-D1B4C08C6D2F}" presName="hierRoot2" presStyleCnt="0">
        <dgm:presLayoutVars>
          <dgm:hierBranch val="init"/>
        </dgm:presLayoutVars>
      </dgm:prSet>
      <dgm:spPr/>
    </dgm:pt>
    <dgm:pt modelId="{1C291E18-7399-4956-AF61-8ED108EB733E}" type="pres">
      <dgm:prSet presAssocID="{B4EB116F-4687-48C0-BC70-D1B4C08C6D2F}" presName="rootComposite" presStyleCnt="0"/>
      <dgm:spPr/>
    </dgm:pt>
    <dgm:pt modelId="{C1F61589-F991-41B3-A44A-E183A7AEEF87}" type="pres">
      <dgm:prSet presAssocID="{B4EB116F-4687-48C0-BC70-D1B4C08C6D2F}" presName="rootText" presStyleLbl="node2" presStyleIdx="0" presStyleCnt="4">
        <dgm:presLayoutVars>
          <dgm:chPref val="3"/>
        </dgm:presLayoutVars>
      </dgm:prSet>
      <dgm:spPr/>
    </dgm:pt>
    <dgm:pt modelId="{D4DFD8AF-7428-4F50-A7EF-B9596C5EA00E}" type="pres">
      <dgm:prSet presAssocID="{B4EB116F-4687-48C0-BC70-D1B4C08C6D2F}" presName="rootConnector" presStyleLbl="node2" presStyleIdx="0" presStyleCnt="4"/>
      <dgm:spPr/>
    </dgm:pt>
    <dgm:pt modelId="{255D9251-6837-4F5C-945F-B8B7DC49C7BB}" type="pres">
      <dgm:prSet presAssocID="{B4EB116F-4687-48C0-BC70-D1B4C08C6D2F}" presName="hierChild4" presStyleCnt="0"/>
      <dgm:spPr/>
    </dgm:pt>
    <dgm:pt modelId="{4D000EA6-7687-48C0-A9EE-74208D92FF1D}" type="pres">
      <dgm:prSet presAssocID="{B3916F93-9E9A-451B-BF6A-D192F55E1292}" presName="Name37" presStyleLbl="parChTrans1D3" presStyleIdx="0" presStyleCnt="12"/>
      <dgm:spPr/>
    </dgm:pt>
    <dgm:pt modelId="{A58E133E-4462-4F81-B432-8B62674F956F}" type="pres">
      <dgm:prSet presAssocID="{987C0EAD-FCFC-48D8-9DB9-1A0CFEA867A7}" presName="hierRoot2" presStyleCnt="0">
        <dgm:presLayoutVars>
          <dgm:hierBranch val="init"/>
        </dgm:presLayoutVars>
      </dgm:prSet>
      <dgm:spPr/>
    </dgm:pt>
    <dgm:pt modelId="{361EC233-AFEE-487C-9937-26DC09F1A74C}" type="pres">
      <dgm:prSet presAssocID="{987C0EAD-FCFC-48D8-9DB9-1A0CFEA867A7}" presName="rootComposite" presStyleCnt="0"/>
      <dgm:spPr/>
    </dgm:pt>
    <dgm:pt modelId="{7C354883-3B1F-48D8-9899-A62481805F79}" type="pres">
      <dgm:prSet presAssocID="{987C0EAD-FCFC-48D8-9DB9-1A0CFEA867A7}" presName="rootText" presStyleLbl="node3" presStyleIdx="0" presStyleCnt="12">
        <dgm:presLayoutVars>
          <dgm:chPref val="3"/>
        </dgm:presLayoutVars>
      </dgm:prSet>
      <dgm:spPr/>
    </dgm:pt>
    <dgm:pt modelId="{E2494871-1FCA-4B9D-8831-D250C7F40C23}" type="pres">
      <dgm:prSet presAssocID="{987C0EAD-FCFC-48D8-9DB9-1A0CFEA867A7}" presName="rootConnector" presStyleLbl="node3" presStyleIdx="0" presStyleCnt="12"/>
      <dgm:spPr/>
    </dgm:pt>
    <dgm:pt modelId="{D5994F6C-7112-43CD-9C09-3CA1E1312FA0}" type="pres">
      <dgm:prSet presAssocID="{987C0EAD-FCFC-48D8-9DB9-1A0CFEA867A7}" presName="hierChild4" presStyleCnt="0"/>
      <dgm:spPr/>
    </dgm:pt>
    <dgm:pt modelId="{F71E88B1-E3DE-4E27-B5C6-F7A57BD3027E}" type="pres">
      <dgm:prSet presAssocID="{987C0EAD-FCFC-48D8-9DB9-1A0CFEA867A7}" presName="hierChild5" presStyleCnt="0"/>
      <dgm:spPr/>
    </dgm:pt>
    <dgm:pt modelId="{B7D817CB-9A0E-4424-A6E3-58F89C7C788B}" type="pres">
      <dgm:prSet presAssocID="{C55FAB6C-50AE-4EBD-86B8-228166911C83}" presName="Name37" presStyleLbl="parChTrans1D3" presStyleIdx="1" presStyleCnt="12"/>
      <dgm:spPr/>
    </dgm:pt>
    <dgm:pt modelId="{0CD16131-61A0-427D-BCF9-60567C354087}" type="pres">
      <dgm:prSet presAssocID="{C29D17AC-6073-4E8D-8B85-727FB260C609}" presName="hierRoot2" presStyleCnt="0">
        <dgm:presLayoutVars>
          <dgm:hierBranch val="init"/>
        </dgm:presLayoutVars>
      </dgm:prSet>
      <dgm:spPr/>
    </dgm:pt>
    <dgm:pt modelId="{D639C1CF-F71A-4CC6-A03A-6F8E35582871}" type="pres">
      <dgm:prSet presAssocID="{C29D17AC-6073-4E8D-8B85-727FB260C609}" presName="rootComposite" presStyleCnt="0"/>
      <dgm:spPr/>
    </dgm:pt>
    <dgm:pt modelId="{3B510E19-836D-4AEC-ACEF-D7A3298101B7}" type="pres">
      <dgm:prSet presAssocID="{C29D17AC-6073-4E8D-8B85-727FB260C609}" presName="rootText" presStyleLbl="node3" presStyleIdx="1" presStyleCnt="12">
        <dgm:presLayoutVars>
          <dgm:chPref val="3"/>
        </dgm:presLayoutVars>
      </dgm:prSet>
      <dgm:spPr/>
    </dgm:pt>
    <dgm:pt modelId="{A2727DAE-DE0E-48BA-8A11-9EDFF0BF476D}" type="pres">
      <dgm:prSet presAssocID="{C29D17AC-6073-4E8D-8B85-727FB260C609}" presName="rootConnector" presStyleLbl="node3" presStyleIdx="1" presStyleCnt="12"/>
      <dgm:spPr/>
    </dgm:pt>
    <dgm:pt modelId="{11259EA3-4E08-4B6F-BB61-0E6299F8BE3C}" type="pres">
      <dgm:prSet presAssocID="{C29D17AC-6073-4E8D-8B85-727FB260C609}" presName="hierChild4" presStyleCnt="0"/>
      <dgm:spPr/>
    </dgm:pt>
    <dgm:pt modelId="{7F1D1A65-69C1-4924-B564-213B65389774}" type="pres">
      <dgm:prSet presAssocID="{C29D17AC-6073-4E8D-8B85-727FB260C609}" presName="hierChild5" presStyleCnt="0"/>
      <dgm:spPr/>
    </dgm:pt>
    <dgm:pt modelId="{E85789D3-63DA-4BD3-8D9C-34D096BF9CC7}" type="pres">
      <dgm:prSet presAssocID="{821A1D88-889D-4919-AE81-2BA2D26D206D}" presName="Name37" presStyleLbl="parChTrans1D3" presStyleIdx="2" presStyleCnt="12"/>
      <dgm:spPr/>
    </dgm:pt>
    <dgm:pt modelId="{F0684852-0D07-4385-88B5-15E544DD0718}" type="pres">
      <dgm:prSet presAssocID="{74F87ABF-8055-4509-8B47-71597B3C8729}" presName="hierRoot2" presStyleCnt="0">
        <dgm:presLayoutVars>
          <dgm:hierBranch val="init"/>
        </dgm:presLayoutVars>
      </dgm:prSet>
      <dgm:spPr/>
    </dgm:pt>
    <dgm:pt modelId="{69739219-1B50-4F43-98D8-2AC6DB848C99}" type="pres">
      <dgm:prSet presAssocID="{74F87ABF-8055-4509-8B47-71597B3C8729}" presName="rootComposite" presStyleCnt="0"/>
      <dgm:spPr/>
    </dgm:pt>
    <dgm:pt modelId="{4D5177BA-8C4C-4BC7-B1B9-AA908CD7196B}" type="pres">
      <dgm:prSet presAssocID="{74F87ABF-8055-4509-8B47-71597B3C8729}" presName="rootText" presStyleLbl="node3" presStyleIdx="2" presStyleCnt="12">
        <dgm:presLayoutVars>
          <dgm:chPref val="3"/>
        </dgm:presLayoutVars>
      </dgm:prSet>
      <dgm:spPr/>
    </dgm:pt>
    <dgm:pt modelId="{279AC362-2C24-483B-83CF-BA0124BE8968}" type="pres">
      <dgm:prSet presAssocID="{74F87ABF-8055-4509-8B47-71597B3C8729}" presName="rootConnector" presStyleLbl="node3" presStyleIdx="2" presStyleCnt="12"/>
      <dgm:spPr/>
    </dgm:pt>
    <dgm:pt modelId="{E74997AA-7511-4250-A4A4-A873CCFB7E7E}" type="pres">
      <dgm:prSet presAssocID="{74F87ABF-8055-4509-8B47-71597B3C8729}" presName="hierChild4" presStyleCnt="0"/>
      <dgm:spPr/>
    </dgm:pt>
    <dgm:pt modelId="{2E160372-2B53-4C9C-8984-2F380146B8DA}" type="pres">
      <dgm:prSet presAssocID="{74F87ABF-8055-4509-8B47-71597B3C8729}" presName="hierChild5" presStyleCnt="0"/>
      <dgm:spPr/>
    </dgm:pt>
    <dgm:pt modelId="{1980FF14-4B6A-4034-B838-FE4C77A271C4}" type="pres">
      <dgm:prSet presAssocID="{23AF0553-3A7E-4E05-8B36-7F8386DE3DE5}" presName="Name37" presStyleLbl="parChTrans1D3" presStyleIdx="3" presStyleCnt="12"/>
      <dgm:spPr/>
    </dgm:pt>
    <dgm:pt modelId="{97E7649E-8280-4FBA-87FC-571F2589791F}" type="pres">
      <dgm:prSet presAssocID="{28B966EF-DAEE-42A4-ABB2-9F4581D95EEB}" presName="hierRoot2" presStyleCnt="0">
        <dgm:presLayoutVars>
          <dgm:hierBranch val="init"/>
        </dgm:presLayoutVars>
      </dgm:prSet>
      <dgm:spPr/>
    </dgm:pt>
    <dgm:pt modelId="{CCD547D3-B8B6-49E2-828E-0D4DE0AA956E}" type="pres">
      <dgm:prSet presAssocID="{28B966EF-DAEE-42A4-ABB2-9F4581D95EEB}" presName="rootComposite" presStyleCnt="0"/>
      <dgm:spPr/>
    </dgm:pt>
    <dgm:pt modelId="{FFB85696-E693-4C78-BD36-48302B823E36}" type="pres">
      <dgm:prSet presAssocID="{28B966EF-DAEE-42A4-ABB2-9F4581D95EEB}" presName="rootText" presStyleLbl="node3" presStyleIdx="3" presStyleCnt="12">
        <dgm:presLayoutVars>
          <dgm:chPref val="3"/>
        </dgm:presLayoutVars>
      </dgm:prSet>
      <dgm:spPr/>
    </dgm:pt>
    <dgm:pt modelId="{345CEE1E-2397-4FC0-B7A8-1D0CF84B1587}" type="pres">
      <dgm:prSet presAssocID="{28B966EF-DAEE-42A4-ABB2-9F4581D95EEB}" presName="rootConnector" presStyleLbl="node3" presStyleIdx="3" presStyleCnt="12"/>
      <dgm:spPr/>
    </dgm:pt>
    <dgm:pt modelId="{FFD63850-E5D7-419A-9524-6DF5E8963393}" type="pres">
      <dgm:prSet presAssocID="{28B966EF-DAEE-42A4-ABB2-9F4581D95EEB}" presName="hierChild4" presStyleCnt="0"/>
      <dgm:spPr/>
    </dgm:pt>
    <dgm:pt modelId="{D3FF36D9-0C78-4514-95A1-0DAEAC2171B3}" type="pres">
      <dgm:prSet presAssocID="{28B966EF-DAEE-42A4-ABB2-9F4581D95EEB}" presName="hierChild5" presStyleCnt="0"/>
      <dgm:spPr/>
    </dgm:pt>
    <dgm:pt modelId="{E80D1868-D586-4032-BB80-6F828853C9DE}" type="pres">
      <dgm:prSet presAssocID="{B4EB116F-4687-48C0-BC70-D1B4C08C6D2F}" presName="hierChild5" presStyleCnt="0"/>
      <dgm:spPr/>
    </dgm:pt>
    <dgm:pt modelId="{76A52067-49FA-49F6-843F-F5CE5534BBD5}" type="pres">
      <dgm:prSet presAssocID="{5FCDF830-E550-4352-9D79-D39E07EFC6A8}" presName="Name37" presStyleLbl="parChTrans1D2" presStyleIdx="1" presStyleCnt="4"/>
      <dgm:spPr/>
    </dgm:pt>
    <dgm:pt modelId="{F97252D5-DC6E-487F-AC65-27C1AF463AC7}" type="pres">
      <dgm:prSet presAssocID="{3040861D-B8D6-4FFA-A9DD-E23A98F822F1}" presName="hierRoot2" presStyleCnt="0">
        <dgm:presLayoutVars>
          <dgm:hierBranch val="init"/>
        </dgm:presLayoutVars>
      </dgm:prSet>
      <dgm:spPr/>
    </dgm:pt>
    <dgm:pt modelId="{60787090-72AE-483F-8AC8-D431B522A088}" type="pres">
      <dgm:prSet presAssocID="{3040861D-B8D6-4FFA-A9DD-E23A98F822F1}" presName="rootComposite" presStyleCnt="0"/>
      <dgm:spPr/>
    </dgm:pt>
    <dgm:pt modelId="{D099B981-7422-4A19-8757-A690E622ACF7}" type="pres">
      <dgm:prSet presAssocID="{3040861D-B8D6-4FFA-A9DD-E23A98F822F1}" presName="rootText" presStyleLbl="node2" presStyleIdx="1" presStyleCnt="4">
        <dgm:presLayoutVars>
          <dgm:chPref val="3"/>
        </dgm:presLayoutVars>
      </dgm:prSet>
      <dgm:spPr/>
    </dgm:pt>
    <dgm:pt modelId="{CE5B5085-231A-42CC-A268-B83FA828FEBB}" type="pres">
      <dgm:prSet presAssocID="{3040861D-B8D6-4FFA-A9DD-E23A98F822F1}" presName="rootConnector" presStyleLbl="node2" presStyleIdx="1" presStyleCnt="4"/>
      <dgm:spPr/>
    </dgm:pt>
    <dgm:pt modelId="{4177769C-FF18-4065-8C14-4F496AA8832E}" type="pres">
      <dgm:prSet presAssocID="{3040861D-B8D6-4FFA-A9DD-E23A98F822F1}" presName="hierChild4" presStyleCnt="0"/>
      <dgm:spPr/>
    </dgm:pt>
    <dgm:pt modelId="{C88F1317-4489-4FB3-9BC9-0095D1F7FACC}" type="pres">
      <dgm:prSet presAssocID="{B75A67D3-F8E7-4A60-91A8-942CCCE8B8FC}" presName="Name37" presStyleLbl="parChTrans1D3" presStyleIdx="4" presStyleCnt="12"/>
      <dgm:spPr/>
    </dgm:pt>
    <dgm:pt modelId="{4DFF50B5-CA5A-40DF-8758-065BB36D01DA}" type="pres">
      <dgm:prSet presAssocID="{6ACC1915-9BE2-49E7-9C46-A867E3A5BE19}" presName="hierRoot2" presStyleCnt="0">
        <dgm:presLayoutVars>
          <dgm:hierBranch val="init"/>
        </dgm:presLayoutVars>
      </dgm:prSet>
      <dgm:spPr/>
    </dgm:pt>
    <dgm:pt modelId="{E0178345-3DCE-41BF-AEED-99C57CFE0018}" type="pres">
      <dgm:prSet presAssocID="{6ACC1915-9BE2-49E7-9C46-A867E3A5BE19}" presName="rootComposite" presStyleCnt="0"/>
      <dgm:spPr/>
    </dgm:pt>
    <dgm:pt modelId="{CC5170A8-8079-4D9A-8F2E-DC241915D4BB}" type="pres">
      <dgm:prSet presAssocID="{6ACC1915-9BE2-49E7-9C46-A867E3A5BE19}" presName="rootText" presStyleLbl="node3" presStyleIdx="4" presStyleCnt="12">
        <dgm:presLayoutVars>
          <dgm:chPref val="3"/>
        </dgm:presLayoutVars>
      </dgm:prSet>
      <dgm:spPr/>
    </dgm:pt>
    <dgm:pt modelId="{BBC13477-7952-4244-98B0-30D925F3A87B}" type="pres">
      <dgm:prSet presAssocID="{6ACC1915-9BE2-49E7-9C46-A867E3A5BE19}" presName="rootConnector" presStyleLbl="node3" presStyleIdx="4" presStyleCnt="12"/>
      <dgm:spPr/>
    </dgm:pt>
    <dgm:pt modelId="{9AD043C5-BAE1-4689-A346-D5526D16EC94}" type="pres">
      <dgm:prSet presAssocID="{6ACC1915-9BE2-49E7-9C46-A867E3A5BE19}" presName="hierChild4" presStyleCnt="0"/>
      <dgm:spPr/>
    </dgm:pt>
    <dgm:pt modelId="{7799ED64-D528-4435-9C40-DB2286FC7D48}" type="pres">
      <dgm:prSet presAssocID="{6ACC1915-9BE2-49E7-9C46-A867E3A5BE19}" presName="hierChild5" presStyleCnt="0"/>
      <dgm:spPr/>
    </dgm:pt>
    <dgm:pt modelId="{8CBBDEAA-76CD-4BFB-A9A5-A6913D6B5D47}" type="pres">
      <dgm:prSet presAssocID="{A6F9F176-F1DE-476C-A758-5FF64B1911F6}" presName="Name37" presStyleLbl="parChTrans1D3" presStyleIdx="5" presStyleCnt="12"/>
      <dgm:spPr/>
    </dgm:pt>
    <dgm:pt modelId="{7DA77FB7-1291-4701-85B2-44ACF4E9B3C3}" type="pres">
      <dgm:prSet presAssocID="{7AF1D5CF-5647-42A0-B2C0-ACAFDDA90A14}" presName="hierRoot2" presStyleCnt="0">
        <dgm:presLayoutVars>
          <dgm:hierBranch val="init"/>
        </dgm:presLayoutVars>
      </dgm:prSet>
      <dgm:spPr/>
    </dgm:pt>
    <dgm:pt modelId="{27C078D0-650F-43C8-98DE-16A51701F84F}" type="pres">
      <dgm:prSet presAssocID="{7AF1D5CF-5647-42A0-B2C0-ACAFDDA90A14}" presName="rootComposite" presStyleCnt="0"/>
      <dgm:spPr/>
    </dgm:pt>
    <dgm:pt modelId="{D7260076-6347-4C5F-BD5F-2B198156125D}" type="pres">
      <dgm:prSet presAssocID="{7AF1D5CF-5647-42A0-B2C0-ACAFDDA90A14}" presName="rootText" presStyleLbl="node3" presStyleIdx="5" presStyleCnt="12">
        <dgm:presLayoutVars>
          <dgm:chPref val="3"/>
        </dgm:presLayoutVars>
      </dgm:prSet>
      <dgm:spPr/>
    </dgm:pt>
    <dgm:pt modelId="{7864B6FB-85AB-49A3-8189-FF14D5E43DAC}" type="pres">
      <dgm:prSet presAssocID="{7AF1D5CF-5647-42A0-B2C0-ACAFDDA90A14}" presName="rootConnector" presStyleLbl="node3" presStyleIdx="5" presStyleCnt="12"/>
      <dgm:spPr/>
    </dgm:pt>
    <dgm:pt modelId="{F7750268-942B-4136-889E-963DA8727BF5}" type="pres">
      <dgm:prSet presAssocID="{7AF1D5CF-5647-42A0-B2C0-ACAFDDA90A14}" presName="hierChild4" presStyleCnt="0"/>
      <dgm:spPr/>
    </dgm:pt>
    <dgm:pt modelId="{FEE05D16-106B-4A96-932D-F04435AC7E4F}" type="pres">
      <dgm:prSet presAssocID="{7AF1D5CF-5647-42A0-B2C0-ACAFDDA90A14}" presName="hierChild5" presStyleCnt="0"/>
      <dgm:spPr/>
    </dgm:pt>
    <dgm:pt modelId="{2A2FAEC6-EC42-4426-8E4D-660E69018DD7}" type="pres">
      <dgm:prSet presAssocID="{498C8403-A599-426F-89A0-40F3A460BA7B}" presName="Name37" presStyleLbl="parChTrans1D3" presStyleIdx="6" presStyleCnt="12"/>
      <dgm:spPr/>
    </dgm:pt>
    <dgm:pt modelId="{FCB59C7A-5469-47FB-97FD-1F998B4706E5}" type="pres">
      <dgm:prSet presAssocID="{6FAE0094-7EBB-4C8F-A0CE-551CE2890069}" presName="hierRoot2" presStyleCnt="0">
        <dgm:presLayoutVars>
          <dgm:hierBranch val="init"/>
        </dgm:presLayoutVars>
      </dgm:prSet>
      <dgm:spPr/>
    </dgm:pt>
    <dgm:pt modelId="{8E859CCC-6253-48E5-9884-77064BF66B27}" type="pres">
      <dgm:prSet presAssocID="{6FAE0094-7EBB-4C8F-A0CE-551CE2890069}" presName="rootComposite" presStyleCnt="0"/>
      <dgm:spPr/>
    </dgm:pt>
    <dgm:pt modelId="{563AFBF6-BB50-424D-BBEB-EB161D65C118}" type="pres">
      <dgm:prSet presAssocID="{6FAE0094-7EBB-4C8F-A0CE-551CE2890069}" presName="rootText" presStyleLbl="node3" presStyleIdx="6" presStyleCnt="12">
        <dgm:presLayoutVars>
          <dgm:chPref val="3"/>
        </dgm:presLayoutVars>
      </dgm:prSet>
      <dgm:spPr/>
    </dgm:pt>
    <dgm:pt modelId="{1A0F58A2-7F75-4D45-8050-90C472E7803B}" type="pres">
      <dgm:prSet presAssocID="{6FAE0094-7EBB-4C8F-A0CE-551CE2890069}" presName="rootConnector" presStyleLbl="node3" presStyleIdx="6" presStyleCnt="12"/>
      <dgm:spPr/>
    </dgm:pt>
    <dgm:pt modelId="{B568CF83-588A-4A10-A72B-29161A0A68DA}" type="pres">
      <dgm:prSet presAssocID="{6FAE0094-7EBB-4C8F-A0CE-551CE2890069}" presName="hierChild4" presStyleCnt="0"/>
      <dgm:spPr/>
    </dgm:pt>
    <dgm:pt modelId="{686ACE9C-8213-4A28-BD27-412B5D44C88A}" type="pres">
      <dgm:prSet presAssocID="{6FAE0094-7EBB-4C8F-A0CE-551CE2890069}" presName="hierChild5" presStyleCnt="0"/>
      <dgm:spPr/>
    </dgm:pt>
    <dgm:pt modelId="{FCBF2D4A-FD0A-40DF-B4CB-6803CCC3A486}" type="pres">
      <dgm:prSet presAssocID="{B9CD6CCC-4BF2-4301-BA07-99DA9A71E632}" presName="Name37" presStyleLbl="parChTrans1D3" presStyleIdx="7" presStyleCnt="12"/>
      <dgm:spPr/>
    </dgm:pt>
    <dgm:pt modelId="{C68BC367-5123-4C38-880D-EBED981204F9}" type="pres">
      <dgm:prSet presAssocID="{647201A1-C133-4119-9C1F-AEF5A0AD85CB}" presName="hierRoot2" presStyleCnt="0">
        <dgm:presLayoutVars>
          <dgm:hierBranch val="init"/>
        </dgm:presLayoutVars>
      </dgm:prSet>
      <dgm:spPr/>
    </dgm:pt>
    <dgm:pt modelId="{B8BB3FE5-858E-4880-8607-9432481454C7}" type="pres">
      <dgm:prSet presAssocID="{647201A1-C133-4119-9C1F-AEF5A0AD85CB}" presName="rootComposite" presStyleCnt="0"/>
      <dgm:spPr/>
    </dgm:pt>
    <dgm:pt modelId="{0C763567-1DC5-485D-A0F0-E6EFB5099B07}" type="pres">
      <dgm:prSet presAssocID="{647201A1-C133-4119-9C1F-AEF5A0AD85CB}" presName="rootText" presStyleLbl="node3" presStyleIdx="7" presStyleCnt="12">
        <dgm:presLayoutVars>
          <dgm:chPref val="3"/>
        </dgm:presLayoutVars>
      </dgm:prSet>
      <dgm:spPr/>
    </dgm:pt>
    <dgm:pt modelId="{3457E02A-5B40-4E51-B8D7-F82CC8AA6F1F}" type="pres">
      <dgm:prSet presAssocID="{647201A1-C133-4119-9C1F-AEF5A0AD85CB}" presName="rootConnector" presStyleLbl="node3" presStyleIdx="7" presStyleCnt="12"/>
      <dgm:spPr/>
    </dgm:pt>
    <dgm:pt modelId="{4B155FBF-AF2D-4F02-82C4-435FDBF70F9B}" type="pres">
      <dgm:prSet presAssocID="{647201A1-C133-4119-9C1F-AEF5A0AD85CB}" presName="hierChild4" presStyleCnt="0"/>
      <dgm:spPr/>
    </dgm:pt>
    <dgm:pt modelId="{5E0B7954-2D8A-4917-9762-1C26BCB9D4B1}" type="pres">
      <dgm:prSet presAssocID="{647201A1-C133-4119-9C1F-AEF5A0AD85CB}" presName="hierChild5" presStyleCnt="0"/>
      <dgm:spPr/>
    </dgm:pt>
    <dgm:pt modelId="{BDB24F81-DE41-4031-9690-B81524FB1B18}" type="pres">
      <dgm:prSet presAssocID="{3040861D-B8D6-4FFA-A9DD-E23A98F822F1}" presName="hierChild5" presStyleCnt="0"/>
      <dgm:spPr/>
    </dgm:pt>
    <dgm:pt modelId="{CE712906-11C7-42E8-9046-73EE7145483E}" type="pres">
      <dgm:prSet presAssocID="{3700A0A0-16D5-497C-830E-E03C0EA62C89}" presName="Name37" presStyleLbl="parChTrans1D2" presStyleIdx="2" presStyleCnt="4"/>
      <dgm:spPr/>
    </dgm:pt>
    <dgm:pt modelId="{4F11F880-8883-48C0-A5E7-83881050DF83}" type="pres">
      <dgm:prSet presAssocID="{0FB4DD0A-C4FC-4B89-8A09-F72FDCC9363A}" presName="hierRoot2" presStyleCnt="0">
        <dgm:presLayoutVars>
          <dgm:hierBranch val="init"/>
        </dgm:presLayoutVars>
      </dgm:prSet>
      <dgm:spPr/>
    </dgm:pt>
    <dgm:pt modelId="{A7EECFC8-775D-4D29-9185-CB6AB59F2A97}" type="pres">
      <dgm:prSet presAssocID="{0FB4DD0A-C4FC-4B89-8A09-F72FDCC9363A}" presName="rootComposite" presStyleCnt="0"/>
      <dgm:spPr/>
    </dgm:pt>
    <dgm:pt modelId="{DD73B06B-6917-4D0C-930E-C12C70FF6725}" type="pres">
      <dgm:prSet presAssocID="{0FB4DD0A-C4FC-4B89-8A09-F72FDCC9363A}" presName="rootText" presStyleLbl="node2" presStyleIdx="2" presStyleCnt="4">
        <dgm:presLayoutVars>
          <dgm:chPref val="3"/>
        </dgm:presLayoutVars>
      </dgm:prSet>
      <dgm:spPr/>
    </dgm:pt>
    <dgm:pt modelId="{E0921750-8338-440C-B94C-15FAEA48C4AB}" type="pres">
      <dgm:prSet presAssocID="{0FB4DD0A-C4FC-4B89-8A09-F72FDCC9363A}" presName="rootConnector" presStyleLbl="node2" presStyleIdx="2" presStyleCnt="4"/>
      <dgm:spPr/>
    </dgm:pt>
    <dgm:pt modelId="{490E1EF6-4FD0-4048-BA1C-E9FA69FEB048}" type="pres">
      <dgm:prSet presAssocID="{0FB4DD0A-C4FC-4B89-8A09-F72FDCC9363A}" presName="hierChild4" presStyleCnt="0"/>
      <dgm:spPr/>
    </dgm:pt>
    <dgm:pt modelId="{16ABAE71-87E0-4B0D-A1D8-E14E5203BDE6}" type="pres">
      <dgm:prSet presAssocID="{5823397E-4DCD-4DE7-8EA2-76A4701413C7}" presName="Name37" presStyleLbl="parChTrans1D3" presStyleIdx="8" presStyleCnt="12"/>
      <dgm:spPr/>
    </dgm:pt>
    <dgm:pt modelId="{D17209F8-7750-4579-9B9C-BDDF700D2562}" type="pres">
      <dgm:prSet presAssocID="{08F14F18-B312-4F28-B97F-DBACB312D4E7}" presName="hierRoot2" presStyleCnt="0">
        <dgm:presLayoutVars>
          <dgm:hierBranch val="init"/>
        </dgm:presLayoutVars>
      </dgm:prSet>
      <dgm:spPr/>
    </dgm:pt>
    <dgm:pt modelId="{25709289-8EFB-495B-ABC2-4BBD0691EB44}" type="pres">
      <dgm:prSet presAssocID="{08F14F18-B312-4F28-B97F-DBACB312D4E7}" presName="rootComposite" presStyleCnt="0"/>
      <dgm:spPr/>
    </dgm:pt>
    <dgm:pt modelId="{3DC4FF75-1164-4A0C-965E-EA4D37F6BDBA}" type="pres">
      <dgm:prSet presAssocID="{08F14F18-B312-4F28-B97F-DBACB312D4E7}" presName="rootText" presStyleLbl="node3" presStyleIdx="8" presStyleCnt="12">
        <dgm:presLayoutVars>
          <dgm:chPref val="3"/>
        </dgm:presLayoutVars>
      </dgm:prSet>
      <dgm:spPr/>
    </dgm:pt>
    <dgm:pt modelId="{2FD8C657-BA52-4CC3-A3AE-8138968C443C}" type="pres">
      <dgm:prSet presAssocID="{08F14F18-B312-4F28-B97F-DBACB312D4E7}" presName="rootConnector" presStyleLbl="node3" presStyleIdx="8" presStyleCnt="12"/>
      <dgm:spPr/>
    </dgm:pt>
    <dgm:pt modelId="{8B7D7F10-A6C3-44FA-A682-B7106F3E35D9}" type="pres">
      <dgm:prSet presAssocID="{08F14F18-B312-4F28-B97F-DBACB312D4E7}" presName="hierChild4" presStyleCnt="0"/>
      <dgm:spPr/>
    </dgm:pt>
    <dgm:pt modelId="{3C3BD0C6-5F7C-4038-8EE3-1AC5271651B2}" type="pres">
      <dgm:prSet presAssocID="{08F14F18-B312-4F28-B97F-DBACB312D4E7}" presName="hierChild5" presStyleCnt="0"/>
      <dgm:spPr/>
    </dgm:pt>
    <dgm:pt modelId="{399BADA1-D243-4894-A68F-8A6C4294397A}" type="pres">
      <dgm:prSet presAssocID="{5E94A188-C498-429B-BE9F-2B6BF4D8A7AB}" presName="Name37" presStyleLbl="parChTrans1D3" presStyleIdx="9" presStyleCnt="12"/>
      <dgm:spPr/>
    </dgm:pt>
    <dgm:pt modelId="{77D5927A-C897-4097-A395-49A982E0E1EF}" type="pres">
      <dgm:prSet presAssocID="{2274E38D-C24A-4ACC-A9D1-A6241E5FD2A5}" presName="hierRoot2" presStyleCnt="0">
        <dgm:presLayoutVars>
          <dgm:hierBranch val="init"/>
        </dgm:presLayoutVars>
      </dgm:prSet>
      <dgm:spPr/>
    </dgm:pt>
    <dgm:pt modelId="{ECEE3D80-FAD7-4D9E-893E-D3091690FFC6}" type="pres">
      <dgm:prSet presAssocID="{2274E38D-C24A-4ACC-A9D1-A6241E5FD2A5}" presName="rootComposite" presStyleCnt="0"/>
      <dgm:spPr/>
    </dgm:pt>
    <dgm:pt modelId="{709B3BA3-D2D7-4541-9DC9-476F67B43D43}" type="pres">
      <dgm:prSet presAssocID="{2274E38D-C24A-4ACC-A9D1-A6241E5FD2A5}" presName="rootText" presStyleLbl="node3" presStyleIdx="9" presStyleCnt="12">
        <dgm:presLayoutVars>
          <dgm:chPref val="3"/>
        </dgm:presLayoutVars>
      </dgm:prSet>
      <dgm:spPr/>
    </dgm:pt>
    <dgm:pt modelId="{A8A7DDC0-EFB7-43DB-804C-16522AE471A0}" type="pres">
      <dgm:prSet presAssocID="{2274E38D-C24A-4ACC-A9D1-A6241E5FD2A5}" presName="rootConnector" presStyleLbl="node3" presStyleIdx="9" presStyleCnt="12"/>
      <dgm:spPr/>
    </dgm:pt>
    <dgm:pt modelId="{785F64C3-8BD3-484C-BE96-8C0D0590CDA4}" type="pres">
      <dgm:prSet presAssocID="{2274E38D-C24A-4ACC-A9D1-A6241E5FD2A5}" presName="hierChild4" presStyleCnt="0"/>
      <dgm:spPr/>
    </dgm:pt>
    <dgm:pt modelId="{827B6892-4B68-4687-8879-D101958CEEFB}" type="pres">
      <dgm:prSet presAssocID="{2274E38D-C24A-4ACC-A9D1-A6241E5FD2A5}" presName="hierChild5" presStyleCnt="0"/>
      <dgm:spPr/>
    </dgm:pt>
    <dgm:pt modelId="{32C23B09-ABCE-442B-B183-6E34F9D39131}" type="pres">
      <dgm:prSet presAssocID="{9463A732-2440-486D-B3DC-FC02735714BA}" presName="Name37" presStyleLbl="parChTrans1D3" presStyleIdx="10" presStyleCnt="12"/>
      <dgm:spPr/>
    </dgm:pt>
    <dgm:pt modelId="{CEA364EE-B1A2-435B-B516-BE88FF7139C9}" type="pres">
      <dgm:prSet presAssocID="{67B3EC8C-030F-413B-AF58-BB3D93553C4D}" presName="hierRoot2" presStyleCnt="0">
        <dgm:presLayoutVars>
          <dgm:hierBranch val="init"/>
        </dgm:presLayoutVars>
      </dgm:prSet>
      <dgm:spPr/>
    </dgm:pt>
    <dgm:pt modelId="{7904FC0E-01E5-40E6-B8F5-A65877133513}" type="pres">
      <dgm:prSet presAssocID="{67B3EC8C-030F-413B-AF58-BB3D93553C4D}" presName="rootComposite" presStyleCnt="0"/>
      <dgm:spPr/>
    </dgm:pt>
    <dgm:pt modelId="{B9FAE61E-DB7D-467D-B7BD-F0CA5BADD5D8}" type="pres">
      <dgm:prSet presAssocID="{67B3EC8C-030F-413B-AF58-BB3D93553C4D}" presName="rootText" presStyleLbl="node3" presStyleIdx="10" presStyleCnt="12">
        <dgm:presLayoutVars>
          <dgm:chPref val="3"/>
        </dgm:presLayoutVars>
      </dgm:prSet>
      <dgm:spPr/>
    </dgm:pt>
    <dgm:pt modelId="{F4EF780D-B422-4D4B-9762-39E2240751A0}" type="pres">
      <dgm:prSet presAssocID="{67B3EC8C-030F-413B-AF58-BB3D93553C4D}" presName="rootConnector" presStyleLbl="node3" presStyleIdx="10" presStyleCnt="12"/>
      <dgm:spPr/>
    </dgm:pt>
    <dgm:pt modelId="{B91D9C95-7034-4507-9DEF-603DF9C42732}" type="pres">
      <dgm:prSet presAssocID="{67B3EC8C-030F-413B-AF58-BB3D93553C4D}" presName="hierChild4" presStyleCnt="0"/>
      <dgm:spPr/>
    </dgm:pt>
    <dgm:pt modelId="{D8E947B6-157A-48B4-88CD-6D362E360EF0}" type="pres">
      <dgm:prSet presAssocID="{67B3EC8C-030F-413B-AF58-BB3D93553C4D}" presName="hierChild5" presStyleCnt="0"/>
      <dgm:spPr/>
    </dgm:pt>
    <dgm:pt modelId="{2FCCB3BB-8C24-475B-B5FB-CD1B448F721E}" type="pres">
      <dgm:prSet presAssocID="{3F4B9237-A488-4BBA-A365-3910CBFAFE46}" presName="Name37" presStyleLbl="parChTrans1D3" presStyleIdx="11" presStyleCnt="12"/>
      <dgm:spPr/>
    </dgm:pt>
    <dgm:pt modelId="{0C0479D1-CB2F-4D37-93BA-4EE59A071211}" type="pres">
      <dgm:prSet presAssocID="{6A711980-C21D-47B7-A20C-085E28242957}" presName="hierRoot2" presStyleCnt="0">
        <dgm:presLayoutVars>
          <dgm:hierBranch val="init"/>
        </dgm:presLayoutVars>
      </dgm:prSet>
      <dgm:spPr/>
    </dgm:pt>
    <dgm:pt modelId="{21B138DA-F0F0-45C9-845E-1EF56B67A9D2}" type="pres">
      <dgm:prSet presAssocID="{6A711980-C21D-47B7-A20C-085E28242957}" presName="rootComposite" presStyleCnt="0"/>
      <dgm:spPr/>
    </dgm:pt>
    <dgm:pt modelId="{F0EBB0D4-4CC6-40BD-8717-C015AC2A603E}" type="pres">
      <dgm:prSet presAssocID="{6A711980-C21D-47B7-A20C-085E28242957}" presName="rootText" presStyleLbl="node3" presStyleIdx="11" presStyleCnt="12">
        <dgm:presLayoutVars>
          <dgm:chPref val="3"/>
        </dgm:presLayoutVars>
      </dgm:prSet>
      <dgm:spPr/>
    </dgm:pt>
    <dgm:pt modelId="{EDC6637B-52F8-44C1-9682-B7F39D6CFD27}" type="pres">
      <dgm:prSet presAssocID="{6A711980-C21D-47B7-A20C-085E28242957}" presName="rootConnector" presStyleLbl="node3" presStyleIdx="11" presStyleCnt="12"/>
      <dgm:spPr/>
    </dgm:pt>
    <dgm:pt modelId="{87BDC1FA-33C6-4839-8C8A-621CD0F7AAC8}" type="pres">
      <dgm:prSet presAssocID="{6A711980-C21D-47B7-A20C-085E28242957}" presName="hierChild4" presStyleCnt="0"/>
      <dgm:spPr/>
    </dgm:pt>
    <dgm:pt modelId="{DF2A2AE0-43CE-48E0-BA7B-022C2590BEFB}" type="pres">
      <dgm:prSet presAssocID="{6A711980-C21D-47B7-A20C-085E28242957}" presName="hierChild5" presStyleCnt="0"/>
      <dgm:spPr/>
    </dgm:pt>
    <dgm:pt modelId="{C051F357-EED2-4EAF-8563-32616E762F89}" type="pres">
      <dgm:prSet presAssocID="{0FB4DD0A-C4FC-4B89-8A09-F72FDCC9363A}" presName="hierChild5" presStyleCnt="0"/>
      <dgm:spPr/>
    </dgm:pt>
    <dgm:pt modelId="{A130B069-70F8-4E36-A632-4624A35A085B}" type="pres">
      <dgm:prSet presAssocID="{78AEE23A-D862-448C-B51A-E2DA285B9FF3}" presName="Name37" presStyleLbl="parChTrans1D2" presStyleIdx="3" presStyleCnt="4"/>
      <dgm:spPr/>
    </dgm:pt>
    <dgm:pt modelId="{2C28C6C2-A399-4887-86B9-4F3A53ADF05F}" type="pres">
      <dgm:prSet presAssocID="{445B17CC-B291-4F48-9E81-4FD9D4881395}" presName="hierRoot2" presStyleCnt="0">
        <dgm:presLayoutVars>
          <dgm:hierBranch val="init"/>
        </dgm:presLayoutVars>
      </dgm:prSet>
      <dgm:spPr/>
    </dgm:pt>
    <dgm:pt modelId="{48089DFE-A3A8-4021-B28C-1F6C0A11A2A6}" type="pres">
      <dgm:prSet presAssocID="{445B17CC-B291-4F48-9E81-4FD9D4881395}" presName="rootComposite" presStyleCnt="0"/>
      <dgm:spPr/>
    </dgm:pt>
    <dgm:pt modelId="{88129648-409A-4B57-AF4C-62DB4B393671}" type="pres">
      <dgm:prSet presAssocID="{445B17CC-B291-4F48-9E81-4FD9D4881395}" presName="rootText" presStyleLbl="node2" presStyleIdx="3" presStyleCnt="4">
        <dgm:presLayoutVars>
          <dgm:chPref val="3"/>
        </dgm:presLayoutVars>
      </dgm:prSet>
      <dgm:spPr/>
    </dgm:pt>
    <dgm:pt modelId="{30469E7B-E069-46BC-B05D-7B697946C8D3}" type="pres">
      <dgm:prSet presAssocID="{445B17CC-B291-4F48-9E81-4FD9D4881395}" presName="rootConnector" presStyleLbl="node2" presStyleIdx="3" presStyleCnt="4"/>
      <dgm:spPr/>
    </dgm:pt>
    <dgm:pt modelId="{46B36435-2519-489F-99C4-C0662D7630B5}" type="pres">
      <dgm:prSet presAssocID="{445B17CC-B291-4F48-9E81-4FD9D4881395}" presName="hierChild4" presStyleCnt="0"/>
      <dgm:spPr/>
    </dgm:pt>
    <dgm:pt modelId="{D88B5FE8-E9A9-4722-8F7D-4AA460AD535F}" type="pres">
      <dgm:prSet presAssocID="{445B17CC-B291-4F48-9E81-4FD9D4881395}" presName="hierChild5" presStyleCnt="0"/>
      <dgm:spPr/>
    </dgm:pt>
    <dgm:pt modelId="{20BFA2CD-E37A-434F-9947-7F0F23993C8D}" type="pres">
      <dgm:prSet presAssocID="{0766C92D-F15A-4E42-B3B5-10E09A5DBDC1}" presName="hierChild3" presStyleCnt="0"/>
      <dgm:spPr/>
    </dgm:pt>
  </dgm:ptLst>
  <dgm:cxnLst>
    <dgm:cxn modelId="{31FD8C00-D54F-464A-AEA4-E4BE3B6FE6AF}" type="presOf" srcId="{23AF0553-3A7E-4E05-8B36-7F8386DE3DE5}" destId="{1980FF14-4B6A-4034-B838-FE4C77A271C4}" srcOrd="0" destOrd="0" presId="urn:microsoft.com/office/officeart/2005/8/layout/orgChart1"/>
    <dgm:cxn modelId="{3ABF410B-2E24-43E0-AB4E-6F3D7035ACCB}" srcId="{0FB4DD0A-C4FC-4B89-8A09-F72FDCC9363A}" destId="{6A711980-C21D-47B7-A20C-085E28242957}" srcOrd="3" destOrd="0" parTransId="{3F4B9237-A488-4BBA-A365-3910CBFAFE46}" sibTransId="{B9C21816-234F-4CCE-95D8-555A91343954}"/>
    <dgm:cxn modelId="{9AADC70D-65DE-48F1-943E-B5C9B76A076A}" type="presOf" srcId="{78AEE23A-D862-448C-B51A-E2DA285B9FF3}" destId="{A130B069-70F8-4E36-A632-4624A35A085B}" srcOrd="0" destOrd="0" presId="urn:microsoft.com/office/officeart/2005/8/layout/orgChart1"/>
    <dgm:cxn modelId="{CE0E3F12-0BB4-43F0-811F-667D040B0AF7}" type="presOf" srcId="{5FCDF830-E550-4352-9D79-D39E07EFC6A8}" destId="{76A52067-49FA-49F6-843F-F5CE5534BBD5}" srcOrd="0" destOrd="0" presId="urn:microsoft.com/office/officeart/2005/8/layout/orgChart1"/>
    <dgm:cxn modelId="{C8804523-6682-4673-8957-850A00479AD6}" type="presOf" srcId="{A6F9F176-F1DE-476C-A758-5FF64B1911F6}" destId="{8CBBDEAA-76CD-4BFB-A9A5-A6913D6B5D47}" srcOrd="0" destOrd="0" presId="urn:microsoft.com/office/officeart/2005/8/layout/orgChart1"/>
    <dgm:cxn modelId="{4B5BF329-8E77-489A-8A1C-8F4184B5B0B0}" type="presOf" srcId="{3040861D-B8D6-4FFA-A9DD-E23A98F822F1}" destId="{CE5B5085-231A-42CC-A268-B83FA828FEBB}" srcOrd="1" destOrd="0" presId="urn:microsoft.com/office/officeart/2005/8/layout/orgChart1"/>
    <dgm:cxn modelId="{61E19B2C-4B77-4776-9C1B-FA1EED3E82F2}" type="presOf" srcId="{C55FAB6C-50AE-4EBD-86B8-228166911C83}" destId="{B7D817CB-9A0E-4424-A6E3-58F89C7C788B}" srcOrd="0" destOrd="0" presId="urn:microsoft.com/office/officeart/2005/8/layout/orgChart1"/>
    <dgm:cxn modelId="{C1BF042D-4238-479C-BDF6-C6CFF50A4EFD}" type="presOf" srcId="{9F85F582-2874-4098-AD5C-AC68183D1042}" destId="{F2D3CCF6-F5BA-4256-8B1D-A8A95624B25D}" srcOrd="0" destOrd="0" presId="urn:microsoft.com/office/officeart/2005/8/layout/orgChart1"/>
    <dgm:cxn modelId="{4C66D32E-0E78-4FEB-A9D1-3026B2B7E190}" type="presOf" srcId="{2274E38D-C24A-4ACC-A9D1-A6241E5FD2A5}" destId="{709B3BA3-D2D7-4541-9DC9-476F67B43D43}" srcOrd="0" destOrd="0" presId="urn:microsoft.com/office/officeart/2005/8/layout/orgChart1"/>
    <dgm:cxn modelId="{CD32FF31-BFB0-40E4-83DE-7958554D334D}" type="presOf" srcId="{9463A732-2440-486D-B3DC-FC02735714BA}" destId="{32C23B09-ABCE-442B-B183-6E34F9D39131}" srcOrd="0" destOrd="0" presId="urn:microsoft.com/office/officeart/2005/8/layout/orgChart1"/>
    <dgm:cxn modelId="{B6EFF233-66DE-4335-A23A-EF5D9E7BFEE7}" type="presOf" srcId="{08F14F18-B312-4F28-B97F-DBACB312D4E7}" destId="{3DC4FF75-1164-4A0C-965E-EA4D37F6BDBA}" srcOrd="0" destOrd="0" presId="urn:microsoft.com/office/officeart/2005/8/layout/orgChart1"/>
    <dgm:cxn modelId="{15B9E734-9CF8-4090-8B53-FC41FECB8F80}" type="presOf" srcId="{B4EB116F-4687-48C0-BC70-D1B4C08C6D2F}" destId="{C1F61589-F991-41B3-A44A-E183A7AEEF87}" srcOrd="0" destOrd="0" presId="urn:microsoft.com/office/officeart/2005/8/layout/orgChart1"/>
    <dgm:cxn modelId="{69211D35-05B6-4229-8558-6F1F91F3B637}" type="presOf" srcId="{987C0EAD-FCFC-48D8-9DB9-1A0CFEA867A7}" destId="{7C354883-3B1F-48D8-9899-A62481805F79}" srcOrd="0" destOrd="0" presId="urn:microsoft.com/office/officeart/2005/8/layout/orgChart1"/>
    <dgm:cxn modelId="{69F8E737-959F-4251-8C4F-ABD285F23944}" srcId="{0766C92D-F15A-4E42-B3B5-10E09A5DBDC1}" destId="{0FB4DD0A-C4FC-4B89-8A09-F72FDCC9363A}" srcOrd="2" destOrd="0" parTransId="{3700A0A0-16D5-497C-830E-E03C0EA62C89}" sibTransId="{CBB886F5-CB4B-4F86-BAE3-DF7DD028F950}"/>
    <dgm:cxn modelId="{2BBA9738-A6CE-40EB-948B-CEF7615AEB3F}" type="presOf" srcId="{7AF1D5CF-5647-42A0-B2C0-ACAFDDA90A14}" destId="{7864B6FB-85AB-49A3-8189-FF14D5E43DAC}" srcOrd="1" destOrd="0" presId="urn:microsoft.com/office/officeart/2005/8/layout/orgChart1"/>
    <dgm:cxn modelId="{86D8B539-7F93-49CF-8748-C5379A21BC6E}" type="presOf" srcId="{6FAE0094-7EBB-4C8F-A0CE-551CE2890069}" destId="{1A0F58A2-7F75-4D45-8050-90C472E7803B}" srcOrd="1" destOrd="0" presId="urn:microsoft.com/office/officeart/2005/8/layout/orgChart1"/>
    <dgm:cxn modelId="{DFFA6F3A-31EB-4B08-A81C-9B088D5824D3}" type="presOf" srcId="{647201A1-C133-4119-9C1F-AEF5A0AD85CB}" destId="{0C763567-1DC5-485D-A0F0-E6EFB5099B07}" srcOrd="0" destOrd="0" presId="urn:microsoft.com/office/officeart/2005/8/layout/orgChart1"/>
    <dgm:cxn modelId="{B821EE3B-7EB2-4CE0-B5CD-6DFD401E7EDD}" srcId="{3040861D-B8D6-4FFA-A9DD-E23A98F822F1}" destId="{647201A1-C133-4119-9C1F-AEF5A0AD85CB}" srcOrd="3" destOrd="0" parTransId="{B9CD6CCC-4BF2-4301-BA07-99DA9A71E632}" sibTransId="{4603B682-A8BB-4720-9051-D6A52F63DDFC}"/>
    <dgm:cxn modelId="{7341585E-82D4-4ABE-A4F7-B802F44193E0}" type="presOf" srcId="{B9CD6CCC-4BF2-4301-BA07-99DA9A71E632}" destId="{FCBF2D4A-FD0A-40DF-B4CB-6803CCC3A486}" srcOrd="0" destOrd="0" presId="urn:microsoft.com/office/officeart/2005/8/layout/orgChart1"/>
    <dgm:cxn modelId="{6ABCD461-D7FE-4109-96BD-AF7E184C4678}" type="presOf" srcId="{28B966EF-DAEE-42A4-ABB2-9F4581D95EEB}" destId="{345CEE1E-2397-4FC0-B7A8-1D0CF84B1587}" srcOrd="1" destOrd="0" presId="urn:microsoft.com/office/officeart/2005/8/layout/orgChart1"/>
    <dgm:cxn modelId="{D6781563-4509-4AF0-BE1B-B6378A5946DA}" srcId="{9F85F582-2874-4098-AD5C-AC68183D1042}" destId="{0766C92D-F15A-4E42-B3B5-10E09A5DBDC1}" srcOrd="0" destOrd="0" parTransId="{AFFE3C54-EA9E-41E1-AAEB-D20D14D074E6}" sibTransId="{AC6884A0-1BC9-4BEE-A05B-0195CF2A1490}"/>
    <dgm:cxn modelId="{10D0E046-B97F-4A7E-9D88-F46F411BF47F}" type="presOf" srcId="{28B966EF-DAEE-42A4-ABB2-9F4581D95EEB}" destId="{FFB85696-E693-4C78-BD36-48302B823E36}" srcOrd="0" destOrd="0" presId="urn:microsoft.com/office/officeart/2005/8/layout/orgChart1"/>
    <dgm:cxn modelId="{5F85684C-48D8-4FB2-9A81-C951A949767B}" type="presOf" srcId="{821A1D88-889D-4919-AE81-2BA2D26D206D}" destId="{E85789D3-63DA-4BD3-8D9C-34D096BF9CC7}" srcOrd="0" destOrd="0" presId="urn:microsoft.com/office/officeart/2005/8/layout/orgChart1"/>
    <dgm:cxn modelId="{92B24F6D-8CC2-4DAB-8B47-C3A1245A39EA}" srcId="{0FB4DD0A-C4FC-4B89-8A09-F72FDCC9363A}" destId="{08F14F18-B312-4F28-B97F-DBACB312D4E7}" srcOrd="0" destOrd="0" parTransId="{5823397E-4DCD-4DE7-8EA2-76A4701413C7}" sibTransId="{B1C8E4BD-6AEE-4624-BD7A-C1E116B8F749}"/>
    <dgm:cxn modelId="{FFE89870-5010-45D9-8017-FE0DED554794}" type="presOf" srcId="{987C0EAD-FCFC-48D8-9DB9-1A0CFEA867A7}" destId="{E2494871-1FCA-4B9D-8831-D250C7F40C23}" srcOrd="1" destOrd="0" presId="urn:microsoft.com/office/officeart/2005/8/layout/orgChart1"/>
    <dgm:cxn modelId="{1A1ED550-E955-49DE-92C3-F5445D69570A}" type="presOf" srcId="{6ACC1915-9BE2-49E7-9C46-A867E3A5BE19}" destId="{CC5170A8-8079-4D9A-8F2E-DC241915D4BB}" srcOrd="0" destOrd="0" presId="urn:microsoft.com/office/officeart/2005/8/layout/orgChart1"/>
    <dgm:cxn modelId="{B99F2676-8162-4E3B-AAC1-32A88C0CDDF9}" type="presOf" srcId="{3F4B9237-A488-4BBA-A365-3910CBFAFE46}" destId="{2FCCB3BB-8C24-475B-B5FB-CD1B448F721E}" srcOrd="0" destOrd="0" presId="urn:microsoft.com/office/officeart/2005/8/layout/orgChart1"/>
    <dgm:cxn modelId="{D12D6177-700A-48C2-BE1A-E1D17094CAB4}" srcId="{0FB4DD0A-C4FC-4B89-8A09-F72FDCC9363A}" destId="{67B3EC8C-030F-413B-AF58-BB3D93553C4D}" srcOrd="2" destOrd="0" parTransId="{9463A732-2440-486D-B3DC-FC02735714BA}" sibTransId="{D11CE456-AEC3-4880-B240-4EBF6F8371EB}"/>
    <dgm:cxn modelId="{DE450478-F607-4702-A3BC-6E342A172C32}" srcId="{B4EB116F-4687-48C0-BC70-D1B4C08C6D2F}" destId="{987C0EAD-FCFC-48D8-9DB9-1A0CFEA867A7}" srcOrd="0" destOrd="0" parTransId="{B3916F93-9E9A-451B-BF6A-D192F55E1292}" sibTransId="{77660489-CA07-4E55-A2A8-4D380DEF33DF}"/>
    <dgm:cxn modelId="{D3807478-6A55-4922-9F46-6699D709D81A}" srcId="{3040861D-B8D6-4FFA-A9DD-E23A98F822F1}" destId="{6FAE0094-7EBB-4C8F-A0CE-551CE2890069}" srcOrd="2" destOrd="0" parTransId="{498C8403-A599-426F-89A0-40F3A460BA7B}" sibTransId="{9804C4A7-BC1F-41F2-AF3A-1554198357C5}"/>
    <dgm:cxn modelId="{A11EF778-43E7-46AB-BA34-BA3AF5D2EE6C}" type="presOf" srcId="{6FAE0094-7EBB-4C8F-A0CE-551CE2890069}" destId="{563AFBF6-BB50-424D-BBEB-EB161D65C118}" srcOrd="0" destOrd="0" presId="urn:microsoft.com/office/officeart/2005/8/layout/orgChart1"/>
    <dgm:cxn modelId="{803DAD59-A5E0-4EC0-8F18-EC03ECA43B4B}" type="presOf" srcId="{67B3EC8C-030F-413B-AF58-BB3D93553C4D}" destId="{F4EF780D-B422-4D4B-9762-39E2240751A0}" srcOrd="1" destOrd="0" presId="urn:microsoft.com/office/officeart/2005/8/layout/orgChart1"/>
    <dgm:cxn modelId="{285DA47A-908E-42A5-9D1E-8A25C11BEC8B}" srcId="{3040861D-B8D6-4FFA-A9DD-E23A98F822F1}" destId="{7AF1D5CF-5647-42A0-B2C0-ACAFDDA90A14}" srcOrd="1" destOrd="0" parTransId="{A6F9F176-F1DE-476C-A758-5FF64B1911F6}" sibTransId="{A5FD18C7-383B-49F4-B82B-C38A569EACE5}"/>
    <dgm:cxn modelId="{52DBDE80-D8B1-4312-B9EB-D48F93BF4066}" type="presOf" srcId="{3700A0A0-16D5-497C-830E-E03C0EA62C89}" destId="{CE712906-11C7-42E8-9046-73EE7145483E}" srcOrd="0" destOrd="0" presId="urn:microsoft.com/office/officeart/2005/8/layout/orgChart1"/>
    <dgm:cxn modelId="{6CBED881-1BAE-4118-B1CD-DE2F5C43B95A}" srcId="{0766C92D-F15A-4E42-B3B5-10E09A5DBDC1}" destId="{445B17CC-B291-4F48-9E81-4FD9D4881395}" srcOrd="3" destOrd="0" parTransId="{78AEE23A-D862-448C-B51A-E2DA285B9FF3}" sibTransId="{E3CDCDC5-2645-4618-8902-90EDE74000EF}"/>
    <dgm:cxn modelId="{61B22A85-1797-4756-9D79-1E34A2C2AD3E}" type="presOf" srcId="{5823397E-4DCD-4DE7-8EA2-76A4701413C7}" destId="{16ABAE71-87E0-4B0D-A1D8-E14E5203BDE6}" srcOrd="0" destOrd="0" presId="urn:microsoft.com/office/officeart/2005/8/layout/orgChart1"/>
    <dgm:cxn modelId="{64938E8D-4034-4EDD-AF73-0BEF0F465216}" type="presOf" srcId="{C29D17AC-6073-4E8D-8B85-727FB260C609}" destId="{A2727DAE-DE0E-48BA-8A11-9EDFF0BF476D}" srcOrd="1" destOrd="0" presId="urn:microsoft.com/office/officeart/2005/8/layout/orgChart1"/>
    <dgm:cxn modelId="{6D571794-D5C0-4298-8C26-CA07C4AC82E1}" srcId="{B4EB116F-4687-48C0-BC70-D1B4C08C6D2F}" destId="{28B966EF-DAEE-42A4-ABB2-9F4581D95EEB}" srcOrd="3" destOrd="0" parTransId="{23AF0553-3A7E-4E05-8B36-7F8386DE3DE5}" sibTransId="{36B4175D-DF8B-405F-84B5-66DFC41E1BB4}"/>
    <dgm:cxn modelId="{2E666A98-1696-47E6-9BA0-572C51B4EAE7}" type="presOf" srcId="{0766C92D-F15A-4E42-B3B5-10E09A5DBDC1}" destId="{38C0842A-E9FD-4213-9442-C32AC1593A29}" srcOrd="1" destOrd="0" presId="urn:microsoft.com/office/officeart/2005/8/layout/orgChart1"/>
    <dgm:cxn modelId="{F3B99E9A-C02A-4590-B64C-6E77BA6910A8}" type="presOf" srcId="{2274E38D-C24A-4ACC-A9D1-A6241E5FD2A5}" destId="{A8A7DDC0-EFB7-43DB-804C-16522AE471A0}" srcOrd="1" destOrd="0" presId="urn:microsoft.com/office/officeart/2005/8/layout/orgChart1"/>
    <dgm:cxn modelId="{84FBFC9D-AF26-4852-95DE-CA44463A2DD4}" type="presOf" srcId="{5E94A188-C498-429B-BE9F-2B6BF4D8A7AB}" destId="{399BADA1-D243-4894-A68F-8A6C4294397A}" srcOrd="0" destOrd="0" presId="urn:microsoft.com/office/officeart/2005/8/layout/orgChart1"/>
    <dgm:cxn modelId="{FFE284A9-13C3-45BF-A7FB-0EF876591AD9}" type="presOf" srcId="{C29D17AC-6073-4E8D-8B85-727FB260C609}" destId="{3B510E19-836D-4AEC-ACEF-D7A3298101B7}" srcOrd="0" destOrd="0" presId="urn:microsoft.com/office/officeart/2005/8/layout/orgChart1"/>
    <dgm:cxn modelId="{4283C9A9-D30F-4FCC-9768-E1CDDECF0D62}" type="presOf" srcId="{6A711980-C21D-47B7-A20C-085E28242957}" destId="{EDC6637B-52F8-44C1-9682-B7F39D6CFD27}" srcOrd="1" destOrd="0" presId="urn:microsoft.com/office/officeart/2005/8/layout/orgChart1"/>
    <dgm:cxn modelId="{370BBCAB-BF10-458B-91F9-F6FAF8C36190}" type="presOf" srcId="{3040861D-B8D6-4FFA-A9DD-E23A98F822F1}" destId="{D099B981-7422-4A19-8757-A690E622ACF7}" srcOrd="0" destOrd="0" presId="urn:microsoft.com/office/officeart/2005/8/layout/orgChart1"/>
    <dgm:cxn modelId="{286F6CAD-94E7-4105-9C9D-33C04978E454}" type="presOf" srcId="{7AF1D5CF-5647-42A0-B2C0-ACAFDDA90A14}" destId="{D7260076-6347-4C5F-BD5F-2B198156125D}" srcOrd="0" destOrd="0" presId="urn:microsoft.com/office/officeart/2005/8/layout/orgChart1"/>
    <dgm:cxn modelId="{428473AE-A3BF-4D18-90A8-F91811387AE6}" srcId="{3040861D-B8D6-4FFA-A9DD-E23A98F822F1}" destId="{6ACC1915-9BE2-49E7-9C46-A867E3A5BE19}" srcOrd="0" destOrd="0" parTransId="{B75A67D3-F8E7-4A60-91A8-942CCCE8B8FC}" sibTransId="{F7E1A597-0AED-434C-A6EE-9E782A9E4C18}"/>
    <dgm:cxn modelId="{AEDE16AF-9ABB-4D78-9FB7-457C4645B30D}" type="presOf" srcId="{67B3EC8C-030F-413B-AF58-BB3D93553C4D}" destId="{B9FAE61E-DB7D-467D-B7BD-F0CA5BADD5D8}" srcOrd="0" destOrd="0" presId="urn:microsoft.com/office/officeart/2005/8/layout/orgChart1"/>
    <dgm:cxn modelId="{C46402B3-EF9B-4917-AFC4-DD3C9F17675C}" type="presOf" srcId="{B3916F93-9E9A-451B-BF6A-D192F55E1292}" destId="{4D000EA6-7687-48C0-A9EE-74208D92FF1D}" srcOrd="0" destOrd="0" presId="urn:microsoft.com/office/officeart/2005/8/layout/orgChart1"/>
    <dgm:cxn modelId="{7C7B70B3-0736-42E9-AB14-8F392DEFBE83}" type="presOf" srcId="{74F87ABF-8055-4509-8B47-71597B3C8729}" destId="{279AC362-2C24-483B-83CF-BA0124BE8968}" srcOrd="1" destOrd="0" presId="urn:microsoft.com/office/officeart/2005/8/layout/orgChart1"/>
    <dgm:cxn modelId="{AEEEAAB8-8D18-4E9A-BE69-A6068DAEF553}" type="presOf" srcId="{6A711980-C21D-47B7-A20C-085E28242957}" destId="{F0EBB0D4-4CC6-40BD-8717-C015AC2A603E}" srcOrd="0" destOrd="0" presId="urn:microsoft.com/office/officeart/2005/8/layout/orgChart1"/>
    <dgm:cxn modelId="{0AD607BC-3F1D-4AC7-891D-06461745F90B}" srcId="{0766C92D-F15A-4E42-B3B5-10E09A5DBDC1}" destId="{B4EB116F-4687-48C0-BC70-D1B4C08C6D2F}" srcOrd="0" destOrd="0" parTransId="{2CEAB6A2-D535-4509-A0EC-8DF134E42768}" sibTransId="{0B4026AC-DB92-48BF-9645-590746190FA2}"/>
    <dgm:cxn modelId="{BB6D1EBE-3EB0-42AB-809A-E45A005104B4}" type="presOf" srcId="{B4EB116F-4687-48C0-BC70-D1B4C08C6D2F}" destId="{D4DFD8AF-7428-4F50-A7EF-B9596C5EA00E}" srcOrd="1" destOrd="0" presId="urn:microsoft.com/office/officeart/2005/8/layout/orgChart1"/>
    <dgm:cxn modelId="{DAC25AC3-98E4-4D85-AF96-882486D758EA}" type="presOf" srcId="{6ACC1915-9BE2-49E7-9C46-A867E3A5BE19}" destId="{BBC13477-7952-4244-98B0-30D925F3A87B}" srcOrd="1" destOrd="0" presId="urn:microsoft.com/office/officeart/2005/8/layout/orgChart1"/>
    <dgm:cxn modelId="{4C31AEC5-6B66-4896-98BE-F43D8F8728A8}" type="presOf" srcId="{74F87ABF-8055-4509-8B47-71597B3C8729}" destId="{4D5177BA-8C4C-4BC7-B1B9-AA908CD7196B}" srcOrd="0" destOrd="0" presId="urn:microsoft.com/office/officeart/2005/8/layout/orgChart1"/>
    <dgm:cxn modelId="{1F66CCD1-3ABD-469F-9E92-52095EF2FDE4}" type="presOf" srcId="{445B17CC-B291-4F48-9E81-4FD9D4881395}" destId="{30469E7B-E069-46BC-B05D-7B697946C8D3}" srcOrd="1" destOrd="0" presId="urn:microsoft.com/office/officeart/2005/8/layout/orgChart1"/>
    <dgm:cxn modelId="{9B71ADD8-7C98-4EB7-878D-430B6F8D56F6}" type="presOf" srcId="{445B17CC-B291-4F48-9E81-4FD9D4881395}" destId="{88129648-409A-4B57-AF4C-62DB4B393671}" srcOrd="0" destOrd="0" presId="urn:microsoft.com/office/officeart/2005/8/layout/orgChart1"/>
    <dgm:cxn modelId="{D4F040D9-B2E1-45AE-8A3D-3E0E26FA140D}" srcId="{0FB4DD0A-C4FC-4B89-8A09-F72FDCC9363A}" destId="{2274E38D-C24A-4ACC-A9D1-A6241E5FD2A5}" srcOrd="1" destOrd="0" parTransId="{5E94A188-C498-429B-BE9F-2B6BF4D8A7AB}" sibTransId="{4B60AC9D-DE48-4518-A975-42A7E388939E}"/>
    <dgm:cxn modelId="{4F7872E4-9E07-4E3C-8400-86ECB63D9555}" type="presOf" srcId="{0766C92D-F15A-4E42-B3B5-10E09A5DBDC1}" destId="{F5B345CA-A4BC-4785-AD0D-1F20CC89E020}" srcOrd="0" destOrd="0" presId="urn:microsoft.com/office/officeart/2005/8/layout/orgChart1"/>
    <dgm:cxn modelId="{032D86E7-B8D0-4784-9A9E-6B7CFF8E141D}" srcId="{0766C92D-F15A-4E42-B3B5-10E09A5DBDC1}" destId="{3040861D-B8D6-4FFA-A9DD-E23A98F822F1}" srcOrd="1" destOrd="0" parTransId="{5FCDF830-E550-4352-9D79-D39E07EFC6A8}" sibTransId="{E4F9FC04-EAD6-4841-9556-156B5C2F727F}"/>
    <dgm:cxn modelId="{45AC82EA-30B6-4DDF-9745-D27ED27282B8}" type="presOf" srcId="{2CEAB6A2-D535-4509-A0EC-8DF134E42768}" destId="{0CF3E3CA-A6FD-4E63-848F-37DA9D3C7D3E}" srcOrd="0" destOrd="0" presId="urn:microsoft.com/office/officeart/2005/8/layout/orgChart1"/>
    <dgm:cxn modelId="{A3E9B5ED-D0BF-46BD-9DD0-1804D59203DC}" type="presOf" srcId="{647201A1-C133-4119-9C1F-AEF5A0AD85CB}" destId="{3457E02A-5B40-4E51-B8D7-F82CC8AA6F1F}" srcOrd="1" destOrd="0" presId="urn:microsoft.com/office/officeart/2005/8/layout/orgChart1"/>
    <dgm:cxn modelId="{B03BD7ED-210F-4663-A575-17F2AA0DE0ED}" srcId="{B4EB116F-4687-48C0-BC70-D1B4C08C6D2F}" destId="{74F87ABF-8055-4509-8B47-71597B3C8729}" srcOrd="2" destOrd="0" parTransId="{821A1D88-889D-4919-AE81-2BA2D26D206D}" sibTransId="{47C8B647-0570-4284-997F-5CE0A028712D}"/>
    <dgm:cxn modelId="{846D3BEF-ADDA-4135-815A-F82E00ADA9AD}" type="presOf" srcId="{498C8403-A599-426F-89A0-40F3A460BA7B}" destId="{2A2FAEC6-EC42-4426-8E4D-660E69018DD7}" srcOrd="0" destOrd="0" presId="urn:microsoft.com/office/officeart/2005/8/layout/orgChart1"/>
    <dgm:cxn modelId="{03F93DF1-3E63-4037-A453-6C88D91E57B7}" type="presOf" srcId="{0FB4DD0A-C4FC-4B89-8A09-F72FDCC9363A}" destId="{DD73B06B-6917-4D0C-930E-C12C70FF6725}" srcOrd="0" destOrd="0" presId="urn:microsoft.com/office/officeart/2005/8/layout/orgChart1"/>
    <dgm:cxn modelId="{467EC2F1-25B4-4D2F-A372-7E0E39BC6AC1}" type="presOf" srcId="{08F14F18-B312-4F28-B97F-DBACB312D4E7}" destId="{2FD8C657-BA52-4CC3-A3AE-8138968C443C}" srcOrd="1" destOrd="0" presId="urn:microsoft.com/office/officeart/2005/8/layout/orgChart1"/>
    <dgm:cxn modelId="{7047BDF6-73D3-4A37-A101-3294BB8DAC53}" type="presOf" srcId="{0FB4DD0A-C4FC-4B89-8A09-F72FDCC9363A}" destId="{E0921750-8338-440C-B94C-15FAEA48C4AB}" srcOrd="1" destOrd="0" presId="urn:microsoft.com/office/officeart/2005/8/layout/orgChart1"/>
    <dgm:cxn modelId="{ADAB93F7-A6E1-47BE-95DD-A385D001B622}" srcId="{B4EB116F-4687-48C0-BC70-D1B4C08C6D2F}" destId="{C29D17AC-6073-4E8D-8B85-727FB260C609}" srcOrd="1" destOrd="0" parTransId="{C55FAB6C-50AE-4EBD-86B8-228166911C83}" sibTransId="{59A8EDE1-FFAB-4280-BB54-B3D3BCE81616}"/>
    <dgm:cxn modelId="{DFD0E9FA-031F-48D8-81EE-9F367124B964}" type="presOf" srcId="{B75A67D3-F8E7-4A60-91A8-942CCCE8B8FC}" destId="{C88F1317-4489-4FB3-9BC9-0095D1F7FACC}" srcOrd="0" destOrd="0" presId="urn:microsoft.com/office/officeart/2005/8/layout/orgChart1"/>
    <dgm:cxn modelId="{7639CC0B-1551-45BA-BE32-35C7E0552479}" type="presParOf" srcId="{F2D3CCF6-F5BA-4256-8B1D-A8A95624B25D}" destId="{630DBE9A-807B-4531-817E-919AA25C505F}" srcOrd="0" destOrd="0" presId="urn:microsoft.com/office/officeart/2005/8/layout/orgChart1"/>
    <dgm:cxn modelId="{6E637B8A-36F9-4C56-92D5-F31C3ABB75A9}" type="presParOf" srcId="{630DBE9A-807B-4531-817E-919AA25C505F}" destId="{1100FDAD-73DF-417A-A352-093E9BD3B1AA}" srcOrd="0" destOrd="0" presId="urn:microsoft.com/office/officeart/2005/8/layout/orgChart1"/>
    <dgm:cxn modelId="{F9AB35AB-E7CA-497D-A856-7697B724ECB0}" type="presParOf" srcId="{1100FDAD-73DF-417A-A352-093E9BD3B1AA}" destId="{F5B345CA-A4BC-4785-AD0D-1F20CC89E020}" srcOrd="0" destOrd="0" presId="urn:microsoft.com/office/officeart/2005/8/layout/orgChart1"/>
    <dgm:cxn modelId="{7D0FD0AB-DBBE-4243-A177-2F2756195083}" type="presParOf" srcId="{1100FDAD-73DF-417A-A352-093E9BD3B1AA}" destId="{38C0842A-E9FD-4213-9442-C32AC1593A29}" srcOrd="1" destOrd="0" presId="urn:microsoft.com/office/officeart/2005/8/layout/orgChart1"/>
    <dgm:cxn modelId="{F8E90A43-A9A3-410F-A616-D0CBF0309790}" type="presParOf" srcId="{630DBE9A-807B-4531-817E-919AA25C505F}" destId="{66FCD684-DC41-47BF-A53E-AB88150A9B8B}" srcOrd="1" destOrd="0" presId="urn:microsoft.com/office/officeart/2005/8/layout/orgChart1"/>
    <dgm:cxn modelId="{C1A90ECF-F8C6-4724-909A-0BF0E5F7A9F8}" type="presParOf" srcId="{66FCD684-DC41-47BF-A53E-AB88150A9B8B}" destId="{0CF3E3CA-A6FD-4E63-848F-37DA9D3C7D3E}" srcOrd="0" destOrd="0" presId="urn:microsoft.com/office/officeart/2005/8/layout/orgChart1"/>
    <dgm:cxn modelId="{95A822F7-F891-44AD-9ABF-313C6DE14705}" type="presParOf" srcId="{66FCD684-DC41-47BF-A53E-AB88150A9B8B}" destId="{E0DFDF3C-D45A-4588-8BB2-116B15065EC4}" srcOrd="1" destOrd="0" presId="urn:microsoft.com/office/officeart/2005/8/layout/orgChart1"/>
    <dgm:cxn modelId="{3CFB5F33-D8AF-4905-8A13-9998F1C5F333}" type="presParOf" srcId="{E0DFDF3C-D45A-4588-8BB2-116B15065EC4}" destId="{1C291E18-7399-4956-AF61-8ED108EB733E}" srcOrd="0" destOrd="0" presId="urn:microsoft.com/office/officeart/2005/8/layout/orgChart1"/>
    <dgm:cxn modelId="{39514A27-FB2B-4D01-8C29-EC8A1B6FAD88}" type="presParOf" srcId="{1C291E18-7399-4956-AF61-8ED108EB733E}" destId="{C1F61589-F991-41B3-A44A-E183A7AEEF87}" srcOrd="0" destOrd="0" presId="urn:microsoft.com/office/officeart/2005/8/layout/orgChart1"/>
    <dgm:cxn modelId="{1C61951B-A495-4A1E-9093-C9AF409AD17A}" type="presParOf" srcId="{1C291E18-7399-4956-AF61-8ED108EB733E}" destId="{D4DFD8AF-7428-4F50-A7EF-B9596C5EA00E}" srcOrd="1" destOrd="0" presId="urn:microsoft.com/office/officeart/2005/8/layout/orgChart1"/>
    <dgm:cxn modelId="{D02330E3-EF71-45CF-A443-BA914FCF0014}" type="presParOf" srcId="{E0DFDF3C-D45A-4588-8BB2-116B15065EC4}" destId="{255D9251-6837-4F5C-945F-B8B7DC49C7BB}" srcOrd="1" destOrd="0" presId="urn:microsoft.com/office/officeart/2005/8/layout/orgChart1"/>
    <dgm:cxn modelId="{9ADAF869-B447-41C0-BC78-1FC975E2ED2E}" type="presParOf" srcId="{255D9251-6837-4F5C-945F-B8B7DC49C7BB}" destId="{4D000EA6-7687-48C0-A9EE-74208D92FF1D}" srcOrd="0" destOrd="0" presId="urn:microsoft.com/office/officeart/2005/8/layout/orgChart1"/>
    <dgm:cxn modelId="{F83A20F3-47BE-41DF-AE14-3DDB5D405B41}" type="presParOf" srcId="{255D9251-6837-4F5C-945F-B8B7DC49C7BB}" destId="{A58E133E-4462-4F81-B432-8B62674F956F}" srcOrd="1" destOrd="0" presId="urn:microsoft.com/office/officeart/2005/8/layout/orgChart1"/>
    <dgm:cxn modelId="{5128E1F0-8CAF-4B7F-B67D-543299D23810}" type="presParOf" srcId="{A58E133E-4462-4F81-B432-8B62674F956F}" destId="{361EC233-AFEE-487C-9937-26DC09F1A74C}" srcOrd="0" destOrd="0" presId="urn:microsoft.com/office/officeart/2005/8/layout/orgChart1"/>
    <dgm:cxn modelId="{AB4E7D9A-A6A8-4E2D-B2D9-F2219ED420DA}" type="presParOf" srcId="{361EC233-AFEE-487C-9937-26DC09F1A74C}" destId="{7C354883-3B1F-48D8-9899-A62481805F79}" srcOrd="0" destOrd="0" presId="urn:microsoft.com/office/officeart/2005/8/layout/orgChart1"/>
    <dgm:cxn modelId="{CE13DD82-9FE1-468B-AF40-2CFFACE9B0CF}" type="presParOf" srcId="{361EC233-AFEE-487C-9937-26DC09F1A74C}" destId="{E2494871-1FCA-4B9D-8831-D250C7F40C23}" srcOrd="1" destOrd="0" presId="urn:microsoft.com/office/officeart/2005/8/layout/orgChart1"/>
    <dgm:cxn modelId="{81CA9E76-2979-43B0-A57A-489D267C25D8}" type="presParOf" srcId="{A58E133E-4462-4F81-B432-8B62674F956F}" destId="{D5994F6C-7112-43CD-9C09-3CA1E1312FA0}" srcOrd="1" destOrd="0" presId="urn:microsoft.com/office/officeart/2005/8/layout/orgChart1"/>
    <dgm:cxn modelId="{3224E649-F2EA-4F87-B0FA-FF6EF0F48F8D}" type="presParOf" srcId="{A58E133E-4462-4F81-B432-8B62674F956F}" destId="{F71E88B1-E3DE-4E27-B5C6-F7A57BD3027E}" srcOrd="2" destOrd="0" presId="urn:microsoft.com/office/officeart/2005/8/layout/orgChart1"/>
    <dgm:cxn modelId="{34A2E394-7D7B-457D-B2A8-25CEF75CC508}" type="presParOf" srcId="{255D9251-6837-4F5C-945F-B8B7DC49C7BB}" destId="{B7D817CB-9A0E-4424-A6E3-58F89C7C788B}" srcOrd="2" destOrd="0" presId="urn:microsoft.com/office/officeart/2005/8/layout/orgChart1"/>
    <dgm:cxn modelId="{8AC7463E-F6C1-4F0F-A9C2-6B80B1BF9E4E}" type="presParOf" srcId="{255D9251-6837-4F5C-945F-B8B7DC49C7BB}" destId="{0CD16131-61A0-427D-BCF9-60567C354087}" srcOrd="3" destOrd="0" presId="urn:microsoft.com/office/officeart/2005/8/layout/orgChart1"/>
    <dgm:cxn modelId="{A581B847-8F93-4788-A04A-F989F01FC48F}" type="presParOf" srcId="{0CD16131-61A0-427D-BCF9-60567C354087}" destId="{D639C1CF-F71A-4CC6-A03A-6F8E35582871}" srcOrd="0" destOrd="0" presId="urn:microsoft.com/office/officeart/2005/8/layout/orgChart1"/>
    <dgm:cxn modelId="{73924693-8A73-4EA6-A4B6-D8A404876452}" type="presParOf" srcId="{D639C1CF-F71A-4CC6-A03A-6F8E35582871}" destId="{3B510E19-836D-4AEC-ACEF-D7A3298101B7}" srcOrd="0" destOrd="0" presId="urn:microsoft.com/office/officeart/2005/8/layout/orgChart1"/>
    <dgm:cxn modelId="{06727EEF-B366-44B1-BD2B-7EFBCDCE3B1B}" type="presParOf" srcId="{D639C1CF-F71A-4CC6-A03A-6F8E35582871}" destId="{A2727DAE-DE0E-48BA-8A11-9EDFF0BF476D}" srcOrd="1" destOrd="0" presId="urn:microsoft.com/office/officeart/2005/8/layout/orgChart1"/>
    <dgm:cxn modelId="{B364566D-F401-421D-B69D-EE9AC0CA7DA4}" type="presParOf" srcId="{0CD16131-61A0-427D-BCF9-60567C354087}" destId="{11259EA3-4E08-4B6F-BB61-0E6299F8BE3C}" srcOrd="1" destOrd="0" presId="urn:microsoft.com/office/officeart/2005/8/layout/orgChart1"/>
    <dgm:cxn modelId="{9227FF5B-68B3-420A-ACF5-9C2C5734AF87}" type="presParOf" srcId="{0CD16131-61A0-427D-BCF9-60567C354087}" destId="{7F1D1A65-69C1-4924-B564-213B65389774}" srcOrd="2" destOrd="0" presId="urn:microsoft.com/office/officeart/2005/8/layout/orgChart1"/>
    <dgm:cxn modelId="{5D4FD1D0-5589-4326-9055-B13BB09F52F9}" type="presParOf" srcId="{255D9251-6837-4F5C-945F-B8B7DC49C7BB}" destId="{E85789D3-63DA-4BD3-8D9C-34D096BF9CC7}" srcOrd="4" destOrd="0" presId="urn:microsoft.com/office/officeart/2005/8/layout/orgChart1"/>
    <dgm:cxn modelId="{B3BA2F3A-515F-4168-9BFE-401E979ED896}" type="presParOf" srcId="{255D9251-6837-4F5C-945F-B8B7DC49C7BB}" destId="{F0684852-0D07-4385-88B5-15E544DD0718}" srcOrd="5" destOrd="0" presId="urn:microsoft.com/office/officeart/2005/8/layout/orgChart1"/>
    <dgm:cxn modelId="{DB90E3F2-7FD9-4B91-AEBC-457D8028EE85}" type="presParOf" srcId="{F0684852-0D07-4385-88B5-15E544DD0718}" destId="{69739219-1B50-4F43-98D8-2AC6DB848C99}" srcOrd="0" destOrd="0" presId="urn:microsoft.com/office/officeart/2005/8/layout/orgChart1"/>
    <dgm:cxn modelId="{3AC2965C-3ACA-4837-9249-C8C7C3B18CDB}" type="presParOf" srcId="{69739219-1B50-4F43-98D8-2AC6DB848C99}" destId="{4D5177BA-8C4C-4BC7-B1B9-AA908CD7196B}" srcOrd="0" destOrd="0" presId="urn:microsoft.com/office/officeart/2005/8/layout/orgChart1"/>
    <dgm:cxn modelId="{B4055F13-2AAD-46E2-BB2A-044C815009C4}" type="presParOf" srcId="{69739219-1B50-4F43-98D8-2AC6DB848C99}" destId="{279AC362-2C24-483B-83CF-BA0124BE8968}" srcOrd="1" destOrd="0" presId="urn:microsoft.com/office/officeart/2005/8/layout/orgChart1"/>
    <dgm:cxn modelId="{B8EDBF54-25B2-45A9-BC7B-4FA96E3E770B}" type="presParOf" srcId="{F0684852-0D07-4385-88B5-15E544DD0718}" destId="{E74997AA-7511-4250-A4A4-A873CCFB7E7E}" srcOrd="1" destOrd="0" presId="urn:microsoft.com/office/officeart/2005/8/layout/orgChart1"/>
    <dgm:cxn modelId="{353753A9-BBAD-4AD6-8679-643D006092C0}" type="presParOf" srcId="{F0684852-0D07-4385-88B5-15E544DD0718}" destId="{2E160372-2B53-4C9C-8984-2F380146B8DA}" srcOrd="2" destOrd="0" presId="urn:microsoft.com/office/officeart/2005/8/layout/orgChart1"/>
    <dgm:cxn modelId="{F746A4E8-30AA-434D-BAA7-1640D451057D}" type="presParOf" srcId="{255D9251-6837-4F5C-945F-B8B7DC49C7BB}" destId="{1980FF14-4B6A-4034-B838-FE4C77A271C4}" srcOrd="6" destOrd="0" presId="urn:microsoft.com/office/officeart/2005/8/layout/orgChart1"/>
    <dgm:cxn modelId="{C79BB56C-DF11-4316-9803-472899F4DAA4}" type="presParOf" srcId="{255D9251-6837-4F5C-945F-B8B7DC49C7BB}" destId="{97E7649E-8280-4FBA-87FC-571F2589791F}" srcOrd="7" destOrd="0" presId="urn:microsoft.com/office/officeart/2005/8/layout/orgChart1"/>
    <dgm:cxn modelId="{71DFF1CD-6E9D-4955-AEED-4354118B9D9A}" type="presParOf" srcId="{97E7649E-8280-4FBA-87FC-571F2589791F}" destId="{CCD547D3-B8B6-49E2-828E-0D4DE0AA956E}" srcOrd="0" destOrd="0" presId="urn:microsoft.com/office/officeart/2005/8/layout/orgChart1"/>
    <dgm:cxn modelId="{AB0C3F48-A547-4C1D-90C5-A8C52B6D09D2}" type="presParOf" srcId="{CCD547D3-B8B6-49E2-828E-0D4DE0AA956E}" destId="{FFB85696-E693-4C78-BD36-48302B823E36}" srcOrd="0" destOrd="0" presId="urn:microsoft.com/office/officeart/2005/8/layout/orgChart1"/>
    <dgm:cxn modelId="{8B87F476-A6C8-4B49-B5E4-12D2F985097C}" type="presParOf" srcId="{CCD547D3-B8B6-49E2-828E-0D4DE0AA956E}" destId="{345CEE1E-2397-4FC0-B7A8-1D0CF84B1587}" srcOrd="1" destOrd="0" presId="urn:microsoft.com/office/officeart/2005/8/layout/orgChart1"/>
    <dgm:cxn modelId="{BF765280-4330-4C55-B574-BB2695D84EF3}" type="presParOf" srcId="{97E7649E-8280-4FBA-87FC-571F2589791F}" destId="{FFD63850-E5D7-419A-9524-6DF5E8963393}" srcOrd="1" destOrd="0" presId="urn:microsoft.com/office/officeart/2005/8/layout/orgChart1"/>
    <dgm:cxn modelId="{D39F1B43-A37D-422E-B0A3-71D08E1871CB}" type="presParOf" srcId="{97E7649E-8280-4FBA-87FC-571F2589791F}" destId="{D3FF36D9-0C78-4514-95A1-0DAEAC2171B3}" srcOrd="2" destOrd="0" presId="urn:microsoft.com/office/officeart/2005/8/layout/orgChart1"/>
    <dgm:cxn modelId="{F01AC645-0E2D-43E2-ACE1-C1C88F572F61}" type="presParOf" srcId="{E0DFDF3C-D45A-4588-8BB2-116B15065EC4}" destId="{E80D1868-D586-4032-BB80-6F828853C9DE}" srcOrd="2" destOrd="0" presId="urn:microsoft.com/office/officeart/2005/8/layout/orgChart1"/>
    <dgm:cxn modelId="{9ABBF4AA-2B0F-414A-8473-965782F49B59}" type="presParOf" srcId="{66FCD684-DC41-47BF-A53E-AB88150A9B8B}" destId="{76A52067-49FA-49F6-843F-F5CE5534BBD5}" srcOrd="2" destOrd="0" presId="urn:microsoft.com/office/officeart/2005/8/layout/orgChart1"/>
    <dgm:cxn modelId="{7DEA3413-01BA-47F3-B7FC-9FF6173BB46D}" type="presParOf" srcId="{66FCD684-DC41-47BF-A53E-AB88150A9B8B}" destId="{F97252D5-DC6E-487F-AC65-27C1AF463AC7}" srcOrd="3" destOrd="0" presId="urn:microsoft.com/office/officeart/2005/8/layout/orgChart1"/>
    <dgm:cxn modelId="{ACCA2F58-12FA-4706-85A3-BD3F990A8A14}" type="presParOf" srcId="{F97252D5-DC6E-487F-AC65-27C1AF463AC7}" destId="{60787090-72AE-483F-8AC8-D431B522A088}" srcOrd="0" destOrd="0" presId="urn:microsoft.com/office/officeart/2005/8/layout/orgChart1"/>
    <dgm:cxn modelId="{2B59BF73-EDE4-4686-8BE7-8D6065731723}" type="presParOf" srcId="{60787090-72AE-483F-8AC8-D431B522A088}" destId="{D099B981-7422-4A19-8757-A690E622ACF7}" srcOrd="0" destOrd="0" presId="urn:microsoft.com/office/officeart/2005/8/layout/orgChart1"/>
    <dgm:cxn modelId="{3C6CA634-E77D-4392-90C4-90E37B451312}" type="presParOf" srcId="{60787090-72AE-483F-8AC8-D431B522A088}" destId="{CE5B5085-231A-42CC-A268-B83FA828FEBB}" srcOrd="1" destOrd="0" presId="urn:microsoft.com/office/officeart/2005/8/layout/orgChart1"/>
    <dgm:cxn modelId="{9BC8BEE0-A4A8-49C7-AFEF-C4F9E7B28D57}" type="presParOf" srcId="{F97252D5-DC6E-487F-AC65-27C1AF463AC7}" destId="{4177769C-FF18-4065-8C14-4F496AA8832E}" srcOrd="1" destOrd="0" presId="urn:microsoft.com/office/officeart/2005/8/layout/orgChart1"/>
    <dgm:cxn modelId="{90533018-0872-46A7-B8B8-37DE6FBAB8DE}" type="presParOf" srcId="{4177769C-FF18-4065-8C14-4F496AA8832E}" destId="{C88F1317-4489-4FB3-9BC9-0095D1F7FACC}" srcOrd="0" destOrd="0" presId="urn:microsoft.com/office/officeart/2005/8/layout/orgChart1"/>
    <dgm:cxn modelId="{CF1F5DC2-42AA-4CAC-ACB2-26CC4984E7CC}" type="presParOf" srcId="{4177769C-FF18-4065-8C14-4F496AA8832E}" destId="{4DFF50B5-CA5A-40DF-8758-065BB36D01DA}" srcOrd="1" destOrd="0" presId="urn:microsoft.com/office/officeart/2005/8/layout/orgChart1"/>
    <dgm:cxn modelId="{586899B9-C9D2-4295-B87C-0BC30FE2CC3E}" type="presParOf" srcId="{4DFF50B5-CA5A-40DF-8758-065BB36D01DA}" destId="{E0178345-3DCE-41BF-AEED-99C57CFE0018}" srcOrd="0" destOrd="0" presId="urn:microsoft.com/office/officeart/2005/8/layout/orgChart1"/>
    <dgm:cxn modelId="{758AA7B2-8855-457A-807E-734D2E24C0AC}" type="presParOf" srcId="{E0178345-3DCE-41BF-AEED-99C57CFE0018}" destId="{CC5170A8-8079-4D9A-8F2E-DC241915D4BB}" srcOrd="0" destOrd="0" presId="urn:microsoft.com/office/officeart/2005/8/layout/orgChart1"/>
    <dgm:cxn modelId="{EAB162F6-CFCE-4BB6-9FC7-0DD5E050EAA4}" type="presParOf" srcId="{E0178345-3DCE-41BF-AEED-99C57CFE0018}" destId="{BBC13477-7952-4244-98B0-30D925F3A87B}" srcOrd="1" destOrd="0" presId="urn:microsoft.com/office/officeart/2005/8/layout/orgChart1"/>
    <dgm:cxn modelId="{53014BE0-EF7E-4C47-8273-CA7344E42633}" type="presParOf" srcId="{4DFF50B5-CA5A-40DF-8758-065BB36D01DA}" destId="{9AD043C5-BAE1-4689-A346-D5526D16EC94}" srcOrd="1" destOrd="0" presId="urn:microsoft.com/office/officeart/2005/8/layout/orgChart1"/>
    <dgm:cxn modelId="{CB886499-18CD-43E5-A389-A9EB916C98EC}" type="presParOf" srcId="{4DFF50B5-CA5A-40DF-8758-065BB36D01DA}" destId="{7799ED64-D528-4435-9C40-DB2286FC7D48}" srcOrd="2" destOrd="0" presId="urn:microsoft.com/office/officeart/2005/8/layout/orgChart1"/>
    <dgm:cxn modelId="{F44A745B-2A55-462D-9B1F-B8ACC6011B2D}" type="presParOf" srcId="{4177769C-FF18-4065-8C14-4F496AA8832E}" destId="{8CBBDEAA-76CD-4BFB-A9A5-A6913D6B5D47}" srcOrd="2" destOrd="0" presId="urn:microsoft.com/office/officeart/2005/8/layout/orgChart1"/>
    <dgm:cxn modelId="{398CD8AE-8B32-4158-9BBC-2397505B4911}" type="presParOf" srcId="{4177769C-FF18-4065-8C14-4F496AA8832E}" destId="{7DA77FB7-1291-4701-85B2-44ACF4E9B3C3}" srcOrd="3" destOrd="0" presId="urn:microsoft.com/office/officeart/2005/8/layout/orgChart1"/>
    <dgm:cxn modelId="{4DF2A967-711A-44CD-8493-3BF2F6C7F709}" type="presParOf" srcId="{7DA77FB7-1291-4701-85B2-44ACF4E9B3C3}" destId="{27C078D0-650F-43C8-98DE-16A51701F84F}" srcOrd="0" destOrd="0" presId="urn:microsoft.com/office/officeart/2005/8/layout/orgChart1"/>
    <dgm:cxn modelId="{61700688-CFE6-4068-92B5-FC5D92014FD8}" type="presParOf" srcId="{27C078D0-650F-43C8-98DE-16A51701F84F}" destId="{D7260076-6347-4C5F-BD5F-2B198156125D}" srcOrd="0" destOrd="0" presId="urn:microsoft.com/office/officeart/2005/8/layout/orgChart1"/>
    <dgm:cxn modelId="{910C82B5-F2D0-4685-B2A7-486ACEC77261}" type="presParOf" srcId="{27C078D0-650F-43C8-98DE-16A51701F84F}" destId="{7864B6FB-85AB-49A3-8189-FF14D5E43DAC}" srcOrd="1" destOrd="0" presId="urn:microsoft.com/office/officeart/2005/8/layout/orgChart1"/>
    <dgm:cxn modelId="{1C55BFD1-1B0F-42A0-89A8-255EA40C195E}" type="presParOf" srcId="{7DA77FB7-1291-4701-85B2-44ACF4E9B3C3}" destId="{F7750268-942B-4136-889E-963DA8727BF5}" srcOrd="1" destOrd="0" presId="urn:microsoft.com/office/officeart/2005/8/layout/orgChart1"/>
    <dgm:cxn modelId="{7A949CAE-DCE5-4ACD-8E89-82253773E19E}" type="presParOf" srcId="{7DA77FB7-1291-4701-85B2-44ACF4E9B3C3}" destId="{FEE05D16-106B-4A96-932D-F04435AC7E4F}" srcOrd="2" destOrd="0" presId="urn:microsoft.com/office/officeart/2005/8/layout/orgChart1"/>
    <dgm:cxn modelId="{EC180A40-12CA-4EE1-B410-FE13092E6811}" type="presParOf" srcId="{4177769C-FF18-4065-8C14-4F496AA8832E}" destId="{2A2FAEC6-EC42-4426-8E4D-660E69018DD7}" srcOrd="4" destOrd="0" presId="urn:microsoft.com/office/officeart/2005/8/layout/orgChart1"/>
    <dgm:cxn modelId="{00E0D843-9D18-41E3-AACE-987D6C409B68}" type="presParOf" srcId="{4177769C-FF18-4065-8C14-4F496AA8832E}" destId="{FCB59C7A-5469-47FB-97FD-1F998B4706E5}" srcOrd="5" destOrd="0" presId="urn:microsoft.com/office/officeart/2005/8/layout/orgChart1"/>
    <dgm:cxn modelId="{EF289A55-60FA-4B1A-B593-8D7DA0E89F14}" type="presParOf" srcId="{FCB59C7A-5469-47FB-97FD-1F998B4706E5}" destId="{8E859CCC-6253-48E5-9884-77064BF66B27}" srcOrd="0" destOrd="0" presId="urn:microsoft.com/office/officeart/2005/8/layout/orgChart1"/>
    <dgm:cxn modelId="{DF784E1F-5003-46CC-AE7C-795E33DA93B5}" type="presParOf" srcId="{8E859CCC-6253-48E5-9884-77064BF66B27}" destId="{563AFBF6-BB50-424D-BBEB-EB161D65C118}" srcOrd="0" destOrd="0" presId="urn:microsoft.com/office/officeart/2005/8/layout/orgChart1"/>
    <dgm:cxn modelId="{D390E13A-31ED-4201-BCF2-6F7C17A26BCA}" type="presParOf" srcId="{8E859CCC-6253-48E5-9884-77064BF66B27}" destId="{1A0F58A2-7F75-4D45-8050-90C472E7803B}" srcOrd="1" destOrd="0" presId="urn:microsoft.com/office/officeart/2005/8/layout/orgChart1"/>
    <dgm:cxn modelId="{009CB3D8-747D-4AE7-8AF7-0931A5304A73}" type="presParOf" srcId="{FCB59C7A-5469-47FB-97FD-1F998B4706E5}" destId="{B568CF83-588A-4A10-A72B-29161A0A68DA}" srcOrd="1" destOrd="0" presId="urn:microsoft.com/office/officeart/2005/8/layout/orgChart1"/>
    <dgm:cxn modelId="{958F7F65-0ECE-4D12-9EB8-868C7589BC42}" type="presParOf" srcId="{FCB59C7A-5469-47FB-97FD-1F998B4706E5}" destId="{686ACE9C-8213-4A28-BD27-412B5D44C88A}" srcOrd="2" destOrd="0" presId="urn:microsoft.com/office/officeart/2005/8/layout/orgChart1"/>
    <dgm:cxn modelId="{44DE7ECC-9D8B-4A3C-802B-DFF17C8BF99D}" type="presParOf" srcId="{4177769C-FF18-4065-8C14-4F496AA8832E}" destId="{FCBF2D4A-FD0A-40DF-B4CB-6803CCC3A486}" srcOrd="6" destOrd="0" presId="urn:microsoft.com/office/officeart/2005/8/layout/orgChart1"/>
    <dgm:cxn modelId="{522141F1-2646-471A-A087-EE09845EE904}" type="presParOf" srcId="{4177769C-FF18-4065-8C14-4F496AA8832E}" destId="{C68BC367-5123-4C38-880D-EBED981204F9}" srcOrd="7" destOrd="0" presId="urn:microsoft.com/office/officeart/2005/8/layout/orgChart1"/>
    <dgm:cxn modelId="{10F42BD7-4F04-4EEA-8BC8-EE528805DA45}" type="presParOf" srcId="{C68BC367-5123-4C38-880D-EBED981204F9}" destId="{B8BB3FE5-858E-4880-8607-9432481454C7}" srcOrd="0" destOrd="0" presId="urn:microsoft.com/office/officeart/2005/8/layout/orgChart1"/>
    <dgm:cxn modelId="{FEBBF71C-DC0D-4CD3-B583-D72CDD45F586}" type="presParOf" srcId="{B8BB3FE5-858E-4880-8607-9432481454C7}" destId="{0C763567-1DC5-485D-A0F0-E6EFB5099B07}" srcOrd="0" destOrd="0" presId="urn:microsoft.com/office/officeart/2005/8/layout/orgChart1"/>
    <dgm:cxn modelId="{C7008866-1A72-4FE3-A391-1E695C5DB358}" type="presParOf" srcId="{B8BB3FE5-858E-4880-8607-9432481454C7}" destId="{3457E02A-5B40-4E51-B8D7-F82CC8AA6F1F}" srcOrd="1" destOrd="0" presId="urn:microsoft.com/office/officeart/2005/8/layout/orgChart1"/>
    <dgm:cxn modelId="{403A9594-A29F-4956-A046-CBDEB26EA40A}" type="presParOf" srcId="{C68BC367-5123-4C38-880D-EBED981204F9}" destId="{4B155FBF-AF2D-4F02-82C4-435FDBF70F9B}" srcOrd="1" destOrd="0" presId="urn:microsoft.com/office/officeart/2005/8/layout/orgChart1"/>
    <dgm:cxn modelId="{12814C49-483B-43BA-8CC4-2CC0743BAE12}" type="presParOf" srcId="{C68BC367-5123-4C38-880D-EBED981204F9}" destId="{5E0B7954-2D8A-4917-9762-1C26BCB9D4B1}" srcOrd="2" destOrd="0" presId="urn:microsoft.com/office/officeart/2005/8/layout/orgChart1"/>
    <dgm:cxn modelId="{6D7AF761-D8A9-4575-BA9D-154E3DF49EBC}" type="presParOf" srcId="{F97252D5-DC6E-487F-AC65-27C1AF463AC7}" destId="{BDB24F81-DE41-4031-9690-B81524FB1B18}" srcOrd="2" destOrd="0" presId="urn:microsoft.com/office/officeart/2005/8/layout/orgChart1"/>
    <dgm:cxn modelId="{3850285F-3631-430F-A728-69C7E8408DBA}" type="presParOf" srcId="{66FCD684-DC41-47BF-A53E-AB88150A9B8B}" destId="{CE712906-11C7-42E8-9046-73EE7145483E}" srcOrd="4" destOrd="0" presId="urn:microsoft.com/office/officeart/2005/8/layout/orgChart1"/>
    <dgm:cxn modelId="{23625524-D2A7-4B6D-AA03-BFF1A77ED150}" type="presParOf" srcId="{66FCD684-DC41-47BF-A53E-AB88150A9B8B}" destId="{4F11F880-8883-48C0-A5E7-83881050DF83}" srcOrd="5" destOrd="0" presId="urn:microsoft.com/office/officeart/2005/8/layout/orgChart1"/>
    <dgm:cxn modelId="{1D7C6498-F2F1-4A87-B288-2C811440D2CD}" type="presParOf" srcId="{4F11F880-8883-48C0-A5E7-83881050DF83}" destId="{A7EECFC8-775D-4D29-9185-CB6AB59F2A97}" srcOrd="0" destOrd="0" presId="urn:microsoft.com/office/officeart/2005/8/layout/orgChart1"/>
    <dgm:cxn modelId="{5B992775-0D17-4DA8-AE63-5297CB8319E7}" type="presParOf" srcId="{A7EECFC8-775D-4D29-9185-CB6AB59F2A97}" destId="{DD73B06B-6917-4D0C-930E-C12C70FF6725}" srcOrd="0" destOrd="0" presId="urn:microsoft.com/office/officeart/2005/8/layout/orgChart1"/>
    <dgm:cxn modelId="{50E7684D-93BF-4560-AF19-55E74F5E4A32}" type="presParOf" srcId="{A7EECFC8-775D-4D29-9185-CB6AB59F2A97}" destId="{E0921750-8338-440C-B94C-15FAEA48C4AB}" srcOrd="1" destOrd="0" presId="urn:microsoft.com/office/officeart/2005/8/layout/orgChart1"/>
    <dgm:cxn modelId="{22B613F9-3806-43FE-BEE4-655065978BF0}" type="presParOf" srcId="{4F11F880-8883-48C0-A5E7-83881050DF83}" destId="{490E1EF6-4FD0-4048-BA1C-E9FA69FEB048}" srcOrd="1" destOrd="0" presId="urn:microsoft.com/office/officeart/2005/8/layout/orgChart1"/>
    <dgm:cxn modelId="{1A223802-B1A9-4DE9-B2BD-5E95F69A40EF}" type="presParOf" srcId="{490E1EF6-4FD0-4048-BA1C-E9FA69FEB048}" destId="{16ABAE71-87E0-4B0D-A1D8-E14E5203BDE6}" srcOrd="0" destOrd="0" presId="urn:microsoft.com/office/officeart/2005/8/layout/orgChart1"/>
    <dgm:cxn modelId="{1860A52A-CA27-4CB1-BE74-D5880B3C112E}" type="presParOf" srcId="{490E1EF6-4FD0-4048-BA1C-E9FA69FEB048}" destId="{D17209F8-7750-4579-9B9C-BDDF700D2562}" srcOrd="1" destOrd="0" presId="urn:microsoft.com/office/officeart/2005/8/layout/orgChart1"/>
    <dgm:cxn modelId="{87F8A2A9-3415-43E2-BBEF-79C80ADA10CC}" type="presParOf" srcId="{D17209F8-7750-4579-9B9C-BDDF700D2562}" destId="{25709289-8EFB-495B-ABC2-4BBD0691EB44}" srcOrd="0" destOrd="0" presId="urn:microsoft.com/office/officeart/2005/8/layout/orgChart1"/>
    <dgm:cxn modelId="{EB796DBF-34D9-4270-9860-5BC13C21058F}" type="presParOf" srcId="{25709289-8EFB-495B-ABC2-4BBD0691EB44}" destId="{3DC4FF75-1164-4A0C-965E-EA4D37F6BDBA}" srcOrd="0" destOrd="0" presId="urn:microsoft.com/office/officeart/2005/8/layout/orgChart1"/>
    <dgm:cxn modelId="{23798327-317D-41AC-98B1-CD5870F0836B}" type="presParOf" srcId="{25709289-8EFB-495B-ABC2-4BBD0691EB44}" destId="{2FD8C657-BA52-4CC3-A3AE-8138968C443C}" srcOrd="1" destOrd="0" presId="urn:microsoft.com/office/officeart/2005/8/layout/orgChart1"/>
    <dgm:cxn modelId="{B343A67C-E5A8-4DCB-A065-2E02C221D903}" type="presParOf" srcId="{D17209F8-7750-4579-9B9C-BDDF700D2562}" destId="{8B7D7F10-A6C3-44FA-A682-B7106F3E35D9}" srcOrd="1" destOrd="0" presId="urn:microsoft.com/office/officeart/2005/8/layout/orgChart1"/>
    <dgm:cxn modelId="{B34619FD-77FB-489F-B907-F4E3AC64CFFF}" type="presParOf" srcId="{D17209F8-7750-4579-9B9C-BDDF700D2562}" destId="{3C3BD0C6-5F7C-4038-8EE3-1AC5271651B2}" srcOrd="2" destOrd="0" presId="urn:microsoft.com/office/officeart/2005/8/layout/orgChart1"/>
    <dgm:cxn modelId="{E2F80E72-03CB-4AFB-BF58-53F3F853F2A3}" type="presParOf" srcId="{490E1EF6-4FD0-4048-BA1C-E9FA69FEB048}" destId="{399BADA1-D243-4894-A68F-8A6C4294397A}" srcOrd="2" destOrd="0" presId="urn:microsoft.com/office/officeart/2005/8/layout/orgChart1"/>
    <dgm:cxn modelId="{279E503F-55AA-40D2-87D9-B0C566AD1CC5}" type="presParOf" srcId="{490E1EF6-4FD0-4048-BA1C-E9FA69FEB048}" destId="{77D5927A-C897-4097-A395-49A982E0E1EF}" srcOrd="3" destOrd="0" presId="urn:microsoft.com/office/officeart/2005/8/layout/orgChart1"/>
    <dgm:cxn modelId="{B8C6C9F6-4FE5-423B-951C-BE7D484309DA}" type="presParOf" srcId="{77D5927A-C897-4097-A395-49A982E0E1EF}" destId="{ECEE3D80-FAD7-4D9E-893E-D3091690FFC6}" srcOrd="0" destOrd="0" presId="urn:microsoft.com/office/officeart/2005/8/layout/orgChart1"/>
    <dgm:cxn modelId="{33AB0B59-8CAC-4679-8319-1C57CDD78224}" type="presParOf" srcId="{ECEE3D80-FAD7-4D9E-893E-D3091690FFC6}" destId="{709B3BA3-D2D7-4541-9DC9-476F67B43D43}" srcOrd="0" destOrd="0" presId="urn:microsoft.com/office/officeart/2005/8/layout/orgChart1"/>
    <dgm:cxn modelId="{199E9261-8279-4EDA-A19E-3CBCC2A81CD0}" type="presParOf" srcId="{ECEE3D80-FAD7-4D9E-893E-D3091690FFC6}" destId="{A8A7DDC0-EFB7-43DB-804C-16522AE471A0}" srcOrd="1" destOrd="0" presId="urn:microsoft.com/office/officeart/2005/8/layout/orgChart1"/>
    <dgm:cxn modelId="{FC3DC0A0-5FCE-4EB6-8CC0-9E3C107B05F9}" type="presParOf" srcId="{77D5927A-C897-4097-A395-49A982E0E1EF}" destId="{785F64C3-8BD3-484C-BE96-8C0D0590CDA4}" srcOrd="1" destOrd="0" presId="urn:microsoft.com/office/officeart/2005/8/layout/orgChart1"/>
    <dgm:cxn modelId="{39B1DA49-194A-4225-A94B-B2653BD18D00}" type="presParOf" srcId="{77D5927A-C897-4097-A395-49A982E0E1EF}" destId="{827B6892-4B68-4687-8879-D101958CEEFB}" srcOrd="2" destOrd="0" presId="urn:microsoft.com/office/officeart/2005/8/layout/orgChart1"/>
    <dgm:cxn modelId="{996490BA-5E5C-42B5-A57D-3FB65163BCF1}" type="presParOf" srcId="{490E1EF6-4FD0-4048-BA1C-E9FA69FEB048}" destId="{32C23B09-ABCE-442B-B183-6E34F9D39131}" srcOrd="4" destOrd="0" presId="urn:microsoft.com/office/officeart/2005/8/layout/orgChart1"/>
    <dgm:cxn modelId="{1A5E7A9B-5725-4D51-A770-E26A061F4A1B}" type="presParOf" srcId="{490E1EF6-4FD0-4048-BA1C-E9FA69FEB048}" destId="{CEA364EE-B1A2-435B-B516-BE88FF7139C9}" srcOrd="5" destOrd="0" presId="urn:microsoft.com/office/officeart/2005/8/layout/orgChart1"/>
    <dgm:cxn modelId="{A2894984-D770-4DA0-92CA-AFDDAC222846}" type="presParOf" srcId="{CEA364EE-B1A2-435B-B516-BE88FF7139C9}" destId="{7904FC0E-01E5-40E6-B8F5-A65877133513}" srcOrd="0" destOrd="0" presId="urn:microsoft.com/office/officeart/2005/8/layout/orgChart1"/>
    <dgm:cxn modelId="{E89114C9-C8AF-47C2-B262-12639308031F}" type="presParOf" srcId="{7904FC0E-01E5-40E6-B8F5-A65877133513}" destId="{B9FAE61E-DB7D-467D-B7BD-F0CA5BADD5D8}" srcOrd="0" destOrd="0" presId="urn:microsoft.com/office/officeart/2005/8/layout/orgChart1"/>
    <dgm:cxn modelId="{7CB471CD-BF1F-4F95-9E83-EBCABABD1906}" type="presParOf" srcId="{7904FC0E-01E5-40E6-B8F5-A65877133513}" destId="{F4EF780D-B422-4D4B-9762-39E2240751A0}" srcOrd="1" destOrd="0" presId="urn:microsoft.com/office/officeart/2005/8/layout/orgChart1"/>
    <dgm:cxn modelId="{89E20739-A572-4F43-B3DC-90A4138A94ED}" type="presParOf" srcId="{CEA364EE-B1A2-435B-B516-BE88FF7139C9}" destId="{B91D9C95-7034-4507-9DEF-603DF9C42732}" srcOrd="1" destOrd="0" presId="urn:microsoft.com/office/officeart/2005/8/layout/orgChart1"/>
    <dgm:cxn modelId="{33B3B7D6-059C-4DF9-B5C5-1725386401B6}" type="presParOf" srcId="{CEA364EE-B1A2-435B-B516-BE88FF7139C9}" destId="{D8E947B6-157A-48B4-88CD-6D362E360EF0}" srcOrd="2" destOrd="0" presId="urn:microsoft.com/office/officeart/2005/8/layout/orgChart1"/>
    <dgm:cxn modelId="{EEFC8497-4308-4D69-8633-B086A00E1F3C}" type="presParOf" srcId="{490E1EF6-4FD0-4048-BA1C-E9FA69FEB048}" destId="{2FCCB3BB-8C24-475B-B5FB-CD1B448F721E}" srcOrd="6" destOrd="0" presId="urn:microsoft.com/office/officeart/2005/8/layout/orgChart1"/>
    <dgm:cxn modelId="{98224999-C17C-4F10-ACA5-7B16A0BCA5D2}" type="presParOf" srcId="{490E1EF6-4FD0-4048-BA1C-E9FA69FEB048}" destId="{0C0479D1-CB2F-4D37-93BA-4EE59A071211}" srcOrd="7" destOrd="0" presId="urn:microsoft.com/office/officeart/2005/8/layout/orgChart1"/>
    <dgm:cxn modelId="{698ACA8A-4719-43CA-A3A7-6EAACB7F50E5}" type="presParOf" srcId="{0C0479D1-CB2F-4D37-93BA-4EE59A071211}" destId="{21B138DA-F0F0-45C9-845E-1EF56B67A9D2}" srcOrd="0" destOrd="0" presId="urn:microsoft.com/office/officeart/2005/8/layout/orgChart1"/>
    <dgm:cxn modelId="{9C15E23C-A164-4360-A27B-9CD6CB55D4D5}" type="presParOf" srcId="{21B138DA-F0F0-45C9-845E-1EF56B67A9D2}" destId="{F0EBB0D4-4CC6-40BD-8717-C015AC2A603E}" srcOrd="0" destOrd="0" presId="urn:microsoft.com/office/officeart/2005/8/layout/orgChart1"/>
    <dgm:cxn modelId="{D420F7B4-2DC8-40C9-AA2C-10AD898AD2A1}" type="presParOf" srcId="{21B138DA-F0F0-45C9-845E-1EF56B67A9D2}" destId="{EDC6637B-52F8-44C1-9682-B7F39D6CFD27}" srcOrd="1" destOrd="0" presId="urn:microsoft.com/office/officeart/2005/8/layout/orgChart1"/>
    <dgm:cxn modelId="{D4CC08D2-9BE2-46B2-BC0E-637F882A2B2A}" type="presParOf" srcId="{0C0479D1-CB2F-4D37-93BA-4EE59A071211}" destId="{87BDC1FA-33C6-4839-8C8A-621CD0F7AAC8}" srcOrd="1" destOrd="0" presId="urn:microsoft.com/office/officeart/2005/8/layout/orgChart1"/>
    <dgm:cxn modelId="{91B4EE08-ACA2-443B-8BA0-04EC6197B33A}" type="presParOf" srcId="{0C0479D1-CB2F-4D37-93BA-4EE59A071211}" destId="{DF2A2AE0-43CE-48E0-BA7B-022C2590BEFB}" srcOrd="2" destOrd="0" presId="urn:microsoft.com/office/officeart/2005/8/layout/orgChart1"/>
    <dgm:cxn modelId="{5DEC5E03-D1E2-4705-AEF0-A4E2FD1442BA}" type="presParOf" srcId="{4F11F880-8883-48C0-A5E7-83881050DF83}" destId="{C051F357-EED2-4EAF-8563-32616E762F89}" srcOrd="2" destOrd="0" presId="urn:microsoft.com/office/officeart/2005/8/layout/orgChart1"/>
    <dgm:cxn modelId="{261B15DB-C7F5-4302-B5C3-6046324881E9}" type="presParOf" srcId="{66FCD684-DC41-47BF-A53E-AB88150A9B8B}" destId="{A130B069-70F8-4E36-A632-4624A35A085B}" srcOrd="6" destOrd="0" presId="urn:microsoft.com/office/officeart/2005/8/layout/orgChart1"/>
    <dgm:cxn modelId="{CF179E8C-F70E-4306-873B-E54B5095C9D0}" type="presParOf" srcId="{66FCD684-DC41-47BF-A53E-AB88150A9B8B}" destId="{2C28C6C2-A399-4887-86B9-4F3A53ADF05F}" srcOrd="7" destOrd="0" presId="urn:microsoft.com/office/officeart/2005/8/layout/orgChart1"/>
    <dgm:cxn modelId="{40CBCBBB-5FD7-4447-8B85-47CACD76091C}" type="presParOf" srcId="{2C28C6C2-A399-4887-86B9-4F3A53ADF05F}" destId="{48089DFE-A3A8-4021-B28C-1F6C0A11A2A6}" srcOrd="0" destOrd="0" presId="urn:microsoft.com/office/officeart/2005/8/layout/orgChart1"/>
    <dgm:cxn modelId="{4D925D17-543E-46F9-9256-18DBE2648074}" type="presParOf" srcId="{48089DFE-A3A8-4021-B28C-1F6C0A11A2A6}" destId="{88129648-409A-4B57-AF4C-62DB4B393671}" srcOrd="0" destOrd="0" presId="urn:microsoft.com/office/officeart/2005/8/layout/orgChart1"/>
    <dgm:cxn modelId="{44BCC6E7-4CDC-4312-B744-C1A658ACD48B}" type="presParOf" srcId="{48089DFE-A3A8-4021-B28C-1F6C0A11A2A6}" destId="{30469E7B-E069-46BC-B05D-7B697946C8D3}" srcOrd="1" destOrd="0" presId="urn:microsoft.com/office/officeart/2005/8/layout/orgChart1"/>
    <dgm:cxn modelId="{54002AAC-39CD-4A19-AFA2-9A326587CE45}" type="presParOf" srcId="{2C28C6C2-A399-4887-86B9-4F3A53ADF05F}" destId="{46B36435-2519-489F-99C4-C0662D7630B5}" srcOrd="1" destOrd="0" presId="urn:microsoft.com/office/officeart/2005/8/layout/orgChart1"/>
    <dgm:cxn modelId="{DE982CDC-F3E3-4E9E-B40F-5770CA3999F6}" type="presParOf" srcId="{2C28C6C2-A399-4887-86B9-4F3A53ADF05F}" destId="{D88B5FE8-E9A9-4722-8F7D-4AA460AD535F}" srcOrd="2" destOrd="0" presId="urn:microsoft.com/office/officeart/2005/8/layout/orgChart1"/>
    <dgm:cxn modelId="{6C51545B-D0E5-4C95-93FB-338AD4172B69}" type="presParOf" srcId="{630DBE9A-807B-4531-817E-919AA25C505F}" destId="{20BFA2CD-E37A-434F-9947-7F0F23993C8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30B069-70F8-4E36-A632-4624A35A085B}">
      <dsp:nvSpPr>
        <dsp:cNvPr id="0" name=""/>
        <dsp:cNvSpPr/>
      </dsp:nvSpPr>
      <dsp:spPr>
        <a:xfrm>
          <a:off x="3160656" y="668186"/>
          <a:ext cx="2412421" cy="279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561"/>
              </a:lnTo>
              <a:lnTo>
                <a:pt x="2412421" y="139561"/>
              </a:lnTo>
              <a:lnTo>
                <a:pt x="2412421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CCB3BB-8C24-475B-B5FB-CD1B448F721E}">
      <dsp:nvSpPr>
        <dsp:cNvPr id="0" name=""/>
        <dsp:cNvSpPr/>
      </dsp:nvSpPr>
      <dsp:spPr>
        <a:xfrm>
          <a:off x="3433133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23B09-ABCE-442B-B183-6E34F9D39131}">
      <dsp:nvSpPr>
        <dsp:cNvPr id="0" name=""/>
        <dsp:cNvSpPr/>
      </dsp:nvSpPr>
      <dsp:spPr>
        <a:xfrm>
          <a:off x="3433133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9BADA1-D243-4894-A68F-8A6C4294397A}">
      <dsp:nvSpPr>
        <dsp:cNvPr id="0" name=""/>
        <dsp:cNvSpPr/>
      </dsp:nvSpPr>
      <dsp:spPr>
        <a:xfrm>
          <a:off x="3433133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BAE71-87E0-4B0D-A1D8-E14E5203BDE6}">
      <dsp:nvSpPr>
        <dsp:cNvPr id="0" name=""/>
        <dsp:cNvSpPr/>
      </dsp:nvSpPr>
      <dsp:spPr>
        <a:xfrm>
          <a:off x="3433133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12906-11C7-42E8-9046-73EE7145483E}">
      <dsp:nvSpPr>
        <dsp:cNvPr id="0" name=""/>
        <dsp:cNvSpPr/>
      </dsp:nvSpPr>
      <dsp:spPr>
        <a:xfrm>
          <a:off x="3160656" y="668186"/>
          <a:ext cx="804140" cy="279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561"/>
              </a:lnTo>
              <a:lnTo>
                <a:pt x="804140" y="139561"/>
              </a:lnTo>
              <a:lnTo>
                <a:pt x="80414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BF2D4A-FD0A-40DF-B4CB-6803CCC3A486}">
      <dsp:nvSpPr>
        <dsp:cNvPr id="0" name=""/>
        <dsp:cNvSpPr/>
      </dsp:nvSpPr>
      <dsp:spPr>
        <a:xfrm>
          <a:off x="1824852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2FAEC6-EC42-4426-8E4D-660E69018DD7}">
      <dsp:nvSpPr>
        <dsp:cNvPr id="0" name=""/>
        <dsp:cNvSpPr/>
      </dsp:nvSpPr>
      <dsp:spPr>
        <a:xfrm>
          <a:off x="1824852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BBDEAA-76CD-4BFB-A9A5-A6913D6B5D47}">
      <dsp:nvSpPr>
        <dsp:cNvPr id="0" name=""/>
        <dsp:cNvSpPr/>
      </dsp:nvSpPr>
      <dsp:spPr>
        <a:xfrm>
          <a:off x="1824852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8F1317-4489-4FB3-9BC9-0095D1F7FACC}">
      <dsp:nvSpPr>
        <dsp:cNvPr id="0" name=""/>
        <dsp:cNvSpPr/>
      </dsp:nvSpPr>
      <dsp:spPr>
        <a:xfrm>
          <a:off x="1824852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52067-49FA-49F6-843F-F5CE5534BBD5}">
      <dsp:nvSpPr>
        <dsp:cNvPr id="0" name=""/>
        <dsp:cNvSpPr/>
      </dsp:nvSpPr>
      <dsp:spPr>
        <a:xfrm>
          <a:off x="2356515" y="668186"/>
          <a:ext cx="804140" cy="279123"/>
        </a:xfrm>
        <a:custGeom>
          <a:avLst/>
          <a:gdLst/>
          <a:ahLst/>
          <a:cxnLst/>
          <a:rect l="0" t="0" r="0" b="0"/>
          <a:pathLst>
            <a:path>
              <a:moveTo>
                <a:pt x="804140" y="0"/>
              </a:moveTo>
              <a:lnTo>
                <a:pt x="804140" y="139561"/>
              </a:lnTo>
              <a:lnTo>
                <a:pt x="0" y="139561"/>
              </a:lnTo>
              <a:lnTo>
                <a:pt x="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0FF14-4B6A-4034-B838-FE4C77A271C4}">
      <dsp:nvSpPr>
        <dsp:cNvPr id="0" name=""/>
        <dsp:cNvSpPr/>
      </dsp:nvSpPr>
      <dsp:spPr>
        <a:xfrm>
          <a:off x="216571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5789D3-63DA-4BD3-8D9C-34D096BF9CC7}">
      <dsp:nvSpPr>
        <dsp:cNvPr id="0" name=""/>
        <dsp:cNvSpPr/>
      </dsp:nvSpPr>
      <dsp:spPr>
        <a:xfrm>
          <a:off x="216571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D817CB-9A0E-4424-A6E3-58F89C7C788B}">
      <dsp:nvSpPr>
        <dsp:cNvPr id="0" name=""/>
        <dsp:cNvSpPr/>
      </dsp:nvSpPr>
      <dsp:spPr>
        <a:xfrm>
          <a:off x="216571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000EA6-7687-48C0-A9EE-74208D92FF1D}">
      <dsp:nvSpPr>
        <dsp:cNvPr id="0" name=""/>
        <dsp:cNvSpPr/>
      </dsp:nvSpPr>
      <dsp:spPr>
        <a:xfrm>
          <a:off x="216571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3E3CA-A6FD-4E63-848F-37DA9D3C7D3E}">
      <dsp:nvSpPr>
        <dsp:cNvPr id="0" name=""/>
        <dsp:cNvSpPr/>
      </dsp:nvSpPr>
      <dsp:spPr>
        <a:xfrm>
          <a:off x="748234" y="668186"/>
          <a:ext cx="2412421" cy="279123"/>
        </a:xfrm>
        <a:custGeom>
          <a:avLst/>
          <a:gdLst/>
          <a:ahLst/>
          <a:cxnLst/>
          <a:rect l="0" t="0" r="0" b="0"/>
          <a:pathLst>
            <a:path>
              <a:moveTo>
                <a:pt x="2412421" y="0"/>
              </a:moveTo>
              <a:lnTo>
                <a:pt x="2412421" y="139561"/>
              </a:lnTo>
              <a:lnTo>
                <a:pt x="0" y="139561"/>
              </a:lnTo>
              <a:lnTo>
                <a:pt x="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B345CA-A4BC-4785-AD0D-1F20CC89E020}">
      <dsp:nvSpPr>
        <dsp:cNvPr id="0" name=""/>
        <dsp:cNvSpPr/>
      </dsp:nvSpPr>
      <dsp:spPr>
        <a:xfrm>
          <a:off x="2496077" y="360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OIDC SSH</a:t>
          </a:r>
        </a:p>
      </dsp:txBody>
      <dsp:txXfrm>
        <a:off x="2496077" y="3608"/>
        <a:ext cx="1329157" cy="664578"/>
      </dsp:txXfrm>
    </dsp:sp>
    <dsp:sp modelId="{C1F61589-F991-41B3-A44A-E183A7AEEF87}">
      <dsp:nvSpPr>
        <dsp:cNvPr id="0" name=""/>
        <dsp:cNvSpPr/>
      </dsp:nvSpPr>
      <dsp:spPr>
        <a:xfrm>
          <a:off x="83655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Requirements and preparation</a:t>
          </a:r>
        </a:p>
      </dsp:txBody>
      <dsp:txXfrm>
        <a:off x="83655" y="947310"/>
        <a:ext cx="1329157" cy="664578"/>
      </dsp:txXfrm>
    </dsp:sp>
    <dsp:sp modelId="{7C354883-3B1F-48D8-9899-A62481805F79}">
      <dsp:nvSpPr>
        <dsp:cNvPr id="0" name=""/>
        <dsp:cNvSpPr/>
      </dsp:nvSpPr>
      <dsp:spPr>
        <a:xfrm>
          <a:off x="415945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Stakeholder meetings</a:t>
          </a:r>
        </a:p>
      </dsp:txBody>
      <dsp:txXfrm>
        <a:off x="415945" y="1891012"/>
        <a:ext cx="1329157" cy="664578"/>
      </dsp:txXfrm>
    </dsp:sp>
    <dsp:sp modelId="{3B510E19-836D-4AEC-ACEF-D7A3298101B7}">
      <dsp:nvSpPr>
        <dsp:cNvPr id="0" name=""/>
        <dsp:cNvSpPr/>
      </dsp:nvSpPr>
      <dsp:spPr>
        <a:xfrm>
          <a:off x="415945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Gather requirements</a:t>
          </a:r>
        </a:p>
      </dsp:txBody>
      <dsp:txXfrm>
        <a:off x="415945" y="2834714"/>
        <a:ext cx="1329157" cy="664578"/>
      </dsp:txXfrm>
    </dsp:sp>
    <dsp:sp modelId="{4D5177BA-8C4C-4BC7-B1B9-AA908CD7196B}">
      <dsp:nvSpPr>
        <dsp:cNvPr id="0" name=""/>
        <dsp:cNvSpPr/>
      </dsp:nvSpPr>
      <dsp:spPr>
        <a:xfrm>
          <a:off x="415945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Familiarizing with the tools</a:t>
          </a:r>
        </a:p>
      </dsp:txBody>
      <dsp:txXfrm>
        <a:off x="415945" y="3778416"/>
        <a:ext cx="1329157" cy="664578"/>
      </dsp:txXfrm>
    </dsp:sp>
    <dsp:sp modelId="{FFB85696-E693-4C78-BD36-48302B823E36}">
      <dsp:nvSpPr>
        <dsp:cNvPr id="0" name=""/>
        <dsp:cNvSpPr/>
      </dsp:nvSpPr>
      <dsp:spPr>
        <a:xfrm>
          <a:off x="415945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Agree on high-level architecture</a:t>
          </a:r>
        </a:p>
      </dsp:txBody>
      <dsp:txXfrm>
        <a:off x="415945" y="4722118"/>
        <a:ext cx="1329157" cy="664578"/>
      </dsp:txXfrm>
    </dsp:sp>
    <dsp:sp modelId="{D099B981-7422-4A19-8757-A690E622ACF7}">
      <dsp:nvSpPr>
        <dsp:cNvPr id="0" name=""/>
        <dsp:cNvSpPr/>
      </dsp:nvSpPr>
      <dsp:spPr>
        <a:xfrm>
          <a:off x="1691936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Port </a:t>
          </a:r>
          <a:r>
            <a:rPr lang="en-US" sz="1600" kern="1200" dirty="0" err="1"/>
            <a:t>oidc</a:t>
          </a:r>
          <a:r>
            <a:rPr lang="en-US" sz="1600" kern="1200" dirty="0"/>
            <a:t>-agent to Windows</a:t>
          </a:r>
        </a:p>
      </dsp:txBody>
      <dsp:txXfrm>
        <a:off x="1691936" y="947310"/>
        <a:ext cx="1329157" cy="664578"/>
      </dsp:txXfrm>
    </dsp:sp>
    <dsp:sp modelId="{CC5170A8-8079-4D9A-8F2E-DC241915D4BB}">
      <dsp:nvSpPr>
        <dsp:cNvPr id="0" name=""/>
        <dsp:cNvSpPr/>
      </dsp:nvSpPr>
      <dsp:spPr>
        <a:xfrm>
          <a:off x="2024226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Investigate possibilities</a:t>
          </a:r>
        </a:p>
      </dsp:txBody>
      <dsp:txXfrm>
        <a:off x="2024226" y="1891012"/>
        <a:ext cx="1329157" cy="664578"/>
      </dsp:txXfrm>
    </dsp:sp>
    <dsp:sp modelId="{D7260076-6347-4C5F-BD5F-2B198156125D}">
      <dsp:nvSpPr>
        <dsp:cNvPr id="0" name=""/>
        <dsp:cNvSpPr/>
      </dsp:nvSpPr>
      <dsp:spPr>
        <a:xfrm>
          <a:off x="2024226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Windows Subsystem for Linux 2</a:t>
          </a:r>
        </a:p>
      </dsp:txBody>
      <dsp:txXfrm>
        <a:off x="2024226" y="2834714"/>
        <a:ext cx="1329157" cy="664578"/>
      </dsp:txXfrm>
    </dsp:sp>
    <dsp:sp modelId="{563AFBF6-BB50-424D-BBEB-EB161D65C118}">
      <dsp:nvSpPr>
        <dsp:cNvPr id="0" name=""/>
        <dsp:cNvSpPr/>
      </dsp:nvSpPr>
      <dsp:spPr>
        <a:xfrm>
          <a:off x="2024226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Cygwin environment</a:t>
          </a:r>
        </a:p>
      </dsp:txBody>
      <dsp:txXfrm>
        <a:off x="2024226" y="3778416"/>
        <a:ext cx="1329157" cy="664578"/>
      </dsp:txXfrm>
    </dsp:sp>
    <dsp:sp modelId="{0C763567-1DC5-485D-A0F0-E6EFB5099B07}">
      <dsp:nvSpPr>
        <dsp:cNvPr id="0" name=""/>
        <dsp:cNvSpPr/>
      </dsp:nvSpPr>
      <dsp:spPr>
        <a:xfrm>
          <a:off x="2024226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MSYS2 environment</a:t>
          </a:r>
        </a:p>
      </dsp:txBody>
      <dsp:txXfrm>
        <a:off x="2024226" y="4722118"/>
        <a:ext cx="1329157" cy="664578"/>
      </dsp:txXfrm>
    </dsp:sp>
    <dsp:sp modelId="{DD73B06B-6917-4D0C-930E-C12C70FF6725}">
      <dsp:nvSpPr>
        <dsp:cNvPr id="0" name=""/>
        <dsp:cNvSpPr/>
      </dsp:nvSpPr>
      <dsp:spPr>
        <a:xfrm>
          <a:off x="3300217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Extend putty</a:t>
          </a:r>
        </a:p>
      </dsp:txBody>
      <dsp:txXfrm>
        <a:off x="3300217" y="947310"/>
        <a:ext cx="1329157" cy="664578"/>
      </dsp:txXfrm>
    </dsp:sp>
    <dsp:sp modelId="{3DC4FF75-1164-4A0C-965E-EA4D37F6BDBA}">
      <dsp:nvSpPr>
        <dsp:cNvPr id="0" name=""/>
        <dsp:cNvSpPr/>
      </dsp:nvSpPr>
      <dsp:spPr>
        <a:xfrm>
          <a:off x="3632506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Define architecture</a:t>
          </a:r>
        </a:p>
      </dsp:txBody>
      <dsp:txXfrm>
        <a:off x="3632506" y="1891012"/>
        <a:ext cx="1329157" cy="664578"/>
      </dsp:txXfrm>
    </dsp:sp>
    <dsp:sp modelId="{709B3BA3-D2D7-4541-9DC9-476F67B43D43}">
      <dsp:nvSpPr>
        <dsp:cNvPr id="0" name=""/>
        <dsp:cNvSpPr/>
      </dsp:nvSpPr>
      <dsp:spPr>
        <a:xfrm>
          <a:off x="3632506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Discuss/agree with stakeholders</a:t>
          </a:r>
        </a:p>
      </dsp:txBody>
      <dsp:txXfrm>
        <a:off x="3632506" y="2834714"/>
        <a:ext cx="1329157" cy="664578"/>
      </dsp:txXfrm>
    </dsp:sp>
    <dsp:sp modelId="{B9FAE61E-DB7D-467D-B7BD-F0CA5BADD5D8}">
      <dsp:nvSpPr>
        <dsp:cNvPr id="0" name=""/>
        <dsp:cNvSpPr/>
      </dsp:nvSpPr>
      <dsp:spPr>
        <a:xfrm>
          <a:off x="3632506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Implement GUI for </a:t>
          </a:r>
          <a:r>
            <a:rPr lang="en-US" sz="1600" kern="1200" dirty="0" err="1"/>
            <a:t>oidc</a:t>
          </a:r>
          <a:r>
            <a:rPr lang="en-US" sz="1600" kern="1200" dirty="0"/>
            <a:t>-gen</a:t>
          </a:r>
        </a:p>
      </dsp:txBody>
      <dsp:txXfrm>
        <a:off x="3632506" y="3778416"/>
        <a:ext cx="1329157" cy="664578"/>
      </dsp:txXfrm>
    </dsp:sp>
    <dsp:sp modelId="{F0EBB0D4-4CC6-40BD-8717-C015AC2A603E}">
      <dsp:nvSpPr>
        <dsp:cNvPr id="0" name=""/>
        <dsp:cNvSpPr/>
      </dsp:nvSpPr>
      <dsp:spPr>
        <a:xfrm>
          <a:off x="3632506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Implement extension</a:t>
          </a:r>
        </a:p>
      </dsp:txBody>
      <dsp:txXfrm>
        <a:off x="3632506" y="4722118"/>
        <a:ext cx="1329157" cy="664578"/>
      </dsp:txXfrm>
    </dsp:sp>
    <dsp:sp modelId="{88129648-409A-4B57-AF4C-62DB4B393671}">
      <dsp:nvSpPr>
        <dsp:cNvPr id="0" name=""/>
        <dsp:cNvSpPr/>
      </dsp:nvSpPr>
      <dsp:spPr>
        <a:xfrm>
          <a:off x="4908498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…</a:t>
          </a:r>
        </a:p>
      </dsp:txBody>
      <dsp:txXfrm>
        <a:off x="4908498" y="947310"/>
        <a:ext cx="1329157" cy="6645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30B069-70F8-4E36-A632-4624A35A085B}">
      <dsp:nvSpPr>
        <dsp:cNvPr id="0" name=""/>
        <dsp:cNvSpPr/>
      </dsp:nvSpPr>
      <dsp:spPr>
        <a:xfrm>
          <a:off x="3160656" y="668186"/>
          <a:ext cx="2412421" cy="279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561"/>
              </a:lnTo>
              <a:lnTo>
                <a:pt x="2412421" y="139561"/>
              </a:lnTo>
              <a:lnTo>
                <a:pt x="2412421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CCB3BB-8C24-475B-B5FB-CD1B448F721E}">
      <dsp:nvSpPr>
        <dsp:cNvPr id="0" name=""/>
        <dsp:cNvSpPr/>
      </dsp:nvSpPr>
      <dsp:spPr>
        <a:xfrm>
          <a:off x="3433133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23B09-ABCE-442B-B183-6E34F9D39131}">
      <dsp:nvSpPr>
        <dsp:cNvPr id="0" name=""/>
        <dsp:cNvSpPr/>
      </dsp:nvSpPr>
      <dsp:spPr>
        <a:xfrm>
          <a:off x="3433133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9BADA1-D243-4894-A68F-8A6C4294397A}">
      <dsp:nvSpPr>
        <dsp:cNvPr id="0" name=""/>
        <dsp:cNvSpPr/>
      </dsp:nvSpPr>
      <dsp:spPr>
        <a:xfrm>
          <a:off x="3433133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BAE71-87E0-4B0D-A1D8-E14E5203BDE6}">
      <dsp:nvSpPr>
        <dsp:cNvPr id="0" name=""/>
        <dsp:cNvSpPr/>
      </dsp:nvSpPr>
      <dsp:spPr>
        <a:xfrm>
          <a:off x="3433133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12906-11C7-42E8-9046-73EE7145483E}">
      <dsp:nvSpPr>
        <dsp:cNvPr id="0" name=""/>
        <dsp:cNvSpPr/>
      </dsp:nvSpPr>
      <dsp:spPr>
        <a:xfrm>
          <a:off x="3160656" y="668186"/>
          <a:ext cx="804140" cy="279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561"/>
              </a:lnTo>
              <a:lnTo>
                <a:pt x="804140" y="139561"/>
              </a:lnTo>
              <a:lnTo>
                <a:pt x="80414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BF2D4A-FD0A-40DF-B4CB-6803CCC3A486}">
      <dsp:nvSpPr>
        <dsp:cNvPr id="0" name=""/>
        <dsp:cNvSpPr/>
      </dsp:nvSpPr>
      <dsp:spPr>
        <a:xfrm>
          <a:off x="1824852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2FAEC6-EC42-4426-8E4D-660E69018DD7}">
      <dsp:nvSpPr>
        <dsp:cNvPr id="0" name=""/>
        <dsp:cNvSpPr/>
      </dsp:nvSpPr>
      <dsp:spPr>
        <a:xfrm>
          <a:off x="1824852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BBDEAA-76CD-4BFB-A9A5-A6913D6B5D47}">
      <dsp:nvSpPr>
        <dsp:cNvPr id="0" name=""/>
        <dsp:cNvSpPr/>
      </dsp:nvSpPr>
      <dsp:spPr>
        <a:xfrm>
          <a:off x="1824852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8F1317-4489-4FB3-9BC9-0095D1F7FACC}">
      <dsp:nvSpPr>
        <dsp:cNvPr id="0" name=""/>
        <dsp:cNvSpPr/>
      </dsp:nvSpPr>
      <dsp:spPr>
        <a:xfrm>
          <a:off x="1824852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52067-49FA-49F6-843F-F5CE5534BBD5}">
      <dsp:nvSpPr>
        <dsp:cNvPr id="0" name=""/>
        <dsp:cNvSpPr/>
      </dsp:nvSpPr>
      <dsp:spPr>
        <a:xfrm>
          <a:off x="2356515" y="668186"/>
          <a:ext cx="804140" cy="279123"/>
        </a:xfrm>
        <a:custGeom>
          <a:avLst/>
          <a:gdLst/>
          <a:ahLst/>
          <a:cxnLst/>
          <a:rect l="0" t="0" r="0" b="0"/>
          <a:pathLst>
            <a:path>
              <a:moveTo>
                <a:pt x="804140" y="0"/>
              </a:moveTo>
              <a:lnTo>
                <a:pt x="804140" y="139561"/>
              </a:lnTo>
              <a:lnTo>
                <a:pt x="0" y="139561"/>
              </a:lnTo>
              <a:lnTo>
                <a:pt x="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0FF14-4B6A-4034-B838-FE4C77A271C4}">
      <dsp:nvSpPr>
        <dsp:cNvPr id="0" name=""/>
        <dsp:cNvSpPr/>
      </dsp:nvSpPr>
      <dsp:spPr>
        <a:xfrm>
          <a:off x="216571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5789D3-63DA-4BD3-8D9C-34D096BF9CC7}">
      <dsp:nvSpPr>
        <dsp:cNvPr id="0" name=""/>
        <dsp:cNvSpPr/>
      </dsp:nvSpPr>
      <dsp:spPr>
        <a:xfrm>
          <a:off x="216571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D817CB-9A0E-4424-A6E3-58F89C7C788B}">
      <dsp:nvSpPr>
        <dsp:cNvPr id="0" name=""/>
        <dsp:cNvSpPr/>
      </dsp:nvSpPr>
      <dsp:spPr>
        <a:xfrm>
          <a:off x="216571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000EA6-7687-48C0-A9EE-74208D92FF1D}">
      <dsp:nvSpPr>
        <dsp:cNvPr id="0" name=""/>
        <dsp:cNvSpPr/>
      </dsp:nvSpPr>
      <dsp:spPr>
        <a:xfrm>
          <a:off x="216571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3E3CA-A6FD-4E63-848F-37DA9D3C7D3E}">
      <dsp:nvSpPr>
        <dsp:cNvPr id="0" name=""/>
        <dsp:cNvSpPr/>
      </dsp:nvSpPr>
      <dsp:spPr>
        <a:xfrm>
          <a:off x="748234" y="668186"/>
          <a:ext cx="2412421" cy="279123"/>
        </a:xfrm>
        <a:custGeom>
          <a:avLst/>
          <a:gdLst/>
          <a:ahLst/>
          <a:cxnLst/>
          <a:rect l="0" t="0" r="0" b="0"/>
          <a:pathLst>
            <a:path>
              <a:moveTo>
                <a:pt x="2412421" y="0"/>
              </a:moveTo>
              <a:lnTo>
                <a:pt x="2412421" y="139561"/>
              </a:lnTo>
              <a:lnTo>
                <a:pt x="0" y="139561"/>
              </a:lnTo>
              <a:lnTo>
                <a:pt x="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B345CA-A4BC-4785-AD0D-1F20CC89E020}">
      <dsp:nvSpPr>
        <dsp:cNvPr id="0" name=""/>
        <dsp:cNvSpPr/>
      </dsp:nvSpPr>
      <dsp:spPr>
        <a:xfrm>
          <a:off x="2496077" y="360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OIDC SSH</a:t>
          </a:r>
        </a:p>
      </dsp:txBody>
      <dsp:txXfrm>
        <a:off x="2496077" y="3608"/>
        <a:ext cx="1329157" cy="664578"/>
      </dsp:txXfrm>
    </dsp:sp>
    <dsp:sp modelId="{C1F61589-F991-41B3-A44A-E183A7AEEF87}">
      <dsp:nvSpPr>
        <dsp:cNvPr id="0" name=""/>
        <dsp:cNvSpPr/>
      </dsp:nvSpPr>
      <dsp:spPr>
        <a:xfrm>
          <a:off x="83655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Requirements and preparation</a:t>
          </a:r>
        </a:p>
      </dsp:txBody>
      <dsp:txXfrm>
        <a:off x="83655" y="947310"/>
        <a:ext cx="1329157" cy="664578"/>
      </dsp:txXfrm>
    </dsp:sp>
    <dsp:sp modelId="{7C354883-3B1F-48D8-9899-A62481805F79}">
      <dsp:nvSpPr>
        <dsp:cNvPr id="0" name=""/>
        <dsp:cNvSpPr/>
      </dsp:nvSpPr>
      <dsp:spPr>
        <a:xfrm>
          <a:off x="415945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Stakeholder meetings</a:t>
          </a:r>
        </a:p>
      </dsp:txBody>
      <dsp:txXfrm>
        <a:off x="415945" y="1891012"/>
        <a:ext cx="1329157" cy="664578"/>
      </dsp:txXfrm>
    </dsp:sp>
    <dsp:sp modelId="{3B510E19-836D-4AEC-ACEF-D7A3298101B7}">
      <dsp:nvSpPr>
        <dsp:cNvPr id="0" name=""/>
        <dsp:cNvSpPr/>
      </dsp:nvSpPr>
      <dsp:spPr>
        <a:xfrm>
          <a:off x="415945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Gather requirements</a:t>
          </a:r>
        </a:p>
      </dsp:txBody>
      <dsp:txXfrm>
        <a:off x="415945" y="2834714"/>
        <a:ext cx="1329157" cy="664578"/>
      </dsp:txXfrm>
    </dsp:sp>
    <dsp:sp modelId="{4D5177BA-8C4C-4BC7-B1B9-AA908CD7196B}">
      <dsp:nvSpPr>
        <dsp:cNvPr id="0" name=""/>
        <dsp:cNvSpPr/>
      </dsp:nvSpPr>
      <dsp:spPr>
        <a:xfrm>
          <a:off x="415945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Familiarizing with the tools</a:t>
          </a:r>
        </a:p>
      </dsp:txBody>
      <dsp:txXfrm>
        <a:off x="415945" y="3778416"/>
        <a:ext cx="1329157" cy="664578"/>
      </dsp:txXfrm>
    </dsp:sp>
    <dsp:sp modelId="{FFB85696-E693-4C78-BD36-48302B823E36}">
      <dsp:nvSpPr>
        <dsp:cNvPr id="0" name=""/>
        <dsp:cNvSpPr/>
      </dsp:nvSpPr>
      <dsp:spPr>
        <a:xfrm>
          <a:off x="415945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Agree on high-level architecture</a:t>
          </a:r>
        </a:p>
      </dsp:txBody>
      <dsp:txXfrm>
        <a:off x="415945" y="4722118"/>
        <a:ext cx="1329157" cy="664578"/>
      </dsp:txXfrm>
    </dsp:sp>
    <dsp:sp modelId="{D099B981-7422-4A19-8757-A690E622ACF7}">
      <dsp:nvSpPr>
        <dsp:cNvPr id="0" name=""/>
        <dsp:cNvSpPr/>
      </dsp:nvSpPr>
      <dsp:spPr>
        <a:xfrm>
          <a:off x="1691936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Port </a:t>
          </a:r>
          <a:r>
            <a:rPr lang="en-US" sz="1600" kern="1200" dirty="0" err="1"/>
            <a:t>oidc</a:t>
          </a:r>
          <a:r>
            <a:rPr lang="en-US" sz="1600" kern="1200" dirty="0"/>
            <a:t>-agent to Windows</a:t>
          </a:r>
        </a:p>
      </dsp:txBody>
      <dsp:txXfrm>
        <a:off x="1691936" y="947310"/>
        <a:ext cx="1329157" cy="664578"/>
      </dsp:txXfrm>
    </dsp:sp>
    <dsp:sp modelId="{CC5170A8-8079-4D9A-8F2E-DC241915D4BB}">
      <dsp:nvSpPr>
        <dsp:cNvPr id="0" name=""/>
        <dsp:cNvSpPr/>
      </dsp:nvSpPr>
      <dsp:spPr>
        <a:xfrm>
          <a:off x="2024226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Investigate possibilities</a:t>
          </a:r>
        </a:p>
      </dsp:txBody>
      <dsp:txXfrm>
        <a:off x="2024226" y="1891012"/>
        <a:ext cx="1329157" cy="664578"/>
      </dsp:txXfrm>
    </dsp:sp>
    <dsp:sp modelId="{D7260076-6347-4C5F-BD5F-2B198156125D}">
      <dsp:nvSpPr>
        <dsp:cNvPr id="0" name=""/>
        <dsp:cNvSpPr/>
      </dsp:nvSpPr>
      <dsp:spPr>
        <a:xfrm>
          <a:off x="2024226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Windows Subsystem for Linux 2</a:t>
          </a:r>
        </a:p>
      </dsp:txBody>
      <dsp:txXfrm>
        <a:off x="2024226" y="2834714"/>
        <a:ext cx="1329157" cy="664578"/>
      </dsp:txXfrm>
    </dsp:sp>
    <dsp:sp modelId="{563AFBF6-BB50-424D-BBEB-EB161D65C118}">
      <dsp:nvSpPr>
        <dsp:cNvPr id="0" name=""/>
        <dsp:cNvSpPr/>
      </dsp:nvSpPr>
      <dsp:spPr>
        <a:xfrm>
          <a:off x="2024226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Cygwin environment</a:t>
          </a:r>
        </a:p>
      </dsp:txBody>
      <dsp:txXfrm>
        <a:off x="2024226" y="3778416"/>
        <a:ext cx="1329157" cy="664578"/>
      </dsp:txXfrm>
    </dsp:sp>
    <dsp:sp modelId="{0C763567-1DC5-485D-A0F0-E6EFB5099B07}">
      <dsp:nvSpPr>
        <dsp:cNvPr id="0" name=""/>
        <dsp:cNvSpPr/>
      </dsp:nvSpPr>
      <dsp:spPr>
        <a:xfrm>
          <a:off x="2024226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MSYS2 environment</a:t>
          </a:r>
        </a:p>
      </dsp:txBody>
      <dsp:txXfrm>
        <a:off x="2024226" y="4722118"/>
        <a:ext cx="1329157" cy="664578"/>
      </dsp:txXfrm>
    </dsp:sp>
    <dsp:sp modelId="{DD73B06B-6917-4D0C-930E-C12C70FF6725}">
      <dsp:nvSpPr>
        <dsp:cNvPr id="0" name=""/>
        <dsp:cNvSpPr/>
      </dsp:nvSpPr>
      <dsp:spPr>
        <a:xfrm>
          <a:off x="3300217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Extend putty</a:t>
          </a:r>
        </a:p>
      </dsp:txBody>
      <dsp:txXfrm>
        <a:off x="3300217" y="947310"/>
        <a:ext cx="1329157" cy="664578"/>
      </dsp:txXfrm>
    </dsp:sp>
    <dsp:sp modelId="{3DC4FF75-1164-4A0C-965E-EA4D37F6BDBA}">
      <dsp:nvSpPr>
        <dsp:cNvPr id="0" name=""/>
        <dsp:cNvSpPr/>
      </dsp:nvSpPr>
      <dsp:spPr>
        <a:xfrm>
          <a:off x="3632506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Define architecture</a:t>
          </a:r>
        </a:p>
      </dsp:txBody>
      <dsp:txXfrm>
        <a:off x="3632506" y="1891012"/>
        <a:ext cx="1329157" cy="664578"/>
      </dsp:txXfrm>
    </dsp:sp>
    <dsp:sp modelId="{709B3BA3-D2D7-4541-9DC9-476F67B43D43}">
      <dsp:nvSpPr>
        <dsp:cNvPr id="0" name=""/>
        <dsp:cNvSpPr/>
      </dsp:nvSpPr>
      <dsp:spPr>
        <a:xfrm>
          <a:off x="3632506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Discuss/agree with stakeholders</a:t>
          </a:r>
        </a:p>
      </dsp:txBody>
      <dsp:txXfrm>
        <a:off x="3632506" y="2834714"/>
        <a:ext cx="1329157" cy="664578"/>
      </dsp:txXfrm>
    </dsp:sp>
    <dsp:sp modelId="{B9FAE61E-DB7D-467D-B7BD-F0CA5BADD5D8}">
      <dsp:nvSpPr>
        <dsp:cNvPr id="0" name=""/>
        <dsp:cNvSpPr/>
      </dsp:nvSpPr>
      <dsp:spPr>
        <a:xfrm>
          <a:off x="3632506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Implement GUI for </a:t>
          </a:r>
          <a:r>
            <a:rPr lang="en-US" sz="1600" kern="1200" dirty="0" err="1"/>
            <a:t>oidc</a:t>
          </a:r>
          <a:r>
            <a:rPr lang="en-US" sz="1600" kern="1200" dirty="0"/>
            <a:t>-gen</a:t>
          </a:r>
        </a:p>
      </dsp:txBody>
      <dsp:txXfrm>
        <a:off x="3632506" y="3778416"/>
        <a:ext cx="1329157" cy="664578"/>
      </dsp:txXfrm>
    </dsp:sp>
    <dsp:sp modelId="{F0EBB0D4-4CC6-40BD-8717-C015AC2A603E}">
      <dsp:nvSpPr>
        <dsp:cNvPr id="0" name=""/>
        <dsp:cNvSpPr/>
      </dsp:nvSpPr>
      <dsp:spPr>
        <a:xfrm>
          <a:off x="3632506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Implement extension</a:t>
          </a:r>
        </a:p>
      </dsp:txBody>
      <dsp:txXfrm>
        <a:off x="3632506" y="4722118"/>
        <a:ext cx="1329157" cy="664578"/>
      </dsp:txXfrm>
    </dsp:sp>
    <dsp:sp modelId="{88129648-409A-4B57-AF4C-62DB4B393671}">
      <dsp:nvSpPr>
        <dsp:cNvPr id="0" name=""/>
        <dsp:cNvSpPr/>
      </dsp:nvSpPr>
      <dsp:spPr>
        <a:xfrm>
          <a:off x="4908498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…</a:t>
          </a:r>
        </a:p>
      </dsp:txBody>
      <dsp:txXfrm>
        <a:off x="4908498" y="947310"/>
        <a:ext cx="1329157" cy="6645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30B069-70F8-4E36-A632-4624A35A085B}">
      <dsp:nvSpPr>
        <dsp:cNvPr id="0" name=""/>
        <dsp:cNvSpPr/>
      </dsp:nvSpPr>
      <dsp:spPr>
        <a:xfrm>
          <a:off x="3160656" y="668186"/>
          <a:ext cx="2412421" cy="279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561"/>
              </a:lnTo>
              <a:lnTo>
                <a:pt x="2412421" y="139561"/>
              </a:lnTo>
              <a:lnTo>
                <a:pt x="2412421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CCB3BB-8C24-475B-B5FB-CD1B448F721E}">
      <dsp:nvSpPr>
        <dsp:cNvPr id="0" name=""/>
        <dsp:cNvSpPr/>
      </dsp:nvSpPr>
      <dsp:spPr>
        <a:xfrm>
          <a:off x="3433133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23B09-ABCE-442B-B183-6E34F9D39131}">
      <dsp:nvSpPr>
        <dsp:cNvPr id="0" name=""/>
        <dsp:cNvSpPr/>
      </dsp:nvSpPr>
      <dsp:spPr>
        <a:xfrm>
          <a:off x="3433133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9BADA1-D243-4894-A68F-8A6C4294397A}">
      <dsp:nvSpPr>
        <dsp:cNvPr id="0" name=""/>
        <dsp:cNvSpPr/>
      </dsp:nvSpPr>
      <dsp:spPr>
        <a:xfrm>
          <a:off x="3433133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BAE71-87E0-4B0D-A1D8-E14E5203BDE6}">
      <dsp:nvSpPr>
        <dsp:cNvPr id="0" name=""/>
        <dsp:cNvSpPr/>
      </dsp:nvSpPr>
      <dsp:spPr>
        <a:xfrm>
          <a:off x="3433133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12906-11C7-42E8-9046-73EE7145483E}">
      <dsp:nvSpPr>
        <dsp:cNvPr id="0" name=""/>
        <dsp:cNvSpPr/>
      </dsp:nvSpPr>
      <dsp:spPr>
        <a:xfrm>
          <a:off x="3160656" y="668186"/>
          <a:ext cx="804140" cy="279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561"/>
              </a:lnTo>
              <a:lnTo>
                <a:pt x="804140" y="139561"/>
              </a:lnTo>
              <a:lnTo>
                <a:pt x="80414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BF2D4A-FD0A-40DF-B4CB-6803CCC3A486}">
      <dsp:nvSpPr>
        <dsp:cNvPr id="0" name=""/>
        <dsp:cNvSpPr/>
      </dsp:nvSpPr>
      <dsp:spPr>
        <a:xfrm>
          <a:off x="1824852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2FAEC6-EC42-4426-8E4D-660E69018DD7}">
      <dsp:nvSpPr>
        <dsp:cNvPr id="0" name=""/>
        <dsp:cNvSpPr/>
      </dsp:nvSpPr>
      <dsp:spPr>
        <a:xfrm>
          <a:off x="1824852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BBDEAA-76CD-4BFB-A9A5-A6913D6B5D47}">
      <dsp:nvSpPr>
        <dsp:cNvPr id="0" name=""/>
        <dsp:cNvSpPr/>
      </dsp:nvSpPr>
      <dsp:spPr>
        <a:xfrm>
          <a:off x="1824852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8F1317-4489-4FB3-9BC9-0095D1F7FACC}">
      <dsp:nvSpPr>
        <dsp:cNvPr id="0" name=""/>
        <dsp:cNvSpPr/>
      </dsp:nvSpPr>
      <dsp:spPr>
        <a:xfrm>
          <a:off x="1824852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52067-49FA-49F6-843F-F5CE5534BBD5}">
      <dsp:nvSpPr>
        <dsp:cNvPr id="0" name=""/>
        <dsp:cNvSpPr/>
      </dsp:nvSpPr>
      <dsp:spPr>
        <a:xfrm>
          <a:off x="2356515" y="668186"/>
          <a:ext cx="804140" cy="279123"/>
        </a:xfrm>
        <a:custGeom>
          <a:avLst/>
          <a:gdLst/>
          <a:ahLst/>
          <a:cxnLst/>
          <a:rect l="0" t="0" r="0" b="0"/>
          <a:pathLst>
            <a:path>
              <a:moveTo>
                <a:pt x="804140" y="0"/>
              </a:moveTo>
              <a:lnTo>
                <a:pt x="804140" y="139561"/>
              </a:lnTo>
              <a:lnTo>
                <a:pt x="0" y="139561"/>
              </a:lnTo>
              <a:lnTo>
                <a:pt x="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0FF14-4B6A-4034-B838-FE4C77A271C4}">
      <dsp:nvSpPr>
        <dsp:cNvPr id="0" name=""/>
        <dsp:cNvSpPr/>
      </dsp:nvSpPr>
      <dsp:spPr>
        <a:xfrm>
          <a:off x="216571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5789D3-63DA-4BD3-8D9C-34D096BF9CC7}">
      <dsp:nvSpPr>
        <dsp:cNvPr id="0" name=""/>
        <dsp:cNvSpPr/>
      </dsp:nvSpPr>
      <dsp:spPr>
        <a:xfrm>
          <a:off x="216571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D817CB-9A0E-4424-A6E3-58F89C7C788B}">
      <dsp:nvSpPr>
        <dsp:cNvPr id="0" name=""/>
        <dsp:cNvSpPr/>
      </dsp:nvSpPr>
      <dsp:spPr>
        <a:xfrm>
          <a:off x="216571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000EA6-7687-48C0-A9EE-74208D92FF1D}">
      <dsp:nvSpPr>
        <dsp:cNvPr id="0" name=""/>
        <dsp:cNvSpPr/>
      </dsp:nvSpPr>
      <dsp:spPr>
        <a:xfrm>
          <a:off x="216571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3E3CA-A6FD-4E63-848F-37DA9D3C7D3E}">
      <dsp:nvSpPr>
        <dsp:cNvPr id="0" name=""/>
        <dsp:cNvSpPr/>
      </dsp:nvSpPr>
      <dsp:spPr>
        <a:xfrm>
          <a:off x="748234" y="668186"/>
          <a:ext cx="2412421" cy="279123"/>
        </a:xfrm>
        <a:custGeom>
          <a:avLst/>
          <a:gdLst/>
          <a:ahLst/>
          <a:cxnLst/>
          <a:rect l="0" t="0" r="0" b="0"/>
          <a:pathLst>
            <a:path>
              <a:moveTo>
                <a:pt x="2412421" y="0"/>
              </a:moveTo>
              <a:lnTo>
                <a:pt x="2412421" y="139561"/>
              </a:lnTo>
              <a:lnTo>
                <a:pt x="0" y="139561"/>
              </a:lnTo>
              <a:lnTo>
                <a:pt x="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B345CA-A4BC-4785-AD0D-1F20CC89E020}">
      <dsp:nvSpPr>
        <dsp:cNvPr id="0" name=""/>
        <dsp:cNvSpPr/>
      </dsp:nvSpPr>
      <dsp:spPr>
        <a:xfrm>
          <a:off x="2496077" y="360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OIDC SSH</a:t>
          </a:r>
        </a:p>
      </dsp:txBody>
      <dsp:txXfrm>
        <a:off x="2496077" y="3608"/>
        <a:ext cx="1329157" cy="664578"/>
      </dsp:txXfrm>
    </dsp:sp>
    <dsp:sp modelId="{C1F61589-F991-41B3-A44A-E183A7AEEF87}">
      <dsp:nvSpPr>
        <dsp:cNvPr id="0" name=""/>
        <dsp:cNvSpPr/>
      </dsp:nvSpPr>
      <dsp:spPr>
        <a:xfrm>
          <a:off x="83655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Requirements and preparation</a:t>
          </a:r>
        </a:p>
      </dsp:txBody>
      <dsp:txXfrm>
        <a:off x="83655" y="947310"/>
        <a:ext cx="1329157" cy="664578"/>
      </dsp:txXfrm>
    </dsp:sp>
    <dsp:sp modelId="{7C354883-3B1F-48D8-9899-A62481805F79}">
      <dsp:nvSpPr>
        <dsp:cNvPr id="0" name=""/>
        <dsp:cNvSpPr/>
      </dsp:nvSpPr>
      <dsp:spPr>
        <a:xfrm>
          <a:off x="415945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Stakeholder meetings</a:t>
          </a:r>
        </a:p>
      </dsp:txBody>
      <dsp:txXfrm>
        <a:off x="415945" y="1891012"/>
        <a:ext cx="1329157" cy="664578"/>
      </dsp:txXfrm>
    </dsp:sp>
    <dsp:sp modelId="{3B510E19-836D-4AEC-ACEF-D7A3298101B7}">
      <dsp:nvSpPr>
        <dsp:cNvPr id="0" name=""/>
        <dsp:cNvSpPr/>
      </dsp:nvSpPr>
      <dsp:spPr>
        <a:xfrm>
          <a:off x="415945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Gather requirements</a:t>
          </a:r>
        </a:p>
      </dsp:txBody>
      <dsp:txXfrm>
        <a:off x="415945" y="2834714"/>
        <a:ext cx="1329157" cy="664578"/>
      </dsp:txXfrm>
    </dsp:sp>
    <dsp:sp modelId="{4D5177BA-8C4C-4BC7-B1B9-AA908CD7196B}">
      <dsp:nvSpPr>
        <dsp:cNvPr id="0" name=""/>
        <dsp:cNvSpPr/>
      </dsp:nvSpPr>
      <dsp:spPr>
        <a:xfrm>
          <a:off x="415945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Familiarizing with the tools</a:t>
          </a:r>
        </a:p>
      </dsp:txBody>
      <dsp:txXfrm>
        <a:off x="415945" y="3778416"/>
        <a:ext cx="1329157" cy="664578"/>
      </dsp:txXfrm>
    </dsp:sp>
    <dsp:sp modelId="{FFB85696-E693-4C78-BD36-48302B823E36}">
      <dsp:nvSpPr>
        <dsp:cNvPr id="0" name=""/>
        <dsp:cNvSpPr/>
      </dsp:nvSpPr>
      <dsp:spPr>
        <a:xfrm>
          <a:off x="415945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Agree on high-level architecture</a:t>
          </a:r>
        </a:p>
      </dsp:txBody>
      <dsp:txXfrm>
        <a:off x="415945" y="4722118"/>
        <a:ext cx="1329157" cy="664578"/>
      </dsp:txXfrm>
    </dsp:sp>
    <dsp:sp modelId="{D099B981-7422-4A19-8757-A690E622ACF7}">
      <dsp:nvSpPr>
        <dsp:cNvPr id="0" name=""/>
        <dsp:cNvSpPr/>
      </dsp:nvSpPr>
      <dsp:spPr>
        <a:xfrm>
          <a:off x="1691936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Port </a:t>
          </a:r>
          <a:r>
            <a:rPr lang="en-US" sz="1600" kern="1200" dirty="0" err="1"/>
            <a:t>oidc</a:t>
          </a:r>
          <a:r>
            <a:rPr lang="en-US" sz="1600" kern="1200" dirty="0"/>
            <a:t>-agent to Windows</a:t>
          </a:r>
        </a:p>
      </dsp:txBody>
      <dsp:txXfrm>
        <a:off x="1691936" y="947310"/>
        <a:ext cx="1329157" cy="664578"/>
      </dsp:txXfrm>
    </dsp:sp>
    <dsp:sp modelId="{CC5170A8-8079-4D9A-8F2E-DC241915D4BB}">
      <dsp:nvSpPr>
        <dsp:cNvPr id="0" name=""/>
        <dsp:cNvSpPr/>
      </dsp:nvSpPr>
      <dsp:spPr>
        <a:xfrm>
          <a:off x="2024226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Investigate possibilities</a:t>
          </a:r>
        </a:p>
      </dsp:txBody>
      <dsp:txXfrm>
        <a:off x="2024226" y="1891012"/>
        <a:ext cx="1329157" cy="664578"/>
      </dsp:txXfrm>
    </dsp:sp>
    <dsp:sp modelId="{D7260076-6347-4C5F-BD5F-2B198156125D}">
      <dsp:nvSpPr>
        <dsp:cNvPr id="0" name=""/>
        <dsp:cNvSpPr/>
      </dsp:nvSpPr>
      <dsp:spPr>
        <a:xfrm>
          <a:off x="2024226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Windows Subsystem for Linux 2</a:t>
          </a:r>
        </a:p>
      </dsp:txBody>
      <dsp:txXfrm>
        <a:off x="2024226" y="2834714"/>
        <a:ext cx="1329157" cy="664578"/>
      </dsp:txXfrm>
    </dsp:sp>
    <dsp:sp modelId="{563AFBF6-BB50-424D-BBEB-EB161D65C118}">
      <dsp:nvSpPr>
        <dsp:cNvPr id="0" name=""/>
        <dsp:cNvSpPr/>
      </dsp:nvSpPr>
      <dsp:spPr>
        <a:xfrm>
          <a:off x="2024226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Cygwin environment</a:t>
          </a:r>
        </a:p>
      </dsp:txBody>
      <dsp:txXfrm>
        <a:off x="2024226" y="3778416"/>
        <a:ext cx="1329157" cy="664578"/>
      </dsp:txXfrm>
    </dsp:sp>
    <dsp:sp modelId="{0C763567-1DC5-485D-A0F0-E6EFB5099B07}">
      <dsp:nvSpPr>
        <dsp:cNvPr id="0" name=""/>
        <dsp:cNvSpPr/>
      </dsp:nvSpPr>
      <dsp:spPr>
        <a:xfrm>
          <a:off x="2024226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MSYS2 environment</a:t>
          </a:r>
        </a:p>
      </dsp:txBody>
      <dsp:txXfrm>
        <a:off x="2024226" y="4722118"/>
        <a:ext cx="1329157" cy="664578"/>
      </dsp:txXfrm>
    </dsp:sp>
    <dsp:sp modelId="{DD73B06B-6917-4D0C-930E-C12C70FF6725}">
      <dsp:nvSpPr>
        <dsp:cNvPr id="0" name=""/>
        <dsp:cNvSpPr/>
      </dsp:nvSpPr>
      <dsp:spPr>
        <a:xfrm>
          <a:off x="3300217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Extend putty</a:t>
          </a:r>
        </a:p>
      </dsp:txBody>
      <dsp:txXfrm>
        <a:off x="3300217" y="947310"/>
        <a:ext cx="1329157" cy="664578"/>
      </dsp:txXfrm>
    </dsp:sp>
    <dsp:sp modelId="{3DC4FF75-1164-4A0C-965E-EA4D37F6BDBA}">
      <dsp:nvSpPr>
        <dsp:cNvPr id="0" name=""/>
        <dsp:cNvSpPr/>
      </dsp:nvSpPr>
      <dsp:spPr>
        <a:xfrm>
          <a:off x="3632506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Define architecture</a:t>
          </a:r>
        </a:p>
      </dsp:txBody>
      <dsp:txXfrm>
        <a:off x="3632506" y="1891012"/>
        <a:ext cx="1329157" cy="664578"/>
      </dsp:txXfrm>
    </dsp:sp>
    <dsp:sp modelId="{709B3BA3-D2D7-4541-9DC9-476F67B43D43}">
      <dsp:nvSpPr>
        <dsp:cNvPr id="0" name=""/>
        <dsp:cNvSpPr/>
      </dsp:nvSpPr>
      <dsp:spPr>
        <a:xfrm>
          <a:off x="3632506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Discuss/agree with stakeholders</a:t>
          </a:r>
        </a:p>
      </dsp:txBody>
      <dsp:txXfrm>
        <a:off x="3632506" y="2834714"/>
        <a:ext cx="1329157" cy="664578"/>
      </dsp:txXfrm>
    </dsp:sp>
    <dsp:sp modelId="{B9FAE61E-DB7D-467D-B7BD-F0CA5BADD5D8}">
      <dsp:nvSpPr>
        <dsp:cNvPr id="0" name=""/>
        <dsp:cNvSpPr/>
      </dsp:nvSpPr>
      <dsp:spPr>
        <a:xfrm>
          <a:off x="3632506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Implement GUI for </a:t>
          </a:r>
          <a:r>
            <a:rPr lang="en-US" sz="1600" kern="1200" dirty="0" err="1"/>
            <a:t>oidc</a:t>
          </a:r>
          <a:r>
            <a:rPr lang="en-US" sz="1600" kern="1200" dirty="0"/>
            <a:t>-gen</a:t>
          </a:r>
        </a:p>
      </dsp:txBody>
      <dsp:txXfrm>
        <a:off x="3632506" y="3778416"/>
        <a:ext cx="1329157" cy="664578"/>
      </dsp:txXfrm>
    </dsp:sp>
    <dsp:sp modelId="{F0EBB0D4-4CC6-40BD-8717-C015AC2A603E}">
      <dsp:nvSpPr>
        <dsp:cNvPr id="0" name=""/>
        <dsp:cNvSpPr/>
      </dsp:nvSpPr>
      <dsp:spPr>
        <a:xfrm>
          <a:off x="3632506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Implement extension</a:t>
          </a:r>
        </a:p>
      </dsp:txBody>
      <dsp:txXfrm>
        <a:off x="3632506" y="4722118"/>
        <a:ext cx="1329157" cy="664578"/>
      </dsp:txXfrm>
    </dsp:sp>
    <dsp:sp modelId="{88129648-409A-4B57-AF4C-62DB4B393671}">
      <dsp:nvSpPr>
        <dsp:cNvPr id="0" name=""/>
        <dsp:cNvSpPr/>
      </dsp:nvSpPr>
      <dsp:spPr>
        <a:xfrm>
          <a:off x="4908498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…</a:t>
          </a:r>
        </a:p>
      </dsp:txBody>
      <dsp:txXfrm>
        <a:off x="4908498" y="947310"/>
        <a:ext cx="1329157" cy="66457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30B069-70F8-4E36-A632-4624A35A085B}">
      <dsp:nvSpPr>
        <dsp:cNvPr id="0" name=""/>
        <dsp:cNvSpPr/>
      </dsp:nvSpPr>
      <dsp:spPr>
        <a:xfrm>
          <a:off x="3160656" y="668186"/>
          <a:ext cx="2412421" cy="279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561"/>
              </a:lnTo>
              <a:lnTo>
                <a:pt x="2412421" y="139561"/>
              </a:lnTo>
              <a:lnTo>
                <a:pt x="2412421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CCB3BB-8C24-475B-B5FB-CD1B448F721E}">
      <dsp:nvSpPr>
        <dsp:cNvPr id="0" name=""/>
        <dsp:cNvSpPr/>
      </dsp:nvSpPr>
      <dsp:spPr>
        <a:xfrm>
          <a:off x="3433133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23B09-ABCE-442B-B183-6E34F9D39131}">
      <dsp:nvSpPr>
        <dsp:cNvPr id="0" name=""/>
        <dsp:cNvSpPr/>
      </dsp:nvSpPr>
      <dsp:spPr>
        <a:xfrm>
          <a:off x="3433133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9BADA1-D243-4894-A68F-8A6C4294397A}">
      <dsp:nvSpPr>
        <dsp:cNvPr id="0" name=""/>
        <dsp:cNvSpPr/>
      </dsp:nvSpPr>
      <dsp:spPr>
        <a:xfrm>
          <a:off x="3433133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BAE71-87E0-4B0D-A1D8-E14E5203BDE6}">
      <dsp:nvSpPr>
        <dsp:cNvPr id="0" name=""/>
        <dsp:cNvSpPr/>
      </dsp:nvSpPr>
      <dsp:spPr>
        <a:xfrm>
          <a:off x="3433133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712906-11C7-42E8-9046-73EE7145483E}">
      <dsp:nvSpPr>
        <dsp:cNvPr id="0" name=""/>
        <dsp:cNvSpPr/>
      </dsp:nvSpPr>
      <dsp:spPr>
        <a:xfrm>
          <a:off x="3160656" y="668186"/>
          <a:ext cx="804140" cy="2791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561"/>
              </a:lnTo>
              <a:lnTo>
                <a:pt x="804140" y="139561"/>
              </a:lnTo>
              <a:lnTo>
                <a:pt x="80414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BF2D4A-FD0A-40DF-B4CB-6803CCC3A486}">
      <dsp:nvSpPr>
        <dsp:cNvPr id="0" name=""/>
        <dsp:cNvSpPr/>
      </dsp:nvSpPr>
      <dsp:spPr>
        <a:xfrm>
          <a:off x="1824852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2FAEC6-EC42-4426-8E4D-660E69018DD7}">
      <dsp:nvSpPr>
        <dsp:cNvPr id="0" name=""/>
        <dsp:cNvSpPr/>
      </dsp:nvSpPr>
      <dsp:spPr>
        <a:xfrm>
          <a:off x="1824852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BBDEAA-76CD-4BFB-A9A5-A6913D6B5D47}">
      <dsp:nvSpPr>
        <dsp:cNvPr id="0" name=""/>
        <dsp:cNvSpPr/>
      </dsp:nvSpPr>
      <dsp:spPr>
        <a:xfrm>
          <a:off x="1824852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8F1317-4489-4FB3-9BC9-0095D1F7FACC}">
      <dsp:nvSpPr>
        <dsp:cNvPr id="0" name=""/>
        <dsp:cNvSpPr/>
      </dsp:nvSpPr>
      <dsp:spPr>
        <a:xfrm>
          <a:off x="1824852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A52067-49FA-49F6-843F-F5CE5534BBD5}">
      <dsp:nvSpPr>
        <dsp:cNvPr id="0" name=""/>
        <dsp:cNvSpPr/>
      </dsp:nvSpPr>
      <dsp:spPr>
        <a:xfrm>
          <a:off x="2356515" y="668186"/>
          <a:ext cx="804140" cy="279123"/>
        </a:xfrm>
        <a:custGeom>
          <a:avLst/>
          <a:gdLst/>
          <a:ahLst/>
          <a:cxnLst/>
          <a:rect l="0" t="0" r="0" b="0"/>
          <a:pathLst>
            <a:path>
              <a:moveTo>
                <a:pt x="804140" y="0"/>
              </a:moveTo>
              <a:lnTo>
                <a:pt x="804140" y="139561"/>
              </a:lnTo>
              <a:lnTo>
                <a:pt x="0" y="139561"/>
              </a:lnTo>
              <a:lnTo>
                <a:pt x="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80FF14-4B6A-4034-B838-FE4C77A271C4}">
      <dsp:nvSpPr>
        <dsp:cNvPr id="0" name=""/>
        <dsp:cNvSpPr/>
      </dsp:nvSpPr>
      <dsp:spPr>
        <a:xfrm>
          <a:off x="216571" y="1611888"/>
          <a:ext cx="199373" cy="34425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42518"/>
              </a:lnTo>
              <a:lnTo>
                <a:pt x="199373" y="344251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5789D3-63DA-4BD3-8D9C-34D096BF9CC7}">
      <dsp:nvSpPr>
        <dsp:cNvPr id="0" name=""/>
        <dsp:cNvSpPr/>
      </dsp:nvSpPr>
      <dsp:spPr>
        <a:xfrm>
          <a:off x="216571" y="1611888"/>
          <a:ext cx="199373" cy="24988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98816"/>
              </a:lnTo>
              <a:lnTo>
                <a:pt x="199373" y="249881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D817CB-9A0E-4424-A6E3-58F89C7C788B}">
      <dsp:nvSpPr>
        <dsp:cNvPr id="0" name=""/>
        <dsp:cNvSpPr/>
      </dsp:nvSpPr>
      <dsp:spPr>
        <a:xfrm>
          <a:off x="216571" y="1611888"/>
          <a:ext cx="199373" cy="15551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5114"/>
              </a:lnTo>
              <a:lnTo>
                <a:pt x="199373" y="155511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000EA6-7687-48C0-A9EE-74208D92FF1D}">
      <dsp:nvSpPr>
        <dsp:cNvPr id="0" name=""/>
        <dsp:cNvSpPr/>
      </dsp:nvSpPr>
      <dsp:spPr>
        <a:xfrm>
          <a:off x="216571" y="1611888"/>
          <a:ext cx="199373" cy="611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11412"/>
              </a:lnTo>
              <a:lnTo>
                <a:pt x="199373" y="61141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F3E3CA-A6FD-4E63-848F-37DA9D3C7D3E}">
      <dsp:nvSpPr>
        <dsp:cNvPr id="0" name=""/>
        <dsp:cNvSpPr/>
      </dsp:nvSpPr>
      <dsp:spPr>
        <a:xfrm>
          <a:off x="748234" y="668186"/>
          <a:ext cx="2412421" cy="279123"/>
        </a:xfrm>
        <a:custGeom>
          <a:avLst/>
          <a:gdLst/>
          <a:ahLst/>
          <a:cxnLst/>
          <a:rect l="0" t="0" r="0" b="0"/>
          <a:pathLst>
            <a:path>
              <a:moveTo>
                <a:pt x="2412421" y="0"/>
              </a:moveTo>
              <a:lnTo>
                <a:pt x="2412421" y="139561"/>
              </a:lnTo>
              <a:lnTo>
                <a:pt x="0" y="139561"/>
              </a:lnTo>
              <a:lnTo>
                <a:pt x="0" y="27912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B345CA-A4BC-4785-AD0D-1F20CC89E020}">
      <dsp:nvSpPr>
        <dsp:cNvPr id="0" name=""/>
        <dsp:cNvSpPr/>
      </dsp:nvSpPr>
      <dsp:spPr>
        <a:xfrm>
          <a:off x="2496077" y="360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OIDC SSH</a:t>
          </a:r>
        </a:p>
      </dsp:txBody>
      <dsp:txXfrm>
        <a:off x="2496077" y="3608"/>
        <a:ext cx="1329157" cy="664578"/>
      </dsp:txXfrm>
    </dsp:sp>
    <dsp:sp modelId="{C1F61589-F991-41B3-A44A-E183A7AEEF87}">
      <dsp:nvSpPr>
        <dsp:cNvPr id="0" name=""/>
        <dsp:cNvSpPr/>
      </dsp:nvSpPr>
      <dsp:spPr>
        <a:xfrm>
          <a:off x="83655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Requirements and preparation</a:t>
          </a:r>
        </a:p>
      </dsp:txBody>
      <dsp:txXfrm>
        <a:off x="83655" y="947310"/>
        <a:ext cx="1329157" cy="664578"/>
      </dsp:txXfrm>
    </dsp:sp>
    <dsp:sp modelId="{7C354883-3B1F-48D8-9899-A62481805F79}">
      <dsp:nvSpPr>
        <dsp:cNvPr id="0" name=""/>
        <dsp:cNvSpPr/>
      </dsp:nvSpPr>
      <dsp:spPr>
        <a:xfrm>
          <a:off x="415945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Stakeholder meetings</a:t>
          </a:r>
        </a:p>
      </dsp:txBody>
      <dsp:txXfrm>
        <a:off x="415945" y="1891012"/>
        <a:ext cx="1329157" cy="664578"/>
      </dsp:txXfrm>
    </dsp:sp>
    <dsp:sp modelId="{3B510E19-836D-4AEC-ACEF-D7A3298101B7}">
      <dsp:nvSpPr>
        <dsp:cNvPr id="0" name=""/>
        <dsp:cNvSpPr/>
      </dsp:nvSpPr>
      <dsp:spPr>
        <a:xfrm>
          <a:off x="415945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Gather requirements</a:t>
          </a:r>
        </a:p>
      </dsp:txBody>
      <dsp:txXfrm>
        <a:off x="415945" y="2834714"/>
        <a:ext cx="1329157" cy="664578"/>
      </dsp:txXfrm>
    </dsp:sp>
    <dsp:sp modelId="{4D5177BA-8C4C-4BC7-B1B9-AA908CD7196B}">
      <dsp:nvSpPr>
        <dsp:cNvPr id="0" name=""/>
        <dsp:cNvSpPr/>
      </dsp:nvSpPr>
      <dsp:spPr>
        <a:xfrm>
          <a:off x="415945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Familiarizing with the tools</a:t>
          </a:r>
        </a:p>
      </dsp:txBody>
      <dsp:txXfrm>
        <a:off x="415945" y="3778416"/>
        <a:ext cx="1329157" cy="664578"/>
      </dsp:txXfrm>
    </dsp:sp>
    <dsp:sp modelId="{FFB85696-E693-4C78-BD36-48302B823E36}">
      <dsp:nvSpPr>
        <dsp:cNvPr id="0" name=""/>
        <dsp:cNvSpPr/>
      </dsp:nvSpPr>
      <dsp:spPr>
        <a:xfrm>
          <a:off x="415945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Agree on high-level architecture</a:t>
          </a:r>
        </a:p>
      </dsp:txBody>
      <dsp:txXfrm>
        <a:off x="415945" y="4722118"/>
        <a:ext cx="1329157" cy="664578"/>
      </dsp:txXfrm>
    </dsp:sp>
    <dsp:sp modelId="{D099B981-7422-4A19-8757-A690E622ACF7}">
      <dsp:nvSpPr>
        <dsp:cNvPr id="0" name=""/>
        <dsp:cNvSpPr/>
      </dsp:nvSpPr>
      <dsp:spPr>
        <a:xfrm>
          <a:off x="1691936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Port </a:t>
          </a:r>
          <a:r>
            <a:rPr lang="en-US" sz="1600" kern="1200" dirty="0" err="1"/>
            <a:t>oidc</a:t>
          </a:r>
          <a:r>
            <a:rPr lang="en-US" sz="1600" kern="1200" dirty="0"/>
            <a:t>-agent to Windows</a:t>
          </a:r>
        </a:p>
      </dsp:txBody>
      <dsp:txXfrm>
        <a:off x="1691936" y="947310"/>
        <a:ext cx="1329157" cy="664578"/>
      </dsp:txXfrm>
    </dsp:sp>
    <dsp:sp modelId="{CC5170A8-8079-4D9A-8F2E-DC241915D4BB}">
      <dsp:nvSpPr>
        <dsp:cNvPr id="0" name=""/>
        <dsp:cNvSpPr/>
      </dsp:nvSpPr>
      <dsp:spPr>
        <a:xfrm>
          <a:off x="2024226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Investigate possibilities</a:t>
          </a:r>
        </a:p>
      </dsp:txBody>
      <dsp:txXfrm>
        <a:off x="2024226" y="1891012"/>
        <a:ext cx="1329157" cy="664578"/>
      </dsp:txXfrm>
    </dsp:sp>
    <dsp:sp modelId="{D7260076-6347-4C5F-BD5F-2B198156125D}">
      <dsp:nvSpPr>
        <dsp:cNvPr id="0" name=""/>
        <dsp:cNvSpPr/>
      </dsp:nvSpPr>
      <dsp:spPr>
        <a:xfrm>
          <a:off x="2024226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Windows Subsystem for Linux 2</a:t>
          </a:r>
        </a:p>
      </dsp:txBody>
      <dsp:txXfrm>
        <a:off x="2024226" y="2834714"/>
        <a:ext cx="1329157" cy="664578"/>
      </dsp:txXfrm>
    </dsp:sp>
    <dsp:sp modelId="{563AFBF6-BB50-424D-BBEB-EB161D65C118}">
      <dsp:nvSpPr>
        <dsp:cNvPr id="0" name=""/>
        <dsp:cNvSpPr/>
      </dsp:nvSpPr>
      <dsp:spPr>
        <a:xfrm>
          <a:off x="2024226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Cygwin environment</a:t>
          </a:r>
        </a:p>
      </dsp:txBody>
      <dsp:txXfrm>
        <a:off x="2024226" y="3778416"/>
        <a:ext cx="1329157" cy="664578"/>
      </dsp:txXfrm>
    </dsp:sp>
    <dsp:sp modelId="{0C763567-1DC5-485D-A0F0-E6EFB5099B07}">
      <dsp:nvSpPr>
        <dsp:cNvPr id="0" name=""/>
        <dsp:cNvSpPr/>
      </dsp:nvSpPr>
      <dsp:spPr>
        <a:xfrm>
          <a:off x="2024226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MSYS2 environment</a:t>
          </a:r>
        </a:p>
      </dsp:txBody>
      <dsp:txXfrm>
        <a:off x="2024226" y="4722118"/>
        <a:ext cx="1329157" cy="664578"/>
      </dsp:txXfrm>
    </dsp:sp>
    <dsp:sp modelId="{DD73B06B-6917-4D0C-930E-C12C70FF6725}">
      <dsp:nvSpPr>
        <dsp:cNvPr id="0" name=""/>
        <dsp:cNvSpPr/>
      </dsp:nvSpPr>
      <dsp:spPr>
        <a:xfrm>
          <a:off x="3300217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Extend putty</a:t>
          </a:r>
        </a:p>
      </dsp:txBody>
      <dsp:txXfrm>
        <a:off x="3300217" y="947310"/>
        <a:ext cx="1329157" cy="664578"/>
      </dsp:txXfrm>
    </dsp:sp>
    <dsp:sp modelId="{3DC4FF75-1164-4A0C-965E-EA4D37F6BDBA}">
      <dsp:nvSpPr>
        <dsp:cNvPr id="0" name=""/>
        <dsp:cNvSpPr/>
      </dsp:nvSpPr>
      <dsp:spPr>
        <a:xfrm>
          <a:off x="3632506" y="1891012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Define architecture</a:t>
          </a:r>
        </a:p>
      </dsp:txBody>
      <dsp:txXfrm>
        <a:off x="3632506" y="1891012"/>
        <a:ext cx="1329157" cy="664578"/>
      </dsp:txXfrm>
    </dsp:sp>
    <dsp:sp modelId="{709B3BA3-D2D7-4541-9DC9-476F67B43D43}">
      <dsp:nvSpPr>
        <dsp:cNvPr id="0" name=""/>
        <dsp:cNvSpPr/>
      </dsp:nvSpPr>
      <dsp:spPr>
        <a:xfrm>
          <a:off x="3632506" y="2834714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Discuss/agree with stakeholders</a:t>
          </a:r>
        </a:p>
      </dsp:txBody>
      <dsp:txXfrm>
        <a:off x="3632506" y="2834714"/>
        <a:ext cx="1329157" cy="664578"/>
      </dsp:txXfrm>
    </dsp:sp>
    <dsp:sp modelId="{B9FAE61E-DB7D-467D-B7BD-F0CA5BADD5D8}">
      <dsp:nvSpPr>
        <dsp:cNvPr id="0" name=""/>
        <dsp:cNvSpPr/>
      </dsp:nvSpPr>
      <dsp:spPr>
        <a:xfrm>
          <a:off x="3632506" y="3778416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Implement GUI for </a:t>
          </a:r>
          <a:r>
            <a:rPr lang="en-US" sz="1600" kern="1200" dirty="0" err="1"/>
            <a:t>oidc</a:t>
          </a:r>
          <a:r>
            <a:rPr lang="en-US" sz="1600" kern="1200" dirty="0"/>
            <a:t>-gen</a:t>
          </a:r>
        </a:p>
      </dsp:txBody>
      <dsp:txXfrm>
        <a:off x="3632506" y="3778416"/>
        <a:ext cx="1329157" cy="664578"/>
      </dsp:txXfrm>
    </dsp:sp>
    <dsp:sp modelId="{F0EBB0D4-4CC6-40BD-8717-C015AC2A603E}">
      <dsp:nvSpPr>
        <dsp:cNvPr id="0" name=""/>
        <dsp:cNvSpPr/>
      </dsp:nvSpPr>
      <dsp:spPr>
        <a:xfrm>
          <a:off x="3632506" y="4722118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Implement extension</a:t>
          </a:r>
        </a:p>
      </dsp:txBody>
      <dsp:txXfrm>
        <a:off x="3632506" y="4722118"/>
        <a:ext cx="1329157" cy="664578"/>
      </dsp:txXfrm>
    </dsp:sp>
    <dsp:sp modelId="{88129648-409A-4B57-AF4C-62DB4B393671}">
      <dsp:nvSpPr>
        <dsp:cNvPr id="0" name=""/>
        <dsp:cNvSpPr/>
      </dsp:nvSpPr>
      <dsp:spPr>
        <a:xfrm>
          <a:off x="4908498" y="947310"/>
          <a:ext cx="1329157" cy="6645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…</a:t>
          </a:r>
        </a:p>
      </dsp:txBody>
      <dsp:txXfrm>
        <a:off x="4908498" y="947310"/>
        <a:ext cx="1329157" cy="6645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72274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bg1"/>
                </a:solidFill>
              </a:rPr>
              <a:t>T&amp;I Incubator: OIDC Support for SSH Client</a:t>
            </a: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92438" y="5920277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0A7E62AC-8B07-4CBD-9745-F256EE1869BF}"/>
              </a:ext>
            </a:extLst>
          </p:cNvPr>
          <p:cNvSpPr txBox="1">
            <a:spLocks/>
          </p:cNvSpPr>
          <p:nvPr userDrawn="1"/>
        </p:nvSpPr>
        <p:spPr>
          <a:xfrm>
            <a:off x="892555" y="2344934"/>
            <a:ext cx="616558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#4.3   –  1</a:t>
            </a:r>
            <a:r>
              <a:rPr lang="en-GB" sz="2400" baseline="30000" dirty="0">
                <a:solidFill>
                  <a:schemeClr val="bg1"/>
                </a:solidFill>
              </a:rPr>
              <a:t>st</a:t>
            </a:r>
            <a:r>
              <a:rPr lang="en-GB" sz="2400" dirty="0">
                <a:solidFill>
                  <a:schemeClr val="bg1"/>
                </a:solidFill>
              </a:rPr>
              <a:t> June 2021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E53714E0-28D5-41A5-B478-F3C7D0DB5398}"/>
              </a:ext>
            </a:extLst>
          </p:cNvPr>
          <p:cNvSpPr txBox="1">
            <a:spLocks/>
          </p:cNvSpPr>
          <p:nvPr userDrawn="1"/>
        </p:nvSpPr>
        <p:spPr>
          <a:xfrm>
            <a:off x="892438" y="3203301"/>
            <a:ext cx="7606072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Dmytro Dehtyarov</a:t>
            </a:r>
          </a:p>
        </p:txBody>
      </p:sp>
      <p:pic>
        <p:nvPicPr>
          <p:cNvPr id="18" name="Google Shape;173;p26">
            <a:extLst>
              <a:ext uri="{FF2B5EF4-FFF2-40B4-BE49-F238E27FC236}">
                <a16:creationId xmlns:a16="http://schemas.microsoft.com/office/drawing/2014/main" id="{E62D8DA0-6316-4EE9-90E5-AC5635D47FA1}"/>
              </a:ext>
            </a:extLst>
          </p:cNvPr>
          <p:cNvPicPr preferRelativeResize="0"/>
          <p:nvPr userDrawn="1"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01/06/2021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diagramLayout" Target="../diagrams/layout2.xml"/><Relationship Id="rId7" Type="http://schemas.openxmlformats.org/officeDocument/2006/relationships/image" Target="../media/image60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6.svg"/><Relationship Id="rId5" Type="http://schemas.openxmlformats.org/officeDocument/2006/relationships/image" Target="../media/image65.png"/><Relationship Id="rId4" Type="http://schemas.openxmlformats.org/officeDocument/2006/relationships/image" Target="../media/image61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diagramLayout" Target="../diagrams/layout3.xml"/><Relationship Id="rId7" Type="http://schemas.openxmlformats.org/officeDocument/2006/relationships/image" Target="../media/image60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10" Type="http://schemas.openxmlformats.org/officeDocument/2006/relationships/image" Target="../media/image66.sv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6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svg"/><Relationship Id="rId3" Type="http://schemas.openxmlformats.org/officeDocument/2006/relationships/diagramLayout" Target="../diagrams/layout4.xml"/><Relationship Id="rId7" Type="http://schemas.openxmlformats.org/officeDocument/2006/relationships/image" Target="../media/image60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11" Type="http://schemas.openxmlformats.org/officeDocument/2006/relationships/image" Target="../media/image71.png"/><Relationship Id="rId5" Type="http://schemas.openxmlformats.org/officeDocument/2006/relationships/diagramColors" Target="../diagrams/colors4.xml"/><Relationship Id="rId10" Type="http://schemas.openxmlformats.org/officeDocument/2006/relationships/image" Target="../media/image66.svg"/><Relationship Id="rId4" Type="http://schemas.openxmlformats.org/officeDocument/2006/relationships/diagramQuickStyle" Target="../diagrams/quickStyle4.xml"/><Relationship Id="rId9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images.app.goo.gl/M1eHHZSzY1cc9X37A" TargetMode="External"/><Relationship Id="rId3" Type="http://schemas.openxmlformats.org/officeDocument/2006/relationships/hyperlink" Target="https://images.app.goo.gl/TJy4y5WigecQJ3sU7" TargetMode="External"/><Relationship Id="rId7" Type="http://schemas.openxmlformats.org/officeDocument/2006/relationships/hyperlink" Target="https://images.app.goo.gl/CBiCK5SqUDRksqt69" TargetMode="External"/><Relationship Id="rId2" Type="http://schemas.openxmlformats.org/officeDocument/2006/relationships/hyperlink" Target="https://github.com/indigo-dc/oidc-agent/blob/master/logo.pn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docs.microsoft.com/en-us/windows/wsl/" TargetMode="External"/><Relationship Id="rId5" Type="http://schemas.openxmlformats.org/officeDocument/2006/relationships/hyperlink" Target="https://images.app.goo.gl/K4QzEyU7Q2P2sqoj8" TargetMode="External"/><Relationship Id="rId10" Type="http://schemas.openxmlformats.org/officeDocument/2006/relationships/hyperlink" Target="https://images.app.goo.gl/jzXenF4tMquP19HCA" TargetMode="External"/><Relationship Id="rId4" Type="http://schemas.openxmlformats.org/officeDocument/2006/relationships/hyperlink" Target="https://images.app.goo.gl/rBFwLMwiterHN9Av5" TargetMode="External"/><Relationship Id="rId9" Type="http://schemas.openxmlformats.org/officeDocument/2006/relationships/hyperlink" Target="https://images.app.goo.gl/Jaxk9RcesMzGCcS99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sv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jpeg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svg"/><Relationship Id="rId7" Type="http://schemas.openxmlformats.org/officeDocument/2006/relationships/image" Target="../media/image42.jpeg"/><Relationship Id="rId12" Type="http://schemas.openxmlformats.org/officeDocument/2006/relationships/image" Target="../media/image47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jpeg"/><Relationship Id="rId11" Type="http://schemas.openxmlformats.org/officeDocument/2006/relationships/image" Target="../media/image46.svg"/><Relationship Id="rId5" Type="http://schemas.openxmlformats.org/officeDocument/2006/relationships/image" Target="../media/image40.sv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6.png"/><Relationship Id="rId7" Type="http://schemas.openxmlformats.org/officeDocument/2006/relationships/image" Target="../media/image40.sv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44.svg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273398-BE0B-B04A-B046-26322FEE5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oidc</a:t>
            </a:r>
            <a:r>
              <a:rPr lang="de-DE" dirty="0"/>
              <a:t>-agent </a:t>
            </a:r>
            <a:r>
              <a:rPr lang="de-DE" dirty="0" err="1"/>
              <a:t>developer</a:t>
            </a:r>
            <a:r>
              <a:rPr lang="de-DE" dirty="0"/>
              <a:t> @SCC</a:t>
            </a:r>
          </a:p>
          <a:p>
            <a:r>
              <a:rPr lang="de-DE" dirty="0" err="1"/>
              <a:t>oidc-ssh</a:t>
            </a:r>
            <a:r>
              <a:rPr lang="de-DE" dirty="0"/>
              <a:t> </a:t>
            </a:r>
            <a:r>
              <a:rPr lang="de-DE" dirty="0" err="1"/>
              <a:t>developer</a:t>
            </a:r>
            <a:r>
              <a:rPr lang="de-DE" dirty="0"/>
              <a:t> @SCC</a:t>
            </a:r>
          </a:p>
          <a:p>
            <a:r>
              <a:rPr lang="de-DE" dirty="0" err="1"/>
              <a:t>putty</a:t>
            </a:r>
            <a:r>
              <a:rPr lang="de-DE" dirty="0"/>
              <a:t> </a:t>
            </a:r>
            <a:r>
              <a:rPr lang="de-DE" dirty="0" err="1"/>
              <a:t>developer</a:t>
            </a:r>
            <a:r>
              <a:rPr lang="de-DE" dirty="0"/>
              <a:t> </a:t>
            </a:r>
          </a:p>
          <a:p>
            <a:r>
              <a:rPr lang="de-DE" dirty="0" err="1"/>
              <a:t>Nikhef</a:t>
            </a:r>
            <a:endParaRPr lang="de-DE" dirty="0"/>
          </a:p>
          <a:p>
            <a:r>
              <a:rPr lang="de-DE" dirty="0"/>
              <a:t>T&amp;I </a:t>
            </a:r>
            <a:r>
              <a:rPr lang="de-DE" dirty="0" err="1"/>
              <a:t>Incubator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/>
              <a:t>Stakeholders</a:t>
            </a:r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7A705201-A411-42AD-B489-A4960C846F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0009" y="2850713"/>
            <a:ext cx="2072523" cy="936979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19716DAD-0F3E-484B-AA62-71B22397DF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5049" y="1078612"/>
            <a:ext cx="1772572" cy="13973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A33EE1-859A-463F-8539-7AE10B1149F0}"/>
              </a:ext>
            </a:extLst>
          </p:cNvPr>
          <p:cNvSpPr txBox="1"/>
          <p:nvPr/>
        </p:nvSpPr>
        <p:spPr>
          <a:xfrm>
            <a:off x="9406983" y="2247860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[9]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E39D91-90D2-4D9D-89BD-8F575A20CEDD}"/>
              </a:ext>
            </a:extLst>
          </p:cNvPr>
          <p:cNvSpPr txBox="1"/>
          <p:nvPr/>
        </p:nvSpPr>
        <p:spPr>
          <a:xfrm>
            <a:off x="9415165" y="3429000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[10]</a:t>
            </a:r>
          </a:p>
        </p:txBody>
      </p:sp>
    </p:spTree>
    <p:extLst>
      <p:ext uri="{BB962C8B-B14F-4D97-AF65-F5344CB8AC3E}">
        <p14:creationId xmlns:p14="http://schemas.microsoft.com/office/powerpoint/2010/main" val="1367220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Activities</a:t>
            </a:r>
            <a:endParaRPr lang="de-DE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8EC57D9-B188-4185-82EF-EC7AB23C3552}"/>
              </a:ext>
            </a:extLst>
          </p:cNvPr>
          <p:cNvGraphicFramePr/>
          <p:nvPr/>
        </p:nvGraphicFramePr>
        <p:xfrm>
          <a:off x="2032001" y="703903"/>
          <a:ext cx="6321312" cy="5390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rrow: Right 3">
            <a:extLst>
              <a:ext uri="{FF2B5EF4-FFF2-40B4-BE49-F238E27FC236}">
                <a16:creationId xmlns:a16="http://schemas.microsoft.com/office/drawing/2014/main" id="{10644E04-664C-4893-B399-351732E0B178}"/>
              </a:ext>
            </a:extLst>
          </p:cNvPr>
          <p:cNvSpPr/>
          <p:nvPr/>
        </p:nvSpPr>
        <p:spPr>
          <a:xfrm>
            <a:off x="2162287" y="6153374"/>
            <a:ext cx="6321312" cy="258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B05EC6-5434-4A6E-B07F-681F50A95FA7}"/>
              </a:ext>
            </a:extLst>
          </p:cNvPr>
          <p:cNvSpPr txBox="1"/>
          <p:nvPr/>
        </p:nvSpPr>
        <p:spPr>
          <a:xfrm>
            <a:off x="2501153" y="6347012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Apr21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B8FE9A-BAD6-47B5-B578-E28C87D76493}"/>
              </a:ext>
            </a:extLst>
          </p:cNvPr>
          <p:cNvSpPr txBox="1"/>
          <p:nvPr/>
        </p:nvSpPr>
        <p:spPr>
          <a:xfrm>
            <a:off x="3783106" y="6330875"/>
            <a:ext cx="8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May21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8B8C5D-045F-4D36-9E78-E4BD3DFB21C8}"/>
              </a:ext>
            </a:extLst>
          </p:cNvPr>
          <p:cNvSpPr txBox="1"/>
          <p:nvPr/>
        </p:nvSpPr>
        <p:spPr>
          <a:xfrm>
            <a:off x="5036372" y="633625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Jun21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FE6978-CCA4-42E7-B038-0D31A17569AA}"/>
              </a:ext>
            </a:extLst>
          </p:cNvPr>
          <p:cNvSpPr txBox="1"/>
          <p:nvPr/>
        </p:nvSpPr>
        <p:spPr>
          <a:xfrm>
            <a:off x="6226948" y="6330875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Jul21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95C70B-42CC-48B4-B402-722E6A8A8D45}"/>
              </a:ext>
            </a:extLst>
          </p:cNvPr>
          <p:cNvSpPr txBox="1"/>
          <p:nvPr/>
        </p:nvSpPr>
        <p:spPr>
          <a:xfrm>
            <a:off x="7440706" y="631473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Aug21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904A238B-D9B1-4027-9711-34724A9E04EF}"/>
              </a:ext>
            </a:extLst>
          </p:cNvPr>
          <p:cNvSpPr/>
          <p:nvPr/>
        </p:nvSpPr>
        <p:spPr>
          <a:xfrm>
            <a:off x="4721740" y="6204473"/>
            <a:ext cx="150607" cy="155986"/>
          </a:xfrm>
          <a:prstGeom prst="flowChartConnector">
            <a:avLst/>
          </a:prstGeom>
          <a:solidFill>
            <a:srgbClr val="E243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Badge Tick1 with solid fill">
            <a:extLst>
              <a:ext uri="{FF2B5EF4-FFF2-40B4-BE49-F238E27FC236}">
                <a16:creationId xmlns:a16="http://schemas.microsoft.com/office/drawing/2014/main" id="{002D08E2-95FA-4494-8E57-A1302AA73E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8" y="2314980"/>
            <a:ext cx="430909" cy="430909"/>
          </a:xfrm>
          <a:prstGeom prst="rect">
            <a:avLst/>
          </a:prstGeom>
        </p:spPr>
      </p:pic>
      <p:pic>
        <p:nvPicPr>
          <p:cNvPr id="15" name="Graphic 14" descr="Badge Tick1 with solid fill">
            <a:extLst>
              <a:ext uri="{FF2B5EF4-FFF2-40B4-BE49-F238E27FC236}">
                <a16:creationId xmlns:a16="http://schemas.microsoft.com/office/drawing/2014/main" id="{ABCB5084-F0E5-481B-B281-898CD5C84A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6" y="4188457"/>
            <a:ext cx="430909" cy="430909"/>
          </a:xfrm>
          <a:prstGeom prst="rect">
            <a:avLst/>
          </a:prstGeom>
        </p:spPr>
      </p:pic>
      <p:pic>
        <p:nvPicPr>
          <p:cNvPr id="16" name="Graphic 15" descr="Badge Tick1 with solid fill">
            <a:extLst>
              <a:ext uri="{FF2B5EF4-FFF2-40B4-BE49-F238E27FC236}">
                <a16:creationId xmlns:a16="http://schemas.microsoft.com/office/drawing/2014/main" id="{93625FB4-B6CE-483F-8FE9-E2AE7312A1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5" y="5102711"/>
            <a:ext cx="430909" cy="43090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8C1A4B62-D526-44C9-8600-8239FAF6FDC6}"/>
              </a:ext>
            </a:extLst>
          </p:cNvPr>
          <p:cNvSpPr/>
          <p:nvPr/>
        </p:nvSpPr>
        <p:spPr>
          <a:xfrm>
            <a:off x="2465294" y="3535678"/>
            <a:ext cx="1317812" cy="6615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Graphic 13" descr="Badge Tick1 with solid fill">
            <a:extLst>
              <a:ext uri="{FF2B5EF4-FFF2-40B4-BE49-F238E27FC236}">
                <a16:creationId xmlns:a16="http://schemas.microsoft.com/office/drawing/2014/main" id="{EF8DD4B0-1CBE-4959-B8F4-F6B6A5E29B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7" y="3258066"/>
            <a:ext cx="430909" cy="43090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06BBFBE6-8B27-4FF9-9056-CB9E9466C8E3}"/>
              </a:ext>
            </a:extLst>
          </p:cNvPr>
          <p:cNvSpPr/>
          <p:nvPr/>
        </p:nvSpPr>
        <p:spPr>
          <a:xfrm>
            <a:off x="2442656" y="4474885"/>
            <a:ext cx="1317812" cy="6615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6EB121-3D2E-4805-A794-054E0F77D32F}"/>
              </a:ext>
            </a:extLst>
          </p:cNvPr>
          <p:cNvSpPr/>
          <p:nvPr/>
        </p:nvSpPr>
        <p:spPr>
          <a:xfrm>
            <a:off x="2465294" y="5428246"/>
            <a:ext cx="1317812" cy="6615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FF2C4C8-7CCA-4AE2-9A79-51B3A2B034E6}"/>
              </a:ext>
            </a:extLst>
          </p:cNvPr>
          <p:cNvSpPr/>
          <p:nvPr/>
        </p:nvSpPr>
        <p:spPr>
          <a:xfrm>
            <a:off x="4062834" y="2596471"/>
            <a:ext cx="1317812" cy="6615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F10AA98-1C45-42E2-A390-0F36D474B2CD}"/>
              </a:ext>
            </a:extLst>
          </p:cNvPr>
          <p:cNvSpPr/>
          <p:nvPr/>
        </p:nvSpPr>
        <p:spPr>
          <a:xfrm>
            <a:off x="4062834" y="3529551"/>
            <a:ext cx="1317812" cy="6615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Graphic 27" descr="Badge Tick1 with solid fill">
            <a:extLst>
              <a:ext uri="{FF2B5EF4-FFF2-40B4-BE49-F238E27FC236}">
                <a16:creationId xmlns:a16="http://schemas.microsoft.com/office/drawing/2014/main" id="{2BBB719E-B96C-4335-AE12-0AF5A2F4F8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901139" y="2296918"/>
            <a:ext cx="430909" cy="430909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2C303313-B091-4AD3-9783-D9393AE635EA}"/>
              </a:ext>
            </a:extLst>
          </p:cNvPr>
          <p:cNvSpPr/>
          <p:nvPr/>
        </p:nvSpPr>
        <p:spPr>
          <a:xfrm>
            <a:off x="4062834" y="4475649"/>
            <a:ext cx="1317812" cy="6615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2A1D0277-0182-472D-B127-5A140CB07C04}"/>
              </a:ext>
            </a:extLst>
          </p:cNvPr>
          <p:cNvSpPr/>
          <p:nvPr/>
        </p:nvSpPr>
        <p:spPr>
          <a:xfrm>
            <a:off x="4069436" y="5422511"/>
            <a:ext cx="1317812" cy="6615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35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7" grpId="0" animBg="1"/>
      <p:bldP spid="31" grpId="0" animBg="1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273398-BE0B-B04A-B046-26322FEE5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de-DE" dirty="0"/>
              <a:t>Windows Subsystem </a:t>
            </a:r>
            <a:r>
              <a:rPr lang="de-DE" dirty="0" err="1"/>
              <a:t>for</a:t>
            </a:r>
            <a:r>
              <a:rPr lang="de-DE" dirty="0"/>
              <a:t> Linux 2 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Possibilities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port</a:t>
            </a:r>
            <a:r>
              <a:rPr lang="de-DE" dirty="0"/>
              <a:t> </a:t>
            </a:r>
            <a:r>
              <a:rPr lang="de-DE" dirty="0" err="1"/>
              <a:t>oidc</a:t>
            </a:r>
            <a:r>
              <a:rPr lang="de-DE" dirty="0"/>
              <a:t>-agent</a:t>
            </a:r>
          </a:p>
        </p:txBody>
      </p:sp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05288E2-4A00-40FA-B263-559AEEB290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482" y="1220670"/>
            <a:ext cx="2638705" cy="1483354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A5613D9-4B59-4946-ABFC-FBC0ECF86364}"/>
              </a:ext>
            </a:extLst>
          </p:cNvPr>
          <p:cNvSpPr txBox="1">
            <a:spLocks/>
          </p:cNvSpPr>
          <p:nvPr/>
        </p:nvSpPr>
        <p:spPr>
          <a:xfrm>
            <a:off x="1527813" y="196234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GNU/Linux </a:t>
            </a:r>
            <a:r>
              <a:rPr lang="de-DE" dirty="0" err="1"/>
              <a:t>environment</a:t>
            </a:r>
            <a:endParaRPr lang="de-DE" dirty="0"/>
          </a:p>
          <a:p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overhead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Dual Boot/VM</a:t>
            </a:r>
          </a:p>
          <a:p>
            <a:r>
              <a:rPr lang="de-DE" dirty="0"/>
              <a:t>Not user-</a:t>
            </a:r>
            <a:r>
              <a:rPr lang="de-DE" dirty="0" err="1"/>
              <a:t>friendly</a:t>
            </a:r>
            <a:r>
              <a:rPr lang="de-DE" dirty="0"/>
              <a:t> (</a:t>
            </a:r>
            <a:r>
              <a:rPr lang="de-DE" dirty="0" err="1"/>
              <a:t>esp</a:t>
            </a:r>
            <a:r>
              <a:rPr lang="de-DE" dirty="0"/>
              <a:t>. </a:t>
            </a:r>
            <a:r>
              <a:rPr lang="de-DE" dirty="0" err="1"/>
              <a:t>WinEducation</a:t>
            </a:r>
            <a:r>
              <a:rPr lang="de-DE" dirty="0"/>
              <a:t>)</a:t>
            </a:r>
          </a:p>
          <a:p>
            <a:endParaRPr lang="de-DE" dirty="0"/>
          </a:p>
          <a:p>
            <a:endParaRPr lang="de-DE" dirty="0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52EEE1F1-94A3-4FD8-B688-3A1FE6572C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360" y="3729318"/>
            <a:ext cx="4687473" cy="29077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776223F-5E41-4943-8FBE-792E28B5397A}"/>
              </a:ext>
            </a:extLst>
          </p:cNvPr>
          <p:cNvSpPr txBox="1"/>
          <p:nvPr/>
        </p:nvSpPr>
        <p:spPr>
          <a:xfrm>
            <a:off x="8668206" y="4792531"/>
            <a:ext cx="1353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Plan B!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C09670-FBFE-45AE-B8DA-F4622DD7ECAC}"/>
              </a:ext>
            </a:extLst>
          </p:cNvPr>
          <p:cNvSpPr txBox="1"/>
          <p:nvPr/>
        </p:nvSpPr>
        <p:spPr>
          <a:xfrm>
            <a:off x="10638793" y="2511156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[11]</a:t>
            </a:r>
          </a:p>
        </p:txBody>
      </p:sp>
    </p:spTree>
    <p:extLst>
      <p:ext uri="{BB962C8B-B14F-4D97-AF65-F5344CB8AC3E}">
        <p14:creationId xmlns:p14="http://schemas.microsoft.com/office/powerpoint/2010/main" val="44692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273398-BE0B-B04A-B046-26322FEE5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2.   </a:t>
            </a:r>
            <a:r>
              <a:rPr lang="de-DE" dirty="0" err="1"/>
              <a:t>Cygwin</a:t>
            </a:r>
            <a:r>
              <a:rPr lang="de-DE" dirty="0"/>
              <a:t> Environment 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Possibilities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port</a:t>
            </a:r>
            <a:r>
              <a:rPr lang="de-DE" dirty="0"/>
              <a:t> </a:t>
            </a:r>
            <a:r>
              <a:rPr lang="de-DE" dirty="0" err="1"/>
              <a:t>oidc</a:t>
            </a:r>
            <a:r>
              <a:rPr lang="de-DE" dirty="0"/>
              <a:t>-agent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A5613D9-4B59-4946-ABFC-FBC0ECF86364}"/>
              </a:ext>
            </a:extLst>
          </p:cNvPr>
          <p:cNvSpPr txBox="1">
            <a:spLocks/>
          </p:cNvSpPr>
          <p:nvPr/>
        </p:nvSpPr>
        <p:spPr>
          <a:xfrm>
            <a:off x="1527813" y="1962346"/>
            <a:ext cx="8633637" cy="4728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Large </a:t>
            </a:r>
            <a:r>
              <a:rPr lang="de-DE" dirty="0" err="1"/>
              <a:t>collection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GNU </a:t>
            </a:r>
            <a:r>
              <a:rPr lang="de-DE" dirty="0" err="1"/>
              <a:t>tools</a:t>
            </a:r>
            <a:endParaRPr lang="de-DE" dirty="0"/>
          </a:p>
          <a:p>
            <a:r>
              <a:rPr lang="de-DE" dirty="0"/>
              <a:t>POSIX API </a:t>
            </a:r>
            <a:r>
              <a:rPr lang="de-DE" dirty="0" err="1"/>
              <a:t>for</a:t>
            </a:r>
            <a:r>
              <a:rPr lang="de-DE" dirty="0"/>
              <a:t> Windows</a:t>
            </a:r>
          </a:p>
          <a:p>
            <a:r>
              <a:rPr lang="de-DE" dirty="0"/>
              <a:t>Goals:</a:t>
            </a:r>
          </a:p>
          <a:p>
            <a:pPr lvl="1"/>
            <a:r>
              <a:rPr lang="de-DE" dirty="0" err="1"/>
              <a:t>Compile</a:t>
            </a:r>
            <a:r>
              <a:rPr lang="de-DE" dirty="0"/>
              <a:t> and link </a:t>
            </a:r>
            <a:r>
              <a:rPr lang="de-DE" dirty="0" err="1"/>
              <a:t>oidc</a:t>
            </a:r>
            <a:r>
              <a:rPr lang="de-DE" dirty="0"/>
              <a:t>-agent </a:t>
            </a:r>
            <a:r>
              <a:rPr lang="de-DE" dirty="0" err="1"/>
              <a:t>sources</a:t>
            </a:r>
            <a:endParaRPr lang="de-DE" dirty="0"/>
          </a:p>
          <a:p>
            <a:pPr lvl="2"/>
            <a:r>
              <a:rPr lang="de-DE" dirty="0" err="1"/>
              <a:t>Exclude</a:t>
            </a:r>
            <a:r>
              <a:rPr lang="de-DE" dirty="0"/>
              <a:t> </a:t>
            </a:r>
            <a:r>
              <a:rPr lang="de-DE" dirty="0" err="1"/>
              <a:t>unnecessary</a:t>
            </a:r>
            <a:r>
              <a:rPr lang="de-DE" dirty="0"/>
              <a:t> </a:t>
            </a:r>
            <a:r>
              <a:rPr lang="de-DE" dirty="0" err="1"/>
              <a:t>functionalities</a:t>
            </a:r>
            <a:r>
              <a:rPr lang="de-DE" dirty="0"/>
              <a:t> </a:t>
            </a:r>
          </a:p>
          <a:p>
            <a:pPr lvl="2"/>
            <a:r>
              <a:rPr lang="de-DE" dirty="0" err="1"/>
              <a:t>Adapt</a:t>
            </a:r>
            <a:r>
              <a:rPr lang="de-DE" dirty="0"/>
              <a:t> source code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cygwin</a:t>
            </a:r>
            <a:r>
              <a:rPr lang="de-DE" dirty="0"/>
              <a:t> </a:t>
            </a:r>
            <a:r>
              <a:rPr lang="de-DE" dirty="0" err="1"/>
              <a:t>environment</a:t>
            </a:r>
            <a:r>
              <a:rPr lang="de-DE" dirty="0"/>
              <a:t> </a:t>
            </a:r>
          </a:p>
          <a:p>
            <a:pPr lvl="2"/>
            <a:r>
              <a:rPr lang="de-DE" dirty="0" err="1"/>
              <a:t>Adapt</a:t>
            </a:r>
            <a:r>
              <a:rPr lang="de-DE" dirty="0"/>
              <a:t> </a:t>
            </a:r>
            <a:r>
              <a:rPr lang="de-DE" dirty="0" err="1"/>
              <a:t>building</a:t>
            </a:r>
            <a:r>
              <a:rPr lang="de-DE" dirty="0"/>
              <a:t> </a:t>
            </a:r>
            <a:r>
              <a:rPr lang="de-DE" dirty="0" err="1"/>
              <a:t>procedures</a:t>
            </a:r>
            <a:r>
              <a:rPr lang="de-DE" dirty="0"/>
              <a:t> </a:t>
            </a:r>
          </a:p>
          <a:p>
            <a:pPr lvl="2"/>
            <a:endParaRPr lang="de-DE" dirty="0"/>
          </a:p>
          <a:p>
            <a:pPr lvl="1"/>
            <a:r>
              <a:rPr lang="de-DE" dirty="0"/>
              <a:t>Run </a:t>
            </a:r>
            <a:r>
              <a:rPr lang="de-DE" dirty="0" err="1"/>
              <a:t>oidc</a:t>
            </a:r>
            <a:r>
              <a:rPr lang="de-DE" dirty="0"/>
              <a:t>-agent </a:t>
            </a:r>
            <a:r>
              <a:rPr lang="de-DE" dirty="0" err="1"/>
              <a:t>as</a:t>
            </a:r>
            <a:r>
              <a:rPr lang="de-DE" dirty="0"/>
              <a:t> a stand-</a:t>
            </a:r>
            <a:r>
              <a:rPr lang="de-DE" dirty="0" err="1"/>
              <a:t>alone</a:t>
            </a:r>
            <a:r>
              <a:rPr lang="de-DE" dirty="0"/>
              <a:t> </a:t>
            </a:r>
            <a:r>
              <a:rPr lang="de-DE" dirty="0" err="1"/>
              <a:t>application</a:t>
            </a:r>
            <a:endParaRPr lang="de-DE" dirty="0"/>
          </a:p>
          <a:p>
            <a:pPr lvl="2"/>
            <a:r>
              <a:rPr lang="de-DE" dirty="0"/>
              <a:t>Distribution/</a:t>
            </a:r>
            <a:r>
              <a:rPr lang="de-DE" dirty="0" err="1"/>
              <a:t>Packaging</a:t>
            </a:r>
            <a:r>
              <a:rPr lang="de-DE" dirty="0"/>
              <a:t> ? </a:t>
            </a:r>
          </a:p>
          <a:p>
            <a:pPr lvl="2"/>
            <a:r>
              <a:rPr lang="de-DE" dirty="0"/>
              <a:t> cygwin1.dll </a:t>
            </a:r>
            <a:r>
              <a:rPr lang="de-DE" dirty="0" err="1"/>
              <a:t>dependency</a:t>
            </a:r>
            <a:r>
              <a:rPr lang="de-DE" dirty="0"/>
              <a:t> </a:t>
            </a:r>
          </a:p>
          <a:p>
            <a:endParaRPr lang="de-DE" dirty="0"/>
          </a:p>
          <a:p>
            <a:endParaRPr lang="de-DE" dirty="0"/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D84E91C5-1306-4A7C-9CC5-6CD383C989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287" y="1428050"/>
            <a:ext cx="1370704" cy="1370704"/>
          </a:xfrm>
          <a:prstGeom prst="rect">
            <a:avLst/>
          </a:prstGeom>
        </p:spPr>
      </p:pic>
      <p:pic>
        <p:nvPicPr>
          <p:cNvPr id="9" name="Graphic 8" descr="Badge Tick1 with solid fill">
            <a:extLst>
              <a:ext uri="{FF2B5EF4-FFF2-40B4-BE49-F238E27FC236}">
                <a16:creationId xmlns:a16="http://schemas.microsoft.com/office/drawing/2014/main" id="{2E068829-23F6-445A-B137-1AF49E6F8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591315" y="3405096"/>
            <a:ext cx="430909" cy="430909"/>
          </a:xfrm>
          <a:prstGeom prst="rect">
            <a:avLst/>
          </a:prstGeom>
        </p:spPr>
      </p:pic>
      <p:pic>
        <p:nvPicPr>
          <p:cNvPr id="11" name="Graphic 10" descr="Arrow circle with solid fill">
            <a:extLst>
              <a:ext uri="{FF2B5EF4-FFF2-40B4-BE49-F238E27FC236}">
                <a16:creationId xmlns:a16="http://schemas.microsoft.com/office/drawing/2014/main" id="{0B854957-4F4C-4162-9564-2B3D8B02FF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99640" y="5154998"/>
            <a:ext cx="430910" cy="43091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C9D8DB-7B3C-4103-A792-3FA36AD5207B}"/>
              </a:ext>
            </a:extLst>
          </p:cNvPr>
          <p:cNvSpPr txBox="1"/>
          <p:nvPr/>
        </p:nvSpPr>
        <p:spPr>
          <a:xfrm>
            <a:off x="8678964" y="4452617"/>
            <a:ext cx="1682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Plan A.1!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0AA4E0-ABF7-4BC3-94DF-4E48EED65871}"/>
              </a:ext>
            </a:extLst>
          </p:cNvPr>
          <p:cNvSpPr txBox="1"/>
          <p:nvPr/>
        </p:nvSpPr>
        <p:spPr>
          <a:xfrm>
            <a:off x="9826826" y="2607975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[12]</a:t>
            </a:r>
          </a:p>
        </p:txBody>
      </p:sp>
    </p:spTree>
    <p:extLst>
      <p:ext uri="{BB962C8B-B14F-4D97-AF65-F5344CB8AC3E}">
        <p14:creationId xmlns:p14="http://schemas.microsoft.com/office/powerpoint/2010/main" val="1855621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273398-BE0B-B04A-B046-26322FEE5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3.   MSYS2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Possibilities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port</a:t>
            </a:r>
            <a:r>
              <a:rPr lang="de-DE" dirty="0"/>
              <a:t> </a:t>
            </a:r>
            <a:r>
              <a:rPr lang="de-DE" dirty="0" err="1"/>
              <a:t>oidc</a:t>
            </a:r>
            <a:r>
              <a:rPr lang="de-DE" dirty="0"/>
              <a:t>-agent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A5613D9-4B59-4946-ABFC-FBC0ECF86364}"/>
              </a:ext>
            </a:extLst>
          </p:cNvPr>
          <p:cNvSpPr txBox="1">
            <a:spLocks/>
          </p:cNvSpPr>
          <p:nvPr/>
        </p:nvSpPr>
        <p:spPr>
          <a:xfrm>
            <a:off x="1527813" y="1962346"/>
            <a:ext cx="8633637" cy="4728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Tools and </a:t>
            </a:r>
            <a:r>
              <a:rPr lang="de-DE" dirty="0" err="1"/>
              <a:t>libraries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building</a:t>
            </a:r>
            <a:r>
              <a:rPr lang="de-DE" dirty="0"/>
              <a:t> native </a:t>
            </a:r>
            <a:r>
              <a:rPr lang="de-DE" dirty="0" err="1"/>
              <a:t>WinApps</a:t>
            </a:r>
            <a:endParaRPr lang="de-DE" dirty="0"/>
          </a:p>
          <a:p>
            <a:r>
              <a:rPr lang="de-DE" dirty="0"/>
              <a:t>Native = </a:t>
            </a:r>
            <a:r>
              <a:rPr lang="de-DE" dirty="0" err="1"/>
              <a:t>against</a:t>
            </a:r>
            <a:r>
              <a:rPr lang="de-DE" dirty="0"/>
              <a:t> Windows APIs</a:t>
            </a:r>
          </a:p>
          <a:p>
            <a:r>
              <a:rPr lang="de-DE" dirty="0" err="1"/>
              <a:t>No</a:t>
            </a:r>
            <a:r>
              <a:rPr lang="de-DE" dirty="0"/>
              <a:t> external </a:t>
            </a:r>
            <a:r>
              <a:rPr lang="de-DE" dirty="0" err="1"/>
              <a:t>dependencies</a:t>
            </a:r>
            <a:r>
              <a:rPr lang="de-DE" dirty="0"/>
              <a:t> / (</a:t>
            </a:r>
            <a:r>
              <a:rPr lang="de-DE" dirty="0" err="1"/>
              <a:t>ideally</a:t>
            </a:r>
            <a:r>
              <a:rPr lang="de-DE" dirty="0"/>
              <a:t>) </a:t>
            </a:r>
            <a:r>
              <a:rPr lang="de-DE" dirty="0" err="1"/>
              <a:t>No</a:t>
            </a:r>
            <a:r>
              <a:rPr lang="de-DE" dirty="0"/>
              <a:t> POSIX </a:t>
            </a:r>
            <a:r>
              <a:rPr lang="de-DE" dirty="0" err="1"/>
              <a:t>emulation</a:t>
            </a:r>
            <a:r>
              <a:rPr lang="de-DE" dirty="0"/>
              <a:t> </a:t>
            </a:r>
            <a:r>
              <a:rPr lang="de-DE" dirty="0" err="1"/>
              <a:t>layer</a:t>
            </a:r>
            <a:endParaRPr lang="de-DE" dirty="0"/>
          </a:p>
          <a:p>
            <a:r>
              <a:rPr lang="de-DE" dirty="0"/>
              <a:t>Goals:</a:t>
            </a:r>
          </a:p>
          <a:p>
            <a:pPr lvl="1"/>
            <a:r>
              <a:rPr lang="de-DE" dirty="0" err="1"/>
              <a:t>Compile</a:t>
            </a:r>
            <a:r>
              <a:rPr lang="de-DE" dirty="0"/>
              <a:t> and link </a:t>
            </a:r>
            <a:r>
              <a:rPr lang="de-DE" dirty="0" err="1"/>
              <a:t>oidc</a:t>
            </a:r>
            <a:r>
              <a:rPr lang="de-DE" dirty="0"/>
              <a:t>-agent </a:t>
            </a:r>
            <a:r>
              <a:rPr lang="de-DE" dirty="0" err="1"/>
              <a:t>sources</a:t>
            </a:r>
            <a:endParaRPr lang="de-DE" dirty="0"/>
          </a:p>
          <a:p>
            <a:pPr lvl="2"/>
            <a:endParaRPr lang="de-DE" dirty="0"/>
          </a:p>
          <a:p>
            <a:endParaRPr lang="de-DE" dirty="0"/>
          </a:p>
        </p:txBody>
      </p:sp>
      <p:pic>
        <p:nvPicPr>
          <p:cNvPr id="11" name="Graphic 10" descr="Arrow circle with solid fill">
            <a:extLst>
              <a:ext uri="{FF2B5EF4-FFF2-40B4-BE49-F238E27FC236}">
                <a16:creationId xmlns:a16="http://schemas.microsoft.com/office/drawing/2014/main" id="{0B854957-4F4C-4162-9564-2B3D8B02FF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99640" y="4326800"/>
            <a:ext cx="430910" cy="430910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BCFDBC2A-7934-4BE4-8394-7568E38D706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803" y="1194099"/>
            <a:ext cx="1630680" cy="16306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BDA94A4-9982-451B-B0A8-C22EAB70209E}"/>
              </a:ext>
            </a:extLst>
          </p:cNvPr>
          <p:cNvSpPr txBox="1"/>
          <p:nvPr/>
        </p:nvSpPr>
        <p:spPr>
          <a:xfrm>
            <a:off x="8678964" y="4452617"/>
            <a:ext cx="1682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Plan A.2!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812CB6E-12BA-4645-A7EF-93BF4384E713}"/>
              </a:ext>
            </a:extLst>
          </p:cNvPr>
          <p:cNvSpPr txBox="1"/>
          <p:nvPr/>
        </p:nvSpPr>
        <p:spPr>
          <a:xfrm>
            <a:off x="10975738" y="2607067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[13]</a:t>
            </a:r>
          </a:p>
        </p:txBody>
      </p:sp>
    </p:spTree>
    <p:extLst>
      <p:ext uri="{BB962C8B-B14F-4D97-AF65-F5344CB8AC3E}">
        <p14:creationId xmlns:p14="http://schemas.microsoft.com/office/powerpoint/2010/main" val="341272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273398-BE0B-B04A-B046-26322FEE5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4.   </a:t>
            </a:r>
            <a:r>
              <a:rPr lang="de-DE" dirty="0" err="1"/>
              <a:t>Build</a:t>
            </a:r>
            <a:r>
              <a:rPr lang="de-DE" dirty="0"/>
              <a:t> </a:t>
            </a:r>
            <a:r>
              <a:rPr lang="de-DE" dirty="0" err="1"/>
              <a:t>natively</a:t>
            </a:r>
            <a:r>
              <a:rPr lang="de-DE" dirty="0"/>
              <a:t> in </a:t>
            </a:r>
            <a:r>
              <a:rPr lang="de-DE" dirty="0" err="1"/>
              <a:t>VisualStudio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Possibilities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port</a:t>
            </a:r>
            <a:r>
              <a:rPr lang="de-DE" dirty="0"/>
              <a:t> </a:t>
            </a:r>
            <a:r>
              <a:rPr lang="de-DE" dirty="0" err="1"/>
              <a:t>oidc</a:t>
            </a:r>
            <a:r>
              <a:rPr lang="de-DE" dirty="0"/>
              <a:t>-agent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A5613D9-4B59-4946-ABFC-FBC0ECF86364}"/>
              </a:ext>
            </a:extLst>
          </p:cNvPr>
          <p:cNvSpPr txBox="1">
            <a:spLocks/>
          </p:cNvSpPr>
          <p:nvPr/>
        </p:nvSpPr>
        <p:spPr>
          <a:xfrm>
            <a:off x="1527814" y="1962346"/>
            <a:ext cx="7944294" cy="4728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Goal: </a:t>
            </a:r>
            <a:r>
              <a:rPr lang="de-DE" dirty="0" err="1"/>
              <a:t>rewrite</a:t>
            </a:r>
            <a:r>
              <a:rPr lang="de-DE" dirty="0"/>
              <a:t> plattform-</a:t>
            </a:r>
            <a:r>
              <a:rPr lang="de-DE" dirty="0" err="1"/>
              <a:t>dependent</a:t>
            </a:r>
            <a:r>
              <a:rPr lang="de-DE" dirty="0"/>
              <a:t> code </a:t>
            </a:r>
            <a:r>
              <a:rPr lang="de-DE" dirty="0" err="1"/>
              <a:t>for</a:t>
            </a:r>
            <a:r>
              <a:rPr lang="de-DE" dirty="0"/>
              <a:t> Windows</a:t>
            </a:r>
          </a:p>
          <a:p>
            <a:r>
              <a:rPr lang="de-DE" dirty="0"/>
              <a:t>Major </a:t>
            </a:r>
            <a:r>
              <a:rPr lang="de-DE" dirty="0" err="1"/>
              <a:t>dependencies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</a:t>
            </a:r>
            <a:r>
              <a:rPr lang="de-DE" dirty="0" err="1"/>
              <a:t>too</a:t>
            </a:r>
            <a:endParaRPr lang="de-DE" dirty="0"/>
          </a:p>
          <a:p>
            <a:endParaRPr lang="de-DE" dirty="0"/>
          </a:p>
          <a:p>
            <a:pPr lvl="2"/>
            <a:endParaRPr lang="de-DE" dirty="0"/>
          </a:p>
          <a:p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BDA94A4-9982-451B-B0A8-C22EAB70209E}"/>
              </a:ext>
            </a:extLst>
          </p:cNvPr>
          <p:cNvSpPr txBox="1"/>
          <p:nvPr/>
        </p:nvSpPr>
        <p:spPr>
          <a:xfrm>
            <a:off x="8678964" y="4452617"/>
            <a:ext cx="1350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Plan C!</a:t>
            </a:r>
          </a:p>
        </p:txBody>
      </p:sp>
      <p:pic>
        <p:nvPicPr>
          <p:cNvPr id="6" name="Picture 5" descr="A picture containing text, sign, vector graphics&#10;&#10;Description automatically generated">
            <a:extLst>
              <a:ext uri="{FF2B5EF4-FFF2-40B4-BE49-F238E27FC236}">
                <a16:creationId xmlns:a16="http://schemas.microsoft.com/office/drawing/2014/main" id="{9E12BBFF-22B8-42CE-B4AD-5CB85EF32C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7663" y="571051"/>
            <a:ext cx="2342702" cy="2342702"/>
          </a:xfrm>
          <a:prstGeom prst="rect">
            <a:avLst/>
          </a:prstGeom>
        </p:spPr>
      </p:pic>
      <p:pic>
        <p:nvPicPr>
          <p:cNvPr id="9" name="Picture 8" descr="Logo, company name&#10;&#10;Description automatically generated">
            <a:extLst>
              <a:ext uri="{FF2B5EF4-FFF2-40B4-BE49-F238E27FC236}">
                <a16:creationId xmlns:a16="http://schemas.microsoft.com/office/drawing/2014/main" id="{28AB391F-D5ED-4B6B-8EF5-07D952000C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895" y="3873669"/>
            <a:ext cx="3048000" cy="742950"/>
          </a:xfrm>
          <a:prstGeom prst="rect">
            <a:avLst/>
          </a:prstGeom>
        </p:spPr>
      </p:pic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7CEB7C5D-C14A-43E6-90B1-E86ED8C56E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9962" y="3224994"/>
            <a:ext cx="2210108" cy="222916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41CAAC2-040B-4575-A551-124D008F23DF}"/>
              </a:ext>
            </a:extLst>
          </p:cNvPr>
          <p:cNvSpPr txBox="1"/>
          <p:nvPr/>
        </p:nvSpPr>
        <p:spPr>
          <a:xfrm>
            <a:off x="10982998" y="2526385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[14]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917FD53-BCD9-43B3-87D8-4A2A3AA71A30}"/>
              </a:ext>
            </a:extLst>
          </p:cNvPr>
          <p:cNvSpPr txBox="1"/>
          <p:nvPr/>
        </p:nvSpPr>
        <p:spPr>
          <a:xfrm>
            <a:off x="3966327" y="4400008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[15]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9B5B68-5111-4F87-A3A9-546808DDAC28}"/>
              </a:ext>
            </a:extLst>
          </p:cNvPr>
          <p:cNvSpPr txBox="1"/>
          <p:nvPr/>
        </p:nvSpPr>
        <p:spPr>
          <a:xfrm>
            <a:off x="7308166" y="4339574"/>
            <a:ext cx="434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[16]</a:t>
            </a:r>
          </a:p>
        </p:txBody>
      </p:sp>
    </p:spTree>
    <p:extLst>
      <p:ext uri="{BB962C8B-B14F-4D97-AF65-F5344CB8AC3E}">
        <p14:creationId xmlns:p14="http://schemas.microsoft.com/office/powerpoint/2010/main" val="394904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Activities</a:t>
            </a:r>
            <a:endParaRPr lang="de-DE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8EC57D9-B188-4185-82EF-EC7AB23C3552}"/>
              </a:ext>
            </a:extLst>
          </p:cNvPr>
          <p:cNvGraphicFramePr/>
          <p:nvPr/>
        </p:nvGraphicFramePr>
        <p:xfrm>
          <a:off x="2032001" y="703903"/>
          <a:ext cx="6321312" cy="5390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rrow: Right 3">
            <a:extLst>
              <a:ext uri="{FF2B5EF4-FFF2-40B4-BE49-F238E27FC236}">
                <a16:creationId xmlns:a16="http://schemas.microsoft.com/office/drawing/2014/main" id="{10644E04-664C-4893-B399-351732E0B178}"/>
              </a:ext>
            </a:extLst>
          </p:cNvPr>
          <p:cNvSpPr/>
          <p:nvPr/>
        </p:nvSpPr>
        <p:spPr>
          <a:xfrm>
            <a:off x="2162287" y="6153374"/>
            <a:ext cx="6321312" cy="258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B05EC6-5434-4A6E-B07F-681F50A95FA7}"/>
              </a:ext>
            </a:extLst>
          </p:cNvPr>
          <p:cNvSpPr txBox="1"/>
          <p:nvPr/>
        </p:nvSpPr>
        <p:spPr>
          <a:xfrm>
            <a:off x="2501153" y="6347012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Apr21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B8FE9A-BAD6-47B5-B578-E28C87D76493}"/>
              </a:ext>
            </a:extLst>
          </p:cNvPr>
          <p:cNvSpPr txBox="1"/>
          <p:nvPr/>
        </p:nvSpPr>
        <p:spPr>
          <a:xfrm>
            <a:off x="3783106" y="6330875"/>
            <a:ext cx="8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May21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8B8C5D-045F-4D36-9E78-E4BD3DFB21C8}"/>
              </a:ext>
            </a:extLst>
          </p:cNvPr>
          <p:cNvSpPr txBox="1"/>
          <p:nvPr/>
        </p:nvSpPr>
        <p:spPr>
          <a:xfrm>
            <a:off x="5036372" y="633625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Jun21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FE6978-CCA4-42E7-B038-0D31A17569AA}"/>
              </a:ext>
            </a:extLst>
          </p:cNvPr>
          <p:cNvSpPr txBox="1"/>
          <p:nvPr/>
        </p:nvSpPr>
        <p:spPr>
          <a:xfrm>
            <a:off x="6226948" y="6330875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Jul21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95C70B-42CC-48B4-B402-722E6A8A8D45}"/>
              </a:ext>
            </a:extLst>
          </p:cNvPr>
          <p:cNvSpPr txBox="1"/>
          <p:nvPr/>
        </p:nvSpPr>
        <p:spPr>
          <a:xfrm>
            <a:off x="7440706" y="631473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Aug21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904A238B-D9B1-4027-9711-34724A9E04EF}"/>
              </a:ext>
            </a:extLst>
          </p:cNvPr>
          <p:cNvSpPr/>
          <p:nvPr/>
        </p:nvSpPr>
        <p:spPr>
          <a:xfrm>
            <a:off x="4721740" y="6204473"/>
            <a:ext cx="150607" cy="155986"/>
          </a:xfrm>
          <a:prstGeom prst="flowChartConnector">
            <a:avLst/>
          </a:prstGeom>
          <a:solidFill>
            <a:srgbClr val="E243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Badge Tick1 with solid fill">
            <a:extLst>
              <a:ext uri="{FF2B5EF4-FFF2-40B4-BE49-F238E27FC236}">
                <a16:creationId xmlns:a16="http://schemas.microsoft.com/office/drawing/2014/main" id="{002D08E2-95FA-4494-8E57-A1302AA73E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8" y="2314980"/>
            <a:ext cx="430909" cy="430909"/>
          </a:xfrm>
          <a:prstGeom prst="rect">
            <a:avLst/>
          </a:prstGeom>
        </p:spPr>
      </p:pic>
      <p:pic>
        <p:nvPicPr>
          <p:cNvPr id="15" name="Graphic 14" descr="Badge Tick1 with solid fill">
            <a:extLst>
              <a:ext uri="{FF2B5EF4-FFF2-40B4-BE49-F238E27FC236}">
                <a16:creationId xmlns:a16="http://schemas.microsoft.com/office/drawing/2014/main" id="{ABCB5084-F0E5-481B-B281-898CD5C84A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6" y="4188457"/>
            <a:ext cx="430909" cy="430909"/>
          </a:xfrm>
          <a:prstGeom prst="rect">
            <a:avLst/>
          </a:prstGeom>
        </p:spPr>
      </p:pic>
      <p:pic>
        <p:nvPicPr>
          <p:cNvPr id="16" name="Graphic 15" descr="Badge Tick1 with solid fill">
            <a:extLst>
              <a:ext uri="{FF2B5EF4-FFF2-40B4-BE49-F238E27FC236}">
                <a16:creationId xmlns:a16="http://schemas.microsoft.com/office/drawing/2014/main" id="{93625FB4-B6CE-483F-8FE9-E2AE7312A1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5" y="5102711"/>
            <a:ext cx="430909" cy="430909"/>
          </a:xfrm>
          <a:prstGeom prst="rect">
            <a:avLst/>
          </a:prstGeom>
        </p:spPr>
      </p:pic>
      <p:pic>
        <p:nvPicPr>
          <p:cNvPr id="14" name="Graphic 13" descr="Badge Tick1 with solid fill">
            <a:extLst>
              <a:ext uri="{FF2B5EF4-FFF2-40B4-BE49-F238E27FC236}">
                <a16:creationId xmlns:a16="http://schemas.microsoft.com/office/drawing/2014/main" id="{EF8DD4B0-1CBE-4959-B8F4-F6B6A5E29B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7" y="3258066"/>
            <a:ext cx="430909" cy="430909"/>
          </a:xfrm>
          <a:prstGeom prst="rect">
            <a:avLst/>
          </a:prstGeom>
        </p:spPr>
      </p:pic>
      <p:pic>
        <p:nvPicPr>
          <p:cNvPr id="28" name="Graphic 27" descr="Badge Tick1 with solid fill">
            <a:extLst>
              <a:ext uri="{FF2B5EF4-FFF2-40B4-BE49-F238E27FC236}">
                <a16:creationId xmlns:a16="http://schemas.microsoft.com/office/drawing/2014/main" id="{2BBB719E-B96C-4335-AE12-0AF5A2F4F8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901139" y="2296918"/>
            <a:ext cx="430909" cy="430909"/>
          </a:xfrm>
          <a:prstGeom prst="rect">
            <a:avLst/>
          </a:prstGeom>
        </p:spPr>
      </p:pic>
      <p:pic>
        <p:nvPicPr>
          <p:cNvPr id="26" name="Graphic 25" descr="Badge Tick1 with solid fill">
            <a:extLst>
              <a:ext uri="{FF2B5EF4-FFF2-40B4-BE49-F238E27FC236}">
                <a16:creationId xmlns:a16="http://schemas.microsoft.com/office/drawing/2014/main" id="{D40DEB88-8520-4117-8420-12ABBFDAF4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87098" y="3258066"/>
            <a:ext cx="430909" cy="430909"/>
          </a:xfrm>
          <a:prstGeom prst="rect">
            <a:avLst/>
          </a:prstGeom>
        </p:spPr>
      </p:pic>
      <p:pic>
        <p:nvPicPr>
          <p:cNvPr id="33" name="Graphic 32" descr="Badge Tick1 with solid fill">
            <a:extLst>
              <a:ext uri="{FF2B5EF4-FFF2-40B4-BE49-F238E27FC236}">
                <a16:creationId xmlns:a16="http://schemas.microsoft.com/office/drawing/2014/main" id="{1AA16BFB-105A-4C15-959E-99CC24F183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87098" y="4188456"/>
            <a:ext cx="430909" cy="430909"/>
          </a:xfrm>
          <a:prstGeom prst="rect">
            <a:avLst/>
          </a:prstGeom>
        </p:spPr>
      </p:pic>
      <p:pic>
        <p:nvPicPr>
          <p:cNvPr id="34" name="Graphic 33" descr="Arrow circle with solid fill">
            <a:extLst>
              <a:ext uri="{FF2B5EF4-FFF2-40B4-BE49-F238E27FC236}">
                <a16:creationId xmlns:a16="http://schemas.microsoft.com/office/drawing/2014/main" id="{5B099684-1771-4A8F-BFC5-83DA502D94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887097" y="4540166"/>
            <a:ext cx="430910" cy="430910"/>
          </a:xfrm>
          <a:prstGeom prst="rect">
            <a:avLst/>
          </a:prstGeom>
        </p:spPr>
      </p:pic>
      <p:pic>
        <p:nvPicPr>
          <p:cNvPr id="35" name="Graphic 34" descr="Arrow circle with solid fill">
            <a:extLst>
              <a:ext uri="{FF2B5EF4-FFF2-40B4-BE49-F238E27FC236}">
                <a16:creationId xmlns:a16="http://schemas.microsoft.com/office/drawing/2014/main" id="{8DF50F80-3FB2-4993-9242-2551AF1450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887097" y="5353794"/>
            <a:ext cx="430910" cy="430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245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273398-BE0B-B04A-B046-26322FEE5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/>
              <a:t>Next </a:t>
            </a:r>
            <a:r>
              <a:rPr lang="de-DE" dirty="0" err="1"/>
              <a:t>steps</a:t>
            </a:r>
            <a:endParaRPr lang="de-DE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A5613D9-4B59-4946-ABFC-FBC0ECF86364}"/>
              </a:ext>
            </a:extLst>
          </p:cNvPr>
          <p:cNvSpPr txBox="1">
            <a:spLocks/>
          </p:cNvSpPr>
          <p:nvPr/>
        </p:nvSpPr>
        <p:spPr>
          <a:xfrm>
            <a:off x="1527814" y="1962346"/>
            <a:ext cx="7944294" cy="4728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/>
          </a:p>
          <a:p>
            <a:pPr lvl="2"/>
            <a:endParaRPr lang="de-DE" dirty="0"/>
          </a:p>
          <a:p>
            <a:endParaRPr lang="de-DE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8B32F08C-6A8D-4BFA-A1D7-F2A77A5D6613}"/>
              </a:ext>
            </a:extLst>
          </p:cNvPr>
          <p:cNvSpPr txBox="1">
            <a:spLocks/>
          </p:cNvSpPr>
          <p:nvPr/>
        </p:nvSpPr>
        <p:spPr>
          <a:xfrm>
            <a:off x="1151295" y="15804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Package </a:t>
            </a:r>
            <a:r>
              <a:rPr lang="de-DE" dirty="0" err="1"/>
              <a:t>oidc</a:t>
            </a:r>
            <a:r>
              <a:rPr lang="de-DE" dirty="0"/>
              <a:t>-agent </a:t>
            </a:r>
            <a:r>
              <a:rPr lang="de-DE" dirty="0" err="1"/>
              <a:t>as</a:t>
            </a:r>
            <a:r>
              <a:rPr lang="de-DE" dirty="0"/>
              <a:t> a stand-</a:t>
            </a:r>
            <a:r>
              <a:rPr lang="de-DE" dirty="0" err="1"/>
              <a:t>alone</a:t>
            </a:r>
            <a:r>
              <a:rPr lang="de-DE" dirty="0"/>
              <a:t> </a:t>
            </a:r>
            <a:r>
              <a:rPr lang="de-DE" dirty="0" err="1"/>
              <a:t>app</a:t>
            </a:r>
            <a:r>
              <a:rPr lang="de-DE" dirty="0"/>
              <a:t> (</a:t>
            </a:r>
            <a:r>
              <a:rPr lang="de-DE" dirty="0" err="1"/>
              <a:t>Cygwin</a:t>
            </a:r>
            <a:r>
              <a:rPr lang="de-DE" dirty="0"/>
              <a:t>/Msys2)</a:t>
            </a:r>
          </a:p>
          <a:p>
            <a:r>
              <a:rPr lang="de-DE" dirty="0" err="1"/>
              <a:t>Investigate</a:t>
            </a:r>
            <a:r>
              <a:rPr lang="de-DE" dirty="0"/>
              <a:t> and </a:t>
            </a:r>
            <a:r>
              <a:rPr lang="de-DE" dirty="0" err="1"/>
              <a:t>agree</a:t>
            </a:r>
            <a:r>
              <a:rPr lang="de-DE" dirty="0"/>
              <a:t> on </a:t>
            </a:r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putty</a:t>
            </a:r>
            <a:r>
              <a:rPr lang="de-DE" dirty="0"/>
              <a:t> </a:t>
            </a:r>
            <a:r>
              <a:rPr lang="de-DE" dirty="0" err="1"/>
              <a:t>extension</a:t>
            </a:r>
            <a:endParaRPr lang="de-DE" dirty="0"/>
          </a:p>
          <a:p>
            <a:r>
              <a:rPr lang="de-DE" dirty="0"/>
              <a:t>Implement GUI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oidc</a:t>
            </a:r>
            <a:r>
              <a:rPr lang="de-DE" dirty="0"/>
              <a:t>-gen</a:t>
            </a:r>
          </a:p>
          <a:p>
            <a:pPr lvl="1"/>
            <a:r>
              <a:rPr lang="de-DE" dirty="0"/>
              <a:t>Generate </a:t>
            </a:r>
            <a:r>
              <a:rPr lang="de-DE" dirty="0" err="1"/>
              <a:t>account</a:t>
            </a:r>
            <a:r>
              <a:rPr lang="de-DE" dirty="0"/>
              <a:t> </a:t>
            </a:r>
            <a:r>
              <a:rPr lang="de-DE" dirty="0" err="1"/>
              <a:t>configurations</a:t>
            </a:r>
            <a:endParaRPr lang="de-DE" dirty="0"/>
          </a:p>
          <a:p>
            <a:r>
              <a:rPr lang="de-DE" dirty="0"/>
              <a:t>Implement </a:t>
            </a:r>
            <a:r>
              <a:rPr lang="de-DE" dirty="0" err="1"/>
              <a:t>putty</a:t>
            </a:r>
            <a:r>
              <a:rPr lang="de-DE" dirty="0"/>
              <a:t> </a:t>
            </a:r>
            <a:r>
              <a:rPr lang="de-DE" dirty="0" err="1"/>
              <a:t>extension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OIDC </a:t>
            </a:r>
            <a:r>
              <a:rPr lang="de-DE" dirty="0" err="1"/>
              <a:t>tokens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484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Activities</a:t>
            </a:r>
            <a:endParaRPr lang="de-DE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8EC57D9-B188-4185-82EF-EC7AB23C3552}"/>
              </a:ext>
            </a:extLst>
          </p:cNvPr>
          <p:cNvGraphicFramePr/>
          <p:nvPr/>
        </p:nvGraphicFramePr>
        <p:xfrm>
          <a:off x="2032001" y="703903"/>
          <a:ext cx="6321312" cy="5390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rrow: Right 3">
            <a:extLst>
              <a:ext uri="{FF2B5EF4-FFF2-40B4-BE49-F238E27FC236}">
                <a16:creationId xmlns:a16="http://schemas.microsoft.com/office/drawing/2014/main" id="{10644E04-664C-4893-B399-351732E0B178}"/>
              </a:ext>
            </a:extLst>
          </p:cNvPr>
          <p:cNvSpPr/>
          <p:nvPr/>
        </p:nvSpPr>
        <p:spPr>
          <a:xfrm>
            <a:off x="2162287" y="6153374"/>
            <a:ext cx="6321312" cy="258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B05EC6-5434-4A6E-B07F-681F50A95FA7}"/>
              </a:ext>
            </a:extLst>
          </p:cNvPr>
          <p:cNvSpPr txBox="1"/>
          <p:nvPr/>
        </p:nvSpPr>
        <p:spPr>
          <a:xfrm>
            <a:off x="2501153" y="6347012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Apr21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B8FE9A-BAD6-47B5-B578-E28C87D76493}"/>
              </a:ext>
            </a:extLst>
          </p:cNvPr>
          <p:cNvSpPr txBox="1"/>
          <p:nvPr/>
        </p:nvSpPr>
        <p:spPr>
          <a:xfrm>
            <a:off x="3783106" y="6330875"/>
            <a:ext cx="8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May21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8B8C5D-045F-4D36-9E78-E4BD3DFB21C8}"/>
              </a:ext>
            </a:extLst>
          </p:cNvPr>
          <p:cNvSpPr txBox="1"/>
          <p:nvPr/>
        </p:nvSpPr>
        <p:spPr>
          <a:xfrm>
            <a:off x="5036372" y="633625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Jun21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FE6978-CCA4-42E7-B038-0D31A17569AA}"/>
              </a:ext>
            </a:extLst>
          </p:cNvPr>
          <p:cNvSpPr txBox="1"/>
          <p:nvPr/>
        </p:nvSpPr>
        <p:spPr>
          <a:xfrm>
            <a:off x="6226948" y="6330875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Jul21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95C70B-42CC-48B4-B402-722E6A8A8D45}"/>
              </a:ext>
            </a:extLst>
          </p:cNvPr>
          <p:cNvSpPr txBox="1"/>
          <p:nvPr/>
        </p:nvSpPr>
        <p:spPr>
          <a:xfrm>
            <a:off x="7440706" y="631473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Aug21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904A238B-D9B1-4027-9711-34724A9E04EF}"/>
              </a:ext>
            </a:extLst>
          </p:cNvPr>
          <p:cNvSpPr/>
          <p:nvPr/>
        </p:nvSpPr>
        <p:spPr>
          <a:xfrm>
            <a:off x="4721740" y="6204473"/>
            <a:ext cx="150607" cy="155986"/>
          </a:xfrm>
          <a:prstGeom prst="flowChartConnector">
            <a:avLst/>
          </a:prstGeom>
          <a:solidFill>
            <a:srgbClr val="E243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Badge Tick1 with solid fill">
            <a:extLst>
              <a:ext uri="{FF2B5EF4-FFF2-40B4-BE49-F238E27FC236}">
                <a16:creationId xmlns:a16="http://schemas.microsoft.com/office/drawing/2014/main" id="{002D08E2-95FA-4494-8E57-A1302AA73E6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8" y="2314980"/>
            <a:ext cx="430909" cy="430909"/>
          </a:xfrm>
          <a:prstGeom prst="rect">
            <a:avLst/>
          </a:prstGeom>
        </p:spPr>
      </p:pic>
      <p:pic>
        <p:nvPicPr>
          <p:cNvPr id="15" name="Graphic 14" descr="Badge Tick1 with solid fill">
            <a:extLst>
              <a:ext uri="{FF2B5EF4-FFF2-40B4-BE49-F238E27FC236}">
                <a16:creationId xmlns:a16="http://schemas.microsoft.com/office/drawing/2014/main" id="{ABCB5084-F0E5-481B-B281-898CD5C84AA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6" y="4188457"/>
            <a:ext cx="430909" cy="430909"/>
          </a:xfrm>
          <a:prstGeom prst="rect">
            <a:avLst/>
          </a:prstGeom>
        </p:spPr>
      </p:pic>
      <p:pic>
        <p:nvPicPr>
          <p:cNvPr id="16" name="Graphic 15" descr="Badge Tick1 with solid fill">
            <a:extLst>
              <a:ext uri="{FF2B5EF4-FFF2-40B4-BE49-F238E27FC236}">
                <a16:creationId xmlns:a16="http://schemas.microsoft.com/office/drawing/2014/main" id="{93625FB4-B6CE-483F-8FE9-E2AE7312A19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5" y="5102711"/>
            <a:ext cx="430909" cy="430909"/>
          </a:xfrm>
          <a:prstGeom prst="rect">
            <a:avLst/>
          </a:prstGeom>
        </p:spPr>
      </p:pic>
      <p:pic>
        <p:nvPicPr>
          <p:cNvPr id="14" name="Graphic 13" descr="Badge Tick1 with solid fill">
            <a:extLst>
              <a:ext uri="{FF2B5EF4-FFF2-40B4-BE49-F238E27FC236}">
                <a16:creationId xmlns:a16="http://schemas.microsoft.com/office/drawing/2014/main" id="{EF8DD4B0-1CBE-4959-B8F4-F6B6A5E29B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285697" y="3258066"/>
            <a:ext cx="430909" cy="430909"/>
          </a:xfrm>
          <a:prstGeom prst="rect">
            <a:avLst/>
          </a:prstGeom>
        </p:spPr>
      </p:pic>
      <p:pic>
        <p:nvPicPr>
          <p:cNvPr id="28" name="Graphic 27" descr="Badge Tick1 with solid fill">
            <a:extLst>
              <a:ext uri="{FF2B5EF4-FFF2-40B4-BE49-F238E27FC236}">
                <a16:creationId xmlns:a16="http://schemas.microsoft.com/office/drawing/2014/main" id="{2BBB719E-B96C-4335-AE12-0AF5A2F4F8B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901139" y="2296918"/>
            <a:ext cx="430909" cy="430909"/>
          </a:xfrm>
          <a:prstGeom prst="rect">
            <a:avLst/>
          </a:prstGeom>
        </p:spPr>
      </p:pic>
      <p:pic>
        <p:nvPicPr>
          <p:cNvPr id="26" name="Graphic 25" descr="Badge Tick1 with solid fill">
            <a:extLst>
              <a:ext uri="{FF2B5EF4-FFF2-40B4-BE49-F238E27FC236}">
                <a16:creationId xmlns:a16="http://schemas.microsoft.com/office/drawing/2014/main" id="{D40DEB88-8520-4117-8420-12ABBFDAF4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87098" y="3258066"/>
            <a:ext cx="430909" cy="430909"/>
          </a:xfrm>
          <a:prstGeom prst="rect">
            <a:avLst/>
          </a:prstGeom>
        </p:spPr>
      </p:pic>
      <p:pic>
        <p:nvPicPr>
          <p:cNvPr id="33" name="Graphic 32" descr="Badge Tick1 with solid fill">
            <a:extLst>
              <a:ext uri="{FF2B5EF4-FFF2-40B4-BE49-F238E27FC236}">
                <a16:creationId xmlns:a16="http://schemas.microsoft.com/office/drawing/2014/main" id="{1AA16BFB-105A-4C15-959E-99CC24F183D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887098" y="4188456"/>
            <a:ext cx="430909" cy="430909"/>
          </a:xfrm>
          <a:prstGeom prst="rect">
            <a:avLst/>
          </a:prstGeom>
        </p:spPr>
      </p:pic>
      <p:pic>
        <p:nvPicPr>
          <p:cNvPr id="34" name="Graphic 33" descr="Arrow circle with solid fill">
            <a:extLst>
              <a:ext uri="{FF2B5EF4-FFF2-40B4-BE49-F238E27FC236}">
                <a16:creationId xmlns:a16="http://schemas.microsoft.com/office/drawing/2014/main" id="{5B099684-1771-4A8F-BFC5-83DA502D949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887097" y="4540166"/>
            <a:ext cx="430910" cy="430910"/>
          </a:xfrm>
          <a:prstGeom prst="rect">
            <a:avLst/>
          </a:prstGeom>
        </p:spPr>
      </p:pic>
      <p:pic>
        <p:nvPicPr>
          <p:cNvPr id="35" name="Graphic 34" descr="Arrow circle with solid fill">
            <a:extLst>
              <a:ext uri="{FF2B5EF4-FFF2-40B4-BE49-F238E27FC236}">
                <a16:creationId xmlns:a16="http://schemas.microsoft.com/office/drawing/2014/main" id="{8DF50F80-3FB2-4993-9242-2551AF14503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887097" y="5353794"/>
            <a:ext cx="430910" cy="43091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0B08E00C-66C3-44A1-9E65-6BEEFF4BFCFC}"/>
              </a:ext>
            </a:extLst>
          </p:cNvPr>
          <p:cNvSpPr/>
          <p:nvPr/>
        </p:nvSpPr>
        <p:spPr>
          <a:xfrm>
            <a:off x="6962019" y="1635323"/>
            <a:ext cx="1317812" cy="6615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Graphical user interface, logo&#10;&#10;Description automatically generated">
            <a:extLst>
              <a:ext uri="{FF2B5EF4-FFF2-40B4-BE49-F238E27FC236}">
                <a16:creationId xmlns:a16="http://schemas.microsoft.com/office/drawing/2014/main" id="{F924DE03-BE25-43F4-BBF3-980E5E1C33D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706" y="2530434"/>
            <a:ext cx="200025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026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C102F61-83DA-294B-89EB-3DFA4911C0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Background &amp; Motivation </a:t>
            </a:r>
          </a:p>
          <a:p>
            <a:r>
              <a:rPr lang="en-GB" dirty="0"/>
              <a:t>Requirements</a:t>
            </a:r>
          </a:p>
          <a:p>
            <a:r>
              <a:rPr lang="en-GB" dirty="0"/>
              <a:t>High-level architecture</a:t>
            </a:r>
          </a:p>
          <a:p>
            <a:r>
              <a:rPr lang="en-GB" dirty="0"/>
              <a:t>Activities</a:t>
            </a:r>
          </a:p>
          <a:p>
            <a:r>
              <a:rPr lang="en-GB" dirty="0"/>
              <a:t>Next steps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14A0644-2CBF-534A-8F9B-BA4346BDA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Agenda</a:t>
            </a:r>
          </a:p>
        </p:txBody>
      </p:sp>
      <p:pic>
        <p:nvPicPr>
          <p:cNvPr id="1025" name="Picture 1" descr="page7image1809888">
            <a:extLst>
              <a:ext uri="{FF2B5EF4-FFF2-40B4-BE49-F238E27FC236}">
                <a16:creationId xmlns:a16="http://schemas.microsoft.com/office/drawing/2014/main" id="{B5F51B4C-7A07-DA41-B801-2D8FF0915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676" y="4322212"/>
            <a:ext cx="5530696" cy="2008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595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273398-BE0B-B04A-B046-26322FEE5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/>
              <a:t>References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A5613D9-4B59-4946-ABFC-FBC0ECF86364}"/>
              </a:ext>
            </a:extLst>
          </p:cNvPr>
          <p:cNvSpPr txBox="1">
            <a:spLocks/>
          </p:cNvSpPr>
          <p:nvPr/>
        </p:nvSpPr>
        <p:spPr>
          <a:xfrm>
            <a:off x="1527814" y="1962346"/>
            <a:ext cx="7944294" cy="4728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dirty="0"/>
          </a:p>
          <a:p>
            <a:pPr lvl="2"/>
            <a:endParaRPr lang="de-DE" dirty="0"/>
          </a:p>
          <a:p>
            <a:endParaRPr lang="de-DE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8B32F08C-6A8D-4BFA-A1D7-F2A77A5D6613}"/>
              </a:ext>
            </a:extLst>
          </p:cNvPr>
          <p:cNvSpPr txBox="1">
            <a:spLocks/>
          </p:cNvSpPr>
          <p:nvPr/>
        </p:nvSpPr>
        <p:spPr>
          <a:xfrm>
            <a:off x="1151295" y="1580450"/>
            <a:ext cx="9512891" cy="492792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dirty="0"/>
              <a:t>[1] https://www.ssh.com/academy/iam/ssh-key-management</a:t>
            </a:r>
          </a:p>
          <a:p>
            <a:pPr marL="0" indent="0">
              <a:buNone/>
            </a:pPr>
            <a:r>
              <a:rPr lang="de-DE" dirty="0"/>
              <a:t>[2] https://images.app.goo.gl/8CTV52CRGRxJrBRLA</a:t>
            </a:r>
          </a:p>
          <a:p>
            <a:pPr marL="0" indent="0">
              <a:buNone/>
            </a:pPr>
            <a:r>
              <a:rPr lang="de-DE" dirty="0"/>
              <a:t>[3] https://goteleport.com/blog/ssh-key-management/</a:t>
            </a:r>
          </a:p>
          <a:p>
            <a:pPr marL="0" indent="0">
              <a:buNone/>
            </a:pPr>
            <a:r>
              <a:rPr lang="de-DE" dirty="0"/>
              <a:t>[4] https://images.app.goo.gl/jzgLw2zjqKzwi7cp9</a:t>
            </a:r>
          </a:p>
          <a:p>
            <a:pPr marL="0" indent="0">
              <a:buNone/>
            </a:pPr>
            <a:r>
              <a:rPr lang="de-DE" dirty="0"/>
              <a:t>[5] https://images.app.goo.gl/tKo77xxstdu1DUJr5</a:t>
            </a:r>
          </a:p>
          <a:p>
            <a:pPr marL="0" indent="0">
              <a:buNone/>
            </a:pPr>
            <a:r>
              <a:rPr lang="de-DE" dirty="0"/>
              <a:t>[6] https://images.app.goo.gl/bUgQzq5YaTPamEXP8</a:t>
            </a:r>
          </a:p>
          <a:p>
            <a:pPr marL="0" indent="0">
              <a:buNone/>
            </a:pPr>
            <a:r>
              <a:rPr lang="de-DE" dirty="0"/>
              <a:t>[7] </a:t>
            </a:r>
            <a:r>
              <a:rPr lang="de-DE" dirty="0">
                <a:hlinkClick r:id="rId2"/>
              </a:rPr>
              <a:t>https://github.com/indigo-dc/oidc-agent/blob/master/logo.png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[8] </a:t>
            </a:r>
            <a:r>
              <a:rPr lang="de-DE" dirty="0">
                <a:hlinkClick r:id="rId3"/>
              </a:rPr>
              <a:t>https://images.app.goo.gl/TJy4y5WigecQJ3sU7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[9] </a:t>
            </a:r>
            <a:r>
              <a:rPr lang="de-DE" dirty="0">
                <a:hlinkClick r:id="rId4"/>
              </a:rPr>
              <a:t>https://images.app.goo.gl/rBFwLMwiterHN9Av5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[10] </a:t>
            </a:r>
            <a:r>
              <a:rPr lang="de-DE" dirty="0">
                <a:hlinkClick r:id="rId5"/>
              </a:rPr>
              <a:t>https://images.app.goo.gl/K4QzEyU7Q2P2sqoj8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[11] </a:t>
            </a:r>
            <a:r>
              <a:rPr lang="de-DE" dirty="0">
                <a:hlinkClick r:id="rId6"/>
              </a:rPr>
              <a:t>https://docs.microsoft.com/en-us/windows/wsl/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[12] </a:t>
            </a:r>
            <a:r>
              <a:rPr lang="de-DE" dirty="0">
                <a:hlinkClick r:id="rId7"/>
              </a:rPr>
              <a:t>https://images.app.goo.gl/CBiCK5SqUDRksqt69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[13] </a:t>
            </a:r>
            <a:r>
              <a:rPr lang="de-DE" dirty="0">
                <a:hlinkClick r:id="rId8"/>
              </a:rPr>
              <a:t>https://images.app.goo.gl/M1eHHZSzY1cc9X37A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[14] </a:t>
            </a:r>
            <a:r>
              <a:rPr lang="de-DE" dirty="0">
                <a:hlinkClick r:id="rId9"/>
              </a:rPr>
              <a:t>https://images.app.goo.gl/Jaxk9RcesMzGCcS99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[15] </a:t>
            </a:r>
            <a:r>
              <a:rPr lang="de-DE" dirty="0">
                <a:hlinkClick r:id="rId10"/>
              </a:rPr>
              <a:t>https://images.app.goo.gl/jzXenF4tMquP19HCA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[16] https://images.app.goo.gl/KTBckfa6R4mibR8z9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8529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Motivation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D96E795-4AB5-4717-8099-ECCF3A6B7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6" y="1428050"/>
            <a:ext cx="6329368" cy="4351338"/>
          </a:xfrm>
        </p:spPr>
        <p:txBody>
          <a:bodyPr>
            <a:normAutofit lnSpcReduction="10000"/>
          </a:bodyPr>
          <a:lstStyle/>
          <a:p>
            <a:r>
              <a:rPr lang="de-DE" dirty="0"/>
              <a:t>SSH Key Management</a:t>
            </a:r>
          </a:p>
          <a:p>
            <a:r>
              <a:rPr lang="en-US" dirty="0"/>
              <a:t>Risks of untracked and unmanaged SSH Keys</a:t>
            </a:r>
          </a:p>
          <a:p>
            <a:r>
              <a:rPr lang="de-DE" dirty="0"/>
              <a:t>90%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keys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longer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 [</a:t>
            </a:r>
            <a:r>
              <a:rPr lang="uk-UA" dirty="0"/>
              <a:t>1</a:t>
            </a:r>
            <a:r>
              <a:rPr lang="de-DE" dirty="0"/>
              <a:t>]</a:t>
            </a:r>
          </a:p>
          <a:p>
            <a:r>
              <a:rPr lang="de-DE" dirty="0" err="1"/>
              <a:t>Scalability</a:t>
            </a:r>
            <a:r>
              <a:rPr lang="de-DE" dirty="0"/>
              <a:t> </a:t>
            </a:r>
            <a:r>
              <a:rPr lang="de-DE" dirty="0" err="1"/>
              <a:t>issues</a:t>
            </a:r>
            <a:r>
              <a:rPr lang="de-DE" dirty="0"/>
              <a:t>  </a:t>
            </a:r>
          </a:p>
          <a:p>
            <a:endParaRPr lang="de-DE" dirty="0"/>
          </a:p>
          <a:p>
            <a:endParaRPr lang="de-DE" dirty="0"/>
          </a:p>
          <a:p>
            <a:r>
              <a:rPr lang="en-US" dirty="0"/>
              <a:t>… “SSH key management can get so complicated that you’ll be best advised to stop using SSH keys” [3]</a:t>
            </a:r>
            <a:endParaRPr lang="de-DE" dirty="0"/>
          </a:p>
        </p:txBody>
      </p:sp>
      <p:pic>
        <p:nvPicPr>
          <p:cNvPr id="11" name="Picture 10" descr="A picture containing ground, engine&#10;&#10;Description automatically generated">
            <a:extLst>
              <a:ext uri="{FF2B5EF4-FFF2-40B4-BE49-F238E27FC236}">
                <a16:creationId xmlns:a16="http://schemas.microsoft.com/office/drawing/2014/main" id="{24723952-6463-4B2D-ACE4-FCA6B742B0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7046" y="1199122"/>
            <a:ext cx="3506572" cy="26299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7C30C0B-2DA2-4367-AB74-4EDD63D83AFE}"/>
              </a:ext>
            </a:extLst>
          </p:cNvPr>
          <p:cNvSpPr txBox="1"/>
          <p:nvPr/>
        </p:nvSpPr>
        <p:spPr>
          <a:xfrm>
            <a:off x="10836916" y="3615101"/>
            <a:ext cx="356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[2]</a:t>
            </a:r>
          </a:p>
        </p:txBody>
      </p:sp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Motivation</a:t>
            </a:r>
          </a:p>
        </p:txBody>
      </p:sp>
      <p:pic>
        <p:nvPicPr>
          <p:cNvPr id="9" name="Graphic 8" descr="Monitor with solid fill">
            <a:extLst>
              <a:ext uri="{FF2B5EF4-FFF2-40B4-BE49-F238E27FC236}">
                <a16:creationId xmlns:a16="http://schemas.microsoft.com/office/drawing/2014/main" id="{EFCE410A-E3B0-4B95-A511-05D4E58214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68748" y="3121447"/>
            <a:ext cx="914400" cy="914400"/>
          </a:xfrm>
          <a:prstGeom prst="rect">
            <a:avLst/>
          </a:prstGeom>
        </p:spPr>
      </p:pic>
      <p:pic>
        <p:nvPicPr>
          <p:cNvPr id="10" name="Graphic 9" descr="Server outline">
            <a:extLst>
              <a:ext uri="{FF2B5EF4-FFF2-40B4-BE49-F238E27FC236}">
                <a16:creationId xmlns:a16="http://schemas.microsoft.com/office/drawing/2014/main" id="{52A1043C-9AEF-488A-AA22-405CBB78E2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34298" y="3121447"/>
            <a:ext cx="914400" cy="9144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3E32B64-AF65-43D0-B55B-8953FFA02B64}"/>
              </a:ext>
            </a:extLst>
          </p:cNvPr>
          <p:cNvCxnSpPr>
            <a:cxnSpLocks/>
          </p:cNvCxnSpPr>
          <p:nvPr/>
        </p:nvCxnSpPr>
        <p:spPr>
          <a:xfrm>
            <a:off x="2094248" y="3394497"/>
            <a:ext cx="29400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E75F18-4F61-4D66-9889-CBA1ABF2E05A}"/>
              </a:ext>
            </a:extLst>
          </p:cNvPr>
          <p:cNvCxnSpPr>
            <a:stCxn id="10" idx="1"/>
            <a:endCxn id="9" idx="3"/>
          </p:cNvCxnSpPr>
          <p:nvPr/>
        </p:nvCxnSpPr>
        <p:spPr>
          <a:xfrm flipH="1">
            <a:off x="2183148" y="3578647"/>
            <a:ext cx="28511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85C81F6-773A-447F-A7D4-A1365EB7BFD5}"/>
              </a:ext>
            </a:extLst>
          </p:cNvPr>
          <p:cNvSpPr txBox="1"/>
          <p:nvPr/>
        </p:nvSpPr>
        <p:spPr>
          <a:xfrm>
            <a:off x="2681924" y="3328364"/>
            <a:ext cx="2058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Asymmetric cryptography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3CB8BCE-42BA-4DA6-9C2F-23774CE66CC8}"/>
              </a:ext>
            </a:extLst>
          </p:cNvPr>
          <p:cNvSpPr/>
          <p:nvPr/>
        </p:nvSpPr>
        <p:spPr>
          <a:xfrm>
            <a:off x="2115036" y="3712442"/>
            <a:ext cx="3033562" cy="158173"/>
          </a:xfrm>
          <a:prstGeom prst="rightArrow">
            <a:avLst>
              <a:gd name="adj1" fmla="val 2692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816FE2-FD17-4FE8-B89A-C48D3B212DD3}"/>
              </a:ext>
            </a:extLst>
          </p:cNvPr>
          <p:cNvSpPr txBox="1"/>
          <p:nvPr/>
        </p:nvSpPr>
        <p:spPr>
          <a:xfrm>
            <a:off x="3171435" y="3784031"/>
            <a:ext cx="460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SSH</a:t>
            </a:r>
          </a:p>
        </p:txBody>
      </p:sp>
      <p:pic>
        <p:nvPicPr>
          <p:cNvPr id="29" name="Graphic 28" descr="Server outline">
            <a:extLst>
              <a:ext uri="{FF2B5EF4-FFF2-40B4-BE49-F238E27FC236}">
                <a16:creationId xmlns:a16="http://schemas.microsoft.com/office/drawing/2014/main" id="{D0FB7B49-22D8-4401-A9A0-E4852B12A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54251" y="2250854"/>
            <a:ext cx="914400" cy="914400"/>
          </a:xfrm>
          <a:prstGeom prst="rect">
            <a:avLst/>
          </a:prstGeom>
        </p:spPr>
      </p:pic>
      <p:pic>
        <p:nvPicPr>
          <p:cNvPr id="30" name="Graphic 29" descr="Server outline">
            <a:extLst>
              <a:ext uri="{FF2B5EF4-FFF2-40B4-BE49-F238E27FC236}">
                <a16:creationId xmlns:a16="http://schemas.microsoft.com/office/drawing/2014/main" id="{DBEE7DBA-2D9C-4159-B350-E7BFFAD5A0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48698" y="3120542"/>
            <a:ext cx="914400" cy="914400"/>
          </a:xfrm>
          <a:prstGeom prst="rect">
            <a:avLst/>
          </a:prstGeom>
        </p:spPr>
      </p:pic>
      <p:pic>
        <p:nvPicPr>
          <p:cNvPr id="31" name="Graphic 30" descr="Server outline">
            <a:extLst>
              <a:ext uri="{FF2B5EF4-FFF2-40B4-BE49-F238E27FC236}">
                <a16:creationId xmlns:a16="http://schemas.microsoft.com/office/drawing/2014/main" id="{86771E20-A138-4016-A6AA-51108FB798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34298" y="2250854"/>
            <a:ext cx="914400" cy="914400"/>
          </a:xfrm>
          <a:prstGeom prst="rect">
            <a:avLst/>
          </a:prstGeom>
        </p:spPr>
      </p:pic>
      <p:pic>
        <p:nvPicPr>
          <p:cNvPr id="32" name="Graphic 31" descr="Server outline">
            <a:extLst>
              <a:ext uri="{FF2B5EF4-FFF2-40B4-BE49-F238E27FC236}">
                <a16:creationId xmlns:a16="http://schemas.microsoft.com/office/drawing/2014/main" id="{4E02F1D7-106E-4CF1-BD0F-BEEE01278B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55821" y="2249949"/>
            <a:ext cx="914400" cy="914400"/>
          </a:xfrm>
          <a:prstGeom prst="rect">
            <a:avLst/>
          </a:prstGeom>
        </p:spPr>
      </p:pic>
      <p:pic>
        <p:nvPicPr>
          <p:cNvPr id="33" name="Graphic 32" descr="Server outline">
            <a:extLst>
              <a:ext uri="{FF2B5EF4-FFF2-40B4-BE49-F238E27FC236}">
                <a16:creationId xmlns:a16="http://schemas.microsoft.com/office/drawing/2014/main" id="{CF87EBA3-091D-479D-87C0-89CBDFABCE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74204" y="3120542"/>
            <a:ext cx="914400" cy="914400"/>
          </a:xfrm>
          <a:prstGeom prst="rect">
            <a:avLst/>
          </a:prstGeom>
        </p:spPr>
      </p:pic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B2ECC80C-4367-40DA-8DC7-0C2CC6F3F3A8}"/>
              </a:ext>
            </a:extLst>
          </p:cNvPr>
          <p:cNvSpPr/>
          <p:nvPr/>
        </p:nvSpPr>
        <p:spPr>
          <a:xfrm>
            <a:off x="7968850" y="3077246"/>
            <a:ext cx="97775" cy="10899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E52A8BE0-BA75-420A-8D1A-C8CA9B087C51}"/>
              </a:ext>
            </a:extLst>
          </p:cNvPr>
          <p:cNvSpPr/>
          <p:nvPr/>
        </p:nvSpPr>
        <p:spPr>
          <a:xfrm>
            <a:off x="8133718" y="3077246"/>
            <a:ext cx="97775" cy="10899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C119F528-5EE5-49EC-BCBA-CC31ED22E75E}"/>
              </a:ext>
            </a:extLst>
          </p:cNvPr>
          <p:cNvSpPr/>
          <p:nvPr/>
        </p:nvSpPr>
        <p:spPr>
          <a:xfrm>
            <a:off x="8298586" y="3077246"/>
            <a:ext cx="97775" cy="10899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 descr="A picture containing ground, engine&#10;&#10;Description automatically generated">
            <a:extLst>
              <a:ext uri="{FF2B5EF4-FFF2-40B4-BE49-F238E27FC236}">
                <a16:creationId xmlns:a16="http://schemas.microsoft.com/office/drawing/2014/main" id="{DE4B7D53-004A-4F76-8010-246B71D0355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664" y="2384733"/>
            <a:ext cx="1241217" cy="930913"/>
          </a:xfrm>
          <a:prstGeom prst="rect">
            <a:avLst/>
          </a:prstGeom>
        </p:spPr>
      </p:pic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6B1EEF58-E9BE-42D3-9C49-B3B7F209D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6" y="1428050"/>
            <a:ext cx="6329368" cy="4351338"/>
          </a:xfrm>
        </p:spPr>
        <p:txBody>
          <a:bodyPr>
            <a:normAutofit lnSpcReduction="10000"/>
          </a:bodyPr>
          <a:lstStyle/>
          <a:p>
            <a:r>
              <a:rPr lang="de-DE" dirty="0"/>
              <a:t>S</a:t>
            </a:r>
            <a:r>
              <a:rPr lang="en-US" dirty="0" err="1"/>
              <a:t>calability</a:t>
            </a:r>
            <a:r>
              <a:rPr lang="en-US" dirty="0"/>
              <a:t> issues: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Improvements:</a:t>
            </a:r>
          </a:p>
          <a:p>
            <a:pPr lvl="1"/>
            <a:r>
              <a:rPr lang="de-DE" dirty="0" err="1"/>
              <a:t>Policies</a:t>
            </a:r>
            <a:endParaRPr lang="de-DE" dirty="0"/>
          </a:p>
          <a:p>
            <a:pPr lvl="1"/>
            <a:r>
              <a:rPr lang="de-DE" dirty="0"/>
              <a:t>Rotation</a:t>
            </a:r>
          </a:p>
          <a:p>
            <a:pPr lvl="1"/>
            <a:r>
              <a:rPr lang="de-DE" dirty="0" err="1"/>
              <a:t>Remediation</a:t>
            </a:r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2521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Motivation</a:t>
            </a:r>
          </a:p>
        </p:txBody>
      </p:sp>
      <p:pic>
        <p:nvPicPr>
          <p:cNvPr id="9" name="Graphic 8" descr="Monitor with solid fill">
            <a:extLst>
              <a:ext uri="{FF2B5EF4-FFF2-40B4-BE49-F238E27FC236}">
                <a16:creationId xmlns:a16="http://schemas.microsoft.com/office/drawing/2014/main" id="{EFCE410A-E3B0-4B95-A511-05D4E58214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10016" y="3600366"/>
            <a:ext cx="1457457" cy="1457457"/>
          </a:xfrm>
          <a:prstGeom prst="rect">
            <a:avLst/>
          </a:prstGeom>
        </p:spPr>
      </p:pic>
      <p:pic>
        <p:nvPicPr>
          <p:cNvPr id="10" name="Graphic 9" descr="Server outline">
            <a:extLst>
              <a:ext uri="{FF2B5EF4-FFF2-40B4-BE49-F238E27FC236}">
                <a16:creationId xmlns:a16="http://schemas.microsoft.com/office/drawing/2014/main" id="{52A1043C-9AEF-488A-AA22-405CBB78E2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18623" y="4143423"/>
            <a:ext cx="914400" cy="9144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3E32B64-AF65-43D0-B55B-8953FFA02B64}"/>
              </a:ext>
            </a:extLst>
          </p:cNvPr>
          <p:cNvCxnSpPr>
            <a:cxnSpLocks/>
          </p:cNvCxnSpPr>
          <p:nvPr/>
        </p:nvCxnSpPr>
        <p:spPr>
          <a:xfrm>
            <a:off x="3078573" y="4416473"/>
            <a:ext cx="29400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3E75F18-4F61-4D66-9889-CBA1ABF2E05A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3167473" y="4600623"/>
            <a:ext cx="285115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85C81F6-773A-447F-A7D4-A1365EB7BFD5}"/>
              </a:ext>
            </a:extLst>
          </p:cNvPr>
          <p:cNvSpPr txBox="1"/>
          <p:nvPr/>
        </p:nvSpPr>
        <p:spPr>
          <a:xfrm>
            <a:off x="3666249" y="4350340"/>
            <a:ext cx="2058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Asymmetric cryptography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3CB8BCE-42BA-4DA6-9C2F-23774CE66CC8}"/>
              </a:ext>
            </a:extLst>
          </p:cNvPr>
          <p:cNvSpPr/>
          <p:nvPr/>
        </p:nvSpPr>
        <p:spPr>
          <a:xfrm>
            <a:off x="3099361" y="4734418"/>
            <a:ext cx="3033562" cy="158173"/>
          </a:xfrm>
          <a:prstGeom prst="rightArrow">
            <a:avLst>
              <a:gd name="adj1" fmla="val 26923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816FE2-FD17-4FE8-B89A-C48D3B212DD3}"/>
              </a:ext>
            </a:extLst>
          </p:cNvPr>
          <p:cNvSpPr txBox="1"/>
          <p:nvPr/>
        </p:nvSpPr>
        <p:spPr>
          <a:xfrm>
            <a:off x="4256435" y="4797542"/>
            <a:ext cx="460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SSH</a:t>
            </a:r>
          </a:p>
        </p:txBody>
      </p:sp>
      <p:pic>
        <p:nvPicPr>
          <p:cNvPr id="29" name="Graphic 28" descr="Server outline">
            <a:extLst>
              <a:ext uri="{FF2B5EF4-FFF2-40B4-BE49-F238E27FC236}">
                <a16:creationId xmlns:a16="http://schemas.microsoft.com/office/drawing/2014/main" id="{D0FB7B49-22D8-4401-A9A0-E4852B12A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38576" y="3272830"/>
            <a:ext cx="914400" cy="914400"/>
          </a:xfrm>
          <a:prstGeom prst="rect">
            <a:avLst/>
          </a:prstGeom>
        </p:spPr>
      </p:pic>
      <p:pic>
        <p:nvPicPr>
          <p:cNvPr id="30" name="Graphic 29" descr="Server outline">
            <a:extLst>
              <a:ext uri="{FF2B5EF4-FFF2-40B4-BE49-F238E27FC236}">
                <a16:creationId xmlns:a16="http://schemas.microsoft.com/office/drawing/2014/main" id="{DBEE7DBA-2D9C-4159-B350-E7BFFAD5A0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33023" y="4142518"/>
            <a:ext cx="914400" cy="914400"/>
          </a:xfrm>
          <a:prstGeom prst="rect">
            <a:avLst/>
          </a:prstGeom>
        </p:spPr>
      </p:pic>
      <p:pic>
        <p:nvPicPr>
          <p:cNvPr id="31" name="Graphic 30" descr="Server outline">
            <a:extLst>
              <a:ext uri="{FF2B5EF4-FFF2-40B4-BE49-F238E27FC236}">
                <a16:creationId xmlns:a16="http://schemas.microsoft.com/office/drawing/2014/main" id="{86771E20-A138-4016-A6AA-51108FB798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018623" y="3272830"/>
            <a:ext cx="914400" cy="914400"/>
          </a:xfrm>
          <a:prstGeom prst="rect">
            <a:avLst/>
          </a:prstGeom>
        </p:spPr>
      </p:pic>
      <p:pic>
        <p:nvPicPr>
          <p:cNvPr id="32" name="Graphic 31" descr="Server outline">
            <a:extLst>
              <a:ext uri="{FF2B5EF4-FFF2-40B4-BE49-F238E27FC236}">
                <a16:creationId xmlns:a16="http://schemas.microsoft.com/office/drawing/2014/main" id="{4E02F1D7-106E-4CF1-BD0F-BEEE01278B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40146" y="3271925"/>
            <a:ext cx="914400" cy="914400"/>
          </a:xfrm>
          <a:prstGeom prst="rect">
            <a:avLst/>
          </a:prstGeom>
        </p:spPr>
      </p:pic>
      <p:pic>
        <p:nvPicPr>
          <p:cNvPr id="33" name="Graphic 32" descr="Server outline">
            <a:extLst>
              <a:ext uri="{FF2B5EF4-FFF2-40B4-BE49-F238E27FC236}">
                <a16:creationId xmlns:a16="http://schemas.microsoft.com/office/drawing/2014/main" id="{CF87EBA3-091D-479D-87C0-89CBDFABCE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858529" y="4142518"/>
            <a:ext cx="914400" cy="914400"/>
          </a:xfrm>
          <a:prstGeom prst="rect">
            <a:avLst/>
          </a:prstGeom>
        </p:spPr>
      </p:pic>
      <p:sp>
        <p:nvSpPr>
          <p:cNvPr id="37" name="Flowchart: Connector 36">
            <a:extLst>
              <a:ext uri="{FF2B5EF4-FFF2-40B4-BE49-F238E27FC236}">
                <a16:creationId xmlns:a16="http://schemas.microsoft.com/office/drawing/2014/main" id="{B2ECC80C-4367-40DA-8DC7-0C2CC6F3F3A8}"/>
              </a:ext>
            </a:extLst>
          </p:cNvPr>
          <p:cNvSpPr/>
          <p:nvPr/>
        </p:nvSpPr>
        <p:spPr>
          <a:xfrm>
            <a:off x="8953175" y="4099222"/>
            <a:ext cx="97775" cy="10899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lowchart: Connector 37">
            <a:extLst>
              <a:ext uri="{FF2B5EF4-FFF2-40B4-BE49-F238E27FC236}">
                <a16:creationId xmlns:a16="http://schemas.microsoft.com/office/drawing/2014/main" id="{E52A8BE0-BA75-420A-8D1A-C8CA9B087C51}"/>
              </a:ext>
            </a:extLst>
          </p:cNvPr>
          <p:cNvSpPr/>
          <p:nvPr/>
        </p:nvSpPr>
        <p:spPr>
          <a:xfrm>
            <a:off x="9118043" y="4099222"/>
            <a:ext cx="97775" cy="10899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lowchart: Connector 38">
            <a:extLst>
              <a:ext uri="{FF2B5EF4-FFF2-40B4-BE49-F238E27FC236}">
                <a16:creationId xmlns:a16="http://schemas.microsoft.com/office/drawing/2014/main" id="{C119F528-5EE5-49EC-BCBA-CC31ED22E75E}"/>
              </a:ext>
            </a:extLst>
          </p:cNvPr>
          <p:cNvSpPr/>
          <p:nvPr/>
        </p:nvSpPr>
        <p:spPr>
          <a:xfrm>
            <a:off x="9282911" y="4099222"/>
            <a:ext cx="97775" cy="10899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 descr="A picture containing ground, engine&#10;&#10;Description automatically generated">
            <a:extLst>
              <a:ext uri="{FF2B5EF4-FFF2-40B4-BE49-F238E27FC236}">
                <a16:creationId xmlns:a16="http://schemas.microsoft.com/office/drawing/2014/main" id="{DE4B7D53-004A-4F76-8010-246B71D0355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989" y="3406709"/>
            <a:ext cx="1241217" cy="930913"/>
          </a:xfrm>
          <a:prstGeom prst="rect">
            <a:avLst/>
          </a:prstGeom>
        </p:spPr>
      </p:pic>
      <p:pic>
        <p:nvPicPr>
          <p:cNvPr id="19" name="Picture 2" descr="page8image1788832">
            <a:extLst>
              <a:ext uri="{FF2B5EF4-FFF2-40B4-BE49-F238E27FC236}">
                <a16:creationId xmlns:a16="http://schemas.microsoft.com/office/drawing/2014/main" id="{EA55FCD2-6A2A-4E94-8389-10E771B8A8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284" y="1223232"/>
            <a:ext cx="1167316" cy="130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F61FF4FE-17D2-46EA-9CA3-65D2FAE99A68}"/>
              </a:ext>
            </a:extLst>
          </p:cNvPr>
          <p:cNvSpPr txBox="1">
            <a:spLocks/>
          </p:cNvSpPr>
          <p:nvPr/>
        </p:nvSpPr>
        <p:spPr>
          <a:xfrm>
            <a:off x="3915813" y="254006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dirty="0"/>
              <a:t>Access Tokens!</a:t>
            </a:r>
          </a:p>
        </p:txBody>
      </p:sp>
      <p:pic>
        <p:nvPicPr>
          <p:cNvPr id="21" name="Graphic 20" descr="Eye Scan with solid fill">
            <a:extLst>
              <a:ext uri="{FF2B5EF4-FFF2-40B4-BE49-F238E27FC236}">
                <a16:creationId xmlns:a16="http://schemas.microsoft.com/office/drawing/2014/main" id="{11C145C2-66F6-4B02-BE9B-155CAF4582D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04222" y="5312465"/>
            <a:ext cx="914400" cy="9144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AB69210-0737-4A36-872A-E789976E064A}"/>
              </a:ext>
            </a:extLst>
          </p:cNvPr>
          <p:cNvSpPr txBox="1"/>
          <p:nvPr/>
        </p:nvSpPr>
        <p:spPr>
          <a:xfrm>
            <a:off x="3901448" y="6085362"/>
            <a:ext cx="14088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Identity Provider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1070C8E-1991-486C-B386-5430EA224D61}"/>
              </a:ext>
            </a:extLst>
          </p:cNvPr>
          <p:cNvCxnSpPr>
            <a:endCxn id="21" idx="1"/>
          </p:cNvCxnSpPr>
          <p:nvPr/>
        </p:nvCxnSpPr>
        <p:spPr>
          <a:xfrm>
            <a:off x="2723097" y="5051156"/>
            <a:ext cx="1381125" cy="718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6773CD4-BEA6-4DF7-9727-57C4F32D450F}"/>
              </a:ext>
            </a:extLst>
          </p:cNvPr>
          <p:cNvSpPr txBox="1"/>
          <p:nvPr/>
        </p:nvSpPr>
        <p:spPr>
          <a:xfrm rot="1676830">
            <a:off x="2393775" y="5372444"/>
            <a:ext cx="1739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Request access token</a:t>
            </a:r>
          </a:p>
        </p:txBody>
      </p:sp>
      <p:pic>
        <p:nvPicPr>
          <p:cNvPr id="4" name="Graphic 3" descr="Close with solid fill">
            <a:extLst>
              <a:ext uri="{FF2B5EF4-FFF2-40B4-BE49-F238E27FC236}">
                <a16:creationId xmlns:a16="http://schemas.microsoft.com/office/drawing/2014/main" id="{1E0B3C9C-168F-4365-A256-B4D8769BE8D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809478" y="3335082"/>
            <a:ext cx="1528280" cy="1528280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8378DDB-DA16-40C8-A5BE-1BF503B75396}"/>
              </a:ext>
            </a:extLst>
          </p:cNvPr>
          <p:cNvCxnSpPr>
            <a:cxnSpLocks/>
            <a:stCxn id="10" idx="2"/>
            <a:endCxn id="21" idx="3"/>
          </p:cNvCxnSpPr>
          <p:nvPr/>
        </p:nvCxnSpPr>
        <p:spPr>
          <a:xfrm flipH="1">
            <a:off x="5018622" y="5057823"/>
            <a:ext cx="1457201" cy="711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F9EA9CC7-05A4-49B1-A3D9-1F9EDCC7B351}"/>
              </a:ext>
            </a:extLst>
          </p:cNvPr>
          <p:cNvSpPr txBox="1"/>
          <p:nvPr/>
        </p:nvSpPr>
        <p:spPr>
          <a:xfrm rot="20066850">
            <a:off x="5187665" y="5372443"/>
            <a:ext cx="13083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Access </a:t>
            </a:r>
            <a:r>
              <a:rPr lang="en-US" sz="1400" dirty="0" err="1"/>
              <a:t>userinfo</a:t>
            </a:r>
            <a:endParaRPr lang="en-US" sz="1400" dirty="0"/>
          </a:p>
        </p:txBody>
      </p:sp>
      <p:pic>
        <p:nvPicPr>
          <p:cNvPr id="41" name="Picture 40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98CFE4B-A85C-431B-AF18-AFDF2A268DF3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750" y="4012810"/>
            <a:ext cx="469987" cy="469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506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display&#10;&#10;Description automatically generated">
            <a:extLst>
              <a:ext uri="{FF2B5EF4-FFF2-40B4-BE49-F238E27FC236}">
                <a16:creationId xmlns:a16="http://schemas.microsoft.com/office/drawing/2014/main" id="{B3784663-A62A-436C-8705-5E39CC1682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2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8522" y="2909944"/>
            <a:ext cx="3697941" cy="369794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273398-BE0B-B04A-B046-26322FEE5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50"/>
            <a:ext cx="10006178" cy="4351338"/>
          </a:xfrm>
        </p:spPr>
        <p:txBody>
          <a:bodyPr/>
          <a:lstStyle/>
          <a:p>
            <a:r>
              <a:rPr lang="de-DE" dirty="0"/>
              <a:t>High-Level: </a:t>
            </a:r>
            <a:r>
              <a:rPr lang="de-DE" dirty="0" err="1"/>
              <a:t>Integrate</a:t>
            </a:r>
            <a:r>
              <a:rPr lang="de-DE" dirty="0"/>
              <a:t> OIDC </a:t>
            </a:r>
            <a:r>
              <a:rPr lang="de-DE" dirty="0" err="1"/>
              <a:t>with</a:t>
            </a:r>
            <a:r>
              <a:rPr lang="de-DE" dirty="0"/>
              <a:t> SSH (client-</a:t>
            </a:r>
            <a:r>
              <a:rPr lang="de-DE" dirty="0" err="1"/>
              <a:t>side</a:t>
            </a:r>
            <a:r>
              <a:rPr lang="de-DE" dirty="0"/>
              <a:t>)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b="1" dirty="0"/>
              <a:t>Windows</a:t>
            </a:r>
          </a:p>
          <a:p>
            <a:r>
              <a:rPr lang="de-DE" dirty="0"/>
              <a:t>Port </a:t>
            </a:r>
            <a:r>
              <a:rPr lang="de-DE" dirty="0" err="1"/>
              <a:t>oidc</a:t>
            </a:r>
            <a:r>
              <a:rPr lang="de-DE" dirty="0"/>
              <a:t>-agent </a:t>
            </a:r>
            <a:r>
              <a:rPr lang="de-DE" dirty="0" err="1"/>
              <a:t>to</a:t>
            </a:r>
            <a:r>
              <a:rPr lang="de-DE" dirty="0"/>
              <a:t> Windows</a:t>
            </a:r>
          </a:p>
          <a:p>
            <a:r>
              <a:rPr lang="de-DE" dirty="0" err="1"/>
              <a:t>Integrate</a:t>
            </a:r>
            <a:r>
              <a:rPr lang="de-DE" dirty="0"/>
              <a:t> </a:t>
            </a:r>
            <a:r>
              <a:rPr lang="de-DE" dirty="0" err="1"/>
              <a:t>oidc</a:t>
            </a:r>
            <a:r>
              <a:rPr lang="de-DE" dirty="0"/>
              <a:t>-agent </a:t>
            </a:r>
            <a:r>
              <a:rPr lang="de-DE" dirty="0" err="1"/>
              <a:t>into</a:t>
            </a:r>
            <a:r>
              <a:rPr lang="de-DE" dirty="0"/>
              <a:t> SSH </a:t>
            </a:r>
            <a:r>
              <a:rPr lang="de-DE" dirty="0" err="1"/>
              <a:t>client</a:t>
            </a:r>
            <a:r>
              <a:rPr lang="de-DE" dirty="0"/>
              <a:t> </a:t>
            </a:r>
            <a:r>
              <a:rPr lang="de-DE" dirty="0" err="1"/>
              <a:t>Putty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/>
              <a:t>Goals</a:t>
            </a:r>
          </a:p>
        </p:txBody>
      </p:sp>
      <p:pic>
        <p:nvPicPr>
          <p:cNvPr id="4" name="Picture 3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C4EEC3E4-D97B-4919-AC65-1D514A5971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904" y="3799242"/>
            <a:ext cx="1165414" cy="428289"/>
          </a:xfrm>
          <a:prstGeom prst="rect">
            <a:avLst/>
          </a:prstGeom>
        </p:spPr>
      </p:pic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DEDBB88B-2454-4822-8609-D7340D31BA8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493" y="3623422"/>
            <a:ext cx="1701797" cy="638174"/>
          </a:xfrm>
          <a:prstGeom prst="rect">
            <a:avLst/>
          </a:prstGeom>
        </p:spPr>
      </p:pic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C022411-3E88-4B2E-8566-8DF074C53F6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4192" y="4985743"/>
            <a:ext cx="1113305" cy="1113305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67BA6337-47D6-40BA-9FEF-39CFDC30F8B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6297" y="5154481"/>
            <a:ext cx="678628" cy="6786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C41A24-3E90-43B4-8535-6E1CDD875C32}"/>
              </a:ext>
            </a:extLst>
          </p:cNvPr>
          <p:cNvSpPr txBox="1"/>
          <p:nvPr/>
        </p:nvSpPr>
        <p:spPr>
          <a:xfrm>
            <a:off x="7173937" y="6412089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[4][5][6][7][8]</a:t>
            </a:r>
          </a:p>
        </p:txBody>
      </p:sp>
    </p:spTree>
    <p:extLst>
      <p:ext uri="{BB962C8B-B14F-4D97-AF65-F5344CB8AC3E}">
        <p14:creationId xmlns:p14="http://schemas.microsoft.com/office/powerpoint/2010/main" val="325779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display&#10;&#10;Description automatically generated">
            <a:extLst>
              <a:ext uri="{FF2B5EF4-FFF2-40B4-BE49-F238E27FC236}">
                <a16:creationId xmlns:a16="http://schemas.microsoft.com/office/drawing/2014/main" id="{B3784663-A62A-436C-8705-5E39CC1682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alphaModFix amt="2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3594" y="4922944"/>
            <a:ext cx="997772" cy="99777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273398-BE0B-B04A-B046-26322FEE5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49"/>
            <a:ext cx="8633637" cy="4806007"/>
          </a:xfrm>
        </p:spPr>
        <p:txBody>
          <a:bodyPr/>
          <a:lstStyle/>
          <a:p>
            <a:r>
              <a:rPr lang="de-DE" dirty="0" err="1"/>
              <a:t>oidc</a:t>
            </a:r>
            <a:r>
              <a:rPr lang="de-DE" dirty="0"/>
              <a:t>-agent </a:t>
            </a:r>
            <a:r>
              <a:rPr lang="de-DE" dirty="0" err="1"/>
              <a:t>obtains</a:t>
            </a:r>
            <a:r>
              <a:rPr lang="de-DE" dirty="0"/>
              <a:t>/</a:t>
            </a:r>
            <a:r>
              <a:rPr lang="de-DE" dirty="0" err="1"/>
              <a:t>manages</a:t>
            </a:r>
            <a:r>
              <a:rPr lang="de-DE" dirty="0"/>
              <a:t>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tokens</a:t>
            </a:r>
            <a:r>
              <a:rPr lang="de-DE" dirty="0"/>
              <a:t> on Windows</a:t>
            </a:r>
          </a:p>
          <a:p>
            <a:r>
              <a:rPr lang="de-DE" dirty="0" err="1"/>
              <a:t>oidc</a:t>
            </a:r>
            <a:r>
              <a:rPr lang="de-DE" dirty="0"/>
              <a:t>-agent </a:t>
            </a:r>
            <a:r>
              <a:rPr lang="de-DE" dirty="0" err="1"/>
              <a:t>must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easy-</a:t>
            </a:r>
            <a:r>
              <a:rPr lang="de-DE" dirty="0" err="1"/>
              <a:t>to</a:t>
            </a:r>
            <a:r>
              <a:rPr lang="de-DE" dirty="0"/>
              <a:t>-</a:t>
            </a:r>
            <a:r>
              <a:rPr lang="de-DE" dirty="0" err="1"/>
              <a:t>install</a:t>
            </a:r>
            <a:r>
              <a:rPr lang="de-DE" dirty="0"/>
              <a:t> on Windows</a:t>
            </a:r>
          </a:p>
          <a:p>
            <a:r>
              <a:rPr lang="de-DE" dirty="0" err="1"/>
              <a:t>oidc</a:t>
            </a:r>
            <a:r>
              <a:rPr lang="de-DE" dirty="0"/>
              <a:t>-agent </a:t>
            </a:r>
            <a:r>
              <a:rPr lang="de-DE" dirty="0" err="1"/>
              <a:t>runs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daemon</a:t>
            </a:r>
            <a:r>
              <a:rPr lang="de-DE" dirty="0"/>
              <a:t> (Windows Service) </a:t>
            </a:r>
            <a:r>
              <a:rPr lang="de-DE" dirty="0" err="1"/>
              <a:t>providing</a:t>
            </a:r>
            <a:r>
              <a:rPr lang="de-DE" dirty="0"/>
              <a:t> an API</a:t>
            </a:r>
          </a:p>
          <a:p>
            <a:r>
              <a:rPr lang="de-DE" dirty="0" err="1"/>
              <a:t>putty</a:t>
            </a:r>
            <a:r>
              <a:rPr lang="de-DE" dirty="0"/>
              <a:t> </a:t>
            </a:r>
            <a:r>
              <a:rPr lang="de-DE" dirty="0" err="1"/>
              <a:t>allows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select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ssh-keys</a:t>
            </a:r>
            <a:r>
              <a:rPr lang="de-DE" dirty="0"/>
              <a:t> and </a:t>
            </a:r>
            <a:r>
              <a:rPr lang="de-DE" dirty="0" err="1"/>
              <a:t>oidc</a:t>
            </a:r>
            <a:r>
              <a:rPr lang="de-DE" dirty="0"/>
              <a:t>-tokens (</a:t>
            </a:r>
            <a:r>
              <a:rPr lang="de-DE" dirty="0" err="1"/>
              <a:t>pageant</a:t>
            </a:r>
            <a:r>
              <a:rPr lang="de-DE" dirty="0"/>
              <a:t> VS. </a:t>
            </a:r>
            <a:r>
              <a:rPr lang="de-DE" dirty="0" err="1"/>
              <a:t>oidc</a:t>
            </a:r>
            <a:r>
              <a:rPr lang="de-DE" dirty="0"/>
              <a:t>-agent)</a:t>
            </a:r>
          </a:p>
          <a:p>
            <a:r>
              <a:rPr lang="de-DE" dirty="0" err="1"/>
              <a:t>putty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</a:t>
            </a:r>
            <a:r>
              <a:rPr lang="de-DE" dirty="0" err="1"/>
              <a:t>authentication&amp;authorization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oidc</a:t>
            </a:r>
            <a:r>
              <a:rPr lang="de-DE" dirty="0"/>
              <a:t>-tokens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-server</a:t>
            </a:r>
          </a:p>
          <a:p>
            <a:r>
              <a:rPr lang="de-DE" dirty="0" err="1"/>
              <a:t>putty</a:t>
            </a:r>
            <a:r>
              <a:rPr lang="de-DE" dirty="0"/>
              <a:t> </a:t>
            </a:r>
            <a:r>
              <a:rPr lang="de-DE" dirty="0" err="1"/>
              <a:t>obtains</a:t>
            </a:r>
            <a:r>
              <a:rPr lang="de-DE" dirty="0"/>
              <a:t> valid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tokens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oidc</a:t>
            </a:r>
            <a:r>
              <a:rPr lang="de-DE" dirty="0"/>
              <a:t>-agent</a:t>
            </a:r>
          </a:p>
          <a:p>
            <a:r>
              <a:rPr lang="de-DE" dirty="0" err="1"/>
              <a:t>putty</a:t>
            </a:r>
            <a:r>
              <a:rPr lang="de-DE" dirty="0"/>
              <a:t> </a:t>
            </a:r>
            <a:r>
              <a:rPr lang="de-DE" dirty="0" err="1"/>
              <a:t>provides</a:t>
            </a:r>
            <a:r>
              <a:rPr lang="de-DE" dirty="0"/>
              <a:t> a simple GUI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oidc</a:t>
            </a:r>
            <a:r>
              <a:rPr lang="de-DE" dirty="0"/>
              <a:t>-gen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Requirements</a:t>
            </a:r>
            <a:endParaRPr lang="de-DE" dirty="0"/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C022411-3E88-4B2E-8566-8DF074C53F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914" y="1428050"/>
            <a:ext cx="1202646" cy="1202646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67BA6337-47D6-40BA-9FEF-39CFDC30F8B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2141" y="3294968"/>
            <a:ext cx="963704" cy="96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122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/>
              <a:t>High-Level Architecture</a:t>
            </a:r>
          </a:p>
        </p:txBody>
      </p:sp>
      <p:pic>
        <p:nvPicPr>
          <p:cNvPr id="8" name="Picture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C022411-3E88-4B2E-8566-8DF074C53F6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621" y="3582890"/>
            <a:ext cx="1308676" cy="1308676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67BA6337-47D6-40BA-9FEF-39CFDC30F8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779" y="3674940"/>
            <a:ext cx="1124575" cy="1124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309C40-15E9-4D78-988C-18BD86F1B03C}"/>
              </a:ext>
            </a:extLst>
          </p:cNvPr>
          <p:cNvSpPr txBox="1"/>
          <p:nvPr/>
        </p:nvSpPr>
        <p:spPr>
          <a:xfrm>
            <a:off x="5348101" y="4799515"/>
            <a:ext cx="679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Putty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2FFE81F-C183-4233-9AE7-CC859AA8235D}"/>
              </a:ext>
            </a:extLst>
          </p:cNvPr>
          <p:cNvCxnSpPr>
            <a:cxnSpLocks/>
            <a:stCxn id="14" idx="1"/>
            <a:endCxn id="8" idx="3"/>
          </p:cNvCxnSpPr>
          <p:nvPr/>
        </p:nvCxnSpPr>
        <p:spPr>
          <a:xfrm flipH="1">
            <a:off x="2554297" y="4237228"/>
            <a:ext cx="257148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4E6E083-11C9-4445-B3C7-284E2A2910E4}"/>
              </a:ext>
            </a:extLst>
          </p:cNvPr>
          <p:cNvSpPr txBox="1"/>
          <p:nvPr/>
        </p:nvSpPr>
        <p:spPr>
          <a:xfrm>
            <a:off x="2635624" y="3899988"/>
            <a:ext cx="2702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 Obtain the access token </a:t>
            </a:r>
          </a:p>
        </p:txBody>
      </p:sp>
      <p:pic>
        <p:nvPicPr>
          <p:cNvPr id="15" name="Graphic 14" descr="Eye Scan with solid fill">
            <a:extLst>
              <a:ext uri="{FF2B5EF4-FFF2-40B4-BE49-F238E27FC236}">
                <a16:creationId xmlns:a16="http://schemas.microsoft.com/office/drawing/2014/main" id="{5D5674D9-AF39-4E8E-A898-A21BADACF3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40484" y="2153452"/>
            <a:ext cx="718950" cy="7189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8E53410-9F21-4F9C-8FC5-3CBA757EBE48}"/>
              </a:ext>
            </a:extLst>
          </p:cNvPr>
          <p:cNvSpPr txBox="1"/>
          <p:nvPr/>
        </p:nvSpPr>
        <p:spPr>
          <a:xfrm>
            <a:off x="2193301" y="2328261"/>
            <a:ext cx="360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IP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3702383-5C5B-4D46-AD3F-AE080E0D4DDA}"/>
              </a:ext>
            </a:extLst>
          </p:cNvPr>
          <p:cNvCxnSpPr>
            <a:cxnSpLocks/>
            <a:stCxn id="8" idx="0"/>
            <a:endCxn id="15" idx="2"/>
          </p:cNvCxnSpPr>
          <p:nvPr/>
        </p:nvCxnSpPr>
        <p:spPr>
          <a:xfrm flipV="1">
            <a:off x="1899959" y="2872402"/>
            <a:ext cx="0" cy="710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027A7B4C-B02B-435F-8242-C028B50398CC}"/>
              </a:ext>
            </a:extLst>
          </p:cNvPr>
          <p:cNvSpPr txBox="1"/>
          <p:nvPr/>
        </p:nvSpPr>
        <p:spPr>
          <a:xfrm>
            <a:off x="694950" y="2883935"/>
            <a:ext cx="1101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2. OIDC Workflow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13AA0F-5A72-4B33-9DA6-79A1621CE0A2}"/>
              </a:ext>
            </a:extLst>
          </p:cNvPr>
          <p:cNvSpPr txBox="1"/>
          <p:nvPr/>
        </p:nvSpPr>
        <p:spPr>
          <a:xfrm>
            <a:off x="2580411" y="4205137"/>
            <a:ext cx="2741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(Refresh the access token) </a:t>
            </a:r>
          </a:p>
        </p:txBody>
      </p:sp>
      <p:pic>
        <p:nvPicPr>
          <p:cNvPr id="26" name="Graphic 25" descr="Server outline">
            <a:extLst>
              <a:ext uri="{FF2B5EF4-FFF2-40B4-BE49-F238E27FC236}">
                <a16:creationId xmlns:a16="http://schemas.microsoft.com/office/drawing/2014/main" id="{432E66B6-22BE-4620-9448-5CE5211289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595080" y="3651196"/>
            <a:ext cx="1172061" cy="1172061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DA6E5F6-F335-4888-A1E4-6E82A3784B3A}"/>
              </a:ext>
            </a:extLst>
          </p:cNvPr>
          <p:cNvSpPr txBox="1"/>
          <p:nvPr/>
        </p:nvSpPr>
        <p:spPr>
          <a:xfrm>
            <a:off x="8553675" y="4707182"/>
            <a:ext cx="15132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MOTLEY_CUE</a:t>
            </a:r>
          </a:p>
          <a:p>
            <a:r>
              <a:rPr lang="en-US" dirty="0"/>
              <a:t>OIDC-capable </a:t>
            </a:r>
          </a:p>
          <a:p>
            <a:r>
              <a:rPr lang="en-US" dirty="0"/>
              <a:t>SSH Server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072F3E7-D838-4C98-A7BB-CB3760E0D82D}"/>
              </a:ext>
            </a:extLst>
          </p:cNvPr>
          <p:cNvCxnSpPr>
            <a:cxnSpLocks/>
            <a:stCxn id="14" idx="3"/>
            <a:endCxn id="26" idx="1"/>
          </p:cNvCxnSpPr>
          <p:nvPr/>
        </p:nvCxnSpPr>
        <p:spPr>
          <a:xfrm flipV="1">
            <a:off x="6250354" y="4237227"/>
            <a:ext cx="2344726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4CFC63E6-6889-4368-86E1-DC5758091681}"/>
              </a:ext>
            </a:extLst>
          </p:cNvPr>
          <p:cNvSpPr txBox="1"/>
          <p:nvPr/>
        </p:nvSpPr>
        <p:spPr>
          <a:xfrm>
            <a:off x="6914469" y="3899988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 SSH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6D5D27D-F8EE-472A-8480-4CDAE961F11D}"/>
              </a:ext>
            </a:extLst>
          </p:cNvPr>
          <p:cNvCxnSpPr>
            <a:cxnSpLocks/>
            <a:stCxn id="26" idx="0"/>
            <a:endCxn id="16" idx="3"/>
          </p:cNvCxnSpPr>
          <p:nvPr/>
        </p:nvCxnSpPr>
        <p:spPr>
          <a:xfrm flipH="1" flipV="1">
            <a:off x="2554297" y="2512927"/>
            <a:ext cx="6626814" cy="11382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text, display&#10;&#10;Description automatically generated">
            <a:extLst>
              <a:ext uri="{FF2B5EF4-FFF2-40B4-BE49-F238E27FC236}">
                <a16:creationId xmlns:a16="http://schemas.microsoft.com/office/drawing/2014/main" id="{64552192-DE0E-48C3-9E39-34F81CA2043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alphaModFix amt="2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827" y="5217256"/>
            <a:ext cx="1064896" cy="1064896"/>
          </a:xfrm>
          <a:prstGeom prst="rect">
            <a:avLst/>
          </a:prstGeom>
        </p:spPr>
      </p:pic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070000BD-FF22-488A-961A-E8B0C544A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</p:spPr>
        <p:txBody>
          <a:bodyPr/>
          <a:lstStyle/>
          <a:p>
            <a:r>
              <a:rPr lang="de-DE" dirty="0" err="1"/>
              <a:t>oidc</a:t>
            </a:r>
            <a:r>
              <a:rPr lang="de-DE" dirty="0"/>
              <a:t>-agent </a:t>
            </a:r>
            <a:r>
              <a:rPr lang="de-DE" dirty="0" err="1"/>
              <a:t>replaces</a:t>
            </a:r>
            <a:r>
              <a:rPr lang="de-DE" dirty="0"/>
              <a:t> </a:t>
            </a:r>
            <a:r>
              <a:rPr lang="de-DE" dirty="0" err="1"/>
              <a:t>pageant</a:t>
            </a:r>
            <a:r>
              <a:rPr lang="de-DE" dirty="0"/>
              <a:t> (</a:t>
            </a:r>
            <a:r>
              <a:rPr lang="de-DE" dirty="0" err="1"/>
              <a:t>ssh</a:t>
            </a:r>
            <a:r>
              <a:rPr lang="de-DE" dirty="0"/>
              <a:t>-agent)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64796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7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1F370A-126E-654F-98AA-48B48557A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703903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de-DE" dirty="0" err="1"/>
              <a:t>Activities</a:t>
            </a:r>
            <a:endParaRPr lang="de-DE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A8EC57D9-B188-4185-82EF-EC7AB23C35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678601"/>
              </p:ext>
            </p:extLst>
          </p:nvPr>
        </p:nvGraphicFramePr>
        <p:xfrm>
          <a:off x="2032001" y="703903"/>
          <a:ext cx="6321312" cy="5390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rrow: Right 3">
            <a:extLst>
              <a:ext uri="{FF2B5EF4-FFF2-40B4-BE49-F238E27FC236}">
                <a16:creationId xmlns:a16="http://schemas.microsoft.com/office/drawing/2014/main" id="{10644E04-664C-4893-B399-351732E0B178}"/>
              </a:ext>
            </a:extLst>
          </p:cNvPr>
          <p:cNvSpPr/>
          <p:nvPr/>
        </p:nvSpPr>
        <p:spPr>
          <a:xfrm>
            <a:off x="2162287" y="6153374"/>
            <a:ext cx="6321312" cy="2581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B05EC6-5434-4A6E-B07F-681F50A95FA7}"/>
              </a:ext>
            </a:extLst>
          </p:cNvPr>
          <p:cNvSpPr txBox="1"/>
          <p:nvPr/>
        </p:nvSpPr>
        <p:spPr>
          <a:xfrm>
            <a:off x="2501153" y="6347012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Apr21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FB8FE9A-BAD6-47B5-B578-E28C87D76493}"/>
              </a:ext>
            </a:extLst>
          </p:cNvPr>
          <p:cNvSpPr txBox="1"/>
          <p:nvPr/>
        </p:nvSpPr>
        <p:spPr>
          <a:xfrm>
            <a:off x="3783106" y="6330875"/>
            <a:ext cx="82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May21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D8B8C5D-045F-4D36-9E78-E4BD3DFB21C8}"/>
              </a:ext>
            </a:extLst>
          </p:cNvPr>
          <p:cNvSpPr txBox="1"/>
          <p:nvPr/>
        </p:nvSpPr>
        <p:spPr>
          <a:xfrm>
            <a:off x="5036372" y="633625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Jun21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3FE6978-CCA4-42E7-B038-0D31A17569AA}"/>
              </a:ext>
            </a:extLst>
          </p:cNvPr>
          <p:cNvSpPr txBox="1"/>
          <p:nvPr/>
        </p:nvSpPr>
        <p:spPr>
          <a:xfrm>
            <a:off x="6226948" y="6330875"/>
            <a:ext cx="667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Jul21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695C70B-42CC-48B4-B402-722E6A8A8D45}"/>
              </a:ext>
            </a:extLst>
          </p:cNvPr>
          <p:cNvSpPr txBox="1"/>
          <p:nvPr/>
        </p:nvSpPr>
        <p:spPr>
          <a:xfrm>
            <a:off x="7440706" y="6314738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Aug21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904A238B-D9B1-4027-9711-34724A9E04EF}"/>
              </a:ext>
            </a:extLst>
          </p:cNvPr>
          <p:cNvSpPr/>
          <p:nvPr/>
        </p:nvSpPr>
        <p:spPr>
          <a:xfrm>
            <a:off x="4721740" y="6204473"/>
            <a:ext cx="150607" cy="155986"/>
          </a:xfrm>
          <a:prstGeom prst="flowChartConnector">
            <a:avLst/>
          </a:prstGeom>
          <a:solidFill>
            <a:srgbClr val="E243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F491C9-5D1C-4222-A004-38D1B68933AB}"/>
              </a:ext>
            </a:extLst>
          </p:cNvPr>
          <p:cNvSpPr/>
          <p:nvPr/>
        </p:nvSpPr>
        <p:spPr>
          <a:xfrm>
            <a:off x="2465294" y="2581836"/>
            <a:ext cx="1317812" cy="6615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44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5" ma:contentTypeDescription="Create a new document." ma:contentTypeScope="" ma:versionID="7f6224cdd2b6403ec951e9bde439408e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D12A78A-BF01-44C7-9E35-6D822C0E8866}">
  <ds:schemaRefs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33c70a20-266a-45ad-bf4a-dd457e1766dc"/>
    <ds:schemaRef ds:uri="e2e8627e-9120-4592-bf70-1c86d23ddb27"/>
  </ds:schemaRefs>
</ds:datastoreItem>
</file>

<file path=customXml/itemProps4.xml><?xml version="1.0" encoding="utf-8"?>
<ds:datastoreItem xmlns:ds="http://schemas.openxmlformats.org/officeDocument/2006/customXml" ds:itemID="{B7B76CD9-3629-4B2B-B563-F4B784323C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Custom Design</Template>
  <TotalTime>0</TotalTime>
  <Words>900</Words>
  <Application>Microsoft Office PowerPoint</Application>
  <PresentationFormat>Widescreen</PresentationFormat>
  <Paragraphs>240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Myriad Pro</vt:lpstr>
      <vt:lpstr>Custom Design</vt:lpstr>
      <vt:lpstr>1_Custom Design</vt:lpstr>
      <vt:lpstr>Office Theme</vt:lpstr>
      <vt:lpstr>PowerPoint Presentation</vt:lpstr>
      <vt:lpstr>Agenda</vt:lpstr>
      <vt:lpstr>Motivation</vt:lpstr>
      <vt:lpstr>Motivation</vt:lpstr>
      <vt:lpstr>Motivation</vt:lpstr>
      <vt:lpstr>Goals</vt:lpstr>
      <vt:lpstr>Requirements</vt:lpstr>
      <vt:lpstr>High-Level Architecture</vt:lpstr>
      <vt:lpstr>Activities</vt:lpstr>
      <vt:lpstr>Stakeholders</vt:lpstr>
      <vt:lpstr>Activities</vt:lpstr>
      <vt:lpstr>Possibilities to port oidc-agent</vt:lpstr>
      <vt:lpstr>Possibilities to port oidc-agent</vt:lpstr>
      <vt:lpstr>Possibilities to port oidc-agent</vt:lpstr>
      <vt:lpstr>Possibilities to port oidc-agent</vt:lpstr>
      <vt:lpstr>Activities</vt:lpstr>
      <vt:lpstr>Next steps</vt:lpstr>
      <vt:lpstr>Activities</vt:lpstr>
      <vt:lpstr>PowerPoint Presentation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Schmidt</dc:creator>
  <cp:lastModifiedBy>Dehtyarov, Dmytro</cp:lastModifiedBy>
  <cp:revision>84</cp:revision>
  <dcterms:created xsi:type="dcterms:W3CDTF">2019-02-05T22:17:49Z</dcterms:created>
  <dcterms:modified xsi:type="dcterms:W3CDTF">2021-06-01T11:23:58Z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</Properties>
</file>