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4" r:id="rId5"/>
    <p:sldMasterId id="2147483677" r:id="rId6"/>
    <p:sldMasterId id="214748368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Lst>
  <p:sldSz cy="6858000" cx="12192000"/>
  <p:notesSz cx="6858000" cy="9144000"/>
  <p:embeddedFontLst>
    <p:embeddedFont>
      <p:font typeface="Raleway"/>
      <p:regular r:id="rId31"/>
      <p:bold r:id="rId32"/>
      <p:italic r:id="rId33"/>
      <p:boldItalic r:id="rId34"/>
    </p:embeddedFont>
    <p:embeddedFont>
      <p:font typeface="Roboto"/>
      <p:regular r:id="rId35"/>
      <p:bold r:id="rId36"/>
      <p:italic r:id="rId37"/>
      <p:boldItalic r:id="rId38"/>
    </p:embeddedFont>
    <p:embeddedFont>
      <p:font typeface="Corbel"/>
      <p:regular r:id="rId39"/>
      <p:bold r:id="rId40"/>
      <p:italic r:id="rId41"/>
      <p:boldItalic r:id="rId42"/>
    </p:embeddedFont>
    <p:embeddedFont>
      <p:font typeface="Open Sans"/>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99">
          <p15:clr>
            <a:srgbClr val="A4A3A4"/>
          </p15:clr>
        </p15:guide>
        <p15:guide id="2" pos="7100">
          <p15:clr>
            <a:srgbClr val="A4A3A4"/>
          </p15:clr>
        </p15:guide>
        <p15:guide id="3" orient="horz" pos="551">
          <p15:clr>
            <a:srgbClr val="A4A3A4"/>
          </p15:clr>
        </p15:guide>
        <p15:guide id="4" pos="234">
          <p15:clr>
            <a:srgbClr val="A4A3A4"/>
          </p15:clr>
        </p15:guide>
        <p15:guide id="5" pos="7475">
          <p15:clr>
            <a:srgbClr val="A4A3A4"/>
          </p15:clr>
        </p15:guide>
      </p15:sldGuideLst>
    </p:ext>
    <p:ext uri="http://customooxmlschemas.google.com/">
      <go:slidesCustomData xmlns:go="http://customooxmlschemas.google.com/" r:id="rId47" roundtripDataSignature="AMtx7mgiy76TiGPB3bJC8rTSxWYcJf5+Y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99" orient="horz"/>
        <p:guide pos="7100"/>
        <p:guide pos="551" orient="horz"/>
        <p:guide pos="234"/>
        <p:guide pos="7475"/>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rbel-bold.fntdata"/><Relationship Id="rId20" Type="http://schemas.openxmlformats.org/officeDocument/2006/relationships/slide" Target="slides/slide12.xml"/><Relationship Id="rId42" Type="http://schemas.openxmlformats.org/officeDocument/2006/relationships/font" Target="fonts/Corbel-boldItalic.fntdata"/><Relationship Id="rId41" Type="http://schemas.openxmlformats.org/officeDocument/2006/relationships/font" Target="fonts/Corbel-italic.fntdata"/><Relationship Id="rId22" Type="http://schemas.openxmlformats.org/officeDocument/2006/relationships/slide" Target="slides/slide14.xml"/><Relationship Id="rId44" Type="http://schemas.openxmlformats.org/officeDocument/2006/relationships/font" Target="fonts/OpenSans-bold.fntdata"/><Relationship Id="rId21" Type="http://schemas.openxmlformats.org/officeDocument/2006/relationships/slide" Target="slides/slide13.xml"/><Relationship Id="rId43" Type="http://schemas.openxmlformats.org/officeDocument/2006/relationships/font" Target="fonts/OpenSans-regular.fntdata"/><Relationship Id="rId24" Type="http://schemas.openxmlformats.org/officeDocument/2006/relationships/slide" Target="slides/slide16.xml"/><Relationship Id="rId46" Type="http://schemas.openxmlformats.org/officeDocument/2006/relationships/font" Target="fonts/OpenSans-boldItalic.fntdata"/><Relationship Id="rId23" Type="http://schemas.openxmlformats.org/officeDocument/2006/relationships/slide" Target="slides/slide15.xml"/><Relationship Id="rId45" Type="http://schemas.openxmlformats.org/officeDocument/2006/relationships/font" Target="fonts/Open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47" Type="http://customschemas.google.com/relationships/presentationmetadata" Target="metadata"/><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1.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Raleway-regular.fntdata"/><Relationship Id="rId30" Type="http://schemas.openxmlformats.org/officeDocument/2006/relationships/slide" Target="slides/slide22.xml"/><Relationship Id="rId11" Type="http://schemas.openxmlformats.org/officeDocument/2006/relationships/slide" Target="slides/slide3.xml"/><Relationship Id="rId33" Type="http://schemas.openxmlformats.org/officeDocument/2006/relationships/font" Target="fonts/Raleway-italic.fntdata"/><Relationship Id="rId10" Type="http://schemas.openxmlformats.org/officeDocument/2006/relationships/slide" Target="slides/slide2.xml"/><Relationship Id="rId32" Type="http://schemas.openxmlformats.org/officeDocument/2006/relationships/font" Target="fonts/Raleway-bold.fntdata"/><Relationship Id="rId13" Type="http://schemas.openxmlformats.org/officeDocument/2006/relationships/slide" Target="slides/slide5.xml"/><Relationship Id="rId35" Type="http://schemas.openxmlformats.org/officeDocument/2006/relationships/font" Target="fonts/Roboto-regular.fntdata"/><Relationship Id="rId12" Type="http://schemas.openxmlformats.org/officeDocument/2006/relationships/slide" Target="slides/slide4.xml"/><Relationship Id="rId34" Type="http://schemas.openxmlformats.org/officeDocument/2006/relationships/font" Target="fonts/Raleway-boldItalic.fntdata"/><Relationship Id="rId15" Type="http://schemas.openxmlformats.org/officeDocument/2006/relationships/slide" Target="slides/slide7.xml"/><Relationship Id="rId37" Type="http://schemas.openxmlformats.org/officeDocument/2006/relationships/font" Target="fonts/Roboto-italic.fntdata"/><Relationship Id="rId14" Type="http://schemas.openxmlformats.org/officeDocument/2006/relationships/slide" Target="slides/slide6.xml"/><Relationship Id="rId36" Type="http://schemas.openxmlformats.org/officeDocument/2006/relationships/font" Target="fonts/Roboto-bold.fntdata"/><Relationship Id="rId17" Type="http://schemas.openxmlformats.org/officeDocument/2006/relationships/slide" Target="slides/slide9.xml"/><Relationship Id="rId39" Type="http://schemas.openxmlformats.org/officeDocument/2006/relationships/font" Target="fonts/Corbel-regular.fntdata"/><Relationship Id="rId16" Type="http://schemas.openxmlformats.org/officeDocument/2006/relationships/slide" Target="slides/slide8.xml"/><Relationship Id="rId38" Type="http://schemas.openxmlformats.org/officeDocument/2006/relationships/font" Target="fonts/Roboto-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presentation/d/1mWbG3QbHbMNR3gH_3L6NwyRa1TE06Gtz/edit#slide=id.gca5f557cbf_0_50" TargetMode="External"/><Relationship Id="rId3" Type="http://schemas.openxmlformats.org/officeDocument/2006/relationships/hyperlink" Target="https://eatris.eu/wp-content/uploads/2021/06/Brochure_EATRIS-Plus-Summer-School-in-Personalised-Medicine_FINAL.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0" Type="http://schemas.openxmlformats.org/officeDocument/2006/relationships/hyperlink" Target="https://www.researchobject.org/ro-crate/" TargetMode="External"/><Relationship Id="rId11" Type="http://schemas.openxmlformats.org/officeDocument/2006/relationships/hyperlink" Target="https://www.nextflow.io/" TargetMode="External"/><Relationship Id="rId22" Type="http://schemas.openxmlformats.org/officeDocument/2006/relationships/hyperlink" Target="https://www.eosc-life.eu/" TargetMode="External"/><Relationship Id="rId10" Type="http://schemas.openxmlformats.org/officeDocument/2006/relationships/hyperlink" Target="https://raw.githubusercontent.com/inab/ipc_workflows/cosifer-20210322/cosifer/cwl/cosifer-workflow.cwl" TargetMode="External"/><Relationship Id="rId21" Type="http://schemas.openxmlformats.org/officeDocument/2006/relationships/hyperlink" Target="https://www.eosc-life.eu/" TargetMode="External"/><Relationship Id="rId13" Type="http://schemas.openxmlformats.org/officeDocument/2006/relationships/hyperlink" Target="https://github.com/common-workflow-language/cwltool" TargetMode="External"/><Relationship Id="rId24" Type="http://schemas.openxmlformats.org/officeDocument/2006/relationships/hyperlink" Target="https://www.ejprarediseases.org/" TargetMode="External"/><Relationship Id="rId12" Type="http://schemas.openxmlformats.org/officeDocument/2006/relationships/hyperlink" Target="https://www.nextflow.io/" TargetMode="External"/><Relationship Id="rId23" Type="http://schemas.openxmlformats.org/officeDocument/2006/relationships/hyperlink" Target="https://www.ejprarediseases.org/" TargetMode="External"/><Relationship Id="rId1" Type="http://schemas.openxmlformats.org/officeDocument/2006/relationships/notesMaster" Target="../notesMasters/notesMaster1.xml"/><Relationship Id="rId2" Type="http://schemas.openxmlformats.org/officeDocument/2006/relationships/hyperlink" Target="https://workflowhub.eu" TargetMode="External"/><Relationship Id="rId3" Type="http://schemas.openxmlformats.org/officeDocument/2006/relationships/hyperlink" Target="https://workflowhub.eu" TargetMode="External"/><Relationship Id="rId4" Type="http://schemas.openxmlformats.org/officeDocument/2006/relationships/hyperlink" Target="https://dockstore.org" TargetMode="External"/><Relationship Id="rId9" Type="http://schemas.openxmlformats.org/officeDocument/2006/relationships/hyperlink" Target="https://raw.githubusercontent.com/inab/ipc_workflows/cosifer-20210322/cosifer/cwl/cosifer-workflow.cwl" TargetMode="External"/><Relationship Id="rId15" Type="http://schemas.openxmlformats.org/officeDocument/2006/relationships/hyperlink" Target="https://en.wikipedia.org/wiki/CURIE" TargetMode="External"/><Relationship Id="rId14" Type="http://schemas.openxmlformats.org/officeDocument/2006/relationships/hyperlink" Target="https://github.com/common-workflow-language/cwltool" TargetMode="External"/><Relationship Id="rId17" Type="http://schemas.openxmlformats.org/officeDocument/2006/relationships/hyperlink" Target="https://en.wikipedia.org/wiki/Persistent_identifier" TargetMode="External"/><Relationship Id="rId16" Type="http://schemas.openxmlformats.org/officeDocument/2006/relationships/hyperlink" Target="https://en.wikipedia.org/wiki/CURIE" TargetMode="External"/><Relationship Id="rId5" Type="http://schemas.openxmlformats.org/officeDocument/2006/relationships/hyperlink" Target="https://dockstore.org" TargetMode="External"/><Relationship Id="rId19" Type="http://schemas.openxmlformats.org/officeDocument/2006/relationships/hyperlink" Target="https://www.researchobject.org/ro-crate/" TargetMode="External"/><Relationship Id="rId6" Type="http://schemas.openxmlformats.org/officeDocument/2006/relationships/hyperlink" Target="https://www.researchobject.org/ro-crate/" TargetMode="External"/><Relationship Id="rId18" Type="http://schemas.openxmlformats.org/officeDocument/2006/relationships/hyperlink" Target="https://en.wikipedia.org/wiki/Persistent_identifier" TargetMode="External"/><Relationship Id="rId7" Type="http://schemas.openxmlformats.org/officeDocument/2006/relationships/hyperlink" Target="https://www.researchobject.org/ro-crate/" TargetMode="External"/><Relationship Id="rId8" Type="http://schemas.openxmlformats.org/officeDocument/2006/relationships/hyperlink" Target="https://pip.pypa.io/en/stable/cli/pip_install/#git"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osc-life.eu/news/workshop-hosting-hybrid-events/"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97" name="Google Shape;39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e21369274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e213692744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3" name="Google Shape;493;ge213692744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b6e86606b2_0_4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0" name="Google Shape;500;gb6e86606b2_0_4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501" name="Google Shape;501;gb6e86606b2_0_4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e2099cbb4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 name="Google Shape;508;ge2099cbb40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Where exactly we stand now:  We decided that we needed to turn practical so instead of providing an additional set of recommendations for sensitive data sharing we are working on developing a toolbox that will not create resources de novo but provide pointers to guidelines/recommendations/good practices/tools already existing.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So far we have provided the general design and scope of the toolbox, a categorisation system that has been refined through a pilot study of tagging 110 resources by RI experts (and that will be the initial toolbox content) and an early demonstrator of the toolbox management of resources.</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More details here:</a:t>
            </a:r>
            <a:r>
              <a:rPr lang="en-GB" sz="1100" u="sng">
                <a:solidFill>
                  <a:srgbClr val="800080"/>
                </a:solidFill>
                <a:latin typeface="Arial"/>
                <a:ea typeface="Arial"/>
                <a:cs typeface="Arial"/>
                <a:sym typeface="Arial"/>
                <a:hlinkClick r:id="rId2">
                  <a:extLst>
                    <a:ext uri="{A12FA001-AC4F-418D-AE19-62706E023703}">
                      <ahyp:hlinkClr val="tx"/>
                    </a:ext>
                  </a:extLst>
                </a:hlinkClick>
              </a:rPr>
              <a:t>https://docs.google.com/presentation/d/1mWbG3QbHbMNR3gH_3L6NwyRa1TE06Gtz/edit#slide=id.gca5f557cbf_0_50</a:t>
            </a:r>
            <a:r>
              <a:rPr lang="en-GB" sz="1100">
                <a:latin typeface="Arial"/>
                <a:ea typeface="Arial"/>
                <a:cs typeface="Arial"/>
                <a:sym typeface="Arial"/>
              </a:rPr>
              <a:t>  (e.g. the considerations of its technical implementation, process for the refinement of the categorisation system through the pilot study etc.)</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There are other WP4 activities going on at the moment that can be mentioned if you see fit as « work in progress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 -  a report on data standards for observational and interventional studies, and on interoperability between healthcare and research data (Steve Canham has a presentation about this topic next week </a:t>
            </a:r>
            <a:r>
              <a:rPr lang="en-GB" sz="1100" u="sng">
                <a:solidFill>
                  <a:srgbClr val="800080"/>
                </a:solidFill>
                <a:latin typeface="Arial"/>
                <a:ea typeface="Arial"/>
                <a:cs typeface="Arial"/>
                <a:sym typeface="Arial"/>
                <a:hlinkClick r:id="rId3">
                  <a:extLst>
                    <a:ext uri="{A12FA001-AC4F-418D-AE19-62706E023703}">
                      <ahyp:hlinkClr val="tx"/>
                    </a:ext>
                  </a:extLst>
                </a:hlinkClick>
              </a:rPr>
              <a:t>at the EATRIS Summerschool</a:t>
            </a:r>
            <a:r>
              <a:rPr lang="en-GB"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1200"/>
              </a:spcAft>
              <a:buSzPts val="1100"/>
              <a:buNone/>
            </a:pPr>
            <a:r>
              <a:rPr lang="en-GB" sz="1100">
                <a:latin typeface="Arial"/>
                <a:ea typeface="Arial"/>
                <a:cs typeface="Arial"/>
                <a:sym typeface="Arial"/>
              </a:rPr>
              <a:t>- a report on national health databases and registries with description of the access procedures for reuse for research purposes</a:t>
            </a:r>
            <a:endParaRPr/>
          </a:p>
        </p:txBody>
      </p:sp>
      <p:sp>
        <p:nvSpPr>
          <p:cNvPr id="509" name="Google Shape;509;ge2099cbb40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e2099cbb40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6" name="Google Shape;516;ge2099cbb40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7" name="Google Shape;517;ge2099cbb40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e20772802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WfExS (which could be pronounced like "why-fex", "why-fix" or "why-fixes") project aims to automate next steps:</a:t>
            </a:r>
            <a:endParaRPr>
              <a:solidFill>
                <a:schemeClr val="dk1"/>
              </a:solidFill>
            </a:endParaRPr>
          </a:p>
          <a:p>
            <a:pPr indent="-317500" lvl="0" marL="457200" rtl="0" algn="l">
              <a:lnSpc>
                <a:spcPct val="115000"/>
              </a:lnSpc>
              <a:spcBef>
                <a:spcPts val="1200"/>
              </a:spcBef>
              <a:spcAft>
                <a:spcPts val="0"/>
              </a:spcAft>
              <a:buClr>
                <a:schemeClr val="dk1"/>
              </a:buClr>
              <a:buSzPts val="1400"/>
              <a:buChar char="●"/>
            </a:pPr>
            <a:r>
              <a:rPr lang="en-GB">
                <a:solidFill>
                  <a:schemeClr val="dk1"/>
                </a:solidFill>
              </a:rPr>
              <a:t>Set up the working directory. If the work has been requested to be secured, an encrypted gocryptfs filesystem is created, and its key is encrypted using GA4GH crypt4gh.</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Fetch and cache a workflow from either:</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GB">
                <a:solidFill>
                  <a:schemeClr val="dk1"/>
                </a:solidFill>
              </a:rPr>
              <a:t>A GA4GH TRSv2-enabled</a:t>
            </a:r>
            <a:r>
              <a:rPr lang="en-GB">
                <a:solidFill>
                  <a:schemeClr val="dk1"/>
                </a:solidFill>
                <a:uFill>
                  <a:noFill/>
                </a:uFill>
                <a:hlinkClick r:id="rId2">
                  <a:extLst>
                    <a:ext uri="{A12FA001-AC4F-418D-AE19-62706E023703}">
                      <ahyp:hlinkClr val="tx"/>
                    </a:ext>
                  </a:extLst>
                </a:hlinkClick>
              </a:rPr>
              <a:t> </a:t>
            </a:r>
            <a:r>
              <a:rPr lang="en-GB" u="sng">
                <a:solidFill>
                  <a:schemeClr val="hlink"/>
                </a:solidFill>
                <a:hlinkClick r:id="rId3"/>
              </a:rPr>
              <a:t>WorkflowHub</a:t>
            </a:r>
            <a:r>
              <a:rPr lang="en-GB">
                <a:solidFill>
                  <a:schemeClr val="dk1"/>
                </a:solidFill>
              </a:rPr>
              <a:t> instance (which provides RO-Crates).</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GB">
                <a:solidFill>
                  <a:schemeClr val="dk1"/>
                </a:solidFill>
              </a:rPr>
              <a:t>A GA4GH TRSv2 (2.0.0-beta2 or 2.0.0) enabled service. Currently tested with</a:t>
            </a:r>
            <a:r>
              <a:rPr lang="en-GB">
                <a:solidFill>
                  <a:schemeClr val="dk1"/>
                </a:solidFill>
                <a:uFill>
                  <a:noFill/>
                </a:uFill>
                <a:hlinkClick r:id="rId4">
                  <a:extLst>
                    <a:ext uri="{A12FA001-AC4F-418D-AE19-62706E023703}">
                      <ahyp:hlinkClr val="tx"/>
                    </a:ext>
                  </a:extLst>
                </a:hlinkClick>
              </a:rPr>
              <a:t> </a:t>
            </a:r>
            <a:r>
              <a:rPr lang="en-GB" u="sng">
                <a:solidFill>
                  <a:schemeClr val="hlink"/>
                </a:solidFill>
                <a:hlinkClick r:id="rId5"/>
              </a:rPr>
              <a:t>Dockstore</a:t>
            </a:r>
            <a:r>
              <a:rPr lang="en-GB">
                <a:solidFill>
                  <a:schemeClr val="dk1"/>
                </a:solidFill>
              </a:rPr>
              <a:t> and WorkflowHub in degraded mode.</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GB">
                <a:solidFill>
                  <a:schemeClr val="dk1"/>
                </a:solidFill>
              </a:rPr>
              <a:t>A straight URL to an existing</a:t>
            </a:r>
            <a:r>
              <a:rPr lang="en-GB">
                <a:solidFill>
                  <a:schemeClr val="dk1"/>
                </a:solidFill>
                <a:uFill>
                  <a:noFill/>
                </a:uFill>
                <a:hlinkClick r:id="rId6">
                  <a:extLst>
                    <a:ext uri="{A12FA001-AC4F-418D-AE19-62706E023703}">
                      <ahyp:hlinkClr val="tx"/>
                    </a:ext>
                  </a:extLst>
                </a:hlinkClick>
              </a:rPr>
              <a:t> </a:t>
            </a:r>
            <a:r>
              <a:rPr lang="en-GB" u="sng">
                <a:solidFill>
                  <a:schemeClr val="hlink"/>
                </a:solidFill>
                <a:hlinkClick r:id="rId7"/>
              </a:rPr>
              <a:t>Research Object as an RO-Crate</a:t>
            </a:r>
            <a:r>
              <a:rPr lang="en-GB">
                <a:solidFill>
                  <a:schemeClr val="dk1"/>
                </a:solidFill>
              </a:rPr>
              <a:t> in ZIP archive describing a workflow.</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GB">
                <a:solidFill>
                  <a:schemeClr val="dk1"/>
                </a:solidFill>
              </a:rPr>
              <a:t>A git repository (</a:t>
            </a:r>
            <a:r>
              <a:rPr lang="en-GB" u="sng">
                <a:solidFill>
                  <a:schemeClr val="hlink"/>
                </a:solidFill>
                <a:hlinkClick r:id="rId8"/>
              </a:rPr>
              <a:t>using this syntax</a:t>
            </a:r>
            <a:r>
              <a:rPr lang="en-GB">
                <a:solidFill>
                  <a:schemeClr val="dk1"/>
                </a:solidFill>
              </a:rPr>
              <a:t> for the URI)</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GB">
                <a:solidFill>
                  <a:schemeClr val="dk1"/>
                </a:solidFill>
              </a:rPr>
              <a:t>A public GitHub URL (like</a:t>
            </a:r>
            <a:r>
              <a:rPr lang="en-GB">
                <a:solidFill>
                  <a:schemeClr val="dk1"/>
                </a:solidFill>
                <a:uFill>
                  <a:noFill/>
                </a:uFill>
                <a:hlinkClick r:id="rId9">
                  <a:extLst>
                    <a:ext uri="{A12FA001-AC4F-418D-AE19-62706E023703}">
                      <ahyp:hlinkClr val="tx"/>
                    </a:ext>
                  </a:extLst>
                </a:hlinkClick>
              </a:rPr>
              <a:t> </a:t>
            </a:r>
            <a:r>
              <a:rPr lang="en-GB" u="sng">
                <a:solidFill>
                  <a:schemeClr val="hlink"/>
                </a:solidFill>
                <a:hlinkClick r:id="rId10"/>
              </a:rPr>
              <a:t>this example</a:t>
            </a:r>
            <a:r>
              <a:rPr lang="en-GB">
                <a:solidFill>
                  <a:schemeClr val="dk1"/>
                </a:solidFill>
              </a:rPr>
              <a:t>).</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Identify the kind of workflow.</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Fetch and set up workflow execution engine (currently supported</a:t>
            </a:r>
            <a:r>
              <a:rPr lang="en-GB">
                <a:solidFill>
                  <a:schemeClr val="dk1"/>
                </a:solidFill>
                <a:uFill>
                  <a:noFill/>
                </a:uFill>
                <a:hlinkClick r:id="rId11">
                  <a:extLst>
                    <a:ext uri="{A12FA001-AC4F-418D-AE19-62706E023703}">
                      <ahyp:hlinkClr val="tx"/>
                    </a:ext>
                  </a:extLst>
                </a:hlinkClick>
              </a:rPr>
              <a:t> </a:t>
            </a:r>
            <a:r>
              <a:rPr lang="en-GB" u="sng">
                <a:solidFill>
                  <a:schemeClr val="hlink"/>
                </a:solidFill>
                <a:hlinkClick r:id="rId12"/>
              </a:rPr>
              <a:t>Nextflow</a:t>
            </a:r>
            <a:r>
              <a:rPr lang="en-GB">
                <a:solidFill>
                  <a:schemeClr val="dk1"/>
                </a:solidFill>
              </a:rPr>
              <a:t> and</a:t>
            </a:r>
            <a:r>
              <a:rPr lang="en-GB">
                <a:solidFill>
                  <a:schemeClr val="dk1"/>
                </a:solidFill>
                <a:uFill>
                  <a:noFill/>
                </a:uFill>
                <a:hlinkClick r:id="rId13">
                  <a:extLst>
                    <a:ext uri="{A12FA001-AC4F-418D-AE19-62706E023703}">
                      <ahyp:hlinkClr val="tx"/>
                    </a:ext>
                  </a:extLst>
                </a:hlinkClick>
              </a:rPr>
              <a:t> </a:t>
            </a:r>
            <a:r>
              <a:rPr lang="en-GB" u="sng">
                <a:solidFill>
                  <a:schemeClr val="hlink"/>
                </a:solidFill>
                <a:hlinkClick r:id="rId14"/>
              </a:rPr>
              <a:t>cwltool</a:t>
            </a:r>
            <a:r>
              <a:rPr lang="en-GB">
                <a:solidFill>
                  <a:schemeClr val="dk1"/>
                </a:solidFill>
              </a:rPr>
              <a:t>).</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Identify the needed containers by the workflow, and fetch/cache them.</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Fetch and cache the inputs (when it is allowed), represented either through an URL or a</a:t>
            </a:r>
            <a:r>
              <a:rPr lang="en-GB">
                <a:solidFill>
                  <a:schemeClr val="dk1"/>
                </a:solidFill>
                <a:uFill>
                  <a:noFill/>
                </a:uFill>
                <a:hlinkClick r:id="rId15">
                  <a:extLst>
                    <a:ext uri="{A12FA001-AC4F-418D-AE19-62706E023703}">
                      <ahyp:hlinkClr val="tx"/>
                    </a:ext>
                  </a:extLst>
                </a:hlinkClick>
              </a:rPr>
              <a:t> </a:t>
            </a:r>
            <a:r>
              <a:rPr lang="en-GB" u="sng">
                <a:solidFill>
                  <a:schemeClr val="hlink"/>
                </a:solidFill>
                <a:hlinkClick r:id="rId16"/>
              </a:rPr>
              <a:t>CURIE-represented</a:t>
            </a:r>
            <a:r>
              <a:rPr lang="en-GB">
                <a:solidFill>
                  <a:schemeClr val="dk1"/>
                </a:solidFill>
              </a:rPr>
              <a:t> PID (public</a:t>
            </a:r>
            <a:r>
              <a:rPr lang="en-GB">
                <a:solidFill>
                  <a:schemeClr val="dk1"/>
                </a:solidFill>
                <a:uFill>
                  <a:noFill/>
                </a:uFill>
                <a:hlinkClick r:id="rId17">
                  <a:extLst>
                    <a:ext uri="{A12FA001-AC4F-418D-AE19-62706E023703}">
                      <ahyp:hlinkClr val="tx"/>
                    </a:ext>
                  </a:extLst>
                </a:hlinkClick>
              </a:rPr>
              <a:t> </a:t>
            </a:r>
            <a:r>
              <a:rPr lang="en-GB" u="sng">
                <a:solidFill>
                  <a:schemeClr val="hlink"/>
                </a:solidFill>
                <a:hlinkClick r:id="rId18"/>
              </a:rPr>
              <a:t>persistent identifier</a:t>
            </a:r>
            <a:r>
              <a:rPr lang="en-GB">
                <a:solidFill>
                  <a:schemeClr val="dk1"/>
                </a:solidFill>
              </a:rPr>
              <a:t>). The sources could be under controlled-access.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Execute the workflow in the working directory (which could be encrypted).</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GB">
                <a:solidFill>
                  <a:schemeClr val="dk1"/>
                </a:solidFill>
              </a:rPr>
              <a:t>Optionally describe the results through an</a:t>
            </a:r>
            <a:r>
              <a:rPr lang="en-GB">
                <a:solidFill>
                  <a:schemeClr val="dk1"/>
                </a:solidFill>
                <a:uFill>
                  <a:noFill/>
                </a:uFill>
                <a:hlinkClick r:id="rId19">
                  <a:extLst>
                    <a:ext uri="{A12FA001-AC4F-418D-AE19-62706E023703}">
                      <ahyp:hlinkClr val="tx"/>
                    </a:ext>
                  </a:extLst>
                </a:hlinkClick>
              </a:rPr>
              <a:t> </a:t>
            </a:r>
            <a:r>
              <a:rPr lang="en-GB" u="sng">
                <a:solidFill>
                  <a:schemeClr val="hlink"/>
                </a:solidFill>
                <a:hlinkClick r:id="rId20"/>
              </a:rPr>
              <a:t>RO-Crate</a:t>
            </a:r>
            <a:r>
              <a:rPr lang="en-GB">
                <a:solidFill>
                  <a:schemeClr val="dk1"/>
                </a:solidFill>
              </a:rPr>
              <a:t>, and upload both RO-Crate and the results elsewhere in a secure way (still being developed).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This development is relevant for projects like</a:t>
            </a:r>
            <a:r>
              <a:rPr lang="en-GB">
                <a:solidFill>
                  <a:schemeClr val="dk1"/>
                </a:solidFill>
                <a:uFill>
                  <a:noFill/>
                </a:uFill>
                <a:hlinkClick r:id="rId21">
                  <a:extLst>
                    <a:ext uri="{A12FA001-AC4F-418D-AE19-62706E023703}">
                      <ahyp:hlinkClr val="tx"/>
                    </a:ext>
                  </a:extLst>
                </a:hlinkClick>
              </a:rPr>
              <a:t> </a:t>
            </a:r>
            <a:r>
              <a:rPr lang="en-GB" u="sng">
                <a:solidFill>
                  <a:schemeClr val="hlink"/>
                </a:solidFill>
                <a:hlinkClick r:id="rId22"/>
              </a:rPr>
              <a:t>EOSC-Life</a:t>
            </a:r>
            <a:r>
              <a:rPr lang="en-GB">
                <a:solidFill>
                  <a:schemeClr val="dk1"/>
                </a:solidFill>
              </a:rPr>
              <a:t> or</a:t>
            </a:r>
            <a:r>
              <a:rPr lang="en-GB">
                <a:solidFill>
                  <a:schemeClr val="dk1"/>
                </a:solidFill>
                <a:uFill>
                  <a:noFill/>
                </a:uFill>
                <a:hlinkClick r:id="rId23">
                  <a:extLst>
                    <a:ext uri="{A12FA001-AC4F-418D-AE19-62706E023703}">
                      <ahyp:hlinkClr val="tx"/>
                    </a:ext>
                  </a:extLst>
                </a:hlinkClick>
              </a:rPr>
              <a:t> </a:t>
            </a:r>
            <a:r>
              <a:rPr lang="en-GB" u="sng">
                <a:solidFill>
                  <a:schemeClr val="hlink"/>
                </a:solidFill>
                <a:hlinkClick r:id="rId24"/>
              </a:rPr>
              <a:t>EJP-RD</a:t>
            </a:r>
            <a:r>
              <a:rPr lang="en-GB">
                <a:solidFill>
                  <a:schemeClr val="dk1"/>
                </a:solidFill>
              </a:rPr>
              <a:t>.</a:t>
            </a:r>
            <a:endParaRPr>
              <a:solidFill>
                <a:schemeClr val="dk1"/>
              </a:solidFill>
            </a:endParaRPr>
          </a:p>
          <a:p>
            <a:pPr indent="0" lvl="0" marL="0" rtl="0" algn="l">
              <a:lnSpc>
                <a:spcPct val="100000"/>
              </a:lnSpc>
              <a:spcBef>
                <a:spcPts val="1200"/>
              </a:spcBef>
              <a:spcAft>
                <a:spcPts val="0"/>
              </a:spcAft>
              <a:buSzPts val="1100"/>
              <a:buNone/>
            </a:pPr>
            <a:r>
              <a:t/>
            </a:r>
            <a:endParaRPr/>
          </a:p>
        </p:txBody>
      </p:sp>
      <p:sp>
        <p:nvSpPr>
          <p:cNvPr id="526" name="Google Shape;526;ge207728023_0_0:notes"/>
          <p:cNvSpPr/>
          <p:nvPr>
            <p:ph idx="2" type="sldImg"/>
          </p:nvPr>
        </p:nvSpPr>
        <p:spPr>
          <a:xfrm>
            <a:off x="857419" y="685800"/>
            <a:ext cx="3429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e1d576a82d_0_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8" name="Google Shape;598;ge1d576a82d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e12e9ea8de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2" name="Google Shape;622;ge12e9ea8de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900"/>
              <a:t>Secure sharing of sensitive data from the data owner to research experts is extremely challenging due to privacy reasons, but also due to the massive risk involved in sharing commercially sensitive data. To address this issue, the team from TU Wien will be extending OSSDIP to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e1d111e16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31" name="Google Shape;631;ge1d111e163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2" name="Google Shape;632;ge1d111e163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e1c93dcf1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40" name="Google Shape;640;ge1c93dcf1f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Focus at the moment on creating e-learning courses</a:t>
            </a:r>
            <a:endParaRPr/>
          </a:p>
        </p:txBody>
      </p:sp>
      <p:sp>
        <p:nvSpPr>
          <p:cNvPr id="641" name="Google Shape;641;ge1c93dcf1f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e1d111da65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e1d111da65_0_7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 name="Google Shape;40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For example – we had a call before summer for datasets; work to publish the first cohort of FAIR RI data resources in the cloud is now underway</a:t>
            </a:r>
            <a:endParaRPr/>
          </a:p>
          <a:p>
            <a:pPr indent="0" lvl="0" marL="0" rtl="0" algn="l">
              <a:lnSpc>
                <a:spcPct val="100000"/>
              </a:lnSpc>
              <a:spcBef>
                <a:spcPts val="0"/>
              </a:spcBef>
              <a:spcAft>
                <a:spcPts val="0"/>
              </a:spcAft>
              <a:buSzPts val="1400"/>
              <a:buNone/>
            </a:pPr>
            <a:r>
              <a:rPr lang="en-GB"/>
              <a:t>And</a:t>
            </a:r>
            <a:endParaRPr/>
          </a:p>
          <a:p>
            <a:pPr indent="0" lvl="0" marL="0" rtl="0" algn="l">
              <a:lnSpc>
                <a:spcPct val="100000"/>
              </a:lnSpc>
              <a:spcBef>
                <a:spcPts val="0"/>
              </a:spcBef>
              <a:spcAft>
                <a:spcPts val="0"/>
              </a:spcAft>
              <a:buSzPts val="1400"/>
              <a:buNone/>
            </a:pPr>
            <a:r>
              <a:rPr lang="en-GB"/>
              <a:t>Released guideline documents on FAIR, secure data access with mapping of national capabilities</a:t>
            </a:r>
            <a:endParaRPr/>
          </a:p>
          <a:p>
            <a:pPr indent="0" lvl="0" marL="0" rtl="0" algn="l">
              <a:lnSpc>
                <a:spcPct val="100000"/>
              </a:lnSpc>
              <a:spcBef>
                <a:spcPts val="0"/>
              </a:spcBef>
              <a:spcAft>
                <a:spcPts val="0"/>
              </a:spcAft>
              <a:buSzPts val="1400"/>
              <a:buNone/>
            </a:pPr>
            <a:r>
              <a:rPr lang="en-GB"/>
              <a:t>Several training events and hackathons to build capacity in RI’s for federated, cloud-based analytics in our tools work-package</a:t>
            </a:r>
            <a:endParaRPr/>
          </a:p>
        </p:txBody>
      </p:sp>
      <p:sp>
        <p:nvSpPr>
          <p:cNvPr id="404" name="Google Shape;404;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e1d576a589_0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64" name="Google Shape;664;ge1d576a589_0_1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65" name="Google Shape;665;ge1d576a589_0_1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gb6f0c1308e_0_10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EOSC-Life ‘Hosting hybrid events’ workshop:</a:t>
            </a:r>
            <a:br>
              <a:rPr lang="en-GB"/>
            </a:br>
            <a:r>
              <a:rPr lang="en-GB"/>
              <a:t>Programme: </a:t>
            </a:r>
            <a:r>
              <a:rPr lang="en-GB" u="sng">
                <a:solidFill>
                  <a:schemeClr val="hlink"/>
                </a:solidFill>
                <a:hlinkClick r:id="rId2"/>
              </a:rPr>
              <a:t>https://www.eosc-life.eu/news/workshop-hosting-hybrid-events/</a:t>
            </a:r>
            <a:r>
              <a:rPr lang="en-GB"/>
              <a:t> </a:t>
            </a:r>
            <a:endParaRPr/>
          </a:p>
          <a:p>
            <a:pPr indent="0" lvl="0" marL="0" rtl="0" algn="l">
              <a:spcBef>
                <a:spcPts val="0"/>
              </a:spcBef>
              <a:spcAft>
                <a:spcPts val="0"/>
              </a:spcAft>
              <a:buNone/>
            </a:pPr>
            <a:r>
              <a:rPr lang="en-GB"/>
              <a:t>Registration form: Email Daniel Thomas López  dthlopez@ebi.ac.uk</a:t>
            </a:r>
            <a:endParaRPr/>
          </a:p>
          <a:p>
            <a:pPr indent="0" lvl="0" marL="0" rtl="0" algn="l">
              <a:spcBef>
                <a:spcPts val="0"/>
              </a:spcBef>
              <a:spcAft>
                <a:spcPts val="0"/>
              </a:spcAft>
              <a:buNone/>
            </a:pPr>
            <a:r>
              <a:t/>
            </a:r>
            <a:endParaRPr/>
          </a:p>
        </p:txBody>
      </p:sp>
      <p:sp>
        <p:nvSpPr>
          <p:cNvPr id="676" name="Google Shape;676;gb6f0c1308e_0_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e2099cbb40_0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e2099cbb40_0_1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89" name="Google Shape;689;ge2099cbb40_0_1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15" name="Google Shape;41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For example – we had a call before summer for datasets; work to publish the first cohort of FAIR RI data resources in the cloud is now underway</a:t>
            </a:r>
            <a:endParaRPr/>
          </a:p>
          <a:p>
            <a:pPr indent="0" lvl="0" marL="0" rtl="0" algn="l">
              <a:lnSpc>
                <a:spcPct val="100000"/>
              </a:lnSpc>
              <a:spcBef>
                <a:spcPts val="0"/>
              </a:spcBef>
              <a:spcAft>
                <a:spcPts val="0"/>
              </a:spcAft>
              <a:buSzPts val="1400"/>
              <a:buNone/>
            </a:pPr>
            <a:r>
              <a:rPr lang="en-GB"/>
              <a:t>And</a:t>
            </a:r>
            <a:endParaRPr/>
          </a:p>
          <a:p>
            <a:pPr indent="0" lvl="0" marL="0" rtl="0" algn="l">
              <a:lnSpc>
                <a:spcPct val="100000"/>
              </a:lnSpc>
              <a:spcBef>
                <a:spcPts val="0"/>
              </a:spcBef>
              <a:spcAft>
                <a:spcPts val="0"/>
              </a:spcAft>
              <a:buSzPts val="1400"/>
              <a:buNone/>
            </a:pPr>
            <a:r>
              <a:rPr lang="en-GB"/>
              <a:t>Resleased guideline documents on FAIR, secure data access with mapping of national capabilities</a:t>
            </a:r>
            <a:endParaRPr/>
          </a:p>
          <a:p>
            <a:pPr indent="0" lvl="0" marL="0" rtl="0" algn="l">
              <a:lnSpc>
                <a:spcPct val="100000"/>
              </a:lnSpc>
              <a:spcBef>
                <a:spcPts val="0"/>
              </a:spcBef>
              <a:spcAft>
                <a:spcPts val="0"/>
              </a:spcAft>
              <a:buSzPts val="1400"/>
              <a:buNone/>
            </a:pPr>
            <a:r>
              <a:rPr lang="en-GB"/>
              <a:t>Several training events and hackathons to build capacity in RI’s for federated, cloud-based analytics in our tools work-package</a:t>
            </a:r>
            <a:endParaRPr/>
          </a:p>
        </p:txBody>
      </p:sp>
      <p:sp>
        <p:nvSpPr>
          <p:cNvPr id="423" name="Google Shape;42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0" name="Google Shape;43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6" name="Google Shape;436;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7" name="Google Shape;437;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8" name="Google Shape;448;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9" name="Google Shape;449;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 name="Google Shape;46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1" name="Google Shape;461;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4" name="Google Shape;47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23.jpg"/><Relationship Id="rId13" Type="http://schemas.openxmlformats.org/officeDocument/2006/relationships/image" Target="../media/image20.jpg"/><Relationship Id="rId12"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7.png"/><Relationship Id="rId4" Type="http://schemas.openxmlformats.org/officeDocument/2006/relationships/image" Target="../media/image2.jpg"/><Relationship Id="rId9" Type="http://schemas.openxmlformats.org/officeDocument/2006/relationships/image" Target="../media/image14.png"/><Relationship Id="rId14" Type="http://schemas.openxmlformats.org/officeDocument/2006/relationships/image" Target="../media/image5.jpg"/><Relationship Id="rId5" Type="http://schemas.openxmlformats.org/officeDocument/2006/relationships/image" Target="../media/image24.jpg"/><Relationship Id="rId6" Type="http://schemas.openxmlformats.org/officeDocument/2006/relationships/image" Target="../media/image11.jpg"/><Relationship Id="rId7" Type="http://schemas.openxmlformats.org/officeDocument/2006/relationships/image" Target="../media/image1.jpg"/><Relationship Id="rId8"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9.png"/><Relationship Id="rId3" Type="http://schemas.openxmlformats.org/officeDocument/2006/relationships/image" Target="../media/image17.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2.jpg"/><Relationship Id="rId3" Type="http://schemas.openxmlformats.org/officeDocument/2006/relationships/image" Target="../media/image26.png"/><Relationship Id="rId4" Type="http://schemas.openxmlformats.org/officeDocument/2006/relationships/image" Target="../media/image33.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5.jpg"/><Relationship Id="rId13" Type="http://schemas.openxmlformats.org/officeDocument/2006/relationships/image" Target="../media/image8.png"/><Relationship Id="rId12" Type="http://schemas.openxmlformats.org/officeDocument/2006/relationships/image" Target="../media/image16.jpg"/><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7.png"/><Relationship Id="rId4" Type="http://schemas.openxmlformats.org/officeDocument/2006/relationships/image" Target="../media/image2.jpg"/><Relationship Id="rId9" Type="http://schemas.openxmlformats.org/officeDocument/2006/relationships/image" Target="../media/image14.png"/><Relationship Id="rId15" Type="http://schemas.openxmlformats.org/officeDocument/2006/relationships/image" Target="../media/image5.jpg"/><Relationship Id="rId14" Type="http://schemas.openxmlformats.org/officeDocument/2006/relationships/image" Target="../media/image3.jpg"/><Relationship Id="rId5" Type="http://schemas.openxmlformats.org/officeDocument/2006/relationships/image" Target="../media/image24.jpg"/><Relationship Id="rId6" Type="http://schemas.openxmlformats.org/officeDocument/2006/relationships/image" Target="../media/image11.jpg"/><Relationship Id="rId7" Type="http://schemas.openxmlformats.org/officeDocument/2006/relationships/image" Target="../media/image1.jpg"/><Relationship Id="rId8"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2.jpg"/><Relationship Id="rId3" Type="http://schemas.openxmlformats.org/officeDocument/2006/relationships/image" Target="../media/image30.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4.jpg"/></Relationships>
</file>

<file path=ppt/slideLayouts/_rels/slideLayout33.xml.rels><?xml version="1.0" encoding="UTF-8" standalone="yes"?><Relationships xmlns="http://schemas.openxmlformats.org/package/2006/relationships"><Relationship Id="rId11" Type="http://schemas.openxmlformats.org/officeDocument/2006/relationships/image" Target="../media/image40.png"/><Relationship Id="rId10" Type="http://schemas.openxmlformats.org/officeDocument/2006/relationships/image" Target="../media/image35.jpg"/><Relationship Id="rId13" Type="http://schemas.openxmlformats.org/officeDocument/2006/relationships/image" Target="../media/image45.png"/><Relationship Id="rId12" Type="http://schemas.openxmlformats.org/officeDocument/2006/relationships/image" Target="../media/image53.jpg"/><Relationship Id="rId1" Type="http://schemas.openxmlformats.org/officeDocument/2006/relationships/slideMaster" Target="../slideMasters/slideMaster3.xml"/><Relationship Id="rId2" Type="http://schemas.openxmlformats.org/officeDocument/2006/relationships/image" Target="../media/image74.jpg"/><Relationship Id="rId3" Type="http://schemas.openxmlformats.org/officeDocument/2006/relationships/image" Target="../media/image37.png"/><Relationship Id="rId4" Type="http://schemas.openxmlformats.org/officeDocument/2006/relationships/image" Target="../media/image31.jpg"/><Relationship Id="rId9" Type="http://schemas.openxmlformats.org/officeDocument/2006/relationships/image" Target="../media/image55.png"/><Relationship Id="rId15" Type="http://schemas.openxmlformats.org/officeDocument/2006/relationships/image" Target="../media/image44.jpg"/><Relationship Id="rId14" Type="http://schemas.openxmlformats.org/officeDocument/2006/relationships/image" Target="../media/image41.jpg"/><Relationship Id="rId5" Type="http://schemas.openxmlformats.org/officeDocument/2006/relationships/image" Target="../media/image36.jpg"/><Relationship Id="rId6" Type="http://schemas.openxmlformats.org/officeDocument/2006/relationships/image" Target="../media/image43.jpg"/><Relationship Id="rId7" Type="http://schemas.openxmlformats.org/officeDocument/2006/relationships/image" Target="../media/image39.jpg"/><Relationship Id="rId8" Type="http://schemas.openxmlformats.org/officeDocument/2006/relationships/image" Target="../media/image34.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8.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0.jp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8.jpg"/><Relationship Id="rId3" Type="http://schemas.openxmlformats.org/officeDocument/2006/relationships/image" Target="../media/image42.png"/><Relationship Id="rId4" Type="http://schemas.openxmlformats.org/officeDocument/2006/relationships/image" Target="../media/image4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8.jpg"/><Relationship Id="rId3" Type="http://schemas.openxmlformats.org/officeDocument/2006/relationships/image" Target="../media/image5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2.png"/></Relationships>
</file>

<file path=ppt/slideLayouts/_rels/slideLayout45.xml.rels><?xml version="1.0" encoding="UTF-8" standalone="yes"?><Relationships xmlns="http://schemas.openxmlformats.org/package/2006/relationships"><Relationship Id="rId11" Type="http://schemas.openxmlformats.org/officeDocument/2006/relationships/image" Target="../media/image70.jpg"/><Relationship Id="rId10" Type="http://schemas.openxmlformats.org/officeDocument/2006/relationships/image" Target="../media/image69.jpg"/><Relationship Id="rId13" Type="http://schemas.openxmlformats.org/officeDocument/2006/relationships/image" Target="../media/image61.jpg"/><Relationship Id="rId12" Type="http://schemas.openxmlformats.org/officeDocument/2006/relationships/image" Target="../media/image58.jpg"/><Relationship Id="rId1" Type="http://schemas.openxmlformats.org/officeDocument/2006/relationships/slideMaster" Target="../slideMasters/slideMaster4.xml"/><Relationship Id="rId2" Type="http://schemas.openxmlformats.org/officeDocument/2006/relationships/image" Target="../media/image50.jpg"/><Relationship Id="rId3"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0.jpg"/><Relationship Id="rId15" Type="http://schemas.openxmlformats.org/officeDocument/2006/relationships/image" Target="../media/image59.png"/><Relationship Id="rId14" Type="http://schemas.openxmlformats.org/officeDocument/2006/relationships/image" Target="../media/image66.png"/><Relationship Id="rId5" Type="http://schemas.openxmlformats.org/officeDocument/2006/relationships/image" Target="../media/image56.jpg"/><Relationship Id="rId6" Type="http://schemas.openxmlformats.org/officeDocument/2006/relationships/image" Target="../media/image49.jpg"/><Relationship Id="rId7" Type="http://schemas.openxmlformats.org/officeDocument/2006/relationships/image" Target="../media/image57.jpg"/><Relationship Id="rId8" Type="http://schemas.openxmlformats.org/officeDocument/2006/relationships/image" Target="../media/image54.jp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 Id="rId3" Type="http://schemas.openxmlformats.org/officeDocument/2006/relationships/image" Target="../media/image13.png"/><Relationship Id="rId4" Type="http://schemas.openxmlformats.org/officeDocument/2006/relationships/image" Target="../media/image3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 Id="rId3" Type="http://schemas.openxmlformats.org/officeDocument/2006/relationships/image" Target="../media/image2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1_Title">
    <p:spTree>
      <p:nvGrpSpPr>
        <p:cNvPr id="15" name="Shape 15"/>
        <p:cNvGrpSpPr/>
        <p:nvPr/>
      </p:nvGrpSpPr>
      <p:grpSpPr>
        <a:xfrm>
          <a:off x="0" y="0"/>
          <a:ext cx="0" cy="0"/>
          <a:chOff x="0" y="0"/>
          <a:chExt cx="0" cy="0"/>
        </a:xfrm>
      </p:grpSpPr>
      <p:sp>
        <p:nvSpPr>
          <p:cNvPr id="16" name="Google Shape;16;p18"/>
          <p:cNvSpPr/>
          <p:nvPr/>
        </p:nvSpPr>
        <p:spPr>
          <a:xfrm>
            <a:off x="0" y="0"/>
            <a:ext cx="5496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lt1"/>
              </a:solidFill>
              <a:latin typeface="Calibri"/>
              <a:ea typeface="Calibri"/>
              <a:cs typeface="Calibri"/>
              <a:sym typeface="Calibri"/>
            </a:endParaRPr>
          </a:p>
        </p:txBody>
      </p:sp>
      <p:pic>
        <p:nvPicPr>
          <p:cNvPr id="17" name="Google Shape;17;p18"/>
          <p:cNvPicPr preferRelativeResize="0"/>
          <p:nvPr/>
        </p:nvPicPr>
        <p:blipFill rotWithShape="1">
          <a:blip r:embed="rId2">
            <a:alphaModFix/>
          </a:blip>
          <a:srcRect b="0" l="28911" r="0" t="0"/>
          <a:stretch/>
        </p:blipFill>
        <p:spPr>
          <a:xfrm>
            <a:off x="4284785" y="0"/>
            <a:ext cx="7907211" cy="6857998"/>
          </a:xfrm>
          <a:prstGeom prst="rect">
            <a:avLst/>
          </a:prstGeom>
          <a:noFill/>
          <a:ln>
            <a:noFill/>
          </a:ln>
        </p:spPr>
      </p:pic>
      <p:sp>
        <p:nvSpPr>
          <p:cNvPr id="18" name="Google Shape;18;p18"/>
          <p:cNvSpPr txBox="1"/>
          <p:nvPr>
            <p:ph type="ctrTitle"/>
          </p:nvPr>
        </p:nvSpPr>
        <p:spPr>
          <a:xfrm>
            <a:off x="6019799" y="2676524"/>
            <a:ext cx="5496000" cy="2543100"/>
          </a:xfrm>
          <a:prstGeom prst="rect">
            <a:avLst/>
          </a:prstGeom>
          <a:noFill/>
          <a:ln>
            <a:noFill/>
          </a:ln>
        </p:spPr>
        <p:txBody>
          <a:bodyPr anchorCtr="0" anchor="t" bIns="45700" lIns="91425" spcFirstLastPara="1" rIns="91425" wrap="square" tIns="45700">
            <a:noAutofit/>
          </a:bodyPr>
          <a:lstStyle>
            <a:lvl1pPr lvl="0" algn="l">
              <a:lnSpc>
                <a:spcPct val="122580"/>
              </a:lnSpc>
              <a:spcBef>
                <a:spcPts val="0"/>
              </a:spcBef>
              <a:spcAft>
                <a:spcPts val="0"/>
              </a:spcAft>
              <a:buClr>
                <a:schemeClr val="lt1"/>
              </a:buClr>
              <a:buSzPts val="3100"/>
              <a:buFont typeface="Calibri"/>
              <a:buNone/>
              <a:defRPr sz="31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Ein Bild, das Brücke enthält.&#10;&#10;Automatisch generierte Beschreibung" id="19" name="Google Shape;19;p18"/>
          <p:cNvPicPr preferRelativeResize="0"/>
          <p:nvPr/>
        </p:nvPicPr>
        <p:blipFill rotWithShape="1">
          <a:blip r:embed="rId3">
            <a:alphaModFix/>
          </a:blip>
          <a:srcRect b="0" l="0" r="0" t="0"/>
          <a:stretch/>
        </p:blipFill>
        <p:spPr>
          <a:xfrm>
            <a:off x="802856" y="2034000"/>
            <a:ext cx="3300221" cy="270129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s">
  <p:cSld name="Logos">
    <p:spTree>
      <p:nvGrpSpPr>
        <p:cNvPr id="102" name="Shape 102"/>
        <p:cNvGrpSpPr/>
        <p:nvPr/>
      </p:nvGrpSpPr>
      <p:grpSpPr>
        <a:xfrm>
          <a:off x="0" y="0"/>
          <a:ext cx="0" cy="0"/>
          <a:chOff x="0" y="0"/>
          <a:chExt cx="0" cy="0"/>
        </a:xfrm>
      </p:grpSpPr>
      <p:sp>
        <p:nvSpPr>
          <p:cNvPr id="103" name="Google Shape;103;p27"/>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04" name="Google Shape;104;p27"/>
          <p:cNvSpPr txBox="1"/>
          <p:nvPr>
            <p:ph type="title"/>
          </p:nvPr>
        </p:nvSpPr>
        <p:spPr>
          <a:xfrm>
            <a:off x="6600824" y="1828800"/>
            <a:ext cx="5203705" cy="103666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27"/>
          <p:cNvSpPr txBox="1"/>
          <p:nvPr>
            <p:ph idx="1" type="body"/>
          </p:nvPr>
        </p:nvSpPr>
        <p:spPr>
          <a:xfrm>
            <a:off x="6600824" y="3001993"/>
            <a:ext cx="5203706" cy="3174970"/>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27"/>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7"/>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108" name="Google Shape;108;p27"/>
          <p:cNvPicPr preferRelativeResize="0"/>
          <p:nvPr/>
        </p:nvPicPr>
        <p:blipFill rotWithShape="1">
          <a:blip r:embed="rId2">
            <a:alphaModFix/>
          </a:blip>
          <a:srcRect b="0" l="0" r="43359" t="91686"/>
          <a:stretch/>
        </p:blipFill>
        <p:spPr>
          <a:xfrm>
            <a:off x="0" y="6287846"/>
            <a:ext cx="6905625" cy="570154"/>
          </a:xfrm>
          <a:prstGeom prst="rect">
            <a:avLst/>
          </a:prstGeom>
          <a:noFill/>
          <a:ln>
            <a:noFill/>
          </a:ln>
        </p:spPr>
      </p:pic>
      <p:pic>
        <p:nvPicPr>
          <p:cNvPr id="109" name="Google Shape;109;p27"/>
          <p:cNvPicPr preferRelativeResize="0"/>
          <p:nvPr/>
        </p:nvPicPr>
        <p:blipFill rotWithShape="1">
          <a:blip r:embed="rId3">
            <a:alphaModFix/>
          </a:blip>
          <a:srcRect b="0" l="0" r="0" t="0"/>
          <a:stretch/>
        </p:blipFill>
        <p:spPr>
          <a:xfrm>
            <a:off x="2666428" y="1267513"/>
            <a:ext cx="1293576" cy="323960"/>
          </a:xfrm>
          <a:prstGeom prst="rect">
            <a:avLst/>
          </a:prstGeom>
          <a:noFill/>
          <a:ln>
            <a:noFill/>
          </a:ln>
        </p:spPr>
      </p:pic>
      <p:pic>
        <p:nvPicPr>
          <p:cNvPr id="110" name="Google Shape;110;p27"/>
          <p:cNvPicPr preferRelativeResize="0"/>
          <p:nvPr/>
        </p:nvPicPr>
        <p:blipFill rotWithShape="1">
          <a:blip r:embed="rId4">
            <a:alphaModFix/>
          </a:blip>
          <a:srcRect b="0" l="0" r="0" t="0"/>
          <a:stretch/>
        </p:blipFill>
        <p:spPr>
          <a:xfrm>
            <a:off x="4482291" y="1133341"/>
            <a:ext cx="1621782" cy="583841"/>
          </a:xfrm>
          <a:prstGeom prst="rect">
            <a:avLst/>
          </a:prstGeom>
          <a:noFill/>
          <a:ln>
            <a:noFill/>
          </a:ln>
        </p:spPr>
      </p:pic>
      <p:pic>
        <p:nvPicPr>
          <p:cNvPr id="111" name="Google Shape;111;p27"/>
          <p:cNvPicPr preferRelativeResize="0"/>
          <p:nvPr/>
        </p:nvPicPr>
        <p:blipFill rotWithShape="1">
          <a:blip r:embed="rId5">
            <a:alphaModFix/>
          </a:blip>
          <a:srcRect b="0" l="0" r="0" t="0"/>
          <a:stretch/>
        </p:blipFill>
        <p:spPr>
          <a:xfrm>
            <a:off x="828541" y="2056782"/>
            <a:ext cx="1073477" cy="808686"/>
          </a:xfrm>
          <a:prstGeom prst="rect">
            <a:avLst/>
          </a:prstGeom>
          <a:noFill/>
          <a:ln>
            <a:noFill/>
          </a:ln>
        </p:spPr>
      </p:pic>
      <p:pic>
        <p:nvPicPr>
          <p:cNvPr id="112" name="Google Shape;112;p27"/>
          <p:cNvPicPr preferRelativeResize="0"/>
          <p:nvPr/>
        </p:nvPicPr>
        <p:blipFill rotWithShape="1">
          <a:blip r:embed="rId6">
            <a:alphaModFix/>
          </a:blip>
          <a:srcRect b="0" l="0" r="0" t="0"/>
          <a:stretch/>
        </p:blipFill>
        <p:spPr>
          <a:xfrm>
            <a:off x="486818" y="4395989"/>
            <a:ext cx="1811477" cy="442498"/>
          </a:xfrm>
          <a:prstGeom prst="rect">
            <a:avLst/>
          </a:prstGeom>
          <a:noFill/>
          <a:ln>
            <a:noFill/>
          </a:ln>
        </p:spPr>
      </p:pic>
      <p:pic>
        <p:nvPicPr>
          <p:cNvPr id="113" name="Google Shape;113;p27"/>
          <p:cNvPicPr preferRelativeResize="0"/>
          <p:nvPr/>
        </p:nvPicPr>
        <p:blipFill rotWithShape="1">
          <a:blip r:embed="rId7">
            <a:alphaModFix/>
          </a:blip>
          <a:srcRect b="0" l="0" r="0" t="0"/>
          <a:stretch/>
        </p:blipFill>
        <p:spPr>
          <a:xfrm>
            <a:off x="2573528" y="4353059"/>
            <a:ext cx="1483884" cy="530998"/>
          </a:xfrm>
          <a:prstGeom prst="rect">
            <a:avLst/>
          </a:prstGeom>
          <a:noFill/>
          <a:ln>
            <a:noFill/>
          </a:ln>
        </p:spPr>
      </p:pic>
      <p:pic>
        <p:nvPicPr>
          <p:cNvPr id="114" name="Google Shape;114;p27"/>
          <p:cNvPicPr preferRelativeResize="0"/>
          <p:nvPr/>
        </p:nvPicPr>
        <p:blipFill rotWithShape="1">
          <a:blip r:embed="rId8">
            <a:alphaModFix/>
          </a:blip>
          <a:srcRect b="0" l="0" r="0" t="0"/>
          <a:stretch/>
        </p:blipFill>
        <p:spPr>
          <a:xfrm>
            <a:off x="4449187" y="4219539"/>
            <a:ext cx="1796608" cy="848398"/>
          </a:xfrm>
          <a:prstGeom prst="rect">
            <a:avLst/>
          </a:prstGeom>
          <a:noFill/>
          <a:ln>
            <a:noFill/>
          </a:ln>
        </p:spPr>
      </p:pic>
      <p:pic>
        <p:nvPicPr>
          <p:cNvPr id="115" name="Google Shape;115;p27"/>
          <p:cNvPicPr preferRelativeResize="0"/>
          <p:nvPr/>
        </p:nvPicPr>
        <p:blipFill rotWithShape="1">
          <a:blip r:embed="rId9">
            <a:alphaModFix/>
          </a:blip>
          <a:srcRect b="13566" l="0" r="0" t="10508"/>
          <a:stretch/>
        </p:blipFill>
        <p:spPr>
          <a:xfrm>
            <a:off x="2640824" y="5270857"/>
            <a:ext cx="1266422" cy="961547"/>
          </a:xfrm>
          <a:prstGeom prst="rect">
            <a:avLst/>
          </a:prstGeom>
          <a:noFill/>
          <a:ln>
            <a:noFill/>
          </a:ln>
        </p:spPr>
      </p:pic>
      <p:sp>
        <p:nvSpPr>
          <p:cNvPr id="116" name="Google Shape;116;p27"/>
          <p:cNvSpPr/>
          <p:nvPr/>
        </p:nvSpPr>
        <p:spPr>
          <a:xfrm>
            <a:off x="37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7" name="Google Shape;117;p27"/>
          <p:cNvSpPr/>
          <p:nvPr/>
        </p:nvSpPr>
        <p:spPr>
          <a:xfrm>
            <a:off x="235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8" name="Google Shape;118;p27"/>
          <p:cNvSpPr/>
          <p:nvPr/>
        </p:nvSpPr>
        <p:spPr>
          <a:xfrm>
            <a:off x="433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9" name="Google Shape;119;p27"/>
          <p:cNvSpPr/>
          <p:nvPr/>
        </p:nvSpPr>
        <p:spPr>
          <a:xfrm>
            <a:off x="37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p27"/>
          <p:cNvSpPr/>
          <p:nvPr/>
        </p:nvSpPr>
        <p:spPr>
          <a:xfrm>
            <a:off x="235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1" name="Google Shape;121;p27"/>
          <p:cNvSpPr/>
          <p:nvPr/>
        </p:nvSpPr>
        <p:spPr>
          <a:xfrm>
            <a:off x="433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2" name="Google Shape;122;p27"/>
          <p:cNvSpPr/>
          <p:nvPr/>
        </p:nvSpPr>
        <p:spPr>
          <a:xfrm>
            <a:off x="37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3" name="Google Shape;123;p27"/>
          <p:cNvSpPr/>
          <p:nvPr/>
        </p:nvSpPr>
        <p:spPr>
          <a:xfrm>
            <a:off x="235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4" name="Google Shape;124;p27"/>
          <p:cNvSpPr/>
          <p:nvPr/>
        </p:nvSpPr>
        <p:spPr>
          <a:xfrm>
            <a:off x="433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5" name="Google Shape;125;p27"/>
          <p:cNvSpPr/>
          <p:nvPr/>
        </p:nvSpPr>
        <p:spPr>
          <a:xfrm>
            <a:off x="37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6" name="Google Shape;126;p27"/>
          <p:cNvSpPr/>
          <p:nvPr/>
        </p:nvSpPr>
        <p:spPr>
          <a:xfrm>
            <a:off x="235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p27"/>
          <p:cNvSpPr/>
          <p:nvPr/>
        </p:nvSpPr>
        <p:spPr>
          <a:xfrm>
            <a:off x="433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8" name="Google Shape;128;p27"/>
          <p:cNvSpPr/>
          <p:nvPr/>
        </p:nvSpPr>
        <p:spPr>
          <a:xfrm>
            <a:off x="37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27"/>
          <p:cNvSpPr/>
          <p:nvPr/>
        </p:nvSpPr>
        <p:spPr>
          <a:xfrm>
            <a:off x="235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0" name="Google Shape;130;p27"/>
          <p:cNvSpPr/>
          <p:nvPr/>
        </p:nvSpPr>
        <p:spPr>
          <a:xfrm>
            <a:off x="433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descr="A drawing of a face&#10;&#10;Description automatically generated" id="131" name="Google Shape;131;p27"/>
          <p:cNvPicPr preferRelativeResize="0"/>
          <p:nvPr/>
        </p:nvPicPr>
        <p:blipFill rotWithShape="1">
          <a:blip r:embed="rId10">
            <a:alphaModFix/>
          </a:blip>
          <a:srcRect b="0" l="0" r="0" t="0"/>
          <a:stretch/>
        </p:blipFill>
        <p:spPr>
          <a:xfrm>
            <a:off x="686873" y="3284124"/>
            <a:ext cx="1504235" cy="622315"/>
          </a:xfrm>
          <a:prstGeom prst="rect">
            <a:avLst/>
          </a:prstGeom>
          <a:noFill/>
          <a:ln>
            <a:noFill/>
          </a:ln>
        </p:spPr>
      </p:pic>
      <p:pic>
        <p:nvPicPr>
          <p:cNvPr descr="A picture containing drawing, clock&#10;&#10;Description automatically generated" id="132" name="Google Shape;132;p27"/>
          <p:cNvPicPr preferRelativeResize="0"/>
          <p:nvPr/>
        </p:nvPicPr>
        <p:blipFill rotWithShape="1">
          <a:blip r:embed="rId11">
            <a:alphaModFix/>
          </a:blip>
          <a:srcRect b="0" l="0" r="0" t="0"/>
          <a:stretch/>
        </p:blipFill>
        <p:spPr>
          <a:xfrm>
            <a:off x="4372165" y="2369713"/>
            <a:ext cx="1878617" cy="266970"/>
          </a:xfrm>
          <a:prstGeom prst="rect">
            <a:avLst/>
          </a:prstGeom>
          <a:noFill/>
          <a:ln>
            <a:noFill/>
          </a:ln>
        </p:spPr>
      </p:pic>
      <p:sp>
        <p:nvSpPr>
          <p:cNvPr descr="A picture containing drawing&#10;&#10;Description automatically generated" id="133" name="Google Shape;133;p27"/>
          <p:cNvSpPr/>
          <p:nvPr/>
        </p:nvSpPr>
        <p:spPr>
          <a:xfrm>
            <a:off x="2505863" y="3473254"/>
            <a:ext cx="1696731" cy="275164"/>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drawing&#10;&#10;Description automatically generated" id="134" name="Google Shape;134;p27"/>
          <p:cNvPicPr preferRelativeResize="0"/>
          <p:nvPr/>
        </p:nvPicPr>
        <p:blipFill rotWithShape="1">
          <a:blip r:embed="rId12">
            <a:alphaModFix/>
          </a:blip>
          <a:srcRect b="0" l="0" r="0" t="0"/>
          <a:stretch/>
        </p:blipFill>
        <p:spPr>
          <a:xfrm>
            <a:off x="4683105" y="2924399"/>
            <a:ext cx="1278025" cy="1271635"/>
          </a:xfrm>
          <a:prstGeom prst="rect">
            <a:avLst/>
          </a:prstGeom>
          <a:noFill/>
          <a:ln>
            <a:noFill/>
          </a:ln>
        </p:spPr>
      </p:pic>
      <p:pic>
        <p:nvPicPr>
          <p:cNvPr descr="A picture containing table&#10;&#10;Description automatically generated" id="135" name="Google Shape;135;p27"/>
          <p:cNvPicPr preferRelativeResize="0"/>
          <p:nvPr/>
        </p:nvPicPr>
        <p:blipFill rotWithShape="1">
          <a:blip r:embed="rId13">
            <a:alphaModFix/>
          </a:blip>
          <a:srcRect b="18006" l="6390" r="8289" t="15121"/>
          <a:stretch/>
        </p:blipFill>
        <p:spPr>
          <a:xfrm>
            <a:off x="401161" y="1038896"/>
            <a:ext cx="1951228" cy="763585"/>
          </a:xfrm>
          <a:prstGeom prst="rect">
            <a:avLst/>
          </a:prstGeom>
          <a:noFill/>
          <a:ln>
            <a:noFill/>
          </a:ln>
        </p:spPr>
      </p:pic>
      <p:pic>
        <p:nvPicPr>
          <p:cNvPr descr="A picture containing drawing&#10;&#10;Description automatically generated" id="136" name="Google Shape;136;p27"/>
          <p:cNvPicPr preferRelativeResize="0"/>
          <p:nvPr/>
        </p:nvPicPr>
        <p:blipFill rotWithShape="1">
          <a:blip r:embed="rId14">
            <a:alphaModFix/>
          </a:blip>
          <a:srcRect b="0" l="0" r="0" t="0"/>
          <a:stretch/>
        </p:blipFill>
        <p:spPr>
          <a:xfrm>
            <a:off x="2534810" y="2063480"/>
            <a:ext cx="1605916" cy="87923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p:cSld name="Nur Titel">
    <p:spTree>
      <p:nvGrpSpPr>
        <p:cNvPr id="137" name="Shape 137"/>
        <p:cNvGrpSpPr/>
        <p:nvPr/>
      </p:nvGrpSpPr>
      <p:grpSpPr>
        <a:xfrm>
          <a:off x="0" y="0"/>
          <a:ext cx="0" cy="0"/>
          <a:chOff x="0" y="0"/>
          <a:chExt cx="0" cy="0"/>
        </a:xfrm>
      </p:grpSpPr>
      <p:sp>
        <p:nvSpPr>
          <p:cNvPr id="138" name="Google Shape;138;p28"/>
          <p:cNvSpPr txBox="1"/>
          <p:nvPr>
            <p:ph type="title"/>
          </p:nvPr>
        </p:nvSpPr>
        <p:spPr>
          <a:xfrm>
            <a:off x="2958860" y="1828800"/>
            <a:ext cx="8394941" cy="103666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28"/>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28"/>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141" name="Shape 141"/>
        <p:cNvGrpSpPr/>
        <p:nvPr/>
      </p:nvGrpSpPr>
      <p:grpSpPr>
        <a:xfrm>
          <a:off x="0" y="0"/>
          <a:ext cx="0" cy="0"/>
          <a:chOff x="0" y="0"/>
          <a:chExt cx="0" cy="0"/>
        </a:xfrm>
      </p:grpSpPr>
      <p:sp>
        <p:nvSpPr>
          <p:cNvPr id="142" name="Google Shape;142;p29"/>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29"/>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Title and Content 1">
    <p:spTree>
      <p:nvGrpSpPr>
        <p:cNvPr id="144" name="Shape 144"/>
        <p:cNvGrpSpPr/>
        <p:nvPr/>
      </p:nvGrpSpPr>
      <p:grpSpPr>
        <a:xfrm>
          <a:off x="0" y="0"/>
          <a:ext cx="0" cy="0"/>
          <a:chOff x="0" y="0"/>
          <a:chExt cx="0" cy="0"/>
        </a:xfrm>
      </p:grpSpPr>
      <p:sp>
        <p:nvSpPr>
          <p:cNvPr id="145" name="Google Shape;145;p30"/>
          <p:cNvSpPr txBox="1"/>
          <p:nvPr>
            <p:ph idx="1" type="body"/>
          </p:nvPr>
        </p:nvSpPr>
        <p:spPr>
          <a:xfrm>
            <a:off x="480000" y="1254400"/>
            <a:ext cx="11040000" cy="4622400"/>
          </a:xfrm>
          <a:prstGeom prst="rect">
            <a:avLst/>
          </a:prstGeom>
          <a:noFill/>
          <a:ln>
            <a:noFill/>
          </a:ln>
        </p:spPr>
        <p:txBody>
          <a:bodyPr anchorCtr="0" anchor="t" bIns="0" lIns="0" spcFirstLastPara="1" rIns="0" wrap="square" tIns="0">
            <a:noAutofit/>
          </a:bodyPr>
          <a:lstStyle>
            <a:lvl1pPr indent="-342900" lvl="0" marL="457200" marR="0" algn="l">
              <a:lnSpc>
                <a:spcPct val="100000"/>
              </a:lnSpc>
              <a:spcBef>
                <a:spcPts val="533"/>
              </a:spcBef>
              <a:spcAft>
                <a:spcPts val="0"/>
              </a:spcAft>
              <a:buClr>
                <a:srgbClr val="000000"/>
              </a:buClr>
              <a:buSzPts val="1800"/>
              <a:buFont typeface="Corbel"/>
              <a:buChar char="•"/>
              <a:defRPr i="0" u="none" cap="none" strike="noStrike">
                <a:solidFill>
                  <a:srgbClr val="000000"/>
                </a:solidFill>
                <a:latin typeface="Corbel"/>
                <a:ea typeface="Corbel"/>
                <a:cs typeface="Corbel"/>
                <a:sym typeface="Corbel"/>
              </a:defRPr>
            </a:lvl1pPr>
            <a:lvl2pPr indent="-342900" lvl="1" marL="914400" marR="0" algn="l">
              <a:lnSpc>
                <a:spcPct val="100000"/>
              </a:lnSpc>
              <a:spcBef>
                <a:spcPts val="667"/>
              </a:spcBef>
              <a:spcAft>
                <a:spcPts val="0"/>
              </a:spcAft>
              <a:buClr>
                <a:srgbClr val="1F8787"/>
              </a:buClr>
              <a:buSzPts val="1800"/>
              <a:buFont typeface="Corbel"/>
              <a:buChar char="•"/>
              <a:defRPr i="0" sz="2400" u="none" cap="none" strike="noStrike">
                <a:latin typeface="Corbel"/>
                <a:ea typeface="Corbel"/>
                <a:cs typeface="Corbel"/>
                <a:sym typeface="Corbel"/>
              </a:defRPr>
            </a:lvl2pPr>
            <a:lvl3pPr indent="-342900" lvl="2" marL="1371600" marR="0" algn="l">
              <a:lnSpc>
                <a:spcPct val="100000"/>
              </a:lnSpc>
              <a:spcBef>
                <a:spcPts val="667"/>
              </a:spcBef>
              <a:spcAft>
                <a:spcPts val="0"/>
              </a:spcAft>
              <a:buClr>
                <a:schemeClr val="dk1"/>
              </a:buClr>
              <a:buSzPts val="1800"/>
              <a:buFont typeface="Corbel"/>
              <a:buChar char="•"/>
              <a:defRPr i="0" sz="2400" u="none" cap="none" strike="noStrike">
                <a:latin typeface="Corbel"/>
                <a:ea typeface="Corbel"/>
                <a:cs typeface="Corbel"/>
                <a:sym typeface="Corbel"/>
              </a:defRPr>
            </a:lvl3pPr>
            <a:lvl4pPr indent="-342900" lvl="3" marL="1828800" marR="0" algn="l">
              <a:lnSpc>
                <a:spcPct val="100000"/>
              </a:lnSpc>
              <a:spcBef>
                <a:spcPts val="667"/>
              </a:spcBef>
              <a:spcAft>
                <a:spcPts val="0"/>
              </a:spcAft>
              <a:buClr>
                <a:schemeClr val="dk1"/>
              </a:buClr>
              <a:buSzPts val="1800"/>
              <a:buFont typeface="Corbel"/>
              <a:buChar char="•"/>
              <a:defRPr i="0" sz="2400" u="none" cap="none" strike="noStrike">
                <a:latin typeface="Corbel"/>
                <a:ea typeface="Corbel"/>
                <a:cs typeface="Corbel"/>
                <a:sym typeface="Corbel"/>
              </a:defRPr>
            </a:lvl4pPr>
            <a:lvl5pPr indent="-342900" lvl="4" marL="2286000" marR="0" algn="l">
              <a:lnSpc>
                <a:spcPct val="100000"/>
              </a:lnSpc>
              <a:spcBef>
                <a:spcPts val="667"/>
              </a:spcBef>
              <a:spcAft>
                <a:spcPts val="0"/>
              </a:spcAft>
              <a:buClr>
                <a:schemeClr val="dk1"/>
              </a:buClr>
              <a:buSzPts val="1800"/>
              <a:buFont typeface="Corbel"/>
              <a:buChar char="•"/>
              <a:defRPr i="0" sz="2400" u="none" cap="none" strike="noStrike">
                <a:latin typeface="Corbel"/>
                <a:ea typeface="Corbel"/>
                <a:cs typeface="Corbel"/>
                <a:sym typeface="Corbel"/>
              </a:defRPr>
            </a:lvl5pPr>
            <a:lvl6pPr indent="-342900" lvl="5" marL="2743200" marR="0" algn="l">
              <a:lnSpc>
                <a:spcPct val="100000"/>
              </a:lnSpc>
              <a:spcBef>
                <a:spcPts val="667"/>
              </a:spcBef>
              <a:spcAft>
                <a:spcPts val="0"/>
              </a:spcAft>
              <a:buClr>
                <a:schemeClr val="dk1"/>
              </a:buClr>
              <a:buSzPts val="1800"/>
              <a:buFont typeface="Corbel"/>
              <a:buChar char="•"/>
              <a:defRPr i="0" sz="2400" u="none" cap="none" strike="noStrike">
                <a:latin typeface="Corbel"/>
                <a:ea typeface="Corbel"/>
                <a:cs typeface="Corbel"/>
                <a:sym typeface="Corbel"/>
              </a:defRPr>
            </a:lvl6pPr>
            <a:lvl7pPr indent="-342900" lvl="6" marL="3200400" marR="0" algn="l">
              <a:lnSpc>
                <a:spcPct val="100000"/>
              </a:lnSpc>
              <a:spcBef>
                <a:spcPts val="400"/>
              </a:spcBef>
              <a:spcAft>
                <a:spcPts val="0"/>
              </a:spcAft>
              <a:buClr>
                <a:schemeClr val="dk1"/>
              </a:buClr>
              <a:buSzPts val="1800"/>
              <a:buFont typeface="Corbel"/>
              <a:buChar char="•"/>
              <a:defRPr i="0" sz="2400" u="none" cap="none" strike="noStrike">
                <a:latin typeface="Corbel"/>
                <a:ea typeface="Corbel"/>
                <a:cs typeface="Corbel"/>
                <a:sym typeface="Corbel"/>
              </a:defRPr>
            </a:lvl7pPr>
            <a:lvl8pPr indent="-342900" lvl="7" marL="3657600" marR="0" algn="l">
              <a:lnSpc>
                <a:spcPct val="100000"/>
              </a:lnSpc>
              <a:spcBef>
                <a:spcPts val="400"/>
              </a:spcBef>
              <a:spcAft>
                <a:spcPts val="0"/>
              </a:spcAft>
              <a:buClr>
                <a:schemeClr val="dk1"/>
              </a:buClr>
              <a:buSzPts val="1800"/>
              <a:buFont typeface="Corbel"/>
              <a:buChar char="•"/>
              <a:defRPr i="0" sz="2400" u="none" cap="none" strike="noStrike">
                <a:latin typeface="Corbel"/>
                <a:ea typeface="Corbel"/>
                <a:cs typeface="Corbel"/>
                <a:sym typeface="Corbel"/>
              </a:defRPr>
            </a:lvl8pPr>
            <a:lvl9pPr indent="-342900" lvl="8" marL="4114800" marR="0" algn="l">
              <a:lnSpc>
                <a:spcPct val="100000"/>
              </a:lnSpc>
              <a:spcBef>
                <a:spcPts val="400"/>
              </a:spcBef>
              <a:spcAft>
                <a:spcPts val="0"/>
              </a:spcAft>
              <a:buClr>
                <a:schemeClr val="dk1"/>
              </a:buClr>
              <a:buSzPts val="1800"/>
              <a:buFont typeface="Corbel"/>
              <a:buChar char="•"/>
              <a:defRPr i="0" sz="2400" u="none" cap="none" strike="noStrike">
                <a:latin typeface="Corbel"/>
                <a:ea typeface="Corbel"/>
                <a:cs typeface="Corbel"/>
                <a:sym typeface="Corbel"/>
              </a:defRPr>
            </a:lvl9pPr>
          </a:lstStyle>
          <a:p/>
        </p:txBody>
      </p:sp>
      <p:sp>
        <p:nvSpPr>
          <p:cNvPr id="146" name="Google Shape;146;p30"/>
          <p:cNvSpPr txBox="1"/>
          <p:nvPr>
            <p:ph type="title"/>
          </p:nvPr>
        </p:nvSpPr>
        <p:spPr>
          <a:xfrm>
            <a:off x="480000" y="480000"/>
            <a:ext cx="11040000" cy="503200"/>
          </a:xfrm>
          <a:prstGeom prst="rect">
            <a:avLst/>
          </a:prstGeom>
          <a:noFill/>
          <a:ln>
            <a:noFill/>
          </a:ln>
        </p:spPr>
        <p:txBody>
          <a:bodyPr anchorCtr="0" anchor="t" bIns="0" lIns="0" spcFirstLastPara="1" rIns="0" wrap="square" tIns="0">
            <a:noAutofit/>
          </a:bodyPr>
          <a:lstStyle>
            <a:lvl1pPr lvl="0" marR="0" algn="l">
              <a:lnSpc>
                <a:spcPct val="100000"/>
              </a:lnSpc>
              <a:spcBef>
                <a:spcPts val="0"/>
              </a:spcBef>
              <a:spcAft>
                <a:spcPts val="0"/>
              </a:spcAft>
              <a:buClr>
                <a:srgbClr val="F47D20"/>
              </a:buClr>
              <a:buSzPts val="1100"/>
              <a:buFont typeface="Corbel"/>
              <a:buNone/>
              <a:defRPr b="0" i="0" sz="3200" u="none" cap="none" strike="noStrike">
                <a:solidFill>
                  <a:srgbClr val="F47D20"/>
                </a:solidFill>
                <a:latin typeface="Corbel"/>
                <a:ea typeface="Corbel"/>
                <a:cs typeface="Corbel"/>
                <a:sym typeface="Corbel"/>
              </a:defRPr>
            </a:lvl1pPr>
            <a:lvl2pPr lvl="1" marR="0" algn="l">
              <a:lnSpc>
                <a:spcPct val="100000"/>
              </a:lnSpc>
              <a:spcBef>
                <a:spcPts val="0"/>
              </a:spcBef>
              <a:spcAft>
                <a:spcPts val="0"/>
              </a:spcAft>
              <a:buClr>
                <a:schemeClr val="accent1"/>
              </a:buClr>
              <a:buSzPts val="1100"/>
              <a:buFont typeface="Corbel"/>
              <a:buNone/>
              <a:defRPr b="0" i="0" sz="3200" u="none" cap="none" strike="noStrike">
                <a:solidFill>
                  <a:schemeClr val="accent1"/>
                </a:solidFill>
                <a:latin typeface="Corbel"/>
                <a:ea typeface="Corbel"/>
                <a:cs typeface="Corbel"/>
                <a:sym typeface="Corbel"/>
              </a:defRPr>
            </a:lvl2pPr>
            <a:lvl3pPr lvl="2" marR="0" algn="l">
              <a:lnSpc>
                <a:spcPct val="100000"/>
              </a:lnSpc>
              <a:spcBef>
                <a:spcPts val="0"/>
              </a:spcBef>
              <a:spcAft>
                <a:spcPts val="0"/>
              </a:spcAft>
              <a:buClr>
                <a:schemeClr val="accent1"/>
              </a:buClr>
              <a:buSzPts val="1100"/>
              <a:buFont typeface="Corbel"/>
              <a:buNone/>
              <a:defRPr b="0" i="0" sz="3200" u="none" cap="none" strike="noStrike">
                <a:solidFill>
                  <a:schemeClr val="accent1"/>
                </a:solidFill>
                <a:latin typeface="Corbel"/>
                <a:ea typeface="Corbel"/>
                <a:cs typeface="Corbel"/>
                <a:sym typeface="Corbel"/>
              </a:defRPr>
            </a:lvl3pPr>
            <a:lvl4pPr lvl="3" marR="0" algn="l">
              <a:lnSpc>
                <a:spcPct val="100000"/>
              </a:lnSpc>
              <a:spcBef>
                <a:spcPts val="0"/>
              </a:spcBef>
              <a:spcAft>
                <a:spcPts val="0"/>
              </a:spcAft>
              <a:buClr>
                <a:schemeClr val="accent1"/>
              </a:buClr>
              <a:buSzPts val="1100"/>
              <a:buFont typeface="Corbel"/>
              <a:buNone/>
              <a:defRPr b="0" i="0" sz="3200" u="none" cap="none" strike="noStrike">
                <a:solidFill>
                  <a:schemeClr val="accent1"/>
                </a:solidFill>
                <a:latin typeface="Corbel"/>
                <a:ea typeface="Corbel"/>
                <a:cs typeface="Corbel"/>
                <a:sym typeface="Corbel"/>
              </a:defRPr>
            </a:lvl4pPr>
            <a:lvl5pPr lvl="4" marR="0" algn="l">
              <a:lnSpc>
                <a:spcPct val="100000"/>
              </a:lnSpc>
              <a:spcBef>
                <a:spcPts val="0"/>
              </a:spcBef>
              <a:spcAft>
                <a:spcPts val="0"/>
              </a:spcAft>
              <a:buClr>
                <a:schemeClr val="accent1"/>
              </a:buClr>
              <a:buSzPts val="1100"/>
              <a:buFont typeface="Corbel"/>
              <a:buNone/>
              <a:defRPr b="0" i="0" sz="3200" u="none" cap="none" strike="noStrike">
                <a:solidFill>
                  <a:schemeClr val="accent1"/>
                </a:solidFill>
                <a:latin typeface="Corbel"/>
                <a:ea typeface="Corbel"/>
                <a:cs typeface="Corbel"/>
                <a:sym typeface="Corbel"/>
              </a:defRPr>
            </a:lvl5pPr>
            <a:lvl6pPr lvl="5" marR="0" algn="l">
              <a:lnSpc>
                <a:spcPct val="100000"/>
              </a:lnSpc>
              <a:spcBef>
                <a:spcPts val="0"/>
              </a:spcBef>
              <a:spcAft>
                <a:spcPts val="0"/>
              </a:spcAft>
              <a:buClr>
                <a:schemeClr val="accent1"/>
              </a:buClr>
              <a:buSzPts val="1100"/>
              <a:buFont typeface="Arial"/>
              <a:buNone/>
              <a:defRPr b="0" i="0" sz="3200" u="none" cap="none" strike="noStrike">
                <a:solidFill>
                  <a:schemeClr val="accent1"/>
                </a:solidFill>
                <a:latin typeface="Arial"/>
                <a:ea typeface="Arial"/>
                <a:cs typeface="Arial"/>
                <a:sym typeface="Arial"/>
              </a:defRPr>
            </a:lvl6pPr>
            <a:lvl7pPr lvl="6" marR="0" algn="l">
              <a:lnSpc>
                <a:spcPct val="100000"/>
              </a:lnSpc>
              <a:spcBef>
                <a:spcPts val="0"/>
              </a:spcBef>
              <a:spcAft>
                <a:spcPts val="0"/>
              </a:spcAft>
              <a:buClr>
                <a:schemeClr val="accent1"/>
              </a:buClr>
              <a:buSzPts val="1100"/>
              <a:buFont typeface="Arial"/>
              <a:buNone/>
              <a:defRPr b="0" i="0" sz="3200" u="none" cap="none" strike="noStrike">
                <a:solidFill>
                  <a:schemeClr val="accent1"/>
                </a:solidFill>
                <a:latin typeface="Arial"/>
                <a:ea typeface="Arial"/>
                <a:cs typeface="Arial"/>
                <a:sym typeface="Arial"/>
              </a:defRPr>
            </a:lvl7pPr>
            <a:lvl8pPr lvl="7" marR="0" algn="l">
              <a:lnSpc>
                <a:spcPct val="100000"/>
              </a:lnSpc>
              <a:spcBef>
                <a:spcPts val="0"/>
              </a:spcBef>
              <a:spcAft>
                <a:spcPts val="0"/>
              </a:spcAft>
              <a:buClr>
                <a:schemeClr val="accent1"/>
              </a:buClr>
              <a:buSzPts val="1100"/>
              <a:buFont typeface="Arial"/>
              <a:buNone/>
              <a:defRPr b="0" i="0" sz="3200" u="none" cap="none" strike="noStrike">
                <a:solidFill>
                  <a:schemeClr val="accent1"/>
                </a:solidFill>
                <a:latin typeface="Arial"/>
                <a:ea typeface="Arial"/>
                <a:cs typeface="Arial"/>
                <a:sym typeface="Arial"/>
              </a:defRPr>
            </a:lvl8pPr>
            <a:lvl9pPr lvl="8" marR="0" algn="l">
              <a:lnSpc>
                <a:spcPct val="100000"/>
              </a:lnSpc>
              <a:spcBef>
                <a:spcPts val="0"/>
              </a:spcBef>
              <a:spcAft>
                <a:spcPts val="0"/>
              </a:spcAft>
              <a:buClr>
                <a:schemeClr val="accent1"/>
              </a:buClr>
              <a:buSzPts val="1100"/>
              <a:buFont typeface="Arial"/>
              <a:buNone/>
              <a:defRPr b="0" i="0" sz="3200" u="none" cap="none" strike="noStrike">
                <a:solidFill>
                  <a:schemeClr val="accent1"/>
                </a:solidFill>
                <a:latin typeface="Arial"/>
                <a:ea typeface="Arial"/>
                <a:cs typeface="Arial"/>
                <a:sym typeface="Arial"/>
              </a:defRPr>
            </a:lvl9pPr>
          </a:lstStyle>
          <a:p/>
        </p:txBody>
      </p:sp>
      <p:pic>
        <p:nvPicPr>
          <p:cNvPr id="147" name="Google Shape;147;p30"/>
          <p:cNvPicPr preferRelativeResize="0"/>
          <p:nvPr/>
        </p:nvPicPr>
        <p:blipFill rotWithShape="1">
          <a:blip r:embed="rId2">
            <a:alphaModFix/>
          </a:blip>
          <a:srcRect b="0" l="0" r="0" t="0"/>
          <a:stretch/>
        </p:blipFill>
        <p:spPr>
          <a:xfrm>
            <a:off x="10869243" y="5876800"/>
            <a:ext cx="1111101" cy="842597"/>
          </a:xfrm>
          <a:prstGeom prst="rect">
            <a:avLst/>
          </a:prstGeom>
          <a:noFill/>
          <a:ln>
            <a:noFill/>
          </a:ln>
        </p:spPr>
      </p:pic>
    </p:spTree>
  </p:cSld>
  <p:clrMapOvr>
    <a:masterClrMapping/>
  </p:clrMapOvr>
  <p:extLst>
    <p:ext uri="{DCECCB84-F9BA-43D5-87BE-67443E8EF086}">
      <p15:sldGuideLst>
        <p15:guide id="1" orient="horz" pos="227">
          <p15:clr>
            <a:srgbClr val="FA7B17"/>
          </p15:clr>
        </p15:guide>
        <p15:guide id="2" pos="227">
          <p15:clr>
            <a:srgbClr val="FA7B17"/>
          </p15:clr>
        </p15:guide>
        <p15:guide id="3" orient="horz" pos="3014">
          <p15:clr>
            <a:srgbClr val="FA7B17"/>
          </p15:clr>
        </p15:guide>
        <p15:guide id="4" pos="5443">
          <p15:clr>
            <a:srgbClr val="FA7B17"/>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_8 ">
  <p:cSld name="page_8 ">
    <p:spTree>
      <p:nvGrpSpPr>
        <p:cNvPr id="148" name="Shape 148"/>
        <p:cNvGrpSpPr/>
        <p:nvPr/>
      </p:nvGrpSpPr>
      <p:grpSpPr>
        <a:xfrm>
          <a:off x="0" y="0"/>
          <a:ext cx="0" cy="0"/>
          <a:chOff x="0" y="0"/>
          <a:chExt cx="0" cy="0"/>
        </a:xfrm>
      </p:grpSpPr>
      <p:sp>
        <p:nvSpPr>
          <p:cNvPr id="149" name="Google Shape;149;p31"/>
          <p:cNvSpPr txBox="1"/>
          <p:nvPr>
            <p:ph idx="1" type="body"/>
          </p:nvPr>
        </p:nvSpPr>
        <p:spPr>
          <a:xfrm>
            <a:off x="587268" y="1416756"/>
            <a:ext cx="10984059" cy="4476043"/>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chemeClr val="accent2"/>
              </a:buClr>
              <a:buSzPts val="2000"/>
              <a:buChar char="•"/>
              <a:defRPr>
                <a:solidFill>
                  <a:schemeClr val="accent2"/>
                </a:solidFill>
                <a:latin typeface="Corbel"/>
                <a:ea typeface="Corbel"/>
                <a:cs typeface="Corbel"/>
                <a:sym typeface="Corbel"/>
              </a:defRPr>
            </a:lvl1pPr>
            <a:lvl2pPr indent="-355600" lvl="1" marL="914400" algn="l">
              <a:lnSpc>
                <a:spcPct val="120000"/>
              </a:lnSpc>
              <a:spcBef>
                <a:spcPts val="1500"/>
              </a:spcBef>
              <a:spcAft>
                <a:spcPts val="0"/>
              </a:spcAft>
              <a:buClr>
                <a:schemeClr val="accent1"/>
              </a:buClr>
              <a:buSzPts val="2000"/>
              <a:buChar char="•"/>
              <a:defRPr>
                <a:solidFill>
                  <a:schemeClr val="accent1"/>
                </a:solidFill>
                <a:latin typeface="Corbel"/>
                <a:ea typeface="Corbel"/>
                <a:cs typeface="Corbel"/>
                <a:sym typeface="Corbel"/>
              </a:defRPr>
            </a:lvl2pPr>
            <a:lvl3pPr indent="-355600" lvl="2" marL="1371600" algn="l">
              <a:lnSpc>
                <a:spcPct val="90000"/>
              </a:lnSpc>
              <a:spcBef>
                <a:spcPts val="1500"/>
              </a:spcBef>
              <a:spcAft>
                <a:spcPts val="0"/>
              </a:spcAft>
              <a:buClr>
                <a:schemeClr val="dk1"/>
              </a:buClr>
              <a:buSzPts val="2000"/>
              <a:buChar char="•"/>
              <a:defRPr>
                <a:latin typeface="Corbel"/>
                <a:ea typeface="Corbel"/>
                <a:cs typeface="Corbel"/>
                <a:sym typeface="Corbel"/>
              </a:defRPr>
            </a:lvl3pPr>
            <a:lvl4pPr indent="-342900" lvl="3" marL="1828800" algn="l">
              <a:lnSpc>
                <a:spcPct val="90000"/>
              </a:lnSpc>
              <a:spcBef>
                <a:spcPts val="500"/>
              </a:spcBef>
              <a:spcAft>
                <a:spcPts val="0"/>
              </a:spcAft>
              <a:buClr>
                <a:schemeClr val="dk1"/>
              </a:buClr>
              <a:buSzPts val="1800"/>
              <a:buChar char="•"/>
              <a:defRPr>
                <a:latin typeface="Corbel"/>
                <a:ea typeface="Corbel"/>
                <a:cs typeface="Corbel"/>
                <a:sym typeface="Corbel"/>
              </a:defRPr>
            </a:lvl4pPr>
            <a:lvl5pPr indent="-342900" lvl="4" marL="2286000" algn="l">
              <a:lnSpc>
                <a:spcPct val="90000"/>
              </a:lnSpc>
              <a:spcBef>
                <a:spcPts val="500"/>
              </a:spcBef>
              <a:spcAft>
                <a:spcPts val="0"/>
              </a:spcAft>
              <a:buClr>
                <a:schemeClr val="dk1"/>
              </a:buClr>
              <a:buSzPts val="1800"/>
              <a:buChar char="•"/>
              <a:defRPr>
                <a:latin typeface="Corbel"/>
                <a:ea typeface="Corbel"/>
                <a:cs typeface="Corbel"/>
                <a:sym typeface="Corbe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0" name="Google Shape;150;p31"/>
          <p:cNvSpPr txBox="1"/>
          <p:nvPr>
            <p:ph type="title"/>
          </p:nvPr>
        </p:nvSpPr>
        <p:spPr>
          <a:xfrm>
            <a:off x="587267" y="365127"/>
            <a:ext cx="10984060" cy="67627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3"/>
              </a:buClr>
              <a:buSzPts val="3200"/>
              <a:buFont typeface="Corbel"/>
              <a:buNone/>
              <a:defRPr sz="3200">
                <a:solidFill>
                  <a:schemeClr val="accent3"/>
                </a:solidFill>
                <a:latin typeface="Corbel"/>
                <a:ea typeface="Corbel"/>
                <a:cs typeface="Corbel"/>
                <a:sym typeface="Corbe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p:cSld name="Título y objetos">
    <p:bg>
      <p:bgPr>
        <a:blipFill>
          <a:blip r:embed="rId2">
            <a:alphaModFix/>
          </a:blip>
          <a:stretch>
            <a:fillRect/>
          </a:stretch>
        </a:blipFill>
      </p:bgPr>
    </p:bg>
    <p:spTree>
      <p:nvGrpSpPr>
        <p:cNvPr id="151" name="Shape 151"/>
        <p:cNvGrpSpPr/>
        <p:nvPr/>
      </p:nvGrpSpPr>
      <p:grpSpPr>
        <a:xfrm>
          <a:off x="0" y="0"/>
          <a:ext cx="0" cy="0"/>
          <a:chOff x="0" y="0"/>
          <a:chExt cx="0" cy="0"/>
        </a:xfrm>
      </p:grpSpPr>
      <p:sp>
        <p:nvSpPr>
          <p:cNvPr id="152" name="Google Shape;152;ge207728023_0_82"/>
          <p:cNvSpPr txBox="1"/>
          <p:nvPr>
            <p:ph type="title"/>
          </p:nvPr>
        </p:nvSpPr>
        <p:spPr>
          <a:xfrm>
            <a:off x="0" y="256068"/>
            <a:ext cx="12192000" cy="801000"/>
          </a:xfrm>
          <a:prstGeom prst="rect">
            <a:avLst/>
          </a:prstGeom>
          <a:noFill/>
          <a:ln>
            <a:noFill/>
          </a:ln>
        </p:spPr>
        <p:txBody>
          <a:bodyPr anchorCtr="0" anchor="t" bIns="45700" lIns="91425" spcFirstLastPara="1" rIns="91425" wrap="square" tIns="45700">
            <a:noAutofit/>
          </a:bodyPr>
          <a:lstStyle>
            <a:lvl1pPr lvl="0" rtl="0" algn="ctr">
              <a:lnSpc>
                <a:spcPct val="90000"/>
              </a:lnSpc>
              <a:spcBef>
                <a:spcPts val="0"/>
              </a:spcBef>
              <a:spcAft>
                <a:spcPts val="0"/>
              </a:spcAft>
              <a:buClr>
                <a:srgbClr val="124484"/>
              </a:buClr>
              <a:buSzPts val="4000"/>
              <a:buFont typeface="Calibri"/>
              <a:buNone/>
              <a:defRPr b="1"/>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53" name="Google Shape;153;ge207728023_0_82"/>
          <p:cNvSpPr txBox="1"/>
          <p:nvPr>
            <p:ph idx="1" type="body"/>
          </p:nvPr>
        </p:nvSpPr>
        <p:spPr>
          <a:xfrm>
            <a:off x="603656" y="1514475"/>
            <a:ext cx="10984800" cy="4662600"/>
          </a:xfrm>
          <a:prstGeom prst="rect">
            <a:avLst/>
          </a:prstGeom>
          <a:noFill/>
          <a:ln>
            <a:noFill/>
          </a:ln>
        </p:spPr>
        <p:txBody>
          <a:bodyPr anchorCtr="0" anchor="t" bIns="45700" lIns="91425" spcFirstLastPara="1" rIns="91425" wrap="square" tIns="45700">
            <a:normAutofit/>
          </a:bodyPr>
          <a:lstStyle>
            <a:lvl1pPr indent="-355600" lvl="0" marL="457200" rtl="0" algn="l">
              <a:lnSpc>
                <a:spcPct val="90000"/>
              </a:lnSpc>
              <a:spcBef>
                <a:spcPts val="1000"/>
              </a:spcBef>
              <a:spcAft>
                <a:spcPts val="0"/>
              </a:spcAft>
              <a:buClr>
                <a:schemeClr val="dk1"/>
              </a:buClr>
              <a:buSzPts val="2000"/>
              <a:buChar char="•"/>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30200" lvl="3" marL="1828800" rtl="0" algn="l">
              <a:lnSpc>
                <a:spcPct val="90000"/>
              </a:lnSpc>
              <a:spcBef>
                <a:spcPts val="500"/>
              </a:spcBef>
              <a:spcAft>
                <a:spcPts val="0"/>
              </a:spcAft>
              <a:buClr>
                <a:schemeClr val="dk1"/>
              </a:buClr>
              <a:buSzPts val="1600"/>
              <a:buChar char="•"/>
              <a:defRPr sz="1600"/>
            </a:lvl4pPr>
            <a:lvl5pPr indent="-330200" lvl="4" marL="2286000" rtl="0" algn="l">
              <a:lnSpc>
                <a:spcPct val="90000"/>
              </a:lnSpc>
              <a:spcBef>
                <a:spcPts val="500"/>
              </a:spcBef>
              <a:spcAft>
                <a:spcPts val="0"/>
              </a:spcAft>
              <a:buClr>
                <a:schemeClr val="dk1"/>
              </a:buClr>
              <a:buSzPts val="1600"/>
              <a:buChar char="•"/>
              <a:defRPr sz="16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8" name="Shape 158"/>
        <p:cNvGrpSpPr/>
        <p:nvPr/>
      </p:nvGrpSpPr>
      <p:grpSpPr>
        <a:xfrm>
          <a:off x="0" y="0"/>
          <a:ext cx="0" cy="0"/>
          <a:chOff x="0" y="0"/>
          <a:chExt cx="0" cy="0"/>
        </a:xfrm>
      </p:grpSpPr>
      <p:sp>
        <p:nvSpPr>
          <p:cNvPr id="159" name="Google Shape;159;ge1d111da65_0_88"/>
          <p:cNvSpPr txBox="1"/>
          <p:nvPr>
            <p:ph type="ctrTitle"/>
          </p:nvPr>
        </p:nvSpPr>
        <p:spPr>
          <a:xfrm>
            <a:off x="415611" y="992767"/>
            <a:ext cx="11360700" cy="27369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6900"/>
              <a:buNone/>
              <a:defRPr sz="6900"/>
            </a:lvl1pPr>
            <a:lvl2pPr lvl="1" rtl="0" algn="ctr">
              <a:spcBef>
                <a:spcPts val="0"/>
              </a:spcBef>
              <a:spcAft>
                <a:spcPts val="0"/>
              </a:spcAft>
              <a:buSzPts val="6900"/>
              <a:buNone/>
              <a:defRPr sz="6900"/>
            </a:lvl2pPr>
            <a:lvl3pPr lvl="2" rtl="0" algn="ctr">
              <a:spcBef>
                <a:spcPts val="0"/>
              </a:spcBef>
              <a:spcAft>
                <a:spcPts val="0"/>
              </a:spcAft>
              <a:buSzPts val="6900"/>
              <a:buNone/>
              <a:defRPr sz="6900"/>
            </a:lvl3pPr>
            <a:lvl4pPr lvl="3" rtl="0" algn="ctr">
              <a:spcBef>
                <a:spcPts val="0"/>
              </a:spcBef>
              <a:spcAft>
                <a:spcPts val="0"/>
              </a:spcAft>
              <a:buSzPts val="6900"/>
              <a:buNone/>
              <a:defRPr sz="6900"/>
            </a:lvl4pPr>
            <a:lvl5pPr lvl="4" rtl="0" algn="ctr">
              <a:spcBef>
                <a:spcPts val="0"/>
              </a:spcBef>
              <a:spcAft>
                <a:spcPts val="0"/>
              </a:spcAft>
              <a:buSzPts val="6900"/>
              <a:buNone/>
              <a:defRPr sz="6900"/>
            </a:lvl5pPr>
            <a:lvl6pPr lvl="5" rtl="0" algn="ctr">
              <a:spcBef>
                <a:spcPts val="0"/>
              </a:spcBef>
              <a:spcAft>
                <a:spcPts val="0"/>
              </a:spcAft>
              <a:buSzPts val="6900"/>
              <a:buNone/>
              <a:defRPr sz="6900"/>
            </a:lvl6pPr>
            <a:lvl7pPr lvl="6" rtl="0" algn="ctr">
              <a:spcBef>
                <a:spcPts val="0"/>
              </a:spcBef>
              <a:spcAft>
                <a:spcPts val="0"/>
              </a:spcAft>
              <a:buSzPts val="6900"/>
              <a:buNone/>
              <a:defRPr sz="6900"/>
            </a:lvl7pPr>
            <a:lvl8pPr lvl="7" rtl="0" algn="ctr">
              <a:spcBef>
                <a:spcPts val="0"/>
              </a:spcBef>
              <a:spcAft>
                <a:spcPts val="0"/>
              </a:spcAft>
              <a:buSzPts val="6900"/>
              <a:buNone/>
              <a:defRPr sz="6900"/>
            </a:lvl8pPr>
            <a:lvl9pPr lvl="8" rtl="0" algn="ctr">
              <a:spcBef>
                <a:spcPts val="0"/>
              </a:spcBef>
              <a:spcAft>
                <a:spcPts val="0"/>
              </a:spcAft>
              <a:buSzPts val="6900"/>
              <a:buNone/>
              <a:defRPr sz="6900"/>
            </a:lvl9pPr>
          </a:lstStyle>
          <a:p/>
        </p:txBody>
      </p:sp>
      <p:sp>
        <p:nvSpPr>
          <p:cNvPr id="160" name="Google Shape;160;ge1d111da65_0_88"/>
          <p:cNvSpPr txBox="1"/>
          <p:nvPr>
            <p:ph idx="1" type="subTitle"/>
          </p:nvPr>
        </p:nvSpPr>
        <p:spPr>
          <a:xfrm>
            <a:off x="415600" y="3778833"/>
            <a:ext cx="11360700" cy="1056900"/>
          </a:xfrm>
          <a:prstGeom prst="rect">
            <a:avLst/>
          </a:prstGeom>
        </p:spPr>
        <p:txBody>
          <a:bodyPr anchorCtr="0" anchor="t" bIns="121900" lIns="121900" spcFirstLastPara="1" rIns="121900" wrap="square" tIns="121900">
            <a:noAutofit/>
          </a:bodyPr>
          <a:lstStyle>
            <a:lvl1pPr lvl="0" rtl="0" algn="ctr">
              <a:lnSpc>
                <a:spcPct val="100000"/>
              </a:lnSpc>
              <a:spcBef>
                <a:spcPts val="0"/>
              </a:spcBef>
              <a:spcAft>
                <a:spcPts val="0"/>
              </a:spcAft>
              <a:buSzPts val="3700"/>
              <a:buNone/>
              <a:defRPr sz="3700"/>
            </a:lvl1pPr>
            <a:lvl2pPr lvl="1" rtl="0" algn="ctr">
              <a:lnSpc>
                <a:spcPct val="100000"/>
              </a:lnSpc>
              <a:spcBef>
                <a:spcPts val="0"/>
              </a:spcBef>
              <a:spcAft>
                <a:spcPts val="0"/>
              </a:spcAft>
              <a:buSzPts val="3700"/>
              <a:buNone/>
              <a:defRPr sz="3700"/>
            </a:lvl2pPr>
            <a:lvl3pPr lvl="2" rtl="0" algn="ctr">
              <a:lnSpc>
                <a:spcPct val="100000"/>
              </a:lnSpc>
              <a:spcBef>
                <a:spcPts val="0"/>
              </a:spcBef>
              <a:spcAft>
                <a:spcPts val="0"/>
              </a:spcAft>
              <a:buSzPts val="3700"/>
              <a:buNone/>
              <a:defRPr sz="3700"/>
            </a:lvl3pPr>
            <a:lvl4pPr lvl="3" rtl="0" algn="ctr">
              <a:lnSpc>
                <a:spcPct val="100000"/>
              </a:lnSpc>
              <a:spcBef>
                <a:spcPts val="0"/>
              </a:spcBef>
              <a:spcAft>
                <a:spcPts val="0"/>
              </a:spcAft>
              <a:buSzPts val="3700"/>
              <a:buNone/>
              <a:defRPr sz="3700"/>
            </a:lvl4pPr>
            <a:lvl5pPr lvl="4" rtl="0" algn="ctr">
              <a:lnSpc>
                <a:spcPct val="100000"/>
              </a:lnSpc>
              <a:spcBef>
                <a:spcPts val="0"/>
              </a:spcBef>
              <a:spcAft>
                <a:spcPts val="0"/>
              </a:spcAft>
              <a:buSzPts val="3700"/>
              <a:buNone/>
              <a:defRPr sz="3700"/>
            </a:lvl5pPr>
            <a:lvl6pPr lvl="5" rtl="0" algn="ctr">
              <a:lnSpc>
                <a:spcPct val="100000"/>
              </a:lnSpc>
              <a:spcBef>
                <a:spcPts val="0"/>
              </a:spcBef>
              <a:spcAft>
                <a:spcPts val="0"/>
              </a:spcAft>
              <a:buSzPts val="3700"/>
              <a:buNone/>
              <a:defRPr sz="3700"/>
            </a:lvl6pPr>
            <a:lvl7pPr lvl="6" rtl="0" algn="ctr">
              <a:lnSpc>
                <a:spcPct val="100000"/>
              </a:lnSpc>
              <a:spcBef>
                <a:spcPts val="0"/>
              </a:spcBef>
              <a:spcAft>
                <a:spcPts val="0"/>
              </a:spcAft>
              <a:buSzPts val="3700"/>
              <a:buNone/>
              <a:defRPr sz="3700"/>
            </a:lvl7pPr>
            <a:lvl8pPr lvl="7" rtl="0" algn="ctr">
              <a:lnSpc>
                <a:spcPct val="100000"/>
              </a:lnSpc>
              <a:spcBef>
                <a:spcPts val="0"/>
              </a:spcBef>
              <a:spcAft>
                <a:spcPts val="0"/>
              </a:spcAft>
              <a:buSzPts val="3700"/>
              <a:buNone/>
              <a:defRPr sz="3700"/>
            </a:lvl8pPr>
            <a:lvl9pPr lvl="8" rtl="0" algn="ctr">
              <a:lnSpc>
                <a:spcPct val="100000"/>
              </a:lnSpc>
              <a:spcBef>
                <a:spcPts val="0"/>
              </a:spcBef>
              <a:spcAft>
                <a:spcPts val="0"/>
              </a:spcAft>
              <a:buSzPts val="3700"/>
              <a:buNone/>
              <a:defRPr sz="3700"/>
            </a:lvl9pPr>
          </a:lstStyle>
          <a:p/>
        </p:txBody>
      </p:sp>
      <p:sp>
        <p:nvSpPr>
          <p:cNvPr id="161" name="Google Shape;161;ge1d111da65_0_88"/>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2" name="Shape 162"/>
        <p:cNvGrpSpPr/>
        <p:nvPr/>
      </p:nvGrpSpPr>
      <p:grpSpPr>
        <a:xfrm>
          <a:off x="0" y="0"/>
          <a:ext cx="0" cy="0"/>
          <a:chOff x="0" y="0"/>
          <a:chExt cx="0" cy="0"/>
        </a:xfrm>
      </p:grpSpPr>
      <p:sp>
        <p:nvSpPr>
          <p:cNvPr id="163" name="Google Shape;163;ge1d111da65_0_92"/>
          <p:cNvSpPr txBox="1"/>
          <p:nvPr>
            <p:ph type="title"/>
          </p:nvPr>
        </p:nvSpPr>
        <p:spPr>
          <a:xfrm>
            <a:off x="415600" y="2867800"/>
            <a:ext cx="11360700" cy="1122300"/>
          </a:xfrm>
          <a:prstGeom prst="rect">
            <a:avLst/>
          </a:prstGeom>
        </p:spPr>
        <p:txBody>
          <a:bodyPr anchorCtr="0" anchor="ctr" bIns="121900" lIns="121900" spcFirstLastPara="1" rIns="121900" wrap="square" tIns="121900">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64" name="Google Shape;164;ge1d111da65_0_92"/>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5" name="Shape 165"/>
        <p:cNvGrpSpPr/>
        <p:nvPr/>
      </p:nvGrpSpPr>
      <p:grpSpPr>
        <a:xfrm>
          <a:off x="0" y="0"/>
          <a:ext cx="0" cy="0"/>
          <a:chOff x="0" y="0"/>
          <a:chExt cx="0" cy="0"/>
        </a:xfrm>
      </p:grpSpPr>
      <p:sp>
        <p:nvSpPr>
          <p:cNvPr id="166" name="Google Shape;166;ge1d111da65_0_95"/>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167" name="Google Shape;167;ge1d111da65_0_95"/>
          <p:cNvSpPr txBox="1"/>
          <p:nvPr>
            <p:ph idx="1" type="body"/>
          </p:nvPr>
        </p:nvSpPr>
        <p:spPr>
          <a:xfrm>
            <a:off x="415600" y="1536633"/>
            <a:ext cx="11360700" cy="4555200"/>
          </a:xfrm>
          <a:prstGeom prst="rect">
            <a:avLst/>
          </a:prstGeom>
        </p:spPr>
        <p:txBody>
          <a:bodyPr anchorCtr="0" anchor="t" bIns="121900" lIns="121900" spcFirstLastPara="1" rIns="121900" wrap="square" tIns="121900">
            <a:noAutofit/>
          </a:bodyPr>
          <a:lstStyle>
            <a:lvl1pPr indent="-381000" lvl="0" marL="457200" rtl="0">
              <a:spcBef>
                <a:spcPts val="0"/>
              </a:spcBef>
              <a:spcAft>
                <a:spcPts val="0"/>
              </a:spcAft>
              <a:buSzPts val="2400"/>
              <a:buChar char="●"/>
              <a:defRPr/>
            </a:lvl1pPr>
            <a:lvl2pPr indent="-349250" lvl="1" marL="914400" rtl="0">
              <a:spcBef>
                <a:spcPts val="2100"/>
              </a:spcBef>
              <a:spcAft>
                <a:spcPts val="0"/>
              </a:spcAft>
              <a:buSzPts val="1900"/>
              <a:buChar char="○"/>
              <a:defRPr/>
            </a:lvl2pPr>
            <a:lvl3pPr indent="-349250" lvl="2" marL="1371600" rtl="0">
              <a:spcBef>
                <a:spcPts val="2100"/>
              </a:spcBef>
              <a:spcAft>
                <a:spcPts val="0"/>
              </a:spcAft>
              <a:buSzPts val="1900"/>
              <a:buChar char="■"/>
              <a:defRPr/>
            </a:lvl3pPr>
            <a:lvl4pPr indent="-349250" lvl="3" marL="1828800" rtl="0">
              <a:spcBef>
                <a:spcPts val="2100"/>
              </a:spcBef>
              <a:spcAft>
                <a:spcPts val="0"/>
              </a:spcAft>
              <a:buSzPts val="1900"/>
              <a:buChar char="●"/>
              <a:defRPr/>
            </a:lvl4pPr>
            <a:lvl5pPr indent="-349250" lvl="4" marL="2286000" rtl="0">
              <a:spcBef>
                <a:spcPts val="2100"/>
              </a:spcBef>
              <a:spcAft>
                <a:spcPts val="0"/>
              </a:spcAft>
              <a:buSzPts val="1900"/>
              <a:buChar char="○"/>
              <a:defRPr/>
            </a:lvl5pPr>
            <a:lvl6pPr indent="-349250" lvl="5" marL="2743200" rtl="0">
              <a:spcBef>
                <a:spcPts val="2100"/>
              </a:spcBef>
              <a:spcAft>
                <a:spcPts val="0"/>
              </a:spcAft>
              <a:buSzPts val="1900"/>
              <a:buChar char="■"/>
              <a:defRPr/>
            </a:lvl6pPr>
            <a:lvl7pPr indent="-349250" lvl="6" marL="3200400" rtl="0">
              <a:spcBef>
                <a:spcPts val="2100"/>
              </a:spcBef>
              <a:spcAft>
                <a:spcPts val="0"/>
              </a:spcAft>
              <a:buSzPts val="1900"/>
              <a:buChar char="●"/>
              <a:defRPr/>
            </a:lvl7pPr>
            <a:lvl8pPr indent="-349250" lvl="7" marL="3657600" rtl="0">
              <a:spcBef>
                <a:spcPts val="2100"/>
              </a:spcBef>
              <a:spcAft>
                <a:spcPts val="0"/>
              </a:spcAft>
              <a:buSzPts val="1900"/>
              <a:buChar char="○"/>
              <a:defRPr/>
            </a:lvl8pPr>
            <a:lvl9pPr indent="-349250" lvl="8" marL="4114800" rtl="0">
              <a:spcBef>
                <a:spcPts val="2100"/>
              </a:spcBef>
              <a:spcAft>
                <a:spcPts val="2100"/>
              </a:spcAft>
              <a:buSzPts val="1900"/>
              <a:buChar char="■"/>
              <a:defRPr/>
            </a:lvl9pPr>
          </a:lstStyle>
          <a:p/>
        </p:txBody>
      </p:sp>
      <p:sp>
        <p:nvSpPr>
          <p:cNvPr id="168" name="Google Shape;168;ge1d111da65_0_95"/>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69" name="Shape 169"/>
        <p:cNvGrpSpPr/>
        <p:nvPr/>
      </p:nvGrpSpPr>
      <p:grpSpPr>
        <a:xfrm>
          <a:off x="0" y="0"/>
          <a:ext cx="0" cy="0"/>
          <a:chOff x="0" y="0"/>
          <a:chExt cx="0" cy="0"/>
        </a:xfrm>
      </p:grpSpPr>
      <p:sp>
        <p:nvSpPr>
          <p:cNvPr id="170" name="Google Shape;170;ge1d111da65_0_99"/>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171" name="Google Shape;171;ge1d111da65_0_99"/>
          <p:cNvSpPr txBox="1"/>
          <p:nvPr>
            <p:ph idx="1" type="body"/>
          </p:nvPr>
        </p:nvSpPr>
        <p:spPr>
          <a:xfrm>
            <a:off x="415600" y="1536633"/>
            <a:ext cx="5333100" cy="4555200"/>
          </a:xfrm>
          <a:prstGeom prst="rect">
            <a:avLst/>
          </a:prstGeom>
        </p:spPr>
        <p:txBody>
          <a:bodyPr anchorCtr="0" anchor="t" bIns="121900" lIns="121900" spcFirstLastPara="1" rIns="121900" wrap="square" tIns="121900">
            <a:noAutofit/>
          </a:bodyPr>
          <a:lstStyle>
            <a:lvl1pPr indent="-349250" lvl="0" marL="457200" rtl="0">
              <a:spcBef>
                <a:spcPts val="0"/>
              </a:spcBef>
              <a:spcAft>
                <a:spcPts val="0"/>
              </a:spcAft>
              <a:buSzPts val="1900"/>
              <a:buChar char="●"/>
              <a:defRPr sz="19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172" name="Google Shape;172;ge1d111da65_0_99"/>
          <p:cNvSpPr txBox="1"/>
          <p:nvPr>
            <p:ph idx="2" type="body"/>
          </p:nvPr>
        </p:nvSpPr>
        <p:spPr>
          <a:xfrm>
            <a:off x="6443200" y="1536633"/>
            <a:ext cx="5333100" cy="4555200"/>
          </a:xfrm>
          <a:prstGeom prst="rect">
            <a:avLst/>
          </a:prstGeom>
        </p:spPr>
        <p:txBody>
          <a:bodyPr anchorCtr="0" anchor="t" bIns="121900" lIns="121900" spcFirstLastPara="1" rIns="121900" wrap="square" tIns="121900">
            <a:noAutofit/>
          </a:bodyPr>
          <a:lstStyle>
            <a:lvl1pPr indent="-349250" lvl="0" marL="457200" rtl="0">
              <a:spcBef>
                <a:spcPts val="0"/>
              </a:spcBef>
              <a:spcAft>
                <a:spcPts val="0"/>
              </a:spcAft>
              <a:buSzPts val="1900"/>
              <a:buChar char="●"/>
              <a:defRPr sz="19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173" name="Google Shape;173;ge1d111da65_0_99"/>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type="titleOnly">
  <p:cSld name="TITLE_ONLY">
    <p:spTree>
      <p:nvGrpSpPr>
        <p:cNvPr id="20" name="Shape 20"/>
        <p:cNvGrpSpPr/>
        <p:nvPr/>
      </p:nvGrpSpPr>
      <p:grpSpPr>
        <a:xfrm>
          <a:off x="0" y="0"/>
          <a:ext cx="0" cy="0"/>
          <a:chOff x="0" y="0"/>
          <a:chExt cx="0" cy="0"/>
        </a:xfrm>
      </p:grpSpPr>
      <p:sp>
        <p:nvSpPr>
          <p:cNvPr id="21" name="Google Shape;21;p19"/>
          <p:cNvSpPr/>
          <p:nvPr/>
        </p:nvSpPr>
        <p:spPr>
          <a:xfrm>
            <a:off x="0" y="0"/>
            <a:ext cx="70570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 name="Google Shape;22;p19"/>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9"/>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24" name="Google Shape;24;p19"/>
          <p:cNvSpPr txBox="1"/>
          <p:nvPr>
            <p:ph type="title"/>
          </p:nvPr>
        </p:nvSpPr>
        <p:spPr>
          <a:xfrm>
            <a:off x="658800" y="201600"/>
            <a:ext cx="9309600" cy="1036668"/>
          </a:xfrm>
          <a:prstGeom prst="rect">
            <a:avLst/>
          </a:prstGeom>
          <a:noFill/>
          <a:ln>
            <a:noFill/>
          </a:ln>
        </p:spPr>
        <p:txBody>
          <a:bodyPr anchorCtr="0" anchor="t" bIns="45700" lIns="91425" spcFirstLastPara="1" rIns="91425" wrap="square" tIns="45700">
            <a:normAutofit/>
          </a:bodyPr>
          <a:lstStyle>
            <a:lvl1pPr lvl="0" algn="l">
              <a:lnSpc>
                <a:spcPct val="112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25" name="Google Shape;25;p19"/>
          <p:cNvPicPr preferRelativeResize="0"/>
          <p:nvPr/>
        </p:nvPicPr>
        <p:blipFill rotWithShape="1">
          <a:blip r:embed="rId2">
            <a:alphaModFix/>
          </a:blip>
          <a:srcRect b="0" l="0" r="43359" t="91686"/>
          <a:stretch/>
        </p:blipFill>
        <p:spPr>
          <a:xfrm>
            <a:off x="0" y="6287846"/>
            <a:ext cx="6905625" cy="570154"/>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74" name="Shape 174"/>
        <p:cNvGrpSpPr/>
        <p:nvPr/>
      </p:nvGrpSpPr>
      <p:grpSpPr>
        <a:xfrm>
          <a:off x="0" y="0"/>
          <a:ext cx="0" cy="0"/>
          <a:chOff x="0" y="0"/>
          <a:chExt cx="0" cy="0"/>
        </a:xfrm>
      </p:grpSpPr>
      <p:sp>
        <p:nvSpPr>
          <p:cNvPr id="175" name="Google Shape;175;ge1d111da65_0_104"/>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lvl1pPr lvl="0" rtl="0">
              <a:spcBef>
                <a:spcPts val="0"/>
              </a:spcBef>
              <a:spcAft>
                <a:spcPts val="0"/>
              </a:spcAft>
              <a:buSzPts val="3700"/>
              <a:buNone/>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p:txBody>
      </p:sp>
      <p:sp>
        <p:nvSpPr>
          <p:cNvPr id="176" name="Google Shape;176;ge1d111da65_0_104"/>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77" name="Shape 177"/>
        <p:cNvGrpSpPr/>
        <p:nvPr/>
      </p:nvGrpSpPr>
      <p:grpSpPr>
        <a:xfrm>
          <a:off x="0" y="0"/>
          <a:ext cx="0" cy="0"/>
          <a:chOff x="0" y="0"/>
          <a:chExt cx="0" cy="0"/>
        </a:xfrm>
      </p:grpSpPr>
      <p:sp>
        <p:nvSpPr>
          <p:cNvPr id="178" name="Google Shape;178;ge1d111da65_0_107"/>
          <p:cNvSpPr txBox="1"/>
          <p:nvPr>
            <p:ph type="title"/>
          </p:nvPr>
        </p:nvSpPr>
        <p:spPr>
          <a:xfrm>
            <a:off x="415600" y="740800"/>
            <a:ext cx="3744000" cy="1007700"/>
          </a:xfrm>
          <a:prstGeom prst="rect">
            <a:avLst/>
          </a:prstGeom>
        </p:spPr>
        <p:txBody>
          <a:bodyPr anchorCtr="0" anchor="b" bIns="121900" lIns="121900" spcFirstLastPara="1" rIns="121900" wrap="square" tIns="121900">
            <a:noAutofit/>
          </a:bodyPr>
          <a:lstStyle>
            <a:lvl1pPr lvl="0" rtl="0">
              <a:spcBef>
                <a:spcPts val="0"/>
              </a:spcBef>
              <a:spcAft>
                <a:spcPts val="0"/>
              </a:spcAft>
              <a:buSzPts val="3200"/>
              <a:buNone/>
              <a:defRPr sz="3200"/>
            </a:lvl1pPr>
            <a:lvl2pPr lvl="1" rtl="0">
              <a:spcBef>
                <a:spcPts val="0"/>
              </a:spcBef>
              <a:spcAft>
                <a:spcPts val="0"/>
              </a:spcAft>
              <a:buSzPts val="3200"/>
              <a:buNone/>
              <a:defRPr sz="3200"/>
            </a:lvl2pPr>
            <a:lvl3pPr lvl="2" rtl="0">
              <a:spcBef>
                <a:spcPts val="0"/>
              </a:spcBef>
              <a:spcAft>
                <a:spcPts val="0"/>
              </a:spcAft>
              <a:buSzPts val="3200"/>
              <a:buNone/>
              <a:defRPr sz="3200"/>
            </a:lvl3pPr>
            <a:lvl4pPr lvl="3" rtl="0">
              <a:spcBef>
                <a:spcPts val="0"/>
              </a:spcBef>
              <a:spcAft>
                <a:spcPts val="0"/>
              </a:spcAft>
              <a:buSzPts val="3200"/>
              <a:buNone/>
              <a:defRPr sz="3200"/>
            </a:lvl4pPr>
            <a:lvl5pPr lvl="4" rtl="0">
              <a:spcBef>
                <a:spcPts val="0"/>
              </a:spcBef>
              <a:spcAft>
                <a:spcPts val="0"/>
              </a:spcAft>
              <a:buSzPts val="3200"/>
              <a:buNone/>
              <a:defRPr sz="3200"/>
            </a:lvl5pPr>
            <a:lvl6pPr lvl="5" rtl="0">
              <a:spcBef>
                <a:spcPts val="0"/>
              </a:spcBef>
              <a:spcAft>
                <a:spcPts val="0"/>
              </a:spcAft>
              <a:buSzPts val="3200"/>
              <a:buNone/>
              <a:defRPr sz="3200"/>
            </a:lvl6pPr>
            <a:lvl7pPr lvl="6" rtl="0">
              <a:spcBef>
                <a:spcPts val="0"/>
              </a:spcBef>
              <a:spcAft>
                <a:spcPts val="0"/>
              </a:spcAft>
              <a:buSzPts val="3200"/>
              <a:buNone/>
              <a:defRPr sz="3200"/>
            </a:lvl7pPr>
            <a:lvl8pPr lvl="7" rtl="0">
              <a:spcBef>
                <a:spcPts val="0"/>
              </a:spcBef>
              <a:spcAft>
                <a:spcPts val="0"/>
              </a:spcAft>
              <a:buSzPts val="3200"/>
              <a:buNone/>
              <a:defRPr sz="3200"/>
            </a:lvl8pPr>
            <a:lvl9pPr lvl="8" rtl="0">
              <a:spcBef>
                <a:spcPts val="0"/>
              </a:spcBef>
              <a:spcAft>
                <a:spcPts val="0"/>
              </a:spcAft>
              <a:buSzPts val="3200"/>
              <a:buNone/>
              <a:defRPr sz="3200"/>
            </a:lvl9pPr>
          </a:lstStyle>
          <a:p/>
        </p:txBody>
      </p:sp>
      <p:sp>
        <p:nvSpPr>
          <p:cNvPr id="179" name="Google Shape;179;ge1d111da65_0_107"/>
          <p:cNvSpPr txBox="1"/>
          <p:nvPr>
            <p:ph idx="1" type="body"/>
          </p:nvPr>
        </p:nvSpPr>
        <p:spPr>
          <a:xfrm>
            <a:off x="415600" y="1852800"/>
            <a:ext cx="3744000" cy="4239300"/>
          </a:xfrm>
          <a:prstGeom prst="rect">
            <a:avLst/>
          </a:prstGeom>
        </p:spPr>
        <p:txBody>
          <a:bodyPr anchorCtr="0" anchor="t" bIns="121900" lIns="121900" spcFirstLastPara="1" rIns="121900" wrap="square" tIns="121900">
            <a:noAutofit/>
          </a:bodyPr>
          <a:lstStyle>
            <a:lvl1pPr indent="-330200" lvl="0" marL="457200" rtl="0">
              <a:spcBef>
                <a:spcPts val="0"/>
              </a:spcBef>
              <a:spcAft>
                <a:spcPts val="0"/>
              </a:spcAft>
              <a:buSzPts val="1600"/>
              <a:buChar char="●"/>
              <a:defRPr sz="1600"/>
            </a:lvl1pPr>
            <a:lvl2pPr indent="-330200" lvl="1" marL="914400" rtl="0">
              <a:spcBef>
                <a:spcPts val="2100"/>
              </a:spcBef>
              <a:spcAft>
                <a:spcPts val="0"/>
              </a:spcAft>
              <a:buSzPts val="1600"/>
              <a:buChar char="○"/>
              <a:defRPr sz="1600"/>
            </a:lvl2pPr>
            <a:lvl3pPr indent="-330200" lvl="2" marL="1371600" rtl="0">
              <a:spcBef>
                <a:spcPts val="2100"/>
              </a:spcBef>
              <a:spcAft>
                <a:spcPts val="0"/>
              </a:spcAft>
              <a:buSzPts val="1600"/>
              <a:buChar char="■"/>
              <a:defRPr sz="1600"/>
            </a:lvl3pPr>
            <a:lvl4pPr indent="-330200" lvl="3" marL="1828800" rtl="0">
              <a:spcBef>
                <a:spcPts val="2100"/>
              </a:spcBef>
              <a:spcAft>
                <a:spcPts val="0"/>
              </a:spcAft>
              <a:buSzPts val="1600"/>
              <a:buChar char="●"/>
              <a:defRPr sz="1600"/>
            </a:lvl4pPr>
            <a:lvl5pPr indent="-330200" lvl="4" marL="2286000" rtl="0">
              <a:spcBef>
                <a:spcPts val="2100"/>
              </a:spcBef>
              <a:spcAft>
                <a:spcPts val="0"/>
              </a:spcAft>
              <a:buSzPts val="1600"/>
              <a:buChar char="○"/>
              <a:defRPr sz="1600"/>
            </a:lvl5pPr>
            <a:lvl6pPr indent="-330200" lvl="5" marL="2743200" rtl="0">
              <a:spcBef>
                <a:spcPts val="2100"/>
              </a:spcBef>
              <a:spcAft>
                <a:spcPts val="0"/>
              </a:spcAft>
              <a:buSzPts val="1600"/>
              <a:buChar char="■"/>
              <a:defRPr sz="1600"/>
            </a:lvl6pPr>
            <a:lvl7pPr indent="-330200" lvl="6" marL="3200400" rtl="0">
              <a:spcBef>
                <a:spcPts val="2100"/>
              </a:spcBef>
              <a:spcAft>
                <a:spcPts val="0"/>
              </a:spcAft>
              <a:buSzPts val="1600"/>
              <a:buChar char="●"/>
              <a:defRPr sz="1600"/>
            </a:lvl7pPr>
            <a:lvl8pPr indent="-330200" lvl="7" marL="3657600" rtl="0">
              <a:spcBef>
                <a:spcPts val="2100"/>
              </a:spcBef>
              <a:spcAft>
                <a:spcPts val="0"/>
              </a:spcAft>
              <a:buSzPts val="1600"/>
              <a:buChar char="○"/>
              <a:defRPr sz="1600"/>
            </a:lvl8pPr>
            <a:lvl9pPr indent="-330200" lvl="8" marL="4114800" rtl="0">
              <a:spcBef>
                <a:spcPts val="2100"/>
              </a:spcBef>
              <a:spcAft>
                <a:spcPts val="2100"/>
              </a:spcAft>
              <a:buSzPts val="1600"/>
              <a:buChar char="■"/>
              <a:defRPr sz="1600"/>
            </a:lvl9pPr>
          </a:lstStyle>
          <a:p/>
        </p:txBody>
      </p:sp>
      <p:sp>
        <p:nvSpPr>
          <p:cNvPr id="180" name="Google Shape;180;ge1d111da65_0_107"/>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81" name="Shape 181"/>
        <p:cNvGrpSpPr/>
        <p:nvPr/>
      </p:nvGrpSpPr>
      <p:grpSpPr>
        <a:xfrm>
          <a:off x="0" y="0"/>
          <a:ext cx="0" cy="0"/>
          <a:chOff x="0" y="0"/>
          <a:chExt cx="0" cy="0"/>
        </a:xfrm>
      </p:grpSpPr>
      <p:sp>
        <p:nvSpPr>
          <p:cNvPr id="182" name="Google Shape;182;ge1d111da65_0_111"/>
          <p:cNvSpPr txBox="1"/>
          <p:nvPr>
            <p:ph type="title"/>
          </p:nvPr>
        </p:nvSpPr>
        <p:spPr>
          <a:xfrm>
            <a:off x="653667" y="600200"/>
            <a:ext cx="8490300" cy="5454300"/>
          </a:xfrm>
          <a:prstGeom prst="rect">
            <a:avLst/>
          </a:prstGeom>
        </p:spPr>
        <p:txBody>
          <a:bodyPr anchorCtr="0" anchor="ctr" bIns="121900" lIns="121900" spcFirstLastPara="1" rIns="121900" wrap="square" tIns="121900">
            <a:noAutofit/>
          </a:bodyPr>
          <a:lstStyle>
            <a:lvl1pPr lvl="0" rtl="0">
              <a:spcBef>
                <a:spcPts val="0"/>
              </a:spcBef>
              <a:spcAft>
                <a:spcPts val="0"/>
              </a:spcAft>
              <a:buSzPts val="6400"/>
              <a:buNone/>
              <a:defRPr sz="6400"/>
            </a:lvl1pPr>
            <a:lvl2pPr lvl="1" rtl="0">
              <a:spcBef>
                <a:spcPts val="0"/>
              </a:spcBef>
              <a:spcAft>
                <a:spcPts val="0"/>
              </a:spcAft>
              <a:buSzPts val="6400"/>
              <a:buNone/>
              <a:defRPr sz="6400"/>
            </a:lvl2pPr>
            <a:lvl3pPr lvl="2" rtl="0">
              <a:spcBef>
                <a:spcPts val="0"/>
              </a:spcBef>
              <a:spcAft>
                <a:spcPts val="0"/>
              </a:spcAft>
              <a:buSzPts val="6400"/>
              <a:buNone/>
              <a:defRPr sz="6400"/>
            </a:lvl3pPr>
            <a:lvl4pPr lvl="3" rtl="0">
              <a:spcBef>
                <a:spcPts val="0"/>
              </a:spcBef>
              <a:spcAft>
                <a:spcPts val="0"/>
              </a:spcAft>
              <a:buSzPts val="6400"/>
              <a:buNone/>
              <a:defRPr sz="6400"/>
            </a:lvl4pPr>
            <a:lvl5pPr lvl="4" rtl="0">
              <a:spcBef>
                <a:spcPts val="0"/>
              </a:spcBef>
              <a:spcAft>
                <a:spcPts val="0"/>
              </a:spcAft>
              <a:buSzPts val="6400"/>
              <a:buNone/>
              <a:defRPr sz="6400"/>
            </a:lvl5pPr>
            <a:lvl6pPr lvl="5" rtl="0">
              <a:spcBef>
                <a:spcPts val="0"/>
              </a:spcBef>
              <a:spcAft>
                <a:spcPts val="0"/>
              </a:spcAft>
              <a:buSzPts val="6400"/>
              <a:buNone/>
              <a:defRPr sz="6400"/>
            </a:lvl6pPr>
            <a:lvl7pPr lvl="6" rtl="0">
              <a:spcBef>
                <a:spcPts val="0"/>
              </a:spcBef>
              <a:spcAft>
                <a:spcPts val="0"/>
              </a:spcAft>
              <a:buSzPts val="6400"/>
              <a:buNone/>
              <a:defRPr sz="6400"/>
            </a:lvl7pPr>
            <a:lvl8pPr lvl="7" rtl="0">
              <a:spcBef>
                <a:spcPts val="0"/>
              </a:spcBef>
              <a:spcAft>
                <a:spcPts val="0"/>
              </a:spcAft>
              <a:buSzPts val="6400"/>
              <a:buNone/>
              <a:defRPr sz="6400"/>
            </a:lvl8pPr>
            <a:lvl9pPr lvl="8" rtl="0">
              <a:spcBef>
                <a:spcPts val="0"/>
              </a:spcBef>
              <a:spcAft>
                <a:spcPts val="0"/>
              </a:spcAft>
              <a:buSzPts val="6400"/>
              <a:buNone/>
              <a:defRPr sz="6400"/>
            </a:lvl9pPr>
          </a:lstStyle>
          <a:p/>
        </p:txBody>
      </p:sp>
      <p:sp>
        <p:nvSpPr>
          <p:cNvPr id="183" name="Google Shape;183;ge1d111da65_0_111"/>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84" name="Shape 184"/>
        <p:cNvGrpSpPr/>
        <p:nvPr/>
      </p:nvGrpSpPr>
      <p:grpSpPr>
        <a:xfrm>
          <a:off x="0" y="0"/>
          <a:ext cx="0" cy="0"/>
          <a:chOff x="0" y="0"/>
          <a:chExt cx="0" cy="0"/>
        </a:xfrm>
      </p:grpSpPr>
      <p:sp>
        <p:nvSpPr>
          <p:cNvPr id="185" name="Google Shape;185;ge1d111da65_0_114"/>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86" name="Google Shape;186;ge1d111da65_0_114"/>
          <p:cNvSpPr txBox="1"/>
          <p:nvPr>
            <p:ph type="title"/>
          </p:nvPr>
        </p:nvSpPr>
        <p:spPr>
          <a:xfrm>
            <a:off x="354000" y="1644233"/>
            <a:ext cx="5393700" cy="19764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5600"/>
              <a:buNone/>
              <a:defRPr sz="5600"/>
            </a:lvl1pPr>
            <a:lvl2pPr lvl="1" rtl="0" algn="ctr">
              <a:spcBef>
                <a:spcPts val="0"/>
              </a:spcBef>
              <a:spcAft>
                <a:spcPts val="0"/>
              </a:spcAft>
              <a:buSzPts val="5600"/>
              <a:buNone/>
              <a:defRPr sz="5600"/>
            </a:lvl2pPr>
            <a:lvl3pPr lvl="2" rtl="0" algn="ctr">
              <a:spcBef>
                <a:spcPts val="0"/>
              </a:spcBef>
              <a:spcAft>
                <a:spcPts val="0"/>
              </a:spcAft>
              <a:buSzPts val="5600"/>
              <a:buNone/>
              <a:defRPr sz="5600"/>
            </a:lvl3pPr>
            <a:lvl4pPr lvl="3" rtl="0" algn="ctr">
              <a:spcBef>
                <a:spcPts val="0"/>
              </a:spcBef>
              <a:spcAft>
                <a:spcPts val="0"/>
              </a:spcAft>
              <a:buSzPts val="5600"/>
              <a:buNone/>
              <a:defRPr sz="5600"/>
            </a:lvl4pPr>
            <a:lvl5pPr lvl="4" rtl="0" algn="ctr">
              <a:spcBef>
                <a:spcPts val="0"/>
              </a:spcBef>
              <a:spcAft>
                <a:spcPts val="0"/>
              </a:spcAft>
              <a:buSzPts val="5600"/>
              <a:buNone/>
              <a:defRPr sz="5600"/>
            </a:lvl5pPr>
            <a:lvl6pPr lvl="5" rtl="0" algn="ctr">
              <a:spcBef>
                <a:spcPts val="0"/>
              </a:spcBef>
              <a:spcAft>
                <a:spcPts val="0"/>
              </a:spcAft>
              <a:buSzPts val="5600"/>
              <a:buNone/>
              <a:defRPr sz="5600"/>
            </a:lvl6pPr>
            <a:lvl7pPr lvl="6" rtl="0" algn="ctr">
              <a:spcBef>
                <a:spcPts val="0"/>
              </a:spcBef>
              <a:spcAft>
                <a:spcPts val="0"/>
              </a:spcAft>
              <a:buSzPts val="5600"/>
              <a:buNone/>
              <a:defRPr sz="5600"/>
            </a:lvl7pPr>
            <a:lvl8pPr lvl="7" rtl="0" algn="ctr">
              <a:spcBef>
                <a:spcPts val="0"/>
              </a:spcBef>
              <a:spcAft>
                <a:spcPts val="0"/>
              </a:spcAft>
              <a:buSzPts val="5600"/>
              <a:buNone/>
              <a:defRPr sz="5600"/>
            </a:lvl8pPr>
            <a:lvl9pPr lvl="8" rtl="0" algn="ctr">
              <a:spcBef>
                <a:spcPts val="0"/>
              </a:spcBef>
              <a:spcAft>
                <a:spcPts val="0"/>
              </a:spcAft>
              <a:buSzPts val="5600"/>
              <a:buNone/>
              <a:defRPr sz="5600"/>
            </a:lvl9pPr>
          </a:lstStyle>
          <a:p/>
        </p:txBody>
      </p:sp>
      <p:sp>
        <p:nvSpPr>
          <p:cNvPr id="187" name="Google Shape;187;ge1d111da65_0_114"/>
          <p:cNvSpPr txBox="1"/>
          <p:nvPr>
            <p:ph idx="1" type="subTitle"/>
          </p:nvPr>
        </p:nvSpPr>
        <p:spPr>
          <a:xfrm>
            <a:off x="354000" y="3737433"/>
            <a:ext cx="5393700" cy="1646700"/>
          </a:xfrm>
          <a:prstGeom prst="rect">
            <a:avLst/>
          </a:prstGeom>
        </p:spPr>
        <p:txBody>
          <a:bodyPr anchorCtr="0" anchor="t" bIns="121900" lIns="121900" spcFirstLastPara="1" rIns="121900" wrap="square" tIns="121900">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88" name="Google Shape;188;ge1d111da65_0_114"/>
          <p:cNvSpPr txBox="1"/>
          <p:nvPr>
            <p:ph idx="2" type="body"/>
          </p:nvPr>
        </p:nvSpPr>
        <p:spPr>
          <a:xfrm>
            <a:off x="6586000" y="965433"/>
            <a:ext cx="5115900" cy="4926900"/>
          </a:xfrm>
          <a:prstGeom prst="rect">
            <a:avLst/>
          </a:prstGeom>
        </p:spPr>
        <p:txBody>
          <a:bodyPr anchorCtr="0" anchor="ctr" bIns="121900" lIns="121900" spcFirstLastPara="1" rIns="121900" wrap="square" tIns="121900">
            <a:noAutofit/>
          </a:bodyPr>
          <a:lstStyle>
            <a:lvl1pPr indent="-381000" lvl="0" marL="457200" rtl="0">
              <a:spcBef>
                <a:spcPts val="0"/>
              </a:spcBef>
              <a:spcAft>
                <a:spcPts val="0"/>
              </a:spcAft>
              <a:buSzPts val="2400"/>
              <a:buChar char="●"/>
              <a:defRPr/>
            </a:lvl1pPr>
            <a:lvl2pPr indent="-349250" lvl="1" marL="914400" rtl="0">
              <a:spcBef>
                <a:spcPts val="2100"/>
              </a:spcBef>
              <a:spcAft>
                <a:spcPts val="0"/>
              </a:spcAft>
              <a:buSzPts val="1900"/>
              <a:buChar char="○"/>
              <a:defRPr/>
            </a:lvl2pPr>
            <a:lvl3pPr indent="-349250" lvl="2" marL="1371600" rtl="0">
              <a:spcBef>
                <a:spcPts val="2100"/>
              </a:spcBef>
              <a:spcAft>
                <a:spcPts val="0"/>
              </a:spcAft>
              <a:buSzPts val="1900"/>
              <a:buChar char="■"/>
              <a:defRPr/>
            </a:lvl3pPr>
            <a:lvl4pPr indent="-349250" lvl="3" marL="1828800" rtl="0">
              <a:spcBef>
                <a:spcPts val="2100"/>
              </a:spcBef>
              <a:spcAft>
                <a:spcPts val="0"/>
              </a:spcAft>
              <a:buSzPts val="1900"/>
              <a:buChar char="●"/>
              <a:defRPr/>
            </a:lvl4pPr>
            <a:lvl5pPr indent="-349250" lvl="4" marL="2286000" rtl="0">
              <a:spcBef>
                <a:spcPts val="2100"/>
              </a:spcBef>
              <a:spcAft>
                <a:spcPts val="0"/>
              </a:spcAft>
              <a:buSzPts val="1900"/>
              <a:buChar char="○"/>
              <a:defRPr/>
            </a:lvl5pPr>
            <a:lvl6pPr indent="-349250" lvl="5" marL="2743200" rtl="0">
              <a:spcBef>
                <a:spcPts val="2100"/>
              </a:spcBef>
              <a:spcAft>
                <a:spcPts val="0"/>
              </a:spcAft>
              <a:buSzPts val="1900"/>
              <a:buChar char="■"/>
              <a:defRPr/>
            </a:lvl6pPr>
            <a:lvl7pPr indent="-349250" lvl="6" marL="3200400" rtl="0">
              <a:spcBef>
                <a:spcPts val="2100"/>
              </a:spcBef>
              <a:spcAft>
                <a:spcPts val="0"/>
              </a:spcAft>
              <a:buSzPts val="1900"/>
              <a:buChar char="●"/>
              <a:defRPr/>
            </a:lvl7pPr>
            <a:lvl8pPr indent="-349250" lvl="7" marL="3657600" rtl="0">
              <a:spcBef>
                <a:spcPts val="2100"/>
              </a:spcBef>
              <a:spcAft>
                <a:spcPts val="0"/>
              </a:spcAft>
              <a:buSzPts val="1900"/>
              <a:buChar char="○"/>
              <a:defRPr/>
            </a:lvl8pPr>
            <a:lvl9pPr indent="-349250" lvl="8" marL="4114800" rtl="0">
              <a:spcBef>
                <a:spcPts val="2100"/>
              </a:spcBef>
              <a:spcAft>
                <a:spcPts val="2100"/>
              </a:spcAft>
              <a:buSzPts val="1900"/>
              <a:buChar char="■"/>
              <a:defRPr/>
            </a:lvl9pPr>
          </a:lstStyle>
          <a:p/>
        </p:txBody>
      </p:sp>
      <p:sp>
        <p:nvSpPr>
          <p:cNvPr id="189" name="Google Shape;189;ge1d111da65_0_114"/>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0" name="Shape 190"/>
        <p:cNvGrpSpPr/>
        <p:nvPr/>
      </p:nvGrpSpPr>
      <p:grpSpPr>
        <a:xfrm>
          <a:off x="0" y="0"/>
          <a:ext cx="0" cy="0"/>
          <a:chOff x="0" y="0"/>
          <a:chExt cx="0" cy="0"/>
        </a:xfrm>
      </p:grpSpPr>
      <p:sp>
        <p:nvSpPr>
          <p:cNvPr id="191" name="Google Shape;191;ge1d111da65_0_120"/>
          <p:cNvSpPr txBox="1"/>
          <p:nvPr>
            <p:ph idx="1" type="body"/>
          </p:nvPr>
        </p:nvSpPr>
        <p:spPr>
          <a:xfrm>
            <a:off x="415600" y="5640767"/>
            <a:ext cx="7998300" cy="806700"/>
          </a:xfrm>
          <a:prstGeom prst="rect">
            <a:avLst/>
          </a:prstGeom>
        </p:spPr>
        <p:txBody>
          <a:bodyPr anchorCtr="0" anchor="ctr" bIns="121900" lIns="121900" spcFirstLastPara="1" rIns="121900" wrap="square" tIns="121900">
            <a:noAutofit/>
          </a:bodyPr>
          <a:lstStyle>
            <a:lvl1pPr indent="-228600" lvl="0" marL="457200" rtl="0">
              <a:lnSpc>
                <a:spcPct val="100000"/>
              </a:lnSpc>
              <a:spcBef>
                <a:spcPts val="0"/>
              </a:spcBef>
              <a:spcAft>
                <a:spcPts val="0"/>
              </a:spcAft>
              <a:buSzPts val="2400"/>
              <a:buNone/>
              <a:defRPr/>
            </a:lvl1pPr>
          </a:lstStyle>
          <a:p/>
        </p:txBody>
      </p:sp>
      <p:sp>
        <p:nvSpPr>
          <p:cNvPr id="192" name="Google Shape;192;ge1d111da65_0_120"/>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3" name="Shape 193"/>
        <p:cNvGrpSpPr/>
        <p:nvPr/>
      </p:nvGrpSpPr>
      <p:grpSpPr>
        <a:xfrm>
          <a:off x="0" y="0"/>
          <a:ext cx="0" cy="0"/>
          <a:chOff x="0" y="0"/>
          <a:chExt cx="0" cy="0"/>
        </a:xfrm>
      </p:grpSpPr>
      <p:sp>
        <p:nvSpPr>
          <p:cNvPr id="194" name="Google Shape;194;ge1d111da65_0_123"/>
          <p:cNvSpPr txBox="1"/>
          <p:nvPr>
            <p:ph hasCustomPrompt="1" type="title"/>
          </p:nvPr>
        </p:nvSpPr>
        <p:spPr>
          <a:xfrm>
            <a:off x="415600" y="1474833"/>
            <a:ext cx="11360700" cy="2618100"/>
          </a:xfrm>
          <a:prstGeom prst="rect">
            <a:avLst/>
          </a:prstGeom>
        </p:spPr>
        <p:txBody>
          <a:bodyPr anchorCtr="0" anchor="b" bIns="121900" lIns="121900" spcFirstLastPara="1" rIns="121900" wrap="square" tIns="121900">
            <a:noAutofit/>
          </a:bodyPr>
          <a:lstStyle>
            <a:lvl1pPr lvl="0" rtl="0" algn="ctr">
              <a:spcBef>
                <a:spcPts val="0"/>
              </a:spcBef>
              <a:spcAft>
                <a:spcPts val="0"/>
              </a:spcAft>
              <a:buSzPts val="16000"/>
              <a:buNone/>
              <a:defRPr sz="16000"/>
            </a:lvl1pPr>
            <a:lvl2pPr lvl="1" rtl="0" algn="ctr">
              <a:spcBef>
                <a:spcPts val="0"/>
              </a:spcBef>
              <a:spcAft>
                <a:spcPts val="0"/>
              </a:spcAft>
              <a:buSzPts val="16000"/>
              <a:buNone/>
              <a:defRPr sz="16000"/>
            </a:lvl2pPr>
            <a:lvl3pPr lvl="2" rtl="0" algn="ctr">
              <a:spcBef>
                <a:spcPts val="0"/>
              </a:spcBef>
              <a:spcAft>
                <a:spcPts val="0"/>
              </a:spcAft>
              <a:buSzPts val="16000"/>
              <a:buNone/>
              <a:defRPr sz="16000"/>
            </a:lvl3pPr>
            <a:lvl4pPr lvl="3" rtl="0" algn="ctr">
              <a:spcBef>
                <a:spcPts val="0"/>
              </a:spcBef>
              <a:spcAft>
                <a:spcPts val="0"/>
              </a:spcAft>
              <a:buSzPts val="16000"/>
              <a:buNone/>
              <a:defRPr sz="16000"/>
            </a:lvl4pPr>
            <a:lvl5pPr lvl="4" rtl="0" algn="ctr">
              <a:spcBef>
                <a:spcPts val="0"/>
              </a:spcBef>
              <a:spcAft>
                <a:spcPts val="0"/>
              </a:spcAft>
              <a:buSzPts val="16000"/>
              <a:buNone/>
              <a:defRPr sz="16000"/>
            </a:lvl5pPr>
            <a:lvl6pPr lvl="5" rtl="0" algn="ctr">
              <a:spcBef>
                <a:spcPts val="0"/>
              </a:spcBef>
              <a:spcAft>
                <a:spcPts val="0"/>
              </a:spcAft>
              <a:buSzPts val="16000"/>
              <a:buNone/>
              <a:defRPr sz="16000"/>
            </a:lvl6pPr>
            <a:lvl7pPr lvl="6" rtl="0" algn="ctr">
              <a:spcBef>
                <a:spcPts val="0"/>
              </a:spcBef>
              <a:spcAft>
                <a:spcPts val="0"/>
              </a:spcAft>
              <a:buSzPts val="16000"/>
              <a:buNone/>
              <a:defRPr sz="16000"/>
            </a:lvl7pPr>
            <a:lvl8pPr lvl="7" rtl="0" algn="ctr">
              <a:spcBef>
                <a:spcPts val="0"/>
              </a:spcBef>
              <a:spcAft>
                <a:spcPts val="0"/>
              </a:spcAft>
              <a:buSzPts val="16000"/>
              <a:buNone/>
              <a:defRPr sz="16000"/>
            </a:lvl8pPr>
            <a:lvl9pPr lvl="8" rtl="0" algn="ctr">
              <a:spcBef>
                <a:spcPts val="0"/>
              </a:spcBef>
              <a:spcAft>
                <a:spcPts val="0"/>
              </a:spcAft>
              <a:buSzPts val="16000"/>
              <a:buNone/>
              <a:defRPr sz="16000"/>
            </a:lvl9pPr>
          </a:lstStyle>
          <a:p>
            <a:r>
              <a:t>xx%</a:t>
            </a:r>
          </a:p>
        </p:txBody>
      </p:sp>
      <p:sp>
        <p:nvSpPr>
          <p:cNvPr id="195" name="Google Shape;195;ge1d111da65_0_123"/>
          <p:cNvSpPr txBox="1"/>
          <p:nvPr>
            <p:ph idx="1" type="body"/>
          </p:nvPr>
        </p:nvSpPr>
        <p:spPr>
          <a:xfrm>
            <a:off x="415600" y="4202967"/>
            <a:ext cx="11360700" cy="1734300"/>
          </a:xfrm>
          <a:prstGeom prst="rect">
            <a:avLst/>
          </a:prstGeom>
        </p:spPr>
        <p:txBody>
          <a:bodyPr anchorCtr="0" anchor="t" bIns="121900" lIns="121900" spcFirstLastPara="1" rIns="121900" wrap="square" tIns="121900">
            <a:noAutofit/>
          </a:bodyPr>
          <a:lstStyle>
            <a:lvl1pPr indent="-381000" lvl="0" marL="457200" rtl="0" algn="ctr">
              <a:spcBef>
                <a:spcPts val="0"/>
              </a:spcBef>
              <a:spcAft>
                <a:spcPts val="0"/>
              </a:spcAft>
              <a:buSzPts val="2400"/>
              <a:buChar char="●"/>
              <a:defRPr/>
            </a:lvl1pPr>
            <a:lvl2pPr indent="-349250" lvl="1" marL="914400" rtl="0" algn="ctr">
              <a:spcBef>
                <a:spcPts val="2100"/>
              </a:spcBef>
              <a:spcAft>
                <a:spcPts val="0"/>
              </a:spcAft>
              <a:buSzPts val="1900"/>
              <a:buChar char="○"/>
              <a:defRPr/>
            </a:lvl2pPr>
            <a:lvl3pPr indent="-349250" lvl="2" marL="1371600" rtl="0" algn="ctr">
              <a:spcBef>
                <a:spcPts val="2100"/>
              </a:spcBef>
              <a:spcAft>
                <a:spcPts val="0"/>
              </a:spcAft>
              <a:buSzPts val="1900"/>
              <a:buChar char="■"/>
              <a:defRPr/>
            </a:lvl3pPr>
            <a:lvl4pPr indent="-349250" lvl="3" marL="1828800" rtl="0" algn="ctr">
              <a:spcBef>
                <a:spcPts val="2100"/>
              </a:spcBef>
              <a:spcAft>
                <a:spcPts val="0"/>
              </a:spcAft>
              <a:buSzPts val="1900"/>
              <a:buChar char="●"/>
              <a:defRPr/>
            </a:lvl4pPr>
            <a:lvl5pPr indent="-349250" lvl="4" marL="2286000" rtl="0" algn="ctr">
              <a:spcBef>
                <a:spcPts val="2100"/>
              </a:spcBef>
              <a:spcAft>
                <a:spcPts val="0"/>
              </a:spcAft>
              <a:buSzPts val="1900"/>
              <a:buChar char="○"/>
              <a:defRPr/>
            </a:lvl5pPr>
            <a:lvl6pPr indent="-349250" lvl="5" marL="2743200" rtl="0" algn="ctr">
              <a:spcBef>
                <a:spcPts val="2100"/>
              </a:spcBef>
              <a:spcAft>
                <a:spcPts val="0"/>
              </a:spcAft>
              <a:buSzPts val="1900"/>
              <a:buChar char="■"/>
              <a:defRPr/>
            </a:lvl6pPr>
            <a:lvl7pPr indent="-349250" lvl="6" marL="3200400" rtl="0" algn="ctr">
              <a:spcBef>
                <a:spcPts val="2100"/>
              </a:spcBef>
              <a:spcAft>
                <a:spcPts val="0"/>
              </a:spcAft>
              <a:buSzPts val="1900"/>
              <a:buChar char="●"/>
              <a:defRPr/>
            </a:lvl7pPr>
            <a:lvl8pPr indent="-349250" lvl="7" marL="3657600" rtl="0" algn="ctr">
              <a:spcBef>
                <a:spcPts val="2100"/>
              </a:spcBef>
              <a:spcAft>
                <a:spcPts val="0"/>
              </a:spcAft>
              <a:buSzPts val="1900"/>
              <a:buChar char="○"/>
              <a:defRPr/>
            </a:lvl8pPr>
            <a:lvl9pPr indent="-349250" lvl="8" marL="4114800" rtl="0" algn="ctr">
              <a:spcBef>
                <a:spcPts val="2100"/>
              </a:spcBef>
              <a:spcAft>
                <a:spcPts val="2100"/>
              </a:spcAft>
              <a:buSzPts val="1900"/>
              <a:buChar char="■"/>
              <a:defRPr/>
            </a:lvl9pPr>
          </a:lstStyle>
          <a:p/>
        </p:txBody>
      </p:sp>
      <p:sp>
        <p:nvSpPr>
          <p:cNvPr id="196" name="Google Shape;196;ge1d111da65_0_123"/>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97" name="Shape 197"/>
        <p:cNvGrpSpPr/>
        <p:nvPr/>
      </p:nvGrpSpPr>
      <p:grpSpPr>
        <a:xfrm>
          <a:off x="0" y="0"/>
          <a:ext cx="0" cy="0"/>
          <a:chOff x="0" y="0"/>
          <a:chExt cx="0" cy="0"/>
        </a:xfrm>
      </p:grpSpPr>
      <p:sp>
        <p:nvSpPr>
          <p:cNvPr id="198" name="Google Shape;198;ge1d111da65_0_127"/>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199" name="Shape 199"/>
        <p:cNvGrpSpPr/>
        <p:nvPr/>
      </p:nvGrpSpPr>
      <p:grpSpPr>
        <a:xfrm>
          <a:off x="0" y="0"/>
          <a:ext cx="0" cy="0"/>
          <a:chOff x="0" y="0"/>
          <a:chExt cx="0" cy="0"/>
        </a:xfrm>
      </p:grpSpPr>
      <p:sp>
        <p:nvSpPr>
          <p:cNvPr id="200" name="Google Shape;200;ge1d111da65_0_129"/>
          <p:cNvSpPr txBox="1"/>
          <p:nvPr>
            <p:ph idx="12" type="sldNum"/>
          </p:nvPr>
        </p:nvSpPr>
        <p:spPr>
          <a:xfrm>
            <a:off x="11296610" y="6217622"/>
            <a:ext cx="731700" cy="524700"/>
          </a:xfrm>
          <a:prstGeom prst="rect">
            <a:avLst/>
          </a:prstGeom>
        </p:spPr>
        <p:txBody>
          <a:bodyPr anchorCtr="0" anchor="ctr" bIns="121900" lIns="121900" spcFirstLastPara="1" rIns="121900" wrap="square" tIns="1219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01" name="Google Shape;201;ge1d111da65_0_129"/>
          <p:cNvSpPr/>
          <p:nvPr/>
        </p:nvSpPr>
        <p:spPr>
          <a:xfrm>
            <a:off x="0" y="0"/>
            <a:ext cx="3225900" cy="6858000"/>
          </a:xfrm>
          <a:prstGeom prst="rect">
            <a:avLst/>
          </a:prstGeom>
          <a:solidFill>
            <a:schemeClr val="accent3"/>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900"/>
          </a:p>
        </p:txBody>
      </p:sp>
      <p:sp>
        <p:nvSpPr>
          <p:cNvPr id="202" name="Google Shape;202;ge1d111da65_0_129"/>
          <p:cNvSpPr/>
          <p:nvPr/>
        </p:nvSpPr>
        <p:spPr>
          <a:xfrm>
            <a:off x="419800" y="458133"/>
            <a:ext cx="2386500" cy="2386500"/>
          </a:xfrm>
          <a:prstGeom prst="ellipse">
            <a:avLst/>
          </a:prstGeom>
          <a:solidFill>
            <a:srgbClr val="FFFFFF"/>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203" name="Google Shape;203;ge1d111da65_0_129"/>
          <p:cNvSpPr txBox="1"/>
          <p:nvPr>
            <p:ph type="title"/>
          </p:nvPr>
        </p:nvSpPr>
        <p:spPr>
          <a:xfrm>
            <a:off x="3738967" y="513033"/>
            <a:ext cx="7404900" cy="1122300"/>
          </a:xfrm>
          <a:prstGeom prst="rect">
            <a:avLst/>
          </a:prstGeom>
        </p:spPr>
        <p:txBody>
          <a:bodyPr anchorCtr="0" anchor="t" bIns="121900" lIns="121900" spcFirstLastPara="1" rIns="121900" wrap="square" tIns="121900">
            <a:noAutofit/>
          </a:bodyPr>
          <a:lstStyle>
            <a:lvl1pPr lvl="0" rtl="0">
              <a:spcBef>
                <a:spcPts val="0"/>
              </a:spcBef>
              <a:spcAft>
                <a:spcPts val="0"/>
              </a:spcAft>
              <a:buSzPts val="5300"/>
              <a:buFont typeface="Raleway"/>
              <a:buNone/>
              <a:defRPr b="1" sz="5300">
                <a:latin typeface="Raleway"/>
                <a:ea typeface="Raleway"/>
                <a:cs typeface="Raleway"/>
                <a:sym typeface="Raleway"/>
              </a:defRPr>
            </a:lvl1pPr>
            <a:lvl2pPr lvl="1" rtl="0">
              <a:spcBef>
                <a:spcPts val="0"/>
              </a:spcBef>
              <a:spcAft>
                <a:spcPts val="0"/>
              </a:spcAft>
              <a:buSzPts val="5300"/>
              <a:buFont typeface="Raleway"/>
              <a:buNone/>
              <a:defRPr sz="5300">
                <a:latin typeface="Raleway"/>
                <a:ea typeface="Raleway"/>
                <a:cs typeface="Raleway"/>
                <a:sym typeface="Raleway"/>
              </a:defRPr>
            </a:lvl2pPr>
            <a:lvl3pPr lvl="2" rtl="0">
              <a:spcBef>
                <a:spcPts val="0"/>
              </a:spcBef>
              <a:spcAft>
                <a:spcPts val="0"/>
              </a:spcAft>
              <a:buSzPts val="5300"/>
              <a:buFont typeface="Raleway"/>
              <a:buNone/>
              <a:defRPr sz="5300">
                <a:latin typeface="Raleway"/>
                <a:ea typeface="Raleway"/>
                <a:cs typeface="Raleway"/>
                <a:sym typeface="Raleway"/>
              </a:defRPr>
            </a:lvl3pPr>
            <a:lvl4pPr lvl="3" rtl="0">
              <a:spcBef>
                <a:spcPts val="0"/>
              </a:spcBef>
              <a:spcAft>
                <a:spcPts val="0"/>
              </a:spcAft>
              <a:buSzPts val="5300"/>
              <a:buFont typeface="Raleway"/>
              <a:buNone/>
              <a:defRPr sz="5300">
                <a:latin typeface="Raleway"/>
                <a:ea typeface="Raleway"/>
                <a:cs typeface="Raleway"/>
                <a:sym typeface="Raleway"/>
              </a:defRPr>
            </a:lvl4pPr>
            <a:lvl5pPr lvl="4" rtl="0">
              <a:spcBef>
                <a:spcPts val="0"/>
              </a:spcBef>
              <a:spcAft>
                <a:spcPts val="0"/>
              </a:spcAft>
              <a:buSzPts val="5300"/>
              <a:buFont typeface="Raleway"/>
              <a:buNone/>
              <a:defRPr sz="5300">
                <a:latin typeface="Raleway"/>
                <a:ea typeface="Raleway"/>
                <a:cs typeface="Raleway"/>
                <a:sym typeface="Raleway"/>
              </a:defRPr>
            </a:lvl5pPr>
            <a:lvl6pPr lvl="5" rtl="0">
              <a:spcBef>
                <a:spcPts val="0"/>
              </a:spcBef>
              <a:spcAft>
                <a:spcPts val="0"/>
              </a:spcAft>
              <a:buSzPts val="5300"/>
              <a:buFont typeface="Raleway"/>
              <a:buNone/>
              <a:defRPr sz="5300">
                <a:latin typeface="Raleway"/>
                <a:ea typeface="Raleway"/>
                <a:cs typeface="Raleway"/>
                <a:sym typeface="Raleway"/>
              </a:defRPr>
            </a:lvl6pPr>
            <a:lvl7pPr lvl="6" rtl="0">
              <a:spcBef>
                <a:spcPts val="0"/>
              </a:spcBef>
              <a:spcAft>
                <a:spcPts val="0"/>
              </a:spcAft>
              <a:buSzPts val="5300"/>
              <a:buFont typeface="Raleway"/>
              <a:buNone/>
              <a:defRPr sz="5300">
                <a:latin typeface="Raleway"/>
                <a:ea typeface="Raleway"/>
                <a:cs typeface="Raleway"/>
                <a:sym typeface="Raleway"/>
              </a:defRPr>
            </a:lvl7pPr>
            <a:lvl8pPr lvl="7" rtl="0">
              <a:spcBef>
                <a:spcPts val="0"/>
              </a:spcBef>
              <a:spcAft>
                <a:spcPts val="0"/>
              </a:spcAft>
              <a:buSzPts val="5300"/>
              <a:buFont typeface="Raleway"/>
              <a:buNone/>
              <a:defRPr sz="5300">
                <a:latin typeface="Raleway"/>
                <a:ea typeface="Raleway"/>
                <a:cs typeface="Raleway"/>
                <a:sym typeface="Raleway"/>
              </a:defRPr>
            </a:lvl8pPr>
            <a:lvl9pPr lvl="8" rtl="0">
              <a:spcBef>
                <a:spcPts val="0"/>
              </a:spcBef>
              <a:spcAft>
                <a:spcPts val="0"/>
              </a:spcAft>
              <a:buSzPts val="5300"/>
              <a:buFont typeface="Raleway"/>
              <a:buNone/>
              <a:defRPr sz="5300">
                <a:latin typeface="Raleway"/>
                <a:ea typeface="Raleway"/>
                <a:cs typeface="Raleway"/>
                <a:sym typeface="Raleway"/>
              </a:defRPr>
            </a:lvl9pPr>
          </a:lstStyle>
          <a:p/>
        </p:txBody>
      </p:sp>
      <p:sp>
        <p:nvSpPr>
          <p:cNvPr id="204" name="Google Shape;204;ge1d111da65_0_129"/>
          <p:cNvSpPr txBox="1"/>
          <p:nvPr>
            <p:ph idx="2" type="title"/>
          </p:nvPr>
        </p:nvSpPr>
        <p:spPr>
          <a:xfrm>
            <a:off x="3738967" y="2463500"/>
            <a:ext cx="7404900" cy="1122300"/>
          </a:xfrm>
          <a:prstGeom prst="rect">
            <a:avLst/>
          </a:prstGeom>
        </p:spPr>
        <p:txBody>
          <a:bodyPr anchorCtr="0" anchor="t" bIns="121900" lIns="121900" spcFirstLastPara="1" rIns="121900" wrap="square" tIns="121900">
            <a:noAutofit/>
          </a:bodyPr>
          <a:lstStyle>
            <a:lvl1pPr lvl="0" rtl="0">
              <a:spcBef>
                <a:spcPts val="0"/>
              </a:spcBef>
              <a:spcAft>
                <a:spcPts val="0"/>
              </a:spcAft>
              <a:buClr>
                <a:srgbClr val="666666"/>
              </a:buClr>
              <a:buSzPts val="3500"/>
              <a:buFont typeface="Open Sans"/>
              <a:buNone/>
              <a:defRPr i="1" sz="3500">
                <a:solidFill>
                  <a:srgbClr val="666666"/>
                </a:solidFill>
                <a:latin typeface="Open Sans"/>
                <a:ea typeface="Open Sans"/>
                <a:cs typeface="Open Sans"/>
                <a:sym typeface="Open Sans"/>
              </a:defRPr>
            </a:lvl1pPr>
            <a:lvl2pPr lvl="1" rtl="0">
              <a:spcBef>
                <a:spcPts val="0"/>
              </a:spcBef>
              <a:spcAft>
                <a:spcPts val="0"/>
              </a:spcAft>
              <a:buSzPts val="3200"/>
              <a:buFont typeface="Open Sans"/>
              <a:buNone/>
              <a:defRPr i="1" sz="3200">
                <a:latin typeface="Open Sans"/>
                <a:ea typeface="Open Sans"/>
                <a:cs typeface="Open Sans"/>
                <a:sym typeface="Open Sans"/>
              </a:defRPr>
            </a:lvl2pPr>
            <a:lvl3pPr lvl="2" rtl="0">
              <a:spcBef>
                <a:spcPts val="0"/>
              </a:spcBef>
              <a:spcAft>
                <a:spcPts val="0"/>
              </a:spcAft>
              <a:buSzPts val="3200"/>
              <a:buFont typeface="Open Sans"/>
              <a:buNone/>
              <a:defRPr i="1" sz="3200">
                <a:latin typeface="Open Sans"/>
                <a:ea typeface="Open Sans"/>
                <a:cs typeface="Open Sans"/>
                <a:sym typeface="Open Sans"/>
              </a:defRPr>
            </a:lvl3pPr>
            <a:lvl4pPr lvl="3" rtl="0">
              <a:spcBef>
                <a:spcPts val="0"/>
              </a:spcBef>
              <a:spcAft>
                <a:spcPts val="0"/>
              </a:spcAft>
              <a:buSzPts val="3200"/>
              <a:buFont typeface="Open Sans"/>
              <a:buNone/>
              <a:defRPr i="1" sz="3200">
                <a:latin typeface="Open Sans"/>
                <a:ea typeface="Open Sans"/>
                <a:cs typeface="Open Sans"/>
                <a:sym typeface="Open Sans"/>
              </a:defRPr>
            </a:lvl4pPr>
            <a:lvl5pPr lvl="4" rtl="0">
              <a:spcBef>
                <a:spcPts val="0"/>
              </a:spcBef>
              <a:spcAft>
                <a:spcPts val="0"/>
              </a:spcAft>
              <a:buSzPts val="3200"/>
              <a:buFont typeface="Open Sans"/>
              <a:buNone/>
              <a:defRPr i="1" sz="3200">
                <a:latin typeface="Open Sans"/>
                <a:ea typeface="Open Sans"/>
                <a:cs typeface="Open Sans"/>
                <a:sym typeface="Open Sans"/>
              </a:defRPr>
            </a:lvl5pPr>
            <a:lvl6pPr lvl="5" rtl="0">
              <a:spcBef>
                <a:spcPts val="0"/>
              </a:spcBef>
              <a:spcAft>
                <a:spcPts val="0"/>
              </a:spcAft>
              <a:buSzPts val="3200"/>
              <a:buFont typeface="Open Sans"/>
              <a:buNone/>
              <a:defRPr i="1" sz="3200">
                <a:latin typeface="Open Sans"/>
                <a:ea typeface="Open Sans"/>
                <a:cs typeface="Open Sans"/>
                <a:sym typeface="Open Sans"/>
              </a:defRPr>
            </a:lvl6pPr>
            <a:lvl7pPr lvl="6" rtl="0">
              <a:spcBef>
                <a:spcPts val="0"/>
              </a:spcBef>
              <a:spcAft>
                <a:spcPts val="0"/>
              </a:spcAft>
              <a:buSzPts val="3200"/>
              <a:buFont typeface="Open Sans"/>
              <a:buNone/>
              <a:defRPr i="1" sz="3200">
                <a:latin typeface="Open Sans"/>
                <a:ea typeface="Open Sans"/>
                <a:cs typeface="Open Sans"/>
                <a:sym typeface="Open Sans"/>
              </a:defRPr>
            </a:lvl7pPr>
            <a:lvl8pPr lvl="7" rtl="0">
              <a:spcBef>
                <a:spcPts val="0"/>
              </a:spcBef>
              <a:spcAft>
                <a:spcPts val="0"/>
              </a:spcAft>
              <a:buSzPts val="3200"/>
              <a:buFont typeface="Open Sans"/>
              <a:buNone/>
              <a:defRPr i="1" sz="3200">
                <a:latin typeface="Open Sans"/>
                <a:ea typeface="Open Sans"/>
                <a:cs typeface="Open Sans"/>
                <a:sym typeface="Open Sans"/>
              </a:defRPr>
            </a:lvl8pPr>
            <a:lvl9pPr lvl="8" rtl="0">
              <a:spcBef>
                <a:spcPts val="0"/>
              </a:spcBef>
              <a:spcAft>
                <a:spcPts val="0"/>
              </a:spcAft>
              <a:buSzPts val="3200"/>
              <a:buFont typeface="Open Sans"/>
              <a:buNone/>
              <a:defRPr i="1" sz="3200">
                <a:latin typeface="Open Sans"/>
                <a:ea typeface="Open Sans"/>
                <a:cs typeface="Open Sans"/>
                <a:sym typeface="Open Sans"/>
              </a:defRPr>
            </a:lvl9pPr>
          </a:lstStyle>
          <a:p/>
        </p:txBody>
      </p:sp>
      <p:pic>
        <p:nvPicPr>
          <p:cNvPr id="205" name="Google Shape;205;ge1d111da65_0_129"/>
          <p:cNvPicPr preferRelativeResize="0"/>
          <p:nvPr/>
        </p:nvPicPr>
        <p:blipFill rotWithShape="1">
          <a:blip r:embed="rId2">
            <a:alphaModFix/>
          </a:blip>
          <a:srcRect b="23756" l="0" r="0" t="26040"/>
          <a:stretch/>
        </p:blipFill>
        <p:spPr>
          <a:xfrm>
            <a:off x="567300" y="1150233"/>
            <a:ext cx="2091433" cy="1049967"/>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212" name="Shape 212"/>
        <p:cNvGrpSpPr/>
        <p:nvPr/>
      </p:nvGrpSpPr>
      <p:grpSpPr>
        <a:xfrm>
          <a:off x="0" y="0"/>
          <a:ext cx="0" cy="0"/>
          <a:chOff x="0" y="0"/>
          <a:chExt cx="0" cy="0"/>
        </a:xfrm>
      </p:grpSpPr>
      <p:sp>
        <p:nvSpPr>
          <p:cNvPr id="213" name="Google Shape;213;ge1d576a589_0_128"/>
          <p:cNvSpPr/>
          <p:nvPr/>
        </p:nvSpPr>
        <p:spPr>
          <a:xfrm>
            <a:off x="0" y="0"/>
            <a:ext cx="5496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14" name="Google Shape;214;ge1d576a589_0_128"/>
          <p:cNvPicPr preferRelativeResize="0"/>
          <p:nvPr/>
        </p:nvPicPr>
        <p:blipFill rotWithShape="1">
          <a:blip r:embed="rId2">
            <a:alphaModFix/>
          </a:blip>
          <a:srcRect b="0" l="28911" r="0" t="0"/>
          <a:stretch/>
        </p:blipFill>
        <p:spPr>
          <a:xfrm>
            <a:off x="4284785" y="0"/>
            <a:ext cx="7907211" cy="6857998"/>
          </a:xfrm>
          <a:prstGeom prst="rect">
            <a:avLst/>
          </a:prstGeom>
          <a:noFill/>
          <a:ln>
            <a:noFill/>
          </a:ln>
        </p:spPr>
      </p:pic>
      <p:sp>
        <p:nvSpPr>
          <p:cNvPr id="215" name="Google Shape;215;ge1d576a589_0_128"/>
          <p:cNvSpPr txBox="1"/>
          <p:nvPr>
            <p:ph type="ctrTitle"/>
          </p:nvPr>
        </p:nvSpPr>
        <p:spPr>
          <a:xfrm>
            <a:off x="6019799" y="2676524"/>
            <a:ext cx="5496000" cy="2543100"/>
          </a:xfrm>
          <a:prstGeom prst="rect">
            <a:avLst/>
          </a:prstGeom>
          <a:noFill/>
          <a:ln>
            <a:noFill/>
          </a:ln>
        </p:spPr>
        <p:txBody>
          <a:bodyPr anchorCtr="0" anchor="t" bIns="45700" lIns="91425" spcFirstLastPara="1" rIns="91425" wrap="square" tIns="45700">
            <a:noAutofit/>
          </a:bodyPr>
          <a:lstStyle>
            <a:lvl1pPr lvl="0" rtl="0" algn="l">
              <a:lnSpc>
                <a:spcPct val="122580"/>
              </a:lnSpc>
              <a:spcBef>
                <a:spcPts val="0"/>
              </a:spcBef>
              <a:spcAft>
                <a:spcPts val="0"/>
              </a:spcAft>
              <a:buClr>
                <a:schemeClr val="lt1"/>
              </a:buClr>
              <a:buSzPts val="3100"/>
              <a:buFont typeface="Calibri"/>
              <a:buNone/>
              <a:defRPr sz="3100" cap="none">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descr="Ein Bild, das Brücke enthält.&#10;&#10;Automatisch generierte Beschreibung" id="216" name="Google Shape;216;ge1d576a589_0_128"/>
          <p:cNvPicPr preferRelativeResize="0"/>
          <p:nvPr/>
        </p:nvPicPr>
        <p:blipFill rotWithShape="1">
          <a:blip r:embed="rId3">
            <a:alphaModFix/>
          </a:blip>
          <a:srcRect b="0" l="0" r="0" t="0"/>
          <a:stretch/>
        </p:blipFill>
        <p:spPr>
          <a:xfrm>
            <a:off x="802856" y="2034000"/>
            <a:ext cx="3300221" cy="270129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mediate Foil">
  <p:cSld name="Intermediate Foil">
    <p:spTree>
      <p:nvGrpSpPr>
        <p:cNvPr id="217" name="Shape 217"/>
        <p:cNvGrpSpPr/>
        <p:nvPr/>
      </p:nvGrpSpPr>
      <p:grpSpPr>
        <a:xfrm>
          <a:off x="0" y="0"/>
          <a:ext cx="0" cy="0"/>
          <a:chOff x="0" y="0"/>
          <a:chExt cx="0" cy="0"/>
        </a:xfrm>
      </p:grpSpPr>
      <p:sp>
        <p:nvSpPr>
          <p:cNvPr id="218" name="Google Shape;218;ge1d576a589_0_133"/>
          <p:cNvSpPr/>
          <p:nvPr/>
        </p:nvSpPr>
        <p:spPr>
          <a:xfrm>
            <a:off x="-1"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19" name="Google Shape;219;ge1d576a589_0_133"/>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0" name="Google Shape;220;ge1d576a589_0_133"/>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grpSp>
        <p:nvGrpSpPr>
          <p:cNvPr id="221" name="Google Shape;221;ge1d576a589_0_133"/>
          <p:cNvGrpSpPr/>
          <p:nvPr/>
        </p:nvGrpSpPr>
        <p:grpSpPr>
          <a:xfrm>
            <a:off x="-2" y="0"/>
            <a:ext cx="12192001" cy="6858002"/>
            <a:chOff x="-2" y="0"/>
            <a:chExt cx="12192001" cy="6858002"/>
          </a:xfrm>
        </p:grpSpPr>
        <p:pic>
          <p:nvPicPr>
            <p:cNvPr id="222" name="Google Shape;222;ge1d576a589_0_133"/>
            <p:cNvPicPr preferRelativeResize="0"/>
            <p:nvPr/>
          </p:nvPicPr>
          <p:blipFill rotWithShape="1">
            <a:blip r:embed="rId2">
              <a:alphaModFix/>
            </a:blip>
            <a:srcRect b="0" l="0" r="0" t="0"/>
            <a:stretch/>
          </p:blipFill>
          <p:spPr>
            <a:xfrm>
              <a:off x="-2" y="0"/>
              <a:ext cx="12192000" cy="6858000"/>
            </a:xfrm>
            <a:prstGeom prst="rect">
              <a:avLst/>
            </a:prstGeom>
            <a:noFill/>
            <a:ln>
              <a:noFill/>
            </a:ln>
          </p:spPr>
        </p:pic>
        <p:pic>
          <p:nvPicPr>
            <p:cNvPr id="223" name="Google Shape;223;ge1d576a589_0_133"/>
            <p:cNvPicPr preferRelativeResize="0"/>
            <p:nvPr/>
          </p:nvPicPr>
          <p:blipFill rotWithShape="1">
            <a:blip r:embed="rId3">
              <a:alphaModFix/>
            </a:blip>
            <a:srcRect b="81391" l="84626" r="0" t="0"/>
            <a:stretch/>
          </p:blipFill>
          <p:spPr>
            <a:xfrm>
              <a:off x="10058400" y="0"/>
              <a:ext cx="1827175" cy="1276139"/>
            </a:xfrm>
            <a:prstGeom prst="rect">
              <a:avLst/>
            </a:prstGeom>
            <a:noFill/>
            <a:ln>
              <a:noFill/>
            </a:ln>
          </p:spPr>
        </p:pic>
        <p:pic>
          <p:nvPicPr>
            <p:cNvPr id="224" name="Google Shape;224;ge1d576a589_0_133"/>
            <p:cNvPicPr preferRelativeResize="0"/>
            <p:nvPr/>
          </p:nvPicPr>
          <p:blipFill rotWithShape="1">
            <a:blip r:embed="rId4">
              <a:alphaModFix/>
            </a:blip>
            <a:srcRect b="0" l="0" r="0" t="12280"/>
            <a:stretch/>
          </p:blipFill>
          <p:spPr>
            <a:xfrm>
              <a:off x="0" y="1122744"/>
              <a:ext cx="12191999" cy="5735258"/>
            </a:xfrm>
            <a:prstGeom prst="rect">
              <a:avLst/>
            </a:prstGeom>
            <a:noFill/>
            <a:ln>
              <a:noFill/>
            </a:ln>
          </p:spPr>
        </p:pic>
      </p:grpSp>
      <p:sp>
        <p:nvSpPr>
          <p:cNvPr id="225" name="Google Shape;225;ge1d576a589_0_133"/>
          <p:cNvSpPr txBox="1"/>
          <p:nvPr>
            <p:ph idx="1" type="body"/>
          </p:nvPr>
        </p:nvSpPr>
        <p:spPr>
          <a:xfrm>
            <a:off x="3776680" y="3567504"/>
            <a:ext cx="4861800" cy="10905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0"/>
              </a:spcBef>
              <a:spcAft>
                <a:spcPts val="0"/>
              </a:spcAft>
              <a:buClr>
                <a:srgbClr val="1F8787"/>
              </a:buClr>
              <a:buSzPts val="2500"/>
              <a:buNone/>
              <a:defRPr b="1" sz="2500"/>
            </a:lvl1pPr>
            <a:lvl2pPr indent="-342900" lvl="1" marL="914400" rtl="0" algn="l">
              <a:lnSpc>
                <a:spcPct val="133333"/>
              </a:lnSpc>
              <a:spcBef>
                <a:spcPts val="0"/>
              </a:spcBef>
              <a:spcAft>
                <a:spcPts val="0"/>
              </a:spcAft>
              <a:buClr>
                <a:srgbClr val="1F8787"/>
              </a:buClr>
              <a:buSzPts val="18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s">
  <p:cSld name="1_Logos">
    <p:spTree>
      <p:nvGrpSpPr>
        <p:cNvPr id="26" name="Shape 26"/>
        <p:cNvGrpSpPr/>
        <p:nvPr/>
      </p:nvGrpSpPr>
      <p:grpSpPr>
        <a:xfrm>
          <a:off x="0" y="0"/>
          <a:ext cx="0" cy="0"/>
          <a:chOff x="0" y="0"/>
          <a:chExt cx="0" cy="0"/>
        </a:xfrm>
      </p:grpSpPr>
      <p:sp>
        <p:nvSpPr>
          <p:cNvPr id="27" name="Google Shape;27;p20"/>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28" name="Google Shape;28;p20"/>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0"/>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20"/>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1F8787"/>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31" name="Google Shape;31;p20"/>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1F8787"/>
              </a:buClr>
              <a:buSzPts val="1000"/>
              <a:buFont typeface="Calibri"/>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32" name="Google Shape;32;p20"/>
          <p:cNvPicPr preferRelativeResize="0"/>
          <p:nvPr/>
        </p:nvPicPr>
        <p:blipFill rotWithShape="1">
          <a:blip r:embed="rId2">
            <a:alphaModFix/>
          </a:blip>
          <a:srcRect b="0" l="0" r="43358" t="91686"/>
          <a:stretch/>
        </p:blipFill>
        <p:spPr>
          <a:xfrm>
            <a:off x="0" y="6287846"/>
            <a:ext cx="6905622" cy="570155"/>
          </a:xfrm>
          <a:prstGeom prst="rect">
            <a:avLst/>
          </a:prstGeom>
          <a:noFill/>
          <a:ln>
            <a:noFill/>
          </a:ln>
        </p:spPr>
      </p:pic>
      <p:pic>
        <p:nvPicPr>
          <p:cNvPr id="33" name="Google Shape;33;p20"/>
          <p:cNvPicPr preferRelativeResize="0"/>
          <p:nvPr/>
        </p:nvPicPr>
        <p:blipFill rotWithShape="1">
          <a:blip r:embed="rId3">
            <a:alphaModFix/>
          </a:blip>
          <a:srcRect b="0" l="0" r="0" t="0"/>
          <a:stretch/>
        </p:blipFill>
        <p:spPr>
          <a:xfrm>
            <a:off x="2666428" y="1267513"/>
            <a:ext cx="1293576" cy="323960"/>
          </a:xfrm>
          <a:prstGeom prst="rect">
            <a:avLst/>
          </a:prstGeom>
          <a:noFill/>
          <a:ln>
            <a:noFill/>
          </a:ln>
        </p:spPr>
      </p:pic>
      <p:pic>
        <p:nvPicPr>
          <p:cNvPr id="34" name="Google Shape;34;p20"/>
          <p:cNvPicPr preferRelativeResize="0"/>
          <p:nvPr/>
        </p:nvPicPr>
        <p:blipFill rotWithShape="1">
          <a:blip r:embed="rId4">
            <a:alphaModFix/>
          </a:blip>
          <a:srcRect b="0" l="0" r="0" t="0"/>
          <a:stretch/>
        </p:blipFill>
        <p:spPr>
          <a:xfrm>
            <a:off x="4482291" y="1133341"/>
            <a:ext cx="1621782" cy="583841"/>
          </a:xfrm>
          <a:prstGeom prst="rect">
            <a:avLst/>
          </a:prstGeom>
          <a:noFill/>
          <a:ln>
            <a:noFill/>
          </a:ln>
        </p:spPr>
      </p:pic>
      <p:pic>
        <p:nvPicPr>
          <p:cNvPr id="35" name="Google Shape;35;p20"/>
          <p:cNvPicPr preferRelativeResize="0"/>
          <p:nvPr/>
        </p:nvPicPr>
        <p:blipFill rotWithShape="1">
          <a:blip r:embed="rId5">
            <a:alphaModFix/>
          </a:blip>
          <a:srcRect b="0" l="0" r="0" t="0"/>
          <a:stretch/>
        </p:blipFill>
        <p:spPr>
          <a:xfrm>
            <a:off x="828541" y="2056782"/>
            <a:ext cx="1073477" cy="808686"/>
          </a:xfrm>
          <a:prstGeom prst="rect">
            <a:avLst/>
          </a:prstGeom>
          <a:noFill/>
          <a:ln>
            <a:noFill/>
          </a:ln>
        </p:spPr>
      </p:pic>
      <p:pic>
        <p:nvPicPr>
          <p:cNvPr id="36" name="Google Shape;36;p20"/>
          <p:cNvPicPr preferRelativeResize="0"/>
          <p:nvPr/>
        </p:nvPicPr>
        <p:blipFill rotWithShape="1">
          <a:blip r:embed="rId6">
            <a:alphaModFix/>
          </a:blip>
          <a:srcRect b="0" l="0" r="0" t="0"/>
          <a:stretch/>
        </p:blipFill>
        <p:spPr>
          <a:xfrm>
            <a:off x="486818" y="4395989"/>
            <a:ext cx="1811477" cy="442498"/>
          </a:xfrm>
          <a:prstGeom prst="rect">
            <a:avLst/>
          </a:prstGeom>
          <a:noFill/>
          <a:ln>
            <a:noFill/>
          </a:ln>
        </p:spPr>
      </p:pic>
      <p:pic>
        <p:nvPicPr>
          <p:cNvPr id="37" name="Google Shape;37;p20"/>
          <p:cNvPicPr preferRelativeResize="0"/>
          <p:nvPr/>
        </p:nvPicPr>
        <p:blipFill rotWithShape="1">
          <a:blip r:embed="rId7">
            <a:alphaModFix/>
          </a:blip>
          <a:srcRect b="0" l="0" r="0" t="0"/>
          <a:stretch/>
        </p:blipFill>
        <p:spPr>
          <a:xfrm>
            <a:off x="2573528" y="4353059"/>
            <a:ext cx="1483884" cy="530998"/>
          </a:xfrm>
          <a:prstGeom prst="rect">
            <a:avLst/>
          </a:prstGeom>
          <a:noFill/>
          <a:ln>
            <a:noFill/>
          </a:ln>
        </p:spPr>
      </p:pic>
      <p:pic>
        <p:nvPicPr>
          <p:cNvPr id="38" name="Google Shape;38;p20"/>
          <p:cNvPicPr preferRelativeResize="0"/>
          <p:nvPr/>
        </p:nvPicPr>
        <p:blipFill rotWithShape="1">
          <a:blip r:embed="rId8">
            <a:alphaModFix/>
          </a:blip>
          <a:srcRect b="0" l="0" r="0" t="0"/>
          <a:stretch/>
        </p:blipFill>
        <p:spPr>
          <a:xfrm>
            <a:off x="4449187" y="4219539"/>
            <a:ext cx="1796608" cy="848398"/>
          </a:xfrm>
          <a:prstGeom prst="rect">
            <a:avLst/>
          </a:prstGeom>
          <a:noFill/>
          <a:ln>
            <a:noFill/>
          </a:ln>
        </p:spPr>
      </p:pic>
      <p:pic>
        <p:nvPicPr>
          <p:cNvPr id="39" name="Google Shape;39;p20"/>
          <p:cNvPicPr preferRelativeResize="0"/>
          <p:nvPr/>
        </p:nvPicPr>
        <p:blipFill rotWithShape="1">
          <a:blip r:embed="rId9">
            <a:alphaModFix/>
          </a:blip>
          <a:srcRect b="13567" l="0" r="0" t="10507"/>
          <a:stretch/>
        </p:blipFill>
        <p:spPr>
          <a:xfrm>
            <a:off x="2640824" y="5270857"/>
            <a:ext cx="1266422" cy="961547"/>
          </a:xfrm>
          <a:prstGeom prst="rect">
            <a:avLst/>
          </a:prstGeom>
          <a:noFill/>
          <a:ln>
            <a:noFill/>
          </a:ln>
        </p:spPr>
      </p:pic>
      <p:sp>
        <p:nvSpPr>
          <p:cNvPr id="40" name="Google Shape;40;p20"/>
          <p:cNvSpPr/>
          <p:nvPr/>
        </p:nvSpPr>
        <p:spPr>
          <a:xfrm>
            <a:off x="37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1" name="Google Shape;41;p20"/>
          <p:cNvSpPr/>
          <p:nvPr/>
        </p:nvSpPr>
        <p:spPr>
          <a:xfrm>
            <a:off x="235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2" name="Google Shape;42;p20"/>
          <p:cNvSpPr/>
          <p:nvPr/>
        </p:nvSpPr>
        <p:spPr>
          <a:xfrm>
            <a:off x="433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3" name="Google Shape;43;p20"/>
          <p:cNvSpPr/>
          <p:nvPr/>
        </p:nvSpPr>
        <p:spPr>
          <a:xfrm>
            <a:off x="37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4" name="Google Shape;44;p20"/>
          <p:cNvSpPr/>
          <p:nvPr/>
        </p:nvSpPr>
        <p:spPr>
          <a:xfrm>
            <a:off x="235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5" name="Google Shape;45;p20"/>
          <p:cNvSpPr/>
          <p:nvPr/>
        </p:nvSpPr>
        <p:spPr>
          <a:xfrm>
            <a:off x="433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6" name="Google Shape;46;p20"/>
          <p:cNvSpPr/>
          <p:nvPr/>
        </p:nvSpPr>
        <p:spPr>
          <a:xfrm>
            <a:off x="37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7" name="Google Shape;47;p20"/>
          <p:cNvSpPr/>
          <p:nvPr/>
        </p:nvSpPr>
        <p:spPr>
          <a:xfrm>
            <a:off x="235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8" name="Google Shape;48;p20"/>
          <p:cNvSpPr/>
          <p:nvPr/>
        </p:nvSpPr>
        <p:spPr>
          <a:xfrm>
            <a:off x="433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49" name="Google Shape;49;p20"/>
          <p:cNvSpPr/>
          <p:nvPr/>
        </p:nvSpPr>
        <p:spPr>
          <a:xfrm>
            <a:off x="37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50" name="Google Shape;50;p20"/>
          <p:cNvSpPr/>
          <p:nvPr/>
        </p:nvSpPr>
        <p:spPr>
          <a:xfrm>
            <a:off x="235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51" name="Google Shape;51;p20"/>
          <p:cNvSpPr/>
          <p:nvPr/>
        </p:nvSpPr>
        <p:spPr>
          <a:xfrm>
            <a:off x="433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52" name="Google Shape;52;p20"/>
          <p:cNvSpPr/>
          <p:nvPr/>
        </p:nvSpPr>
        <p:spPr>
          <a:xfrm>
            <a:off x="37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53" name="Google Shape;53;p20"/>
          <p:cNvSpPr/>
          <p:nvPr/>
        </p:nvSpPr>
        <p:spPr>
          <a:xfrm>
            <a:off x="235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54" name="Google Shape;54;p20"/>
          <p:cNvSpPr/>
          <p:nvPr/>
        </p:nvSpPr>
        <p:spPr>
          <a:xfrm>
            <a:off x="433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pic>
        <p:nvPicPr>
          <p:cNvPr descr="A drawing of a face&#10;&#10;Description automatically generated" id="55" name="Google Shape;55;p20"/>
          <p:cNvPicPr preferRelativeResize="0"/>
          <p:nvPr/>
        </p:nvPicPr>
        <p:blipFill rotWithShape="1">
          <a:blip r:embed="rId10">
            <a:alphaModFix/>
          </a:blip>
          <a:srcRect b="0" l="0" r="0" t="0"/>
          <a:stretch/>
        </p:blipFill>
        <p:spPr>
          <a:xfrm>
            <a:off x="686873" y="3284124"/>
            <a:ext cx="1504236" cy="622315"/>
          </a:xfrm>
          <a:prstGeom prst="rect">
            <a:avLst/>
          </a:prstGeom>
          <a:noFill/>
          <a:ln>
            <a:noFill/>
          </a:ln>
        </p:spPr>
      </p:pic>
      <p:pic>
        <p:nvPicPr>
          <p:cNvPr descr="A picture containing drawing, clock&#10;&#10;Description automatically generated" id="56" name="Google Shape;56;p20"/>
          <p:cNvPicPr preferRelativeResize="0"/>
          <p:nvPr/>
        </p:nvPicPr>
        <p:blipFill rotWithShape="1">
          <a:blip r:embed="rId11">
            <a:alphaModFix/>
          </a:blip>
          <a:srcRect b="0" l="0" r="0" t="0"/>
          <a:stretch/>
        </p:blipFill>
        <p:spPr>
          <a:xfrm>
            <a:off x="4372165" y="2369713"/>
            <a:ext cx="1878617" cy="266970"/>
          </a:xfrm>
          <a:prstGeom prst="rect">
            <a:avLst/>
          </a:prstGeom>
          <a:noFill/>
          <a:ln>
            <a:noFill/>
          </a:ln>
        </p:spPr>
      </p:pic>
      <p:pic>
        <p:nvPicPr>
          <p:cNvPr descr="A picture containing drawing&#10;&#10;Description automatically generated" id="57" name="Google Shape;57;p20"/>
          <p:cNvPicPr preferRelativeResize="0"/>
          <p:nvPr/>
        </p:nvPicPr>
        <p:blipFill rotWithShape="1">
          <a:blip r:embed="rId12">
            <a:alphaModFix/>
          </a:blip>
          <a:srcRect b="0" l="0" r="0" t="0"/>
          <a:stretch/>
        </p:blipFill>
        <p:spPr>
          <a:xfrm>
            <a:off x="2505863" y="3473254"/>
            <a:ext cx="1696731" cy="275164"/>
          </a:xfrm>
          <a:prstGeom prst="rect">
            <a:avLst/>
          </a:prstGeom>
          <a:noFill/>
          <a:ln>
            <a:noFill/>
          </a:ln>
        </p:spPr>
      </p:pic>
      <p:pic>
        <p:nvPicPr>
          <p:cNvPr descr="A picture containing drawing&#10;&#10;Description automatically generated" id="58" name="Google Shape;58;p20"/>
          <p:cNvPicPr preferRelativeResize="0"/>
          <p:nvPr/>
        </p:nvPicPr>
        <p:blipFill rotWithShape="1">
          <a:blip r:embed="rId13">
            <a:alphaModFix/>
          </a:blip>
          <a:srcRect b="0" l="0" r="0" t="0"/>
          <a:stretch/>
        </p:blipFill>
        <p:spPr>
          <a:xfrm>
            <a:off x="4683105" y="2924399"/>
            <a:ext cx="1278025" cy="1271635"/>
          </a:xfrm>
          <a:prstGeom prst="rect">
            <a:avLst/>
          </a:prstGeom>
          <a:noFill/>
          <a:ln>
            <a:noFill/>
          </a:ln>
        </p:spPr>
      </p:pic>
      <p:pic>
        <p:nvPicPr>
          <p:cNvPr descr="A picture containing table&#10;&#10;Description automatically generated" id="59" name="Google Shape;59;p20"/>
          <p:cNvPicPr preferRelativeResize="0"/>
          <p:nvPr/>
        </p:nvPicPr>
        <p:blipFill rotWithShape="1">
          <a:blip r:embed="rId14">
            <a:alphaModFix/>
          </a:blip>
          <a:srcRect b="18006" l="6390" r="8283" t="15118"/>
          <a:stretch/>
        </p:blipFill>
        <p:spPr>
          <a:xfrm>
            <a:off x="401161" y="1038896"/>
            <a:ext cx="1951228" cy="763585"/>
          </a:xfrm>
          <a:prstGeom prst="rect">
            <a:avLst/>
          </a:prstGeom>
          <a:noFill/>
          <a:ln>
            <a:noFill/>
          </a:ln>
        </p:spPr>
      </p:pic>
      <p:pic>
        <p:nvPicPr>
          <p:cNvPr descr="A picture containing drawing&#10;&#10;Description automatically generated" id="60" name="Google Shape;60;p20"/>
          <p:cNvPicPr preferRelativeResize="0"/>
          <p:nvPr/>
        </p:nvPicPr>
        <p:blipFill rotWithShape="1">
          <a:blip r:embed="rId15">
            <a:alphaModFix/>
          </a:blip>
          <a:srcRect b="0" l="0" r="0" t="0"/>
          <a:stretch/>
        </p:blipFill>
        <p:spPr>
          <a:xfrm>
            <a:off x="2534810" y="2063480"/>
            <a:ext cx="1605916" cy="87923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type="obj">
  <p:cSld name="OBJECT">
    <p:spTree>
      <p:nvGrpSpPr>
        <p:cNvPr id="226" name="Shape 226"/>
        <p:cNvGrpSpPr/>
        <p:nvPr/>
      </p:nvGrpSpPr>
      <p:grpSpPr>
        <a:xfrm>
          <a:off x="0" y="0"/>
          <a:ext cx="0" cy="0"/>
          <a:chOff x="0" y="0"/>
          <a:chExt cx="0" cy="0"/>
        </a:xfrm>
      </p:grpSpPr>
      <p:sp>
        <p:nvSpPr>
          <p:cNvPr id="227" name="Google Shape;227;ge1d576a589_0_142"/>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28" name="Google Shape;228;ge1d576a589_0_142"/>
          <p:cNvSpPr txBox="1"/>
          <p:nvPr>
            <p:ph idx="1" type="body"/>
          </p:nvPr>
        </p:nvSpPr>
        <p:spPr>
          <a:xfrm>
            <a:off x="2958860" y="3001993"/>
            <a:ext cx="83949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29" name="Google Shape;229;ge1d576a589_0_14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0" name="Google Shape;230;ge1d576a589_0_14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Visual plus Text">
  <p:cSld name="Key Visual plus Text">
    <p:spTree>
      <p:nvGrpSpPr>
        <p:cNvPr id="231" name="Shape 231"/>
        <p:cNvGrpSpPr/>
        <p:nvPr/>
      </p:nvGrpSpPr>
      <p:grpSpPr>
        <a:xfrm>
          <a:off x="0" y="0"/>
          <a:ext cx="0" cy="0"/>
          <a:chOff x="0" y="0"/>
          <a:chExt cx="0" cy="0"/>
        </a:xfrm>
      </p:grpSpPr>
      <p:sp>
        <p:nvSpPr>
          <p:cNvPr id="232" name="Google Shape;232;ge1d576a589_0_147"/>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33" name="Google Shape;233;ge1d576a589_0_147"/>
          <p:cNvPicPr preferRelativeResize="0"/>
          <p:nvPr/>
        </p:nvPicPr>
        <p:blipFill rotWithShape="1">
          <a:blip r:embed="rId2">
            <a:alphaModFix/>
          </a:blip>
          <a:srcRect b="0" l="18750" r="31250" t="0"/>
          <a:stretch/>
        </p:blipFill>
        <p:spPr>
          <a:xfrm>
            <a:off x="0" y="0"/>
            <a:ext cx="6096004" cy="6858000"/>
          </a:xfrm>
          <a:prstGeom prst="rect">
            <a:avLst/>
          </a:prstGeom>
          <a:noFill/>
          <a:ln>
            <a:noFill/>
          </a:ln>
        </p:spPr>
      </p:pic>
      <p:sp>
        <p:nvSpPr>
          <p:cNvPr id="234" name="Google Shape;234;ge1d576a589_0_147"/>
          <p:cNvSpPr txBox="1"/>
          <p:nvPr>
            <p:ph type="title"/>
          </p:nvPr>
        </p:nvSpPr>
        <p:spPr>
          <a:xfrm>
            <a:off x="6600824" y="1828799"/>
            <a:ext cx="5203800" cy="11724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5" name="Google Shape;235;ge1d576a589_0_147"/>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36" name="Google Shape;236;ge1d576a589_0_147"/>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7" name="Google Shape;237;ge1d576a589_0_147"/>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238" name="Google Shape;238;ge1d576a589_0_147"/>
          <p:cNvPicPr preferRelativeResize="0"/>
          <p:nvPr/>
        </p:nvPicPr>
        <p:blipFill rotWithShape="1">
          <a:blip r:embed="rId3">
            <a:alphaModFix/>
          </a:blip>
          <a:srcRect b="0" l="0" r="46146" t="0"/>
          <a:stretch/>
        </p:blipFill>
        <p:spPr>
          <a:xfrm>
            <a:off x="0" y="314325"/>
            <a:ext cx="6400804" cy="6543677"/>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type="titleOnly">
  <p:cSld name="TITLE_ONLY">
    <p:spTree>
      <p:nvGrpSpPr>
        <p:cNvPr id="239" name="Shape 239"/>
        <p:cNvGrpSpPr/>
        <p:nvPr/>
      </p:nvGrpSpPr>
      <p:grpSpPr>
        <a:xfrm>
          <a:off x="0" y="0"/>
          <a:ext cx="0" cy="0"/>
          <a:chOff x="0" y="0"/>
          <a:chExt cx="0" cy="0"/>
        </a:xfrm>
      </p:grpSpPr>
      <p:sp>
        <p:nvSpPr>
          <p:cNvPr id="240" name="Google Shape;240;ge1d576a589_0_155"/>
          <p:cNvSpPr/>
          <p:nvPr/>
        </p:nvSpPr>
        <p:spPr>
          <a:xfrm>
            <a:off x="0" y="0"/>
            <a:ext cx="70569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1" name="Google Shape;241;ge1d576a589_0_155"/>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2" name="Google Shape;242;ge1d576a589_0_155"/>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243" name="Google Shape;243;ge1d576a589_0_155"/>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lvl1pPr lvl="0" rtl="0" algn="l">
              <a:lnSpc>
                <a:spcPct val="112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244" name="Google Shape;244;ge1d576a589_0_155"/>
          <p:cNvPicPr preferRelativeResize="0"/>
          <p:nvPr/>
        </p:nvPicPr>
        <p:blipFill rotWithShape="1">
          <a:blip r:embed="rId2">
            <a:alphaModFix/>
          </a:blip>
          <a:srcRect b="0" l="0" r="43358" t="91686"/>
          <a:stretch/>
        </p:blipFill>
        <p:spPr>
          <a:xfrm>
            <a:off x="0" y="6287846"/>
            <a:ext cx="6905622" cy="570155"/>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s">
  <p:cSld name="Logos">
    <p:spTree>
      <p:nvGrpSpPr>
        <p:cNvPr id="245" name="Shape 245"/>
        <p:cNvGrpSpPr/>
        <p:nvPr/>
      </p:nvGrpSpPr>
      <p:grpSpPr>
        <a:xfrm>
          <a:off x="0" y="0"/>
          <a:ext cx="0" cy="0"/>
          <a:chOff x="0" y="0"/>
          <a:chExt cx="0" cy="0"/>
        </a:xfrm>
      </p:grpSpPr>
      <p:sp>
        <p:nvSpPr>
          <p:cNvPr id="246" name="Google Shape;246;ge1d576a589_0_161"/>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7" name="Google Shape;247;ge1d576a589_0_161"/>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8" name="Google Shape;248;ge1d576a589_0_161"/>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49" name="Google Shape;249;ge1d576a589_0_161"/>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50" name="Google Shape;250;ge1d576a589_0_161"/>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251" name="Google Shape;251;ge1d576a589_0_161"/>
          <p:cNvPicPr preferRelativeResize="0"/>
          <p:nvPr/>
        </p:nvPicPr>
        <p:blipFill rotWithShape="1">
          <a:blip r:embed="rId2">
            <a:alphaModFix/>
          </a:blip>
          <a:srcRect b="0" l="0" r="43358" t="91686"/>
          <a:stretch/>
        </p:blipFill>
        <p:spPr>
          <a:xfrm>
            <a:off x="0" y="6287846"/>
            <a:ext cx="6905622" cy="570155"/>
          </a:xfrm>
          <a:prstGeom prst="rect">
            <a:avLst/>
          </a:prstGeom>
          <a:noFill/>
          <a:ln>
            <a:noFill/>
          </a:ln>
        </p:spPr>
      </p:pic>
      <p:pic>
        <p:nvPicPr>
          <p:cNvPr id="252" name="Google Shape;252;ge1d576a589_0_161"/>
          <p:cNvPicPr preferRelativeResize="0"/>
          <p:nvPr/>
        </p:nvPicPr>
        <p:blipFill rotWithShape="1">
          <a:blip r:embed="rId3">
            <a:alphaModFix/>
          </a:blip>
          <a:srcRect b="0" l="0" r="0" t="0"/>
          <a:stretch/>
        </p:blipFill>
        <p:spPr>
          <a:xfrm>
            <a:off x="2666428" y="1267513"/>
            <a:ext cx="1293576" cy="323960"/>
          </a:xfrm>
          <a:prstGeom prst="rect">
            <a:avLst/>
          </a:prstGeom>
          <a:noFill/>
          <a:ln>
            <a:noFill/>
          </a:ln>
        </p:spPr>
      </p:pic>
      <p:pic>
        <p:nvPicPr>
          <p:cNvPr id="253" name="Google Shape;253;ge1d576a589_0_161"/>
          <p:cNvPicPr preferRelativeResize="0"/>
          <p:nvPr/>
        </p:nvPicPr>
        <p:blipFill rotWithShape="1">
          <a:blip r:embed="rId4">
            <a:alphaModFix/>
          </a:blip>
          <a:srcRect b="0" l="0" r="0" t="0"/>
          <a:stretch/>
        </p:blipFill>
        <p:spPr>
          <a:xfrm>
            <a:off x="4482291" y="1133341"/>
            <a:ext cx="1621782" cy="583841"/>
          </a:xfrm>
          <a:prstGeom prst="rect">
            <a:avLst/>
          </a:prstGeom>
          <a:noFill/>
          <a:ln>
            <a:noFill/>
          </a:ln>
        </p:spPr>
      </p:pic>
      <p:pic>
        <p:nvPicPr>
          <p:cNvPr id="254" name="Google Shape;254;ge1d576a589_0_161"/>
          <p:cNvPicPr preferRelativeResize="0"/>
          <p:nvPr/>
        </p:nvPicPr>
        <p:blipFill rotWithShape="1">
          <a:blip r:embed="rId5">
            <a:alphaModFix/>
          </a:blip>
          <a:srcRect b="0" l="0" r="0" t="0"/>
          <a:stretch/>
        </p:blipFill>
        <p:spPr>
          <a:xfrm>
            <a:off x="828541" y="2056782"/>
            <a:ext cx="1073477" cy="808686"/>
          </a:xfrm>
          <a:prstGeom prst="rect">
            <a:avLst/>
          </a:prstGeom>
          <a:noFill/>
          <a:ln>
            <a:noFill/>
          </a:ln>
        </p:spPr>
      </p:pic>
      <p:pic>
        <p:nvPicPr>
          <p:cNvPr id="255" name="Google Shape;255;ge1d576a589_0_161"/>
          <p:cNvPicPr preferRelativeResize="0"/>
          <p:nvPr/>
        </p:nvPicPr>
        <p:blipFill rotWithShape="1">
          <a:blip r:embed="rId6">
            <a:alphaModFix/>
          </a:blip>
          <a:srcRect b="0" l="0" r="0" t="0"/>
          <a:stretch/>
        </p:blipFill>
        <p:spPr>
          <a:xfrm>
            <a:off x="486818" y="4395989"/>
            <a:ext cx="1811477" cy="442498"/>
          </a:xfrm>
          <a:prstGeom prst="rect">
            <a:avLst/>
          </a:prstGeom>
          <a:noFill/>
          <a:ln>
            <a:noFill/>
          </a:ln>
        </p:spPr>
      </p:pic>
      <p:pic>
        <p:nvPicPr>
          <p:cNvPr id="256" name="Google Shape;256;ge1d576a589_0_161"/>
          <p:cNvPicPr preferRelativeResize="0"/>
          <p:nvPr/>
        </p:nvPicPr>
        <p:blipFill rotWithShape="1">
          <a:blip r:embed="rId7">
            <a:alphaModFix/>
          </a:blip>
          <a:srcRect b="0" l="0" r="0" t="0"/>
          <a:stretch/>
        </p:blipFill>
        <p:spPr>
          <a:xfrm>
            <a:off x="2573528" y="4353059"/>
            <a:ext cx="1483884" cy="530998"/>
          </a:xfrm>
          <a:prstGeom prst="rect">
            <a:avLst/>
          </a:prstGeom>
          <a:noFill/>
          <a:ln>
            <a:noFill/>
          </a:ln>
        </p:spPr>
      </p:pic>
      <p:pic>
        <p:nvPicPr>
          <p:cNvPr id="257" name="Google Shape;257;ge1d576a589_0_161"/>
          <p:cNvPicPr preferRelativeResize="0"/>
          <p:nvPr/>
        </p:nvPicPr>
        <p:blipFill rotWithShape="1">
          <a:blip r:embed="rId8">
            <a:alphaModFix/>
          </a:blip>
          <a:srcRect b="0" l="0" r="0" t="0"/>
          <a:stretch/>
        </p:blipFill>
        <p:spPr>
          <a:xfrm>
            <a:off x="4449187" y="4219539"/>
            <a:ext cx="1796608" cy="848398"/>
          </a:xfrm>
          <a:prstGeom prst="rect">
            <a:avLst/>
          </a:prstGeom>
          <a:noFill/>
          <a:ln>
            <a:noFill/>
          </a:ln>
        </p:spPr>
      </p:pic>
      <p:pic>
        <p:nvPicPr>
          <p:cNvPr id="258" name="Google Shape;258;ge1d576a589_0_161"/>
          <p:cNvPicPr preferRelativeResize="0"/>
          <p:nvPr/>
        </p:nvPicPr>
        <p:blipFill rotWithShape="1">
          <a:blip r:embed="rId9">
            <a:alphaModFix/>
          </a:blip>
          <a:srcRect b="13567" l="0" r="0" t="10507"/>
          <a:stretch/>
        </p:blipFill>
        <p:spPr>
          <a:xfrm>
            <a:off x="2640824" y="5270857"/>
            <a:ext cx="1266422" cy="961547"/>
          </a:xfrm>
          <a:prstGeom prst="rect">
            <a:avLst/>
          </a:prstGeom>
          <a:noFill/>
          <a:ln>
            <a:noFill/>
          </a:ln>
        </p:spPr>
      </p:pic>
      <p:sp>
        <p:nvSpPr>
          <p:cNvPr id="259" name="Google Shape;259;ge1d576a589_0_161"/>
          <p:cNvSpPr/>
          <p:nvPr/>
        </p:nvSpPr>
        <p:spPr>
          <a:xfrm>
            <a:off x="37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0" name="Google Shape;260;ge1d576a589_0_161"/>
          <p:cNvSpPr/>
          <p:nvPr/>
        </p:nvSpPr>
        <p:spPr>
          <a:xfrm>
            <a:off x="235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1" name="Google Shape;261;ge1d576a589_0_161"/>
          <p:cNvSpPr/>
          <p:nvPr/>
        </p:nvSpPr>
        <p:spPr>
          <a:xfrm>
            <a:off x="433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2" name="Google Shape;262;ge1d576a589_0_161"/>
          <p:cNvSpPr/>
          <p:nvPr/>
        </p:nvSpPr>
        <p:spPr>
          <a:xfrm>
            <a:off x="37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3" name="Google Shape;263;ge1d576a589_0_161"/>
          <p:cNvSpPr/>
          <p:nvPr/>
        </p:nvSpPr>
        <p:spPr>
          <a:xfrm>
            <a:off x="235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4" name="Google Shape;264;ge1d576a589_0_161"/>
          <p:cNvSpPr/>
          <p:nvPr/>
        </p:nvSpPr>
        <p:spPr>
          <a:xfrm>
            <a:off x="433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5" name="Google Shape;265;ge1d576a589_0_161"/>
          <p:cNvSpPr/>
          <p:nvPr/>
        </p:nvSpPr>
        <p:spPr>
          <a:xfrm>
            <a:off x="37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6" name="Google Shape;266;ge1d576a589_0_161"/>
          <p:cNvSpPr/>
          <p:nvPr/>
        </p:nvSpPr>
        <p:spPr>
          <a:xfrm>
            <a:off x="235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7" name="Google Shape;267;ge1d576a589_0_161"/>
          <p:cNvSpPr/>
          <p:nvPr/>
        </p:nvSpPr>
        <p:spPr>
          <a:xfrm>
            <a:off x="433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8" name="Google Shape;268;ge1d576a589_0_161"/>
          <p:cNvSpPr/>
          <p:nvPr/>
        </p:nvSpPr>
        <p:spPr>
          <a:xfrm>
            <a:off x="37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9" name="Google Shape;269;ge1d576a589_0_161"/>
          <p:cNvSpPr/>
          <p:nvPr/>
        </p:nvSpPr>
        <p:spPr>
          <a:xfrm>
            <a:off x="235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70" name="Google Shape;270;ge1d576a589_0_161"/>
          <p:cNvSpPr/>
          <p:nvPr/>
        </p:nvSpPr>
        <p:spPr>
          <a:xfrm>
            <a:off x="433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71" name="Google Shape;271;ge1d576a589_0_161"/>
          <p:cNvSpPr/>
          <p:nvPr/>
        </p:nvSpPr>
        <p:spPr>
          <a:xfrm>
            <a:off x="37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72" name="Google Shape;272;ge1d576a589_0_161"/>
          <p:cNvSpPr/>
          <p:nvPr/>
        </p:nvSpPr>
        <p:spPr>
          <a:xfrm>
            <a:off x="235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73" name="Google Shape;273;ge1d576a589_0_161"/>
          <p:cNvSpPr/>
          <p:nvPr/>
        </p:nvSpPr>
        <p:spPr>
          <a:xfrm>
            <a:off x="433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pic>
        <p:nvPicPr>
          <p:cNvPr descr="A drawing of a face&#10;&#10;Description automatically generated" id="274" name="Google Shape;274;ge1d576a589_0_161"/>
          <p:cNvPicPr preferRelativeResize="0"/>
          <p:nvPr/>
        </p:nvPicPr>
        <p:blipFill rotWithShape="1">
          <a:blip r:embed="rId10">
            <a:alphaModFix/>
          </a:blip>
          <a:srcRect b="0" l="0" r="0" t="0"/>
          <a:stretch/>
        </p:blipFill>
        <p:spPr>
          <a:xfrm>
            <a:off x="686873" y="3284124"/>
            <a:ext cx="1504236" cy="622315"/>
          </a:xfrm>
          <a:prstGeom prst="rect">
            <a:avLst/>
          </a:prstGeom>
          <a:noFill/>
          <a:ln>
            <a:noFill/>
          </a:ln>
        </p:spPr>
      </p:pic>
      <p:pic>
        <p:nvPicPr>
          <p:cNvPr descr="A picture containing drawing, clock&#10;&#10;Description automatically generated" id="275" name="Google Shape;275;ge1d576a589_0_161"/>
          <p:cNvPicPr preferRelativeResize="0"/>
          <p:nvPr/>
        </p:nvPicPr>
        <p:blipFill rotWithShape="1">
          <a:blip r:embed="rId11">
            <a:alphaModFix/>
          </a:blip>
          <a:srcRect b="0" l="0" r="0" t="0"/>
          <a:stretch/>
        </p:blipFill>
        <p:spPr>
          <a:xfrm>
            <a:off x="4372165" y="2369713"/>
            <a:ext cx="1878617" cy="266970"/>
          </a:xfrm>
          <a:prstGeom prst="rect">
            <a:avLst/>
          </a:prstGeom>
          <a:noFill/>
          <a:ln>
            <a:noFill/>
          </a:ln>
        </p:spPr>
      </p:pic>
      <p:pic>
        <p:nvPicPr>
          <p:cNvPr descr="A picture containing drawing&#10;&#10;Description automatically generated" id="276" name="Google Shape;276;ge1d576a589_0_161"/>
          <p:cNvPicPr preferRelativeResize="0"/>
          <p:nvPr/>
        </p:nvPicPr>
        <p:blipFill rotWithShape="1">
          <a:blip r:embed="rId12">
            <a:alphaModFix/>
          </a:blip>
          <a:srcRect b="0" l="0" r="0" t="0"/>
          <a:stretch/>
        </p:blipFill>
        <p:spPr>
          <a:xfrm>
            <a:off x="2505863" y="3473254"/>
            <a:ext cx="1696731" cy="275164"/>
          </a:xfrm>
          <a:prstGeom prst="rect">
            <a:avLst/>
          </a:prstGeom>
          <a:noFill/>
          <a:ln>
            <a:noFill/>
          </a:ln>
        </p:spPr>
      </p:pic>
      <p:pic>
        <p:nvPicPr>
          <p:cNvPr descr="A picture containing drawing&#10;&#10;Description automatically generated" id="277" name="Google Shape;277;ge1d576a589_0_161"/>
          <p:cNvPicPr preferRelativeResize="0"/>
          <p:nvPr/>
        </p:nvPicPr>
        <p:blipFill rotWithShape="1">
          <a:blip r:embed="rId13">
            <a:alphaModFix/>
          </a:blip>
          <a:srcRect b="0" l="0" r="0" t="0"/>
          <a:stretch/>
        </p:blipFill>
        <p:spPr>
          <a:xfrm>
            <a:off x="4683105" y="2924399"/>
            <a:ext cx="1278025" cy="1271635"/>
          </a:xfrm>
          <a:prstGeom prst="rect">
            <a:avLst/>
          </a:prstGeom>
          <a:noFill/>
          <a:ln>
            <a:noFill/>
          </a:ln>
        </p:spPr>
      </p:pic>
      <p:pic>
        <p:nvPicPr>
          <p:cNvPr descr="A picture containing table&#10;&#10;Description automatically generated" id="278" name="Google Shape;278;ge1d576a589_0_161"/>
          <p:cNvPicPr preferRelativeResize="0"/>
          <p:nvPr/>
        </p:nvPicPr>
        <p:blipFill rotWithShape="1">
          <a:blip r:embed="rId14">
            <a:alphaModFix/>
          </a:blip>
          <a:srcRect b="18008" l="6390" r="8284" t="15119"/>
          <a:stretch/>
        </p:blipFill>
        <p:spPr>
          <a:xfrm>
            <a:off x="401161" y="1038896"/>
            <a:ext cx="1951228" cy="763585"/>
          </a:xfrm>
          <a:prstGeom prst="rect">
            <a:avLst/>
          </a:prstGeom>
          <a:noFill/>
          <a:ln>
            <a:noFill/>
          </a:ln>
        </p:spPr>
      </p:pic>
      <p:pic>
        <p:nvPicPr>
          <p:cNvPr descr="A picture containing drawing&#10;&#10;Description automatically generated" id="279" name="Google Shape;279;ge1d576a589_0_161"/>
          <p:cNvPicPr preferRelativeResize="0"/>
          <p:nvPr/>
        </p:nvPicPr>
        <p:blipFill rotWithShape="1">
          <a:blip r:embed="rId15">
            <a:alphaModFix/>
          </a:blip>
          <a:srcRect b="0" l="0" r="0" t="0"/>
          <a:stretch/>
        </p:blipFill>
        <p:spPr>
          <a:xfrm>
            <a:off x="2534810" y="2063480"/>
            <a:ext cx="1605916" cy="87923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Obj">
  <p:cSld name="TWO_OBJECTS">
    <p:spTree>
      <p:nvGrpSpPr>
        <p:cNvPr id="280" name="Shape 280"/>
        <p:cNvGrpSpPr/>
        <p:nvPr/>
      </p:nvGrpSpPr>
      <p:grpSpPr>
        <a:xfrm>
          <a:off x="0" y="0"/>
          <a:ext cx="0" cy="0"/>
          <a:chOff x="0" y="0"/>
          <a:chExt cx="0" cy="0"/>
        </a:xfrm>
      </p:grpSpPr>
      <p:sp>
        <p:nvSpPr>
          <p:cNvPr id="281" name="Google Shape;281;ge1d576a589_0_196"/>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82" name="Google Shape;282;ge1d576a589_0_196"/>
          <p:cNvSpPr txBox="1"/>
          <p:nvPr>
            <p:ph idx="1" type="body"/>
          </p:nvPr>
        </p:nvSpPr>
        <p:spPr>
          <a:xfrm>
            <a:off x="2958860" y="3001993"/>
            <a:ext cx="39600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83" name="Google Shape;283;ge1d576a589_0_196"/>
          <p:cNvSpPr txBox="1"/>
          <p:nvPr>
            <p:ph idx="2" type="body"/>
          </p:nvPr>
        </p:nvSpPr>
        <p:spPr>
          <a:xfrm>
            <a:off x="7393799" y="3001993"/>
            <a:ext cx="39600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84" name="Google Shape;284;ge1d576a589_0_196"/>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85" name="Google Shape;285;ge1d576a589_0_196"/>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lus Text">
  <p:cSld name="Image plus Text">
    <p:spTree>
      <p:nvGrpSpPr>
        <p:cNvPr id="286" name="Shape 286"/>
        <p:cNvGrpSpPr/>
        <p:nvPr/>
      </p:nvGrpSpPr>
      <p:grpSpPr>
        <a:xfrm>
          <a:off x="0" y="0"/>
          <a:ext cx="0" cy="0"/>
          <a:chOff x="0" y="0"/>
          <a:chExt cx="0" cy="0"/>
        </a:xfrm>
      </p:grpSpPr>
      <p:sp>
        <p:nvSpPr>
          <p:cNvPr id="287" name="Google Shape;287;ge1d576a589_0_202"/>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8" name="Google Shape;288;ge1d576a589_0_202"/>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89" name="Google Shape;289;ge1d576a589_0_202"/>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90" name="Google Shape;290;ge1d576a589_0_20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91" name="Google Shape;291;ge1d576a589_0_20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292" name="Google Shape;292;ge1d576a589_0_202"/>
          <p:cNvSpPr/>
          <p:nvPr>
            <p:ph idx="2" type="pic"/>
          </p:nvPr>
        </p:nvSpPr>
        <p:spPr>
          <a:xfrm>
            <a:off x="0" y="-1"/>
            <a:ext cx="6096000" cy="6272700"/>
          </a:xfrm>
          <a:prstGeom prst="rect">
            <a:avLst/>
          </a:prstGeom>
          <a:noFill/>
          <a:ln>
            <a:noFill/>
          </a:ln>
        </p:spPr>
        <p:txBody>
          <a:bodyPr anchorCtr="0" anchor="t" bIns="45700" lIns="91425" spcFirstLastPara="1" rIns="91425" wrap="square" tIns="45700">
            <a:noAutofit/>
          </a:bodyPr>
          <a:lstStyle>
            <a:lvl1pPr lvl="0" marR="0" rtl="0" algn="l">
              <a:lnSpc>
                <a:spcPct val="240000"/>
              </a:lnSpc>
              <a:spcBef>
                <a:spcPts val="0"/>
              </a:spcBef>
              <a:spcAft>
                <a:spcPts val="0"/>
              </a:spcAft>
              <a:buClr>
                <a:srgbClr val="1F8787"/>
              </a:buClr>
              <a:buSzPts val="1000"/>
              <a:buFont typeface="Arial"/>
              <a:buNone/>
              <a:defRPr b="0" i="0" sz="1000" u="none" cap="none" strike="noStrike">
                <a:solidFill>
                  <a:srgbClr val="1F8787"/>
                </a:solidFill>
                <a:latin typeface="Calibri"/>
                <a:ea typeface="Calibri"/>
                <a:cs typeface="Calibri"/>
                <a:sym typeface="Calibri"/>
              </a:defRPr>
            </a:lvl1pPr>
            <a:lvl2pPr lvl="1"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lvl="2"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293" name="Google Shape;293;ge1d576a589_0_202"/>
          <p:cNvPicPr preferRelativeResize="0"/>
          <p:nvPr/>
        </p:nvPicPr>
        <p:blipFill rotWithShape="1">
          <a:blip r:embed="rId2">
            <a:alphaModFix/>
          </a:blip>
          <a:srcRect b="0" l="0" r="46146" t="89592"/>
          <a:stretch/>
        </p:blipFill>
        <p:spPr>
          <a:xfrm>
            <a:off x="0" y="6176963"/>
            <a:ext cx="6400804" cy="681038"/>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p:cSld name="Nur Titel">
    <p:spTree>
      <p:nvGrpSpPr>
        <p:cNvPr id="294" name="Shape 294"/>
        <p:cNvGrpSpPr/>
        <p:nvPr/>
      </p:nvGrpSpPr>
      <p:grpSpPr>
        <a:xfrm>
          <a:off x="0" y="0"/>
          <a:ext cx="0" cy="0"/>
          <a:chOff x="0" y="0"/>
          <a:chExt cx="0" cy="0"/>
        </a:xfrm>
      </p:grpSpPr>
      <p:sp>
        <p:nvSpPr>
          <p:cNvPr id="295" name="Google Shape;295;ge1d576a589_0_210"/>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6" name="Google Shape;296;ge1d576a589_0_210"/>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97" name="Google Shape;297;ge1d576a589_0_210"/>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298" name="Shape 298"/>
        <p:cNvGrpSpPr/>
        <p:nvPr/>
      </p:nvGrpSpPr>
      <p:grpSpPr>
        <a:xfrm>
          <a:off x="0" y="0"/>
          <a:ext cx="0" cy="0"/>
          <a:chOff x="0" y="0"/>
          <a:chExt cx="0" cy="0"/>
        </a:xfrm>
      </p:grpSpPr>
      <p:sp>
        <p:nvSpPr>
          <p:cNvPr id="299" name="Google Shape;299;ge1d576a589_0_214"/>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00" name="Google Shape;300;ge1d576a589_0_214"/>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type="titleOnly">
  <p:cSld name="TITLE_ONLY">
    <p:spTree>
      <p:nvGrpSpPr>
        <p:cNvPr id="307" name="Shape 307"/>
        <p:cNvGrpSpPr/>
        <p:nvPr/>
      </p:nvGrpSpPr>
      <p:grpSpPr>
        <a:xfrm>
          <a:off x="0" y="0"/>
          <a:ext cx="0" cy="0"/>
          <a:chOff x="0" y="0"/>
          <a:chExt cx="0" cy="0"/>
        </a:xfrm>
      </p:grpSpPr>
      <p:sp>
        <p:nvSpPr>
          <p:cNvPr id="308" name="Google Shape;308;gb6f0c1308e_0_122"/>
          <p:cNvSpPr/>
          <p:nvPr/>
        </p:nvSpPr>
        <p:spPr>
          <a:xfrm>
            <a:off x="0" y="0"/>
            <a:ext cx="70569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09" name="Google Shape;309;gb6f0c1308e_0_12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10" name="Google Shape;310;gb6f0c1308e_0_12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311" name="Google Shape;311;gb6f0c1308e_0_122"/>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lvl1pPr lvl="0" rtl="0" algn="l">
              <a:lnSpc>
                <a:spcPct val="112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312" name="Google Shape;312;gb6f0c1308e_0_122"/>
          <p:cNvPicPr preferRelativeResize="0"/>
          <p:nvPr/>
        </p:nvPicPr>
        <p:blipFill rotWithShape="1">
          <a:blip r:embed="rId2">
            <a:alphaModFix/>
          </a:blip>
          <a:srcRect b="0" l="0" r="43358" t="91686"/>
          <a:stretch/>
        </p:blipFill>
        <p:spPr>
          <a:xfrm>
            <a:off x="0" y="6287846"/>
            <a:ext cx="6905622" cy="570155"/>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313" name="Shape 313"/>
        <p:cNvGrpSpPr/>
        <p:nvPr/>
      </p:nvGrpSpPr>
      <p:grpSpPr>
        <a:xfrm>
          <a:off x="0" y="0"/>
          <a:ext cx="0" cy="0"/>
          <a:chOff x="0" y="0"/>
          <a:chExt cx="0" cy="0"/>
        </a:xfrm>
      </p:grpSpPr>
      <p:sp>
        <p:nvSpPr>
          <p:cNvPr id="314" name="Google Shape;314;gb6f0c1308e_0_128"/>
          <p:cNvSpPr/>
          <p:nvPr/>
        </p:nvSpPr>
        <p:spPr>
          <a:xfrm>
            <a:off x="0" y="0"/>
            <a:ext cx="5496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15" name="Google Shape;315;gb6f0c1308e_0_128"/>
          <p:cNvPicPr preferRelativeResize="0"/>
          <p:nvPr/>
        </p:nvPicPr>
        <p:blipFill rotWithShape="1">
          <a:blip r:embed="rId2">
            <a:alphaModFix/>
          </a:blip>
          <a:srcRect b="0" l="0" r="0" t="0"/>
          <a:stretch/>
        </p:blipFill>
        <p:spPr>
          <a:xfrm>
            <a:off x="1069105" y="0"/>
            <a:ext cx="11122896" cy="6857998"/>
          </a:xfrm>
          <a:prstGeom prst="rect">
            <a:avLst/>
          </a:prstGeom>
          <a:noFill/>
          <a:ln>
            <a:noFill/>
          </a:ln>
        </p:spPr>
      </p:pic>
      <p:sp>
        <p:nvSpPr>
          <p:cNvPr id="316" name="Google Shape;316;gb6f0c1308e_0_128"/>
          <p:cNvSpPr txBox="1"/>
          <p:nvPr>
            <p:ph type="ctrTitle"/>
          </p:nvPr>
        </p:nvSpPr>
        <p:spPr>
          <a:xfrm>
            <a:off x="6019799" y="2676524"/>
            <a:ext cx="5496000" cy="2543100"/>
          </a:xfrm>
          <a:prstGeom prst="rect">
            <a:avLst/>
          </a:prstGeom>
          <a:noFill/>
          <a:ln>
            <a:noFill/>
          </a:ln>
        </p:spPr>
        <p:txBody>
          <a:bodyPr anchorCtr="0" anchor="t" bIns="45700" lIns="91425" spcFirstLastPara="1" rIns="91425" wrap="square" tIns="45700">
            <a:noAutofit/>
          </a:bodyPr>
          <a:lstStyle>
            <a:lvl1pPr lvl="0" rtl="0" algn="l">
              <a:lnSpc>
                <a:spcPct val="122580"/>
              </a:lnSpc>
              <a:spcBef>
                <a:spcPts val="0"/>
              </a:spcBef>
              <a:spcAft>
                <a:spcPts val="0"/>
              </a:spcAft>
              <a:buClr>
                <a:schemeClr val="lt1"/>
              </a:buClr>
              <a:buSzPts val="3100"/>
              <a:buFont typeface="Calibri"/>
              <a:buNone/>
              <a:defRPr sz="3100" cap="none">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spTree>
      <p:nvGrpSpPr>
        <p:cNvPr id="61" name="Shape 61"/>
        <p:cNvGrpSpPr/>
        <p:nvPr/>
      </p:nvGrpSpPr>
      <p:grpSpPr>
        <a:xfrm>
          <a:off x="0" y="0"/>
          <a:ext cx="0" cy="0"/>
          <a:chOff x="0" y="0"/>
          <a:chExt cx="0" cy="0"/>
        </a:xfrm>
      </p:grpSpPr>
      <p:sp>
        <p:nvSpPr>
          <p:cNvPr id="62" name="Google Shape;62;p21"/>
          <p:cNvSpPr/>
          <p:nvPr/>
        </p:nvSpPr>
        <p:spPr>
          <a:xfrm>
            <a:off x="0" y="0"/>
            <a:ext cx="549592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3" name="Google Shape;63;p21"/>
          <p:cNvPicPr preferRelativeResize="0"/>
          <p:nvPr/>
        </p:nvPicPr>
        <p:blipFill rotWithShape="1">
          <a:blip r:embed="rId2">
            <a:alphaModFix/>
          </a:blip>
          <a:srcRect b="0" l="28911" r="0" t="0"/>
          <a:stretch/>
        </p:blipFill>
        <p:spPr>
          <a:xfrm>
            <a:off x="4284785" y="0"/>
            <a:ext cx="7907215" cy="6858000"/>
          </a:xfrm>
          <a:prstGeom prst="rect">
            <a:avLst/>
          </a:prstGeom>
          <a:noFill/>
          <a:ln>
            <a:noFill/>
          </a:ln>
        </p:spPr>
      </p:pic>
      <p:sp>
        <p:nvSpPr>
          <p:cNvPr id="64" name="Google Shape;64;p21"/>
          <p:cNvSpPr txBox="1"/>
          <p:nvPr>
            <p:ph type="ctrTitle"/>
          </p:nvPr>
        </p:nvSpPr>
        <p:spPr>
          <a:xfrm>
            <a:off x="6019799" y="2676524"/>
            <a:ext cx="5495926" cy="2543176"/>
          </a:xfrm>
          <a:prstGeom prst="rect">
            <a:avLst/>
          </a:prstGeom>
          <a:noFill/>
          <a:ln>
            <a:noFill/>
          </a:ln>
        </p:spPr>
        <p:txBody>
          <a:bodyPr anchorCtr="0" anchor="t" bIns="45700" lIns="91425" spcFirstLastPara="1" rIns="91425" wrap="square" tIns="45700">
            <a:normAutofit/>
          </a:bodyPr>
          <a:lstStyle>
            <a:lvl1pPr lvl="0" algn="l">
              <a:lnSpc>
                <a:spcPct val="122580"/>
              </a:lnSpc>
              <a:spcBef>
                <a:spcPts val="0"/>
              </a:spcBef>
              <a:spcAft>
                <a:spcPts val="0"/>
              </a:spcAft>
              <a:buClr>
                <a:schemeClr val="lt1"/>
              </a:buClr>
              <a:buSzPts val="3100"/>
              <a:buFont typeface="Calibri"/>
              <a:buNone/>
              <a:defRPr sz="31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Ein Bild, das Brücke enthält.&#10;&#10;Automatisch generierte Beschreibung" id="65" name="Google Shape;65;p21"/>
          <p:cNvPicPr preferRelativeResize="0"/>
          <p:nvPr/>
        </p:nvPicPr>
        <p:blipFill rotWithShape="1">
          <a:blip r:embed="rId3">
            <a:alphaModFix/>
          </a:blip>
          <a:srcRect b="0" l="0" r="0" t="0"/>
          <a:stretch/>
        </p:blipFill>
        <p:spPr>
          <a:xfrm>
            <a:off x="802856" y="2034000"/>
            <a:ext cx="3300221" cy="2701292"/>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mediate Foil">
  <p:cSld name="Intermediate Foil">
    <p:spTree>
      <p:nvGrpSpPr>
        <p:cNvPr id="317" name="Shape 317"/>
        <p:cNvGrpSpPr/>
        <p:nvPr/>
      </p:nvGrpSpPr>
      <p:grpSpPr>
        <a:xfrm>
          <a:off x="0" y="0"/>
          <a:ext cx="0" cy="0"/>
          <a:chOff x="0" y="0"/>
          <a:chExt cx="0" cy="0"/>
        </a:xfrm>
      </p:grpSpPr>
      <p:sp>
        <p:nvSpPr>
          <p:cNvPr id="318" name="Google Shape;318;gb6f0c1308e_0_132"/>
          <p:cNvSpPr/>
          <p:nvPr/>
        </p:nvSpPr>
        <p:spPr>
          <a:xfrm>
            <a:off x="-1"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 name="Google Shape;319;gb6f0c1308e_0_13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20" name="Google Shape;320;gb6f0c1308e_0_13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grpSp>
        <p:nvGrpSpPr>
          <p:cNvPr id="321" name="Google Shape;321;gb6f0c1308e_0_132"/>
          <p:cNvGrpSpPr/>
          <p:nvPr/>
        </p:nvGrpSpPr>
        <p:grpSpPr>
          <a:xfrm>
            <a:off x="-2" y="0"/>
            <a:ext cx="12192001" cy="6858002"/>
            <a:chOff x="-2" y="0"/>
            <a:chExt cx="12192001" cy="6858002"/>
          </a:xfrm>
        </p:grpSpPr>
        <p:pic>
          <p:nvPicPr>
            <p:cNvPr id="322" name="Google Shape;322;gb6f0c1308e_0_132"/>
            <p:cNvPicPr preferRelativeResize="0"/>
            <p:nvPr/>
          </p:nvPicPr>
          <p:blipFill rotWithShape="1">
            <a:blip r:embed="rId2">
              <a:alphaModFix/>
            </a:blip>
            <a:srcRect b="0" l="0" r="0" t="0"/>
            <a:stretch/>
          </p:blipFill>
          <p:spPr>
            <a:xfrm>
              <a:off x="-2" y="0"/>
              <a:ext cx="12192000" cy="6858000"/>
            </a:xfrm>
            <a:prstGeom prst="rect">
              <a:avLst/>
            </a:prstGeom>
            <a:noFill/>
            <a:ln>
              <a:noFill/>
            </a:ln>
          </p:spPr>
        </p:pic>
        <p:pic>
          <p:nvPicPr>
            <p:cNvPr id="323" name="Google Shape;323;gb6f0c1308e_0_132"/>
            <p:cNvPicPr preferRelativeResize="0"/>
            <p:nvPr/>
          </p:nvPicPr>
          <p:blipFill rotWithShape="1">
            <a:blip r:embed="rId3">
              <a:alphaModFix/>
            </a:blip>
            <a:srcRect b="81391" l="84626" r="0" t="0"/>
            <a:stretch/>
          </p:blipFill>
          <p:spPr>
            <a:xfrm>
              <a:off x="10058400" y="0"/>
              <a:ext cx="1827175" cy="1276139"/>
            </a:xfrm>
            <a:prstGeom prst="rect">
              <a:avLst/>
            </a:prstGeom>
            <a:noFill/>
            <a:ln>
              <a:noFill/>
            </a:ln>
          </p:spPr>
        </p:pic>
        <p:pic>
          <p:nvPicPr>
            <p:cNvPr id="324" name="Google Shape;324;gb6f0c1308e_0_132"/>
            <p:cNvPicPr preferRelativeResize="0"/>
            <p:nvPr/>
          </p:nvPicPr>
          <p:blipFill rotWithShape="1">
            <a:blip r:embed="rId4">
              <a:alphaModFix/>
            </a:blip>
            <a:srcRect b="0" l="0" r="0" t="12280"/>
            <a:stretch/>
          </p:blipFill>
          <p:spPr>
            <a:xfrm>
              <a:off x="0" y="1122744"/>
              <a:ext cx="12191999" cy="5735258"/>
            </a:xfrm>
            <a:prstGeom prst="rect">
              <a:avLst/>
            </a:prstGeom>
            <a:noFill/>
            <a:ln>
              <a:noFill/>
            </a:ln>
          </p:spPr>
        </p:pic>
      </p:grpSp>
      <p:sp>
        <p:nvSpPr>
          <p:cNvPr id="325" name="Google Shape;325;gb6f0c1308e_0_132"/>
          <p:cNvSpPr txBox="1"/>
          <p:nvPr>
            <p:ph idx="1" type="body"/>
          </p:nvPr>
        </p:nvSpPr>
        <p:spPr>
          <a:xfrm>
            <a:off x="3776680" y="3567504"/>
            <a:ext cx="4861800" cy="10905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0"/>
              </a:spcBef>
              <a:spcAft>
                <a:spcPts val="0"/>
              </a:spcAft>
              <a:buClr>
                <a:srgbClr val="1F8787"/>
              </a:buClr>
              <a:buSzPts val="2500"/>
              <a:buNone/>
              <a:defRPr b="1" sz="2500"/>
            </a:lvl1pPr>
            <a:lvl2pPr indent="-342900" lvl="1" marL="914400" rtl="0" algn="l">
              <a:lnSpc>
                <a:spcPct val="133333"/>
              </a:lnSpc>
              <a:spcBef>
                <a:spcPts val="0"/>
              </a:spcBef>
              <a:spcAft>
                <a:spcPts val="0"/>
              </a:spcAft>
              <a:buClr>
                <a:srgbClr val="1F8787"/>
              </a:buClr>
              <a:buSzPts val="18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type="obj">
  <p:cSld name="OBJECT">
    <p:spTree>
      <p:nvGrpSpPr>
        <p:cNvPr id="326" name="Shape 326"/>
        <p:cNvGrpSpPr/>
        <p:nvPr/>
      </p:nvGrpSpPr>
      <p:grpSpPr>
        <a:xfrm>
          <a:off x="0" y="0"/>
          <a:ext cx="0" cy="0"/>
          <a:chOff x="0" y="0"/>
          <a:chExt cx="0" cy="0"/>
        </a:xfrm>
      </p:grpSpPr>
      <p:sp>
        <p:nvSpPr>
          <p:cNvPr id="327" name="Google Shape;327;gb6f0c1308e_0_141"/>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28" name="Google Shape;328;gb6f0c1308e_0_141"/>
          <p:cNvSpPr txBox="1"/>
          <p:nvPr>
            <p:ph idx="1" type="body"/>
          </p:nvPr>
        </p:nvSpPr>
        <p:spPr>
          <a:xfrm>
            <a:off x="2958860" y="3001993"/>
            <a:ext cx="83949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29" name="Google Shape;329;gb6f0c1308e_0_141"/>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30" name="Google Shape;330;gb6f0c1308e_0_141"/>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Obj">
  <p:cSld name="TWO_OBJECTS">
    <p:spTree>
      <p:nvGrpSpPr>
        <p:cNvPr id="331" name="Shape 331"/>
        <p:cNvGrpSpPr/>
        <p:nvPr/>
      </p:nvGrpSpPr>
      <p:grpSpPr>
        <a:xfrm>
          <a:off x="0" y="0"/>
          <a:ext cx="0" cy="0"/>
          <a:chOff x="0" y="0"/>
          <a:chExt cx="0" cy="0"/>
        </a:xfrm>
      </p:grpSpPr>
      <p:sp>
        <p:nvSpPr>
          <p:cNvPr id="332" name="Google Shape;332;gb6f0c1308e_0_146"/>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33" name="Google Shape;333;gb6f0c1308e_0_146"/>
          <p:cNvSpPr txBox="1"/>
          <p:nvPr>
            <p:ph idx="1" type="body"/>
          </p:nvPr>
        </p:nvSpPr>
        <p:spPr>
          <a:xfrm>
            <a:off x="2958860" y="3001993"/>
            <a:ext cx="39600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34" name="Google Shape;334;gb6f0c1308e_0_146"/>
          <p:cNvSpPr txBox="1"/>
          <p:nvPr>
            <p:ph idx="2" type="body"/>
          </p:nvPr>
        </p:nvSpPr>
        <p:spPr>
          <a:xfrm>
            <a:off x="7393799" y="3001993"/>
            <a:ext cx="39600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35" name="Google Shape;335;gb6f0c1308e_0_146"/>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36" name="Google Shape;336;gb6f0c1308e_0_146"/>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Visual plus Text">
  <p:cSld name="Key Visual plus Text">
    <p:spTree>
      <p:nvGrpSpPr>
        <p:cNvPr id="337" name="Shape 337"/>
        <p:cNvGrpSpPr/>
        <p:nvPr/>
      </p:nvGrpSpPr>
      <p:grpSpPr>
        <a:xfrm>
          <a:off x="0" y="0"/>
          <a:ext cx="0" cy="0"/>
          <a:chOff x="0" y="0"/>
          <a:chExt cx="0" cy="0"/>
        </a:xfrm>
      </p:grpSpPr>
      <p:sp>
        <p:nvSpPr>
          <p:cNvPr id="338" name="Google Shape;338;gb6f0c1308e_0_152"/>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39" name="Google Shape;339;gb6f0c1308e_0_152"/>
          <p:cNvPicPr preferRelativeResize="0"/>
          <p:nvPr/>
        </p:nvPicPr>
        <p:blipFill rotWithShape="1">
          <a:blip r:embed="rId2">
            <a:alphaModFix/>
          </a:blip>
          <a:srcRect b="0" l="18750" r="31250" t="0"/>
          <a:stretch/>
        </p:blipFill>
        <p:spPr>
          <a:xfrm>
            <a:off x="0" y="0"/>
            <a:ext cx="6096004" cy="6858000"/>
          </a:xfrm>
          <a:prstGeom prst="rect">
            <a:avLst/>
          </a:prstGeom>
          <a:noFill/>
          <a:ln>
            <a:noFill/>
          </a:ln>
        </p:spPr>
      </p:pic>
      <p:sp>
        <p:nvSpPr>
          <p:cNvPr id="340" name="Google Shape;340;gb6f0c1308e_0_152"/>
          <p:cNvSpPr txBox="1"/>
          <p:nvPr>
            <p:ph type="title"/>
          </p:nvPr>
        </p:nvSpPr>
        <p:spPr>
          <a:xfrm>
            <a:off x="6600824" y="1828799"/>
            <a:ext cx="5203800" cy="11724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41" name="Google Shape;341;gb6f0c1308e_0_152"/>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42" name="Google Shape;342;gb6f0c1308e_0_15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43" name="Google Shape;343;gb6f0c1308e_0_15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344" name="Google Shape;344;gb6f0c1308e_0_152"/>
          <p:cNvPicPr preferRelativeResize="0"/>
          <p:nvPr/>
        </p:nvPicPr>
        <p:blipFill rotWithShape="1">
          <a:blip r:embed="rId3">
            <a:alphaModFix/>
          </a:blip>
          <a:srcRect b="0" l="0" r="46146" t="0"/>
          <a:stretch/>
        </p:blipFill>
        <p:spPr>
          <a:xfrm>
            <a:off x="0" y="314325"/>
            <a:ext cx="6400804" cy="6543677"/>
          </a:xfrm>
          <a:prstGeom prst="rect">
            <a:avLst/>
          </a:prstGeom>
          <a:noFill/>
          <a:ln>
            <a:noFill/>
          </a:ln>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lus Text">
  <p:cSld name="Image plus Text">
    <p:spTree>
      <p:nvGrpSpPr>
        <p:cNvPr id="345" name="Shape 345"/>
        <p:cNvGrpSpPr/>
        <p:nvPr/>
      </p:nvGrpSpPr>
      <p:grpSpPr>
        <a:xfrm>
          <a:off x="0" y="0"/>
          <a:ext cx="0" cy="0"/>
          <a:chOff x="0" y="0"/>
          <a:chExt cx="0" cy="0"/>
        </a:xfrm>
      </p:grpSpPr>
      <p:sp>
        <p:nvSpPr>
          <p:cNvPr id="346" name="Google Shape;346;gb6f0c1308e_0_160"/>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gb6f0c1308e_0_160"/>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48" name="Google Shape;348;gb6f0c1308e_0_160"/>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49" name="Google Shape;349;gb6f0c1308e_0_160"/>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50" name="Google Shape;350;gb6f0c1308e_0_160"/>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351" name="Google Shape;351;gb6f0c1308e_0_160"/>
          <p:cNvSpPr/>
          <p:nvPr>
            <p:ph idx="2" type="pic"/>
          </p:nvPr>
        </p:nvSpPr>
        <p:spPr>
          <a:xfrm>
            <a:off x="0" y="-1"/>
            <a:ext cx="6096000" cy="6272700"/>
          </a:xfrm>
          <a:prstGeom prst="rect">
            <a:avLst/>
          </a:prstGeom>
          <a:noFill/>
          <a:ln>
            <a:noFill/>
          </a:ln>
        </p:spPr>
        <p:txBody>
          <a:bodyPr anchorCtr="0" anchor="t" bIns="45700" lIns="91425" spcFirstLastPara="1" rIns="91425" wrap="square" tIns="45700">
            <a:noAutofit/>
          </a:bodyPr>
          <a:lstStyle>
            <a:lvl1pPr lvl="0" marR="0" rtl="0" algn="l">
              <a:lnSpc>
                <a:spcPct val="240000"/>
              </a:lnSpc>
              <a:spcBef>
                <a:spcPts val="0"/>
              </a:spcBef>
              <a:spcAft>
                <a:spcPts val="0"/>
              </a:spcAft>
              <a:buClr>
                <a:srgbClr val="1F8787"/>
              </a:buClr>
              <a:buSzPts val="1000"/>
              <a:buFont typeface="Arial"/>
              <a:buNone/>
              <a:defRPr b="0" i="0" sz="1000" u="none" cap="none" strike="noStrike">
                <a:solidFill>
                  <a:srgbClr val="1F8787"/>
                </a:solidFill>
                <a:latin typeface="Calibri"/>
                <a:ea typeface="Calibri"/>
                <a:cs typeface="Calibri"/>
                <a:sym typeface="Calibri"/>
              </a:defRPr>
            </a:lvl1pPr>
            <a:lvl2pPr lvl="1"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lvl="2"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352" name="Google Shape;352;gb6f0c1308e_0_160"/>
          <p:cNvPicPr preferRelativeResize="0"/>
          <p:nvPr/>
        </p:nvPicPr>
        <p:blipFill rotWithShape="1">
          <a:blip r:embed="rId2">
            <a:alphaModFix/>
          </a:blip>
          <a:srcRect b="0" l="0" r="46146" t="89592"/>
          <a:stretch/>
        </p:blipFill>
        <p:spPr>
          <a:xfrm>
            <a:off x="0" y="6176963"/>
            <a:ext cx="6400804" cy="681038"/>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s">
  <p:cSld name="Logos">
    <p:spTree>
      <p:nvGrpSpPr>
        <p:cNvPr id="353" name="Shape 353"/>
        <p:cNvGrpSpPr/>
        <p:nvPr/>
      </p:nvGrpSpPr>
      <p:grpSpPr>
        <a:xfrm>
          <a:off x="0" y="0"/>
          <a:ext cx="0" cy="0"/>
          <a:chOff x="0" y="0"/>
          <a:chExt cx="0" cy="0"/>
        </a:xfrm>
      </p:grpSpPr>
      <p:sp>
        <p:nvSpPr>
          <p:cNvPr id="354" name="Google Shape;354;gb6f0c1308e_0_168"/>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5" name="Google Shape;355;gb6f0c1308e_0_168"/>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56" name="Google Shape;356;gb6f0c1308e_0_168"/>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lvl1pPr indent="-355600" lvl="0" marL="457200" rtl="0" algn="l">
              <a:lnSpc>
                <a:spcPct val="120000"/>
              </a:lnSpc>
              <a:spcBef>
                <a:spcPts val="0"/>
              </a:spcBef>
              <a:spcAft>
                <a:spcPts val="0"/>
              </a:spcAft>
              <a:buClr>
                <a:srgbClr val="1F8787"/>
              </a:buClr>
              <a:buSzPts val="2000"/>
              <a:buChar char="•"/>
              <a:defRPr/>
            </a:lvl1pPr>
            <a:lvl2pPr indent="-355600" lvl="1" marL="914400" rtl="0" algn="l">
              <a:lnSpc>
                <a:spcPct val="120000"/>
              </a:lnSpc>
              <a:spcBef>
                <a:spcPts val="1500"/>
              </a:spcBef>
              <a:spcAft>
                <a:spcPts val="0"/>
              </a:spcAft>
              <a:buClr>
                <a:srgbClr val="1F8787"/>
              </a:buClr>
              <a:buSzPts val="2000"/>
              <a:buChar char="•"/>
              <a:defRPr/>
            </a:lvl2pPr>
            <a:lvl3pPr indent="-342900" lvl="2" marL="1371600" rtl="0" algn="l">
              <a:lnSpc>
                <a:spcPct val="90000"/>
              </a:lnSpc>
              <a:spcBef>
                <a:spcPts val="1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57" name="Google Shape;357;gb6f0c1308e_0_168"/>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58" name="Google Shape;358;gb6f0c1308e_0_168"/>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359" name="Google Shape;359;gb6f0c1308e_0_168"/>
          <p:cNvPicPr preferRelativeResize="0"/>
          <p:nvPr/>
        </p:nvPicPr>
        <p:blipFill rotWithShape="1">
          <a:blip r:embed="rId2">
            <a:alphaModFix/>
          </a:blip>
          <a:srcRect b="0" l="0" r="43358" t="91686"/>
          <a:stretch/>
        </p:blipFill>
        <p:spPr>
          <a:xfrm>
            <a:off x="0" y="6287846"/>
            <a:ext cx="6905622" cy="570155"/>
          </a:xfrm>
          <a:prstGeom prst="rect">
            <a:avLst/>
          </a:prstGeom>
          <a:noFill/>
          <a:ln>
            <a:noFill/>
          </a:ln>
        </p:spPr>
      </p:pic>
      <p:pic>
        <p:nvPicPr>
          <p:cNvPr id="360" name="Google Shape;360;gb6f0c1308e_0_168"/>
          <p:cNvPicPr preferRelativeResize="0"/>
          <p:nvPr/>
        </p:nvPicPr>
        <p:blipFill rotWithShape="1">
          <a:blip r:embed="rId3">
            <a:alphaModFix/>
          </a:blip>
          <a:srcRect b="0" l="0" r="0" t="0"/>
          <a:stretch/>
        </p:blipFill>
        <p:spPr>
          <a:xfrm>
            <a:off x="446991" y="1137888"/>
            <a:ext cx="1830254" cy="638947"/>
          </a:xfrm>
          <a:prstGeom prst="rect">
            <a:avLst/>
          </a:prstGeom>
          <a:noFill/>
          <a:ln>
            <a:noFill/>
          </a:ln>
        </p:spPr>
      </p:pic>
      <p:pic>
        <p:nvPicPr>
          <p:cNvPr id="361" name="Google Shape;361;gb6f0c1308e_0_168"/>
          <p:cNvPicPr preferRelativeResize="0"/>
          <p:nvPr/>
        </p:nvPicPr>
        <p:blipFill rotWithShape="1">
          <a:blip r:embed="rId4">
            <a:alphaModFix/>
          </a:blip>
          <a:srcRect b="0" l="0" r="0" t="0"/>
          <a:stretch/>
        </p:blipFill>
        <p:spPr>
          <a:xfrm>
            <a:off x="2760116" y="1225798"/>
            <a:ext cx="1135493" cy="284370"/>
          </a:xfrm>
          <a:prstGeom prst="rect">
            <a:avLst/>
          </a:prstGeom>
          <a:noFill/>
          <a:ln>
            <a:noFill/>
          </a:ln>
        </p:spPr>
      </p:pic>
      <p:pic>
        <p:nvPicPr>
          <p:cNvPr id="362" name="Google Shape;362;gb6f0c1308e_0_168"/>
          <p:cNvPicPr preferRelativeResize="0"/>
          <p:nvPr/>
        </p:nvPicPr>
        <p:blipFill rotWithShape="1">
          <a:blip r:embed="rId5">
            <a:alphaModFix/>
          </a:blip>
          <a:srcRect b="0" l="0" r="0" t="0"/>
          <a:stretch/>
        </p:blipFill>
        <p:spPr>
          <a:xfrm>
            <a:off x="4739116" y="1225798"/>
            <a:ext cx="1166004" cy="419761"/>
          </a:xfrm>
          <a:prstGeom prst="rect">
            <a:avLst/>
          </a:prstGeom>
          <a:noFill/>
          <a:ln>
            <a:noFill/>
          </a:ln>
        </p:spPr>
      </p:pic>
      <p:pic>
        <p:nvPicPr>
          <p:cNvPr id="363" name="Google Shape;363;gb6f0c1308e_0_168"/>
          <p:cNvPicPr preferRelativeResize="0"/>
          <p:nvPr/>
        </p:nvPicPr>
        <p:blipFill rotWithShape="1">
          <a:blip r:embed="rId6">
            <a:alphaModFix/>
          </a:blip>
          <a:srcRect b="0" l="0" r="0" t="0"/>
          <a:stretch/>
        </p:blipFill>
        <p:spPr>
          <a:xfrm>
            <a:off x="914496" y="2205010"/>
            <a:ext cx="895243" cy="674416"/>
          </a:xfrm>
          <a:prstGeom prst="rect">
            <a:avLst/>
          </a:prstGeom>
          <a:noFill/>
          <a:ln>
            <a:noFill/>
          </a:ln>
        </p:spPr>
      </p:pic>
      <p:pic>
        <p:nvPicPr>
          <p:cNvPr id="364" name="Google Shape;364;gb6f0c1308e_0_168"/>
          <p:cNvPicPr preferRelativeResize="0"/>
          <p:nvPr/>
        </p:nvPicPr>
        <p:blipFill rotWithShape="1">
          <a:blip r:embed="rId7">
            <a:alphaModFix/>
          </a:blip>
          <a:srcRect b="0" l="0" r="0" t="0"/>
          <a:stretch/>
        </p:blipFill>
        <p:spPr>
          <a:xfrm>
            <a:off x="2789639" y="2221200"/>
            <a:ext cx="1105970" cy="572437"/>
          </a:xfrm>
          <a:prstGeom prst="rect">
            <a:avLst/>
          </a:prstGeom>
          <a:noFill/>
          <a:ln>
            <a:noFill/>
          </a:ln>
        </p:spPr>
      </p:pic>
      <p:pic>
        <p:nvPicPr>
          <p:cNvPr id="365" name="Google Shape;365;gb6f0c1308e_0_168"/>
          <p:cNvPicPr preferRelativeResize="0"/>
          <p:nvPr/>
        </p:nvPicPr>
        <p:blipFill rotWithShape="1">
          <a:blip r:embed="rId8">
            <a:alphaModFix/>
          </a:blip>
          <a:srcRect b="0" l="0" r="0" t="0"/>
          <a:stretch/>
        </p:blipFill>
        <p:spPr>
          <a:xfrm>
            <a:off x="4768627" y="2114432"/>
            <a:ext cx="1106981" cy="768836"/>
          </a:xfrm>
          <a:prstGeom prst="rect">
            <a:avLst/>
          </a:prstGeom>
          <a:noFill/>
          <a:ln>
            <a:noFill/>
          </a:ln>
        </p:spPr>
      </p:pic>
      <p:pic>
        <p:nvPicPr>
          <p:cNvPr id="366" name="Google Shape;366;gb6f0c1308e_0_168"/>
          <p:cNvPicPr preferRelativeResize="0"/>
          <p:nvPr/>
        </p:nvPicPr>
        <p:blipFill rotWithShape="1">
          <a:blip r:embed="rId9">
            <a:alphaModFix/>
          </a:blip>
          <a:srcRect b="0" l="0" r="0" t="0"/>
          <a:stretch/>
        </p:blipFill>
        <p:spPr>
          <a:xfrm>
            <a:off x="1006722" y="3186276"/>
            <a:ext cx="769931" cy="762995"/>
          </a:xfrm>
          <a:prstGeom prst="rect">
            <a:avLst/>
          </a:prstGeom>
          <a:noFill/>
          <a:ln>
            <a:noFill/>
          </a:ln>
        </p:spPr>
      </p:pic>
      <p:pic>
        <p:nvPicPr>
          <p:cNvPr id="367" name="Google Shape;367;gb6f0c1308e_0_168"/>
          <p:cNvPicPr preferRelativeResize="0"/>
          <p:nvPr/>
        </p:nvPicPr>
        <p:blipFill rotWithShape="1">
          <a:blip r:embed="rId10">
            <a:alphaModFix/>
          </a:blip>
          <a:srcRect b="0" l="0" r="0" t="0"/>
          <a:stretch/>
        </p:blipFill>
        <p:spPr>
          <a:xfrm>
            <a:off x="2521600" y="3355494"/>
            <a:ext cx="1725503" cy="429379"/>
          </a:xfrm>
          <a:prstGeom prst="rect">
            <a:avLst/>
          </a:prstGeom>
          <a:noFill/>
          <a:ln>
            <a:noFill/>
          </a:ln>
        </p:spPr>
      </p:pic>
      <p:pic>
        <p:nvPicPr>
          <p:cNvPr id="368" name="Google Shape;368;gb6f0c1308e_0_168"/>
          <p:cNvPicPr preferRelativeResize="0"/>
          <p:nvPr/>
        </p:nvPicPr>
        <p:blipFill rotWithShape="1">
          <a:blip r:embed="rId11">
            <a:alphaModFix/>
          </a:blip>
          <a:srcRect b="0" l="0" r="0" t="0"/>
          <a:stretch/>
        </p:blipFill>
        <p:spPr>
          <a:xfrm>
            <a:off x="4548762" y="3429000"/>
            <a:ext cx="1534538" cy="355509"/>
          </a:xfrm>
          <a:prstGeom prst="rect">
            <a:avLst/>
          </a:prstGeom>
          <a:noFill/>
          <a:ln>
            <a:noFill/>
          </a:ln>
        </p:spPr>
      </p:pic>
      <p:pic>
        <p:nvPicPr>
          <p:cNvPr id="369" name="Google Shape;369;gb6f0c1308e_0_168"/>
          <p:cNvPicPr preferRelativeResize="0"/>
          <p:nvPr/>
        </p:nvPicPr>
        <p:blipFill rotWithShape="1">
          <a:blip r:embed="rId12">
            <a:alphaModFix/>
          </a:blip>
          <a:srcRect b="0" l="0" r="0" t="0"/>
          <a:stretch/>
        </p:blipFill>
        <p:spPr>
          <a:xfrm>
            <a:off x="592265" y="4447929"/>
            <a:ext cx="1598843" cy="390557"/>
          </a:xfrm>
          <a:prstGeom prst="rect">
            <a:avLst/>
          </a:prstGeom>
          <a:noFill/>
          <a:ln>
            <a:noFill/>
          </a:ln>
        </p:spPr>
      </p:pic>
      <p:pic>
        <p:nvPicPr>
          <p:cNvPr id="370" name="Google Shape;370;gb6f0c1308e_0_168"/>
          <p:cNvPicPr preferRelativeResize="0"/>
          <p:nvPr/>
        </p:nvPicPr>
        <p:blipFill rotWithShape="1">
          <a:blip r:embed="rId13">
            <a:alphaModFix/>
          </a:blip>
          <a:srcRect b="0" l="0" r="0" t="0"/>
          <a:stretch/>
        </p:blipFill>
        <p:spPr>
          <a:xfrm>
            <a:off x="2711292" y="4402357"/>
            <a:ext cx="1346120" cy="481700"/>
          </a:xfrm>
          <a:prstGeom prst="rect">
            <a:avLst/>
          </a:prstGeom>
          <a:noFill/>
          <a:ln>
            <a:noFill/>
          </a:ln>
        </p:spPr>
      </p:pic>
      <p:pic>
        <p:nvPicPr>
          <p:cNvPr id="371" name="Google Shape;371;gb6f0c1308e_0_168"/>
          <p:cNvPicPr preferRelativeResize="0"/>
          <p:nvPr/>
        </p:nvPicPr>
        <p:blipFill rotWithShape="1">
          <a:blip r:embed="rId14">
            <a:alphaModFix/>
          </a:blip>
          <a:srcRect b="0" l="0" r="0" t="0"/>
          <a:stretch/>
        </p:blipFill>
        <p:spPr>
          <a:xfrm>
            <a:off x="4816087" y="4292202"/>
            <a:ext cx="1267213" cy="598406"/>
          </a:xfrm>
          <a:prstGeom prst="rect">
            <a:avLst/>
          </a:prstGeom>
          <a:noFill/>
          <a:ln>
            <a:noFill/>
          </a:ln>
        </p:spPr>
      </p:pic>
      <p:pic>
        <p:nvPicPr>
          <p:cNvPr id="372" name="Google Shape;372;gb6f0c1308e_0_168"/>
          <p:cNvPicPr preferRelativeResize="0"/>
          <p:nvPr/>
        </p:nvPicPr>
        <p:blipFill rotWithShape="1">
          <a:blip r:embed="rId15">
            <a:alphaModFix/>
          </a:blip>
          <a:srcRect b="0" l="0" r="0" t="0"/>
          <a:stretch/>
        </p:blipFill>
        <p:spPr>
          <a:xfrm>
            <a:off x="873760" y="5276629"/>
            <a:ext cx="935979" cy="935979"/>
          </a:xfrm>
          <a:prstGeom prst="rect">
            <a:avLst/>
          </a:prstGeom>
          <a:noFill/>
          <a:ln>
            <a:noFill/>
          </a:ln>
        </p:spPr>
      </p:pic>
      <p:sp>
        <p:nvSpPr>
          <p:cNvPr id="373" name="Google Shape;373;gb6f0c1308e_0_168"/>
          <p:cNvSpPr/>
          <p:nvPr/>
        </p:nvSpPr>
        <p:spPr>
          <a:xfrm>
            <a:off x="37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4" name="Google Shape;374;gb6f0c1308e_0_168"/>
          <p:cNvSpPr/>
          <p:nvPr/>
        </p:nvSpPr>
        <p:spPr>
          <a:xfrm>
            <a:off x="235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5" name="Google Shape;375;gb6f0c1308e_0_168"/>
          <p:cNvSpPr/>
          <p:nvPr/>
        </p:nvSpPr>
        <p:spPr>
          <a:xfrm>
            <a:off x="4332118" y="872597"/>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6" name="Google Shape;376;gb6f0c1308e_0_168"/>
          <p:cNvSpPr/>
          <p:nvPr/>
        </p:nvSpPr>
        <p:spPr>
          <a:xfrm>
            <a:off x="37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7" name="Google Shape;377;gb6f0c1308e_0_168"/>
          <p:cNvSpPr/>
          <p:nvPr/>
        </p:nvSpPr>
        <p:spPr>
          <a:xfrm>
            <a:off x="235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8" name="Google Shape;378;gb6f0c1308e_0_168"/>
          <p:cNvSpPr/>
          <p:nvPr/>
        </p:nvSpPr>
        <p:spPr>
          <a:xfrm>
            <a:off x="4332118" y="1951711"/>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79" name="Google Shape;379;gb6f0c1308e_0_168"/>
          <p:cNvSpPr/>
          <p:nvPr/>
        </p:nvSpPr>
        <p:spPr>
          <a:xfrm>
            <a:off x="37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0" name="Google Shape;380;gb6f0c1308e_0_168"/>
          <p:cNvSpPr/>
          <p:nvPr/>
        </p:nvSpPr>
        <p:spPr>
          <a:xfrm>
            <a:off x="235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1" name="Google Shape;381;gb6f0c1308e_0_168"/>
          <p:cNvSpPr/>
          <p:nvPr/>
        </p:nvSpPr>
        <p:spPr>
          <a:xfrm>
            <a:off x="4332118" y="302865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2" name="Google Shape;382;gb6f0c1308e_0_168"/>
          <p:cNvSpPr/>
          <p:nvPr/>
        </p:nvSpPr>
        <p:spPr>
          <a:xfrm>
            <a:off x="37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3" name="Google Shape;383;gb6f0c1308e_0_168"/>
          <p:cNvSpPr/>
          <p:nvPr/>
        </p:nvSpPr>
        <p:spPr>
          <a:xfrm>
            <a:off x="235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4" name="Google Shape;384;gb6f0c1308e_0_168"/>
          <p:cNvSpPr/>
          <p:nvPr/>
        </p:nvSpPr>
        <p:spPr>
          <a:xfrm>
            <a:off x="4332118" y="410942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5" name="Google Shape;385;gb6f0c1308e_0_168"/>
          <p:cNvSpPr/>
          <p:nvPr/>
        </p:nvSpPr>
        <p:spPr>
          <a:xfrm>
            <a:off x="37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6" name="Google Shape;386;gb6f0c1308e_0_168"/>
          <p:cNvSpPr/>
          <p:nvPr/>
        </p:nvSpPr>
        <p:spPr>
          <a:xfrm>
            <a:off x="235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7" name="Google Shape;387;gb6f0c1308e_0_168"/>
          <p:cNvSpPr/>
          <p:nvPr/>
        </p:nvSpPr>
        <p:spPr>
          <a:xfrm>
            <a:off x="4332118" y="5190196"/>
            <a:ext cx="1980000" cy="10800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p:cSld name="Nur Titel">
    <p:spTree>
      <p:nvGrpSpPr>
        <p:cNvPr id="388" name="Shape 388"/>
        <p:cNvGrpSpPr/>
        <p:nvPr/>
      </p:nvGrpSpPr>
      <p:grpSpPr>
        <a:xfrm>
          <a:off x="0" y="0"/>
          <a:ext cx="0" cy="0"/>
          <a:chOff x="0" y="0"/>
          <a:chExt cx="0" cy="0"/>
        </a:xfrm>
      </p:grpSpPr>
      <p:sp>
        <p:nvSpPr>
          <p:cNvPr id="389" name="Google Shape;389;gb6f0c1308e_0_203"/>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rtl="0" algn="l">
              <a:lnSpc>
                <a:spcPct val="90000"/>
              </a:lnSpc>
              <a:spcBef>
                <a:spcPts val="0"/>
              </a:spcBef>
              <a:spcAft>
                <a:spcPts val="0"/>
              </a:spcAft>
              <a:buClr>
                <a:srgbClr val="F9B233"/>
              </a:buClr>
              <a:buSzPts val="25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90" name="Google Shape;390;gb6f0c1308e_0_203"/>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91" name="Google Shape;391;gb6f0c1308e_0_203"/>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392" name="Shape 392"/>
        <p:cNvGrpSpPr/>
        <p:nvPr/>
      </p:nvGrpSpPr>
      <p:grpSpPr>
        <a:xfrm>
          <a:off x="0" y="0"/>
          <a:ext cx="0" cy="0"/>
          <a:chOff x="0" y="0"/>
          <a:chExt cx="0" cy="0"/>
        </a:xfrm>
      </p:grpSpPr>
      <p:sp>
        <p:nvSpPr>
          <p:cNvPr id="393" name="Google Shape;393;gb6f0c1308e_0_207"/>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94" name="Google Shape;394;gb6f0c1308e_0_207"/>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mediate Foil">
  <p:cSld name="Intermediate Foil">
    <p:spTree>
      <p:nvGrpSpPr>
        <p:cNvPr id="66" name="Shape 66"/>
        <p:cNvGrpSpPr/>
        <p:nvPr/>
      </p:nvGrpSpPr>
      <p:grpSpPr>
        <a:xfrm>
          <a:off x="0" y="0"/>
          <a:ext cx="0" cy="0"/>
          <a:chOff x="0" y="0"/>
          <a:chExt cx="0" cy="0"/>
        </a:xfrm>
      </p:grpSpPr>
      <p:sp>
        <p:nvSpPr>
          <p:cNvPr id="67" name="Google Shape;67;p22"/>
          <p:cNvSpPr/>
          <p:nvPr/>
        </p:nvSpPr>
        <p:spPr>
          <a:xfrm>
            <a:off x="-1"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8" name="Google Shape;68;p22"/>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2"/>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grpSp>
        <p:nvGrpSpPr>
          <p:cNvPr id="70" name="Google Shape;70;p22"/>
          <p:cNvGrpSpPr/>
          <p:nvPr/>
        </p:nvGrpSpPr>
        <p:grpSpPr>
          <a:xfrm>
            <a:off x="-2" y="0"/>
            <a:ext cx="12192002" cy="6858000"/>
            <a:chOff x="-2" y="0"/>
            <a:chExt cx="12192002" cy="6858000"/>
          </a:xfrm>
        </p:grpSpPr>
        <p:pic>
          <p:nvPicPr>
            <p:cNvPr id="71" name="Google Shape;71;p22"/>
            <p:cNvPicPr preferRelativeResize="0"/>
            <p:nvPr/>
          </p:nvPicPr>
          <p:blipFill rotWithShape="1">
            <a:blip r:embed="rId2">
              <a:alphaModFix/>
            </a:blip>
            <a:srcRect b="0" l="0" r="0" t="0"/>
            <a:stretch/>
          </p:blipFill>
          <p:spPr>
            <a:xfrm>
              <a:off x="-2" y="0"/>
              <a:ext cx="12192000" cy="6858000"/>
            </a:xfrm>
            <a:prstGeom prst="rect">
              <a:avLst/>
            </a:prstGeom>
            <a:noFill/>
            <a:ln>
              <a:noFill/>
            </a:ln>
          </p:spPr>
        </p:pic>
        <p:pic>
          <p:nvPicPr>
            <p:cNvPr id="72" name="Google Shape;72;p22"/>
            <p:cNvPicPr preferRelativeResize="0"/>
            <p:nvPr/>
          </p:nvPicPr>
          <p:blipFill rotWithShape="1">
            <a:blip r:embed="rId3">
              <a:alphaModFix/>
            </a:blip>
            <a:srcRect b="81392" l="84627" r="0" t="0"/>
            <a:stretch/>
          </p:blipFill>
          <p:spPr>
            <a:xfrm>
              <a:off x="10058400" y="0"/>
              <a:ext cx="1827173" cy="1276141"/>
            </a:xfrm>
            <a:prstGeom prst="rect">
              <a:avLst/>
            </a:prstGeom>
            <a:noFill/>
            <a:ln>
              <a:noFill/>
            </a:ln>
          </p:spPr>
        </p:pic>
        <p:pic>
          <p:nvPicPr>
            <p:cNvPr id="73" name="Google Shape;73;p22"/>
            <p:cNvPicPr preferRelativeResize="0"/>
            <p:nvPr/>
          </p:nvPicPr>
          <p:blipFill rotWithShape="1">
            <a:blip r:embed="rId4">
              <a:alphaModFix/>
            </a:blip>
            <a:srcRect b="0" l="0" r="0" t="12278"/>
            <a:stretch/>
          </p:blipFill>
          <p:spPr>
            <a:xfrm>
              <a:off x="0" y="1122744"/>
              <a:ext cx="12192000" cy="5735256"/>
            </a:xfrm>
            <a:prstGeom prst="rect">
              <a:avLst/>
            </a:prstGeom>
            <a:noFill/>
            <a:ln>
              <a:noFill/>
            </a:ln>
          </p:spPr>
        </p:pic>
      </p:grpSp>
      <p:sp>
        <p:nvSpPr>
          <p:cNvPr id="74" name="Google Shape;74;p22"/>
          <p:cNvSpPr txBox="1"/>
          <p:nvPr>
            <p:ph idx="1" type="body"/>
          </p:nvPr>
        </p:nvSpPr>
        <p:spPr>
          <a:xfrm>
            <a:off x="3776680" y="3567504"/>
            <a:ext cx="4861710" cy="109055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0"/>
              </a:spcBef>
              <a:spcAft>
                <a:spcPts val="0"/>
              </a:spcAft>
              <a:buClr>
                <a:srgbClr val="1F8787"/>
              </a:buClr>
              <a:buSzPts val="2500"/>
              <a:buNone/>
              <a:defRPr b="1" sz="2500"/>
            </a:lvl1pPr>
            <a:lvl2pPr indent="-342900" lvl="1" marL="914400" algn="l">
              <a:lnSpc>
                <a:spcPct val="133333"/>
              </a:lnSpc>
              <a:spcBef>
                <a:spcPts val="0"/>
              </a:spcBef>
              <a:spcAft>
                <a:spcPts val="0"/>
              </a:spcAft>
              <a:buClr>
                <a:srgbClr val="1F8787"/>
              </a:buClr>
              <a:buSzPts val="18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type="obj">
  <p:cSld name="OBJECT">
    <p:spTree>
      <p:nvGrpSpPr>
        <p:cNvPr id="75" name="Shape 75"/>
        <p:cNvGrpSpPr/>
        <p:nvPr/>
      </p:nvGrpSpPr>
      <p:grpSpPr>
        <a:xfrm>
          <a:off x="0" y="0"/>
          <a:ext cx="0" cy="0"/>
          <a:chOff x="0" y="0"/>
          <a:chExt cx="0" cy="0"/>
        </a:xfrm>
      </p:grpSpPr>
      <p:sp>
        <p:nvSpPr>
          <p:cNvPr id="76" name="Google Shape;76;p23"/>
          <p:cNvSpPr txBox="1"/>
          <p:nvPr>
            <p:ph type="title"/>
          </p:nvPr>
        </p:nvSpPr>
        <p:spPr>
          <a:xfrm>
            <a:off x="2958860" y="1828800"/>
            <a:ext cx="8394941" cy="103666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3"/>
          <p:cNvSpPr txBox="1"/>
          <p:nvPr>
            <p:ph idx="1" type="body"/>
          </p:nvPr>
        </p:nvSpPr>
        <p:spPr>
          <a:xfrm>
            <a:off x="2958860" y="3001993"/>
            <a:ext cx="8394940" cy="3174970"/>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23"/>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3"/>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Obj">
  <p:cSld name="TWO_OBJECTS">
    <p:spTree>
      <p:nvGrpSpPr>
        <p:cNvPr id="80" name="Shape 80"/>
        <p:cNvGrpSpPr/>
        <p:nvPr/>
      </p:nvGrpSpPr>
      <p:grpSpPr>
        <a:xfrm>
          <a:off x="0" y="0"/>
          <a:ext cx="0" cy="0"/>
          <a:chOff x="0" y="0"/>
          <a:chExt cx="0" cy="0"/>
        </a:xfrm>
      </p:grpSpPr>
      <p:sp>
        <p:nvSpPr>
          <p:cNvPr id="81" name="Google Shape;81;p24"/>
          <p:cNvSpPr txBox="1"/>
          <p:nvPr>
            <p:ph type="title"/>
          </p:nvPr>
        </p:nvSpPr>
        <p:spPr>
          <a:xfrm>
            <a:off x="2958860" y="1828800"/>
            <a:ext cx="8394941" cy="103666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4"/>
          <p:cNvSpPr txBox="1"/>
          <p:nvPr>
            <p:ph idx="1" type="body"/>
          </p:nvPr>
        </p:nvSpPr>
        <p:spPr>
          <a:xfrm>
            <a:off x="2958860" y="3001993"/>
            <a:ext cx="3960000" cy="3174969"/>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24"/>
          <p:cNvSpPr txBox="1"/>
          <p:nvPr>
            <p:ph idx="2" type="body"/>
          </p:nvPr>
        </p:nvSpPr>
        <p:spPr>
          <a:xfrm>
            <a:off x="7393799" y="3001993"/>
            <a:ext cx="3960000" cy="3174970"/>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24"/>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4"/>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Visual plus Text">
  <p:cSld name="Key Visual plus Text">
    <p:spTree>
      <p:nvGrpSpPr>
        <p:cNvPr id="86" name="Shape 86"/>
        <p:cNvGrpSpPr/>
        <p:nvPr/>
      </p:nvGrpSpPr>
      <p:grpSpPr>
        <a:xfrm>
          <a:off x="0" y="0"/>
          <a:ext cx="0" cy="0"/>
          <a:chOff x="0" y="0"/>
          <a:chExt cx="0" cy="0"/>
        </a:xfrm>
      </p:grpSpPr>
      <p:sp>
        <p:nvSpPr>
          <p:cNvPr id="87" name="Google Shape;87;p25"/>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8" name="Google Shape;88;p25"/>
          <p:cNvPicPr preferRelativeResize="0"/>
          <p:nvPr/>
        </p:nvPicPr>
        <p:blipFill rotWithShape="1">
          <a:blip r:embed="rId2">
            <a:alphaModFix/>
          </a:blip>
          <a:srcRect b="0" l="18750" r="31250" t="0"/>
          <a:stretch/>
        </p:blipFill>
        <p:spPr>
          <a:xfrm>
            <a:off x="0" y="0"/>
            <a:ext cx="6096000" cy="6858000"/>
          </a:xfrm>
          <a:prstGeom prst="rect">
            <a:avLst/>
          </a:prstGeom>
          <a:noFill/>
          <a:ln>
            <a:noFill/>
          </a:ln>
        </p:spPr>
      </p:pic>
      <p:sp>
        <p:nvSpPr>
          <p:cNvPr id="89" name="Google Shape;89;p25"/>
          <p:cNvSpPr txBox="1"/>
          <p:nvPr>
            <p:ph type="title"/>
          </p:nvPr>
        </p:nvSpPr>
        <p:spPr>
          <a:xfrm>
            <a:off x="6600824" y="1828799"/>
            <a:ext cx="5203705" cy="1172399"/>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25"/>
          <p:cNvSpPr txBox="1"/>
          <p:nvPr>
            <p:ph idx="1" type="body"/>
          </p:nvPr>
        </p:nvSpPr>
        <p:spPr>
          <a:xfrm>
            <a:off x="6600824" y="3001993"/>
            <a:ext cx="5203706" cy="3174970"/>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25"/>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25"/>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93" name="Google Shape;93;p25"/>
          <p:cNvPicPr preferRelativeResize="0"/>
          <p:nvPr/>
        </p:nvPicPr>
        <p:blipFill rotWithShape="1">
          <a:blip r:embed="rId3">
            <a:alphaModFix/>
          </a:blip>
          <a:srcRect b="0" l="0" r="46146" t="0"/>
          <a:stretch/>
        </p:blipFill>
        <p:spPr>
          <a:xfrm>
            <a:off x="0" y="314325"/>
            <a:ext cx="6400800" cy="654367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lus Text">
  <p:cSld name="Image plus Text">
    <p:spTree>
      <p:nvGrpSpPr>
        <p:cNvPr id="94" name="Shape 94"/>
        <p:cNvGrpSpPr/>
        <p:nvPr/>
      </p:nvGrpSpPr>
      <p:grpSpPr>
        <a:xfrm>
          <a:off x="0" y="0"/>
          <a:ext cx="0" cy="0"/>
          <a:chOff x="0" y="0"/>
          <a:chExt cx="0" cy="0"/>
        </a:xfrm>
      </p:grpSpPr>
      <p:sp>
        <p:nvSpPr>
          <p:cNvPr id="95" name="Google Shape;95;p26"/>
          <p:cNvSpPr/>
          <p:nvPr/>
        </p:nvSpPr>
        <p:spPr>
          <a:xfrm>
            <a:off x="0" y="0"/>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96" name="Google Shape;96;p26"/>
          <p:cNvSpPr txBox="1"/>
          <p:nvPr>
            <p:ph type="title"/>
          </p:nvPr>
        </p:nvSpPr>
        <p:spPr>
          <a:xfrm>
            <a:off x="6600824" y="1828800"/>
            <a:ext cx="5203705" cy="103666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F9B233"/>
              </a:buClr>
              <a:buSzPts val="25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26"/>
          <p:cNvSpPr txBox="1"/>
          <p:nvPr>
            <p:ph idx="1" type="body"/>
          </p:nvPr>
        </p:nvSpPr>
        <p:spPr>
          <a:xfrm>
            <a:off x="6600824" y="3001993"/>
            <a:ext cx="5203706" cy="3174970"/>
          </a:xfrm>
          <a:prstGeom prst="rect">
            <a:avLst/>
          </a:prstGeom>
          <a:noFill/>
          <a:ln>
            <a:noFill/>
          </a:ln>
        </p:spPr>
        <p:txBody>
          <a:bodyPr anchorCtr="0" anchor="t" bIns="45700" lIns="91425" spcFirstLastPara="1" rIns="91425" wrap="square" tIns="45700">
            <a:normAutofit/>
          </a:bodyPr>
          <a:lstStyle>
            <a:lvl1pPr indent="-355600" lvl="0" marL="457200" algn="l">
              <a:lnSpc>
                <a:spcPct val="120000"/>
              </a:lnSpc>
              <a:spcBef>
                <a:spcPts val="0"/>
              </a:spcBef>
              <a:spcAft>
                <a:spcPts val="0"/>
              </a:spcAft>
              <a:buClr>
                <a:srgbClr val="1F8787"/>
              </a:buClr>
              <a:buSzPts val="2000"/>
              <a:buChar char="•"/>
              <a:defRPr/>
            </a:lvl1pPr>
            <a:lvl2pPr indent="-355600" lvl="1" marL="914400" algn="l">
              <a:lnSpc>
                <a:spcPct val="120000"/>
              </a:lnSpc>
              <a:spcBef>
                <a:spcPts val="1500"/>
              </a:spcBef>
              <a:spcAft>
                <a:spcPts val="0"/>
              </a:spcAft>
              <a:buClr>
                <a:srgbClr val="1F8787"/>
              </a:buClr>
              <a:buSzPts val="2000"/>
              <a:buChar char="•"/>
              <a:defRPr/>
            </a:lvl2pPr>
            <a:lvl3pPr indent="-342900" lvl="2" marL="1371600" algn="l">
              <a:lnSpc>
                <a:spcPct val="90000"/>
              </a:lnSpc>
              <a:spcBef>
                <a:spcPts val="1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26"/>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6"/>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00" name="Google Shape;100;p26"/>
          <p:cNvSpPr/>
          <p:nvPr>
            <p:ph idx="2" type="pic"/>
          </p:nvPr>
        </p:nvSpPr>
        <p:spPr>
          <a:xfrm>
            <a:off x="0" y="-1"/>
            <a:ext cx="6096000" cy="6272713"/>
          </a:xfrm>
          <a:prstGeom prst="rect">
            <a:avLst/>
          </a:prstGeom>
          <a:noFill/>
          <a:ln>
            <a:noFill/>
          </a:ln>
        </p:spPr>
        <p:txBody>
          <a:bodyPr anchorCtr="0" anchor="t" bIns="45700" lIns="91425" spcFirstLastPara="1" rIns="91425" wrap="square" tIns="45700">
            <a:normAutofit/>
          </a:bodyPr>
          <a:lstStyle>
            <a:lvl1pPr lvl="0" marR="0" rtl="0" algn="l">
              <a:lnSpc>
                <a:spcPct val="240000"/>
              </a:lnSpc>
              <a:spcBef>
                <a:spcPts val="0"/>
              </a:spcBef>
              <a:spcAft>
                <a:spcPts val="0"/>
              </a:spcAft>
              <a:buClr>
                <a:srgbClr val="1F8787"/>
              </a:buClr>
              <a:buSzPts val="1000"/>
              <a:buFont typeface="Arial"/>
              <a:buNone/>
              <a:defRPr b="0" i="0" sz="1000" u="none" cap="none" strike="noStrike">
                <a:solidFill>
                  <a:srgbClr val="1F8787"/>
                </a:solidFill>
                <a:latin typeface="Calibri"/>
                <a:ea typeface="Calibri"/>
                <a:cs typeface="Calibri"/>
                <a:sym typeface="Calibri"/>
              </a:defRPr>
            </a:lvl1pPr>
            <a:lvl2pPr lvl="1"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lvl="2"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101" name="Google Shape;101;p26"/>
          <p:cNvPicPr preferRelativeResize="0"/>
          <p:nvPr/>
        </p:nvPicPr>
        <p:blipFill rotWithShape="1">
          <a:blip r:embed="rId2">
            <a:alphaModFix/>
          </a:blip>
          <a:srcRect b="0" l="0" r="46146" t="89592"/>
          <a:stretch/>
        </p:blipFill>
        <p:spPr>
          <a:xfrm>
            <a:off x="0" y="6176963"/>
            <a:ext cx="6400800" cy="68103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3.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0" Type="http://schemas.openxmlformats.org/officeDocument/2006/relationships/slideLayout" Target="../slideLayouts/slideLayout25.xml"/><Relationship Id="rId13" Type="http://schemas.openxmlformats.org/officeDocument/2006/relationships/theme" Target="../theme/theme4.xml"/><Relationship Id="rId12" Type="http://schemas.openxmlformats.org/officeDocument/2006/relationships/slideLayout" Target="../slideLayouts/slideLayout27.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0" Type="http://schemas.openxmlformats.org/officeDocument/2006/relationships/slideLayout" Target="../slideLayouts/slideLayout36.xml"/><Relationship Id="rId12" Type="http://schemas.openxmlformats.org/officeDocument/2006/relationships/theme" Target="../theme/theme5.xml"/><Relationship Id="rId1" Type="http://schemas.openxmlformats.org/officeDocument/2006/relationships/image" Target="../media/image26.png"/><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9" Type="http://schemas.openxmlformats.org/officeDocument/2006/relationships/slideLayout" Target="../slideLayouts/slideLayout35.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0" Type="http://schemas.openxmlformats.org/officeDocument/2006/relationships/slideLayout" Target="../slideLayouts/slideLayout46.xml"/><Relationship Id="rId12" Type="http://schemas.openxmlformats.org/officeDocument/2006/relationships/theme" Target="../theme/theme2.xml"/><Relationship Id="rId1" Type="http://schemas.openxmlformats.org/officeDocument/2006/relationships/image" Target="../media/image42.png"/><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9" Type="http://schemas.openxmlformats.org/officeDocument/2006/relationships/slideLayout" Target="../slideLayouts/slideLayout45.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7"/>
          <p:cNvPicPr preferRelativeResize="0"/>
          <p:nvPr/>
        </p:nvPicPr>
        <p:blipFill rotWithShape="1">
          <a:blip r:embed="rId1">
            <a:alphaModFix/>
          </a:blip>
          <a:srcRect b="0" l="0" r="0" t="0"/>
          <a:stretch/>
        </p:blipFill>
        <p:spPr>
          <a:xfrm>
            <a:off x="0" y="0"/>
            <a:ext cx="11885573" cy="6858000"/>
          </a:xfrm>
          <a:prstGeom prst="rect">
            <a:avLst/>
          </a:prstGeom>
          <a:noFill/>
          <a:ln>
            <a:noFill/>
          </a:ln>
        </p:spPr>
      </p:pic>
      <p:sp>
        <p:nvSpPr>
          <p:cNvPr id="11" name="Google Shape;11;p17"/>
          <p:cNvSpPr txBox="1"/>
          <p:nvPr>
            <p:ph type="title"/>
          </p:nvPr>
        </p:nvSpPr>
        <p:spPr>
          <a:xfrm>
            <a:off x="2958860" y="1828800"/>
            <a:ext cx="8394941" cy="1036668"/>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rgbClr val="F9B233"/>
              </a:buClr>
              <a:buSzPts val="2500"/>
              <a:buFont typeface="Calibri"/>
              <a:buNone/>
              <a:defRPr b="1" i="0" sz="2500" u="none" cap="none" strike="noStrike">
                <a:solidFill>
                  <a:srgbClr val="F9B233"/>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17"/>
          <p:cNvSpPr txBox="1"/>
          <p:nvPr>
            <p:ph idx="1" type="body"/>
          </p:nvPr>
        </p:nvSpPr>
        <p:spPr>
          <a:xfrm>
            <a:off x="2958860" y="3001993"/>
            <a:ext cx="8394940" cy="3174970"/>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120000"/>
              </a:lnSpc>
              <a:spcBef>
                <a:spcPts val="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1pPr>
            <a:lvl2pPr indent="-355600" lvl="1" marL="914400"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indent="-355600" lvl="2" marL="1371600"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 name="Google Shape;13;p17"/>
          <p:cNvSpPr txBox="1"/>
          <p:nvPr>
            <p:ph idx="10" type="dt"/>
          </p:nvPr>
        </p:nvSpPr>
        <p:spPr>
          <a:xfrm>
            <a:off x="9061330" y="635714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rgbClr val="1F8787"/>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7"/>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54" name="Shape 154"/>
        <p:cNvGrpSpPr/>
        <p:nvPr/>
      </p:nvGrpSpPr>
      <p:grpSpPr>
        <a:xfrm>
          <a:off x="0" y="0"/>
          <a:ext cx="0" cy="0"/>
          <a:chOff x="0" y="0"/>
          <a:chExt cx="0" cy="0"/>
        </a:xfrm>
      </p:grpSpPr>
      <p:sp>
        <p:nvSpPr>
          <p:cNvPr id="155" name="Google Shape;155;ge1d111da65_0_84"/>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Autofit/>
          </a:bodyPr>
          <a:lstStyle>
            <a:lvl1pPr lvl="0" rtl="0">
              <a:spcBef>
                <a:spcPts val="0"/>
              </a:spcBef>
              <a:spcAft>
                <a:spcPts val="0"/>
              </a:spcAft>
              <a:buClr>
                <a:schemeClr val="dk1"/>
              </a:buClr>
              <a:buSzPts val="3700"/>
              <a:buNone/>
              <a:defRPr sz="3700">
                <a:solidFill>
                  <a:schemeClr val="dk1"/>
                </a:solidFill>
              </a:defRPr>
            </a:lvl1pPr>
            <a:lvl2pPr lvl="1" rtl="0">
              <a:spcBef>
                <a:spcPts val="0"/>
              </a:spcBef>
              <a:spcAft>
                <a:spcPts val="0"/>
              </a:spcAft>
              <a:buClr>
                <a:schemeClr val="dk1"/>
              </a:buClr>
              <a:buSzPts val="3700"/>
              <a:buNone/>
              <a:defRPr sz="3700">
                <a:solidFill>
                  <a:schemeClr val="dk1"/>
                </a:solidFill>
              </a:defRPr>
            </a:lvl2pPr>
            <a:lvl3pPr lvl="2" rtl="0">
              <a:spcBef>
                <a:spcPts val="0"/>
              </a:spcBef>
              <a:spcAft>
                <a:spcPts val="0"/>
              </a:spcAft>
              <a:buClr>
                <a:schemeClr val="dk1"/>
              </a:buClr>
              <a:buSzPts val="3700"/>
              <a:buNone/>
              <a:defRPr sz="3700">
                <a:solidFill>
                  <a:schemeClr val="dk1"/>
                </a:solidFill>
              </a:defRPr>
            </a:lvl3pPr>
            <a:lvl4pPr lvl="3" rtl="0">
              <a:spcBef>
                <a:spcPts val="0"/>
              </a:spcBef>
              <a:spcAft>
                <a:spcPts val="0"/>
              </a:spcAft>
              <a:buClr>
                <a:schemeClr val="dk1"/>
              </a:buClr>
              <a:buSzPts val="3700"/>
              <a:buNone/>
              <a:defRPr sz="3700">
                <a:solidFill>
                  <a:schemeClr val="dk1"/>
                </a:solidFill>
              </a:defRPr>
            </a:lvl4pPr>
            <a:lvl5pPr lvl="4" rtl="0">
              <a:spcBef>
                <a:spcPts val="0"/>
              </a:spcBef>
              <a:spcAft>
                <a:spcPts val="0"/>
              </a:spcAft>
              <a:buClr>
                <a:schemeClr val="dk1"/>
              </a:buClr>
              <a:buSzPts val="3700"/>
              <a:buNone/>
              <a:defRPr sz="3700">
                <a:solidFill>
                  <a:schemeClr val="dk1"/>
                </a:solidFill>
              </a:defRPr>
            </a:lvl5pPr>
            <a:lvl6pPr lvl="5" rtl="0">
              <a:spcBef>
                <a:spcPts val="0"/>
              </a:spcBef>
              <a:spcAft>
                <a:spcPts val="0"/>
              </a:spcAft>
              <a:buClr>
                <a:schemeClr val="dk1"/>
              </a:buClr>
              <a:buSzPts val="3700"/>
              <a:buNone/>
              <a:defRPr sz="3700">
                <a:solidFill>
                  <a:schemeClr val="dk1"/>
                </a:solidFill>
              </a:defRPr>
            </a:lvl6pPr>
            <a:lvl7pPr lvl="6" rtl="0">
              <a:spcBef>
                <a:spcPts val="0"/>
              </a:spcBef>
              <a:spcAft>
                <a:spcPts val="0"/>
              </a:spcAft>
              <a:buClr>
                <a:schemeClr val="dk1"/>
              </a:buClr>
              <a:buSzPts val="3700"/>
              <a:buNone/>
              <a:defRPr sz="3700">
                <a:solidFill>
                  <a:schemeClr val="dk1"/>
                </a:solidFill>
              </a:defRPr>
            </a:lvl7pPr>
            <a:lvl8pPr lvl="7" rtl="0">
              <a:spcBef>
                <a:spcPts val="0"/>
              </a:spcBef>
              <a:spcAft>
                <a:spcPts val="0"/>
              </a:spcAft>
              <a:buClr>
                <a:schemeClr val="dk1"/>
              </a:buClr>
              <a:buSzPts val="3700"/>
              <a:buNone/>
              <a:defRPr sz="3700">
                <a:solidFill>
                  <a:schemeClr val="dk1"/>
                </a:solidFill>
              </a:defRPr>
            </a:lvl8pPr>
            <a:lvl9pPr lvl="8" rtl="0">
              <a:spcBef>
                <a:spcPts val="0"/>
              </a:spcBef>
              <a:spcAft>
                <a:spcPts val="0"/>
              </a:spcAft>
              <a:buClr>
                <a:schemeClr val="dk1"/>
              </a:buClr>
              <a:buSzPts val="3700"/>
              <a:buNone/>
              <a:defRPr sz="3700">
                <a:solidFill>
                  <a:schemeClr val="dk1"/>
                </a:solidFill>
              </a:defRPr>
            </a:lvl9pPr>
          </a:lstStyle>
          <a:p/>
        </p:txBody>
      </p:sp>
      <p:sp>
        <p:nvSpPr>
          <p:cNvPr id="156" name="Google Shape;156;ge1d111da65_0_84"/>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Autofit/>
          </a:bodyPr>
          <a:lstStyle>
            <a:lvl1pPr indent="-381000" lvl="0" marL="457200" rtl="0">
              <a:lnSpc>
                <a:spcPct val="115000"/>
              </a:lnSpc>
              <a:spcBef>
                <a:spcPts val="0"/>
              </a:spcBef>
              <a:spcAft>
                <a:spcPts val="0"/>
              </a:spcAft>
              <a:buClr>
                <a:schemeClr val="dk2"/>
              </a:buClr>
              <a:buSzPts val="2400"/>
              <a:buChar char="●"/>
              <a:defRPr sz="2400">
                <a:solidFill>
                  <a:schemeClr val="dk2"/>
                </a:solidFill>
              </a:defRPr>
            </a:lvl1pPr>
            <a:lvl2pPr indent="-349250" lvl="1" marL="914400" rtl="0">
              <a:lnSpc>
                <a:spcPct val="115000"/>
              </a:lnSpc>
              <a:spcBef>
                <a:spcPts val="2100"/>
              </a:spcBef>
              <a:spcAft>
                <a:spcPts val="0"/>
              </a:spcAft>
              <a:buClr>
                <a:schemeClr val="dk2"/>
              </a:buClr>
              <a:buSzPts val="1900"/>
              <a:buChar char="○"/>
              <a:defRPr sz="1900">
                <a:solidFill>
                  <a:schemeClr val="dk2"/>
                </a:solidFill>
              </a:defRPr>
            </a:lvl2pPr>
            <a:lvl3pPr indent="-349250" lvl="2" marL="1371600" rtl="0">
              <a:lnSpc>
                <a:spcPct val="115000"/>
              </a:lnSpc>
              <a:spcBef>
                <a:spcPts val="2100"/>
              </a:spcBef>
              <a:spcAft>
                <a:spcPts val="0"/>
              </a:spcAft>
              <a:buClr>
                <a:schemeClr val="dk2"/>
              </a:buClr>
              <a:buSzPts val="1900"/>
              <a:buChar char="■"/>
              <a:defRPr sz="1900">
                <a:solidFill>
                  <a:schemeClr val="dk2"/>
                </a:solidFill>
              </a:defRPr>
            </a:lvl3pPr>
            <a:lvl4pPr indent="-349250" lvl="3" marL="1828800" rtl="0">
              <a:lnSpc>
                <a:spcPct val="115000"/>
              </a:lnSpc>
              <a:spcBef>
                <a:spcPts val="2100"/>
              </a:spcBef>
              <a:spcAft>
                <a:spcPts val="0"/>
              </a:spcAft>
              <a:buClr>
                <a:schemeClr val="dk2"/>
              </a:buClr>
              <a:buSzPts val="1900"/>
              <a:buChar char="●"/>
              <a:defRPr sz="1900">
                <a:solidFill>
                  <a:schemeClr val="dk2"/>
                </a:solidFill>
              </a:defRPr>
            </a:lvl4pPr>
            <a:lvl5pPr indent="-349250" lvl="4" marL="2286000" rtl="0">
              <a:lnSpc>
                <a:spcPct val="115000"/>
              </a:lnSpc>
              <a:spcBef>
                <a:spcPts val="2100"/>
              </a:spcBef>
              <a:spcAft>
                <a:spcPts val="0"/>
              </a:spcAft>
              <a:buClr>
                <a:schemeClr val="dk2"/>
              </a:buClr>
              <a:buSzPts val="1900"/>
              <a:buChar char="○"/>
              <a:defRPr sz="1900">
                <a:solidFill>
                  <a:schemeClr val="dk2"/>
                </a:solidFill>
              </a:defRPr>
            </a:lvl5pPr>
            <a:lvl6pPr indent="-349250" lvl="5" marL="2743200" rtl="0">
              <a:lnSpc>
                <a:spcPct val="115000"/>
              </a:lnSpc>
              <a:spcBef>
                <a:spcPts val="2100"/>
              </a:spcBef>
              <a:spcAft>
                <a:spcPts val="0"/>
              </a:spcAft>
              <a:buClr>
                <a:schemeClr val="dk2"/>
              </a:buClr>
              <a:buSzPts val="1900"/>
              <a:buChar char="■"/>
              <a:defRPr sz="1900">
                <a:solidFill>
                  <a:schemeClr val="dk2"/>
                </a:solidFill>
              </a:defRPr>
            </a:lvl6pPr>
            <a:lvl7pPr indent="-349250" lvl="6" marL="3200400" rtl="0">
              <a:lnSpc>
                <a:spcPct val="115000"/>
              </a:lnSpc>
              <a:spcBef>
                <a:spcPts val="2100"/>
              </a:spcBef>
              <a:spcAft>
                <a:spcPts val="0"/>
              </a:spcAft>
              <a:buClr>
                <a:schemeClr val="dk2"/>
              </a:buClr>
              <a:buSzPts val="1900"/>
              <a:buChar char="●"/>
              <a:defRPr sz="1900">
                <a:solidFill>
                  <a:schemeClr val="dk2"/>
                </a:solidFill>
              </a:defRPr>
            </a:lvl7pPr>
            <a:lvl8pPr indent="-349250" lvl="7" marL="3657600" rtl="0">
              <a:lnSpc>
                <a:spcPct val="115000"/>
              </a:lnSpc>
              <a:spcBef>
                <a:spcPts val="2100"/>
              </a:spcBef>
              <a:spcAft>
                <a:spcPts val="0"/>
              </a:spcAft>
              <a:buClr>
                <a:schemeClr val="dk2"/>
              </a:buClr>
              <a:buSzPts val="1900"/>
              <a:buChar char="○"/>
              <a:defRPr sz="1900">
                <a:solidFill>
                  <a:schemeClr val="dk2"/>
                </a:solidFill>
              </a:defRPr>
            </a:lvl8pPr>
            <a:lvl9pPr indent="-349250" lvl="8" marL="4114800" rtl="0">
              <a:lnSpc>
                <a:spcPct val="115000"/>
              </a:lnSpc>
              <a:spcBef>
                <a:spcPts val="2100"/>
              </a:spcBef>
              <a:spcAft>
                <a:spcPts val="2100"/>
              </a:spcAft>
              <a:buClr>
                <a:schemeClr val="dk2"/>
              </a:buClr>
              <a:buSzPts val="1900"/>
              <a:buChar char="■"/>
              <a:defRPr sz="1900">
                <a:solidFill>
                  <a:schemeClr val="dk2"/>
                </a:solidFill>
              </a:defRPr>
            </a:lvl9pPr>
          </a:lstStyle>
          <a:p/>
        </p:txBody>
      </p:sp>
      <p:sp>
        <p:nvSpPr>
          <p:cNvPr id="157" name="Google Shape;157;ge1d111da65_0_8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lvl="0" rtl="0" algn="r">
              <a:buNone/>
              <a:defRPr sz="1300">
                <a:solidFill>
                  <a:schemeClr val="dk2"/>
                </a:solidFill>
              </a:defRPr>
            </a:lvl1pPr>
            <a:lvl2pPr lvl="1" rtl="0" algn="r">
              <a:buNone/>
              <a:defRPr sz="1300">
                <a:solidFill>
                  <a:schemeClr val="dk2"/>
                </a:solidFill>
              </a:defRPr>
            </a:lvl2pPr>
            <a:lvl3pPr lvl="2" rtl="0" algn="r">
              <a:buNone/>
              <a:defRPr sz="1300">
                <a:solidFill>
                  <a:schemeClr val="dk2"/>
                </a:solidFill>
              </a:defRPr>
            </a:lvl3pPr>
            <a:lvl4pPr lvl="3" rtl="0" algn="r">
              <a:buNone/>
              <a:defRPr sz="1300">
                <a:solidFill>
                  <a:schemeClr val="dk2"/>
                </a:solidFill>
              </a:defRPr>
            </a:lvl4pPr>
            <a:lvl5pPr lvl="4" rtl="0" algn="r">
              <a:buNone/>
              <a:defRPr sz="1300">
                <a:solidFill>
                  <a:schemeClr val="dk2"/>
                </a:solidFill>
              </a:defRPr>
            </a:lvl5pPr>
            <a:lvl6pPr lvl="5" rtl="0" algn="r">
              <a:buNone/>
              <a:defRPr sz="1300">
                <a:solidFill>
                  <a:schemeClr val="dk2"/>
                </a:solidFill>
              </a:defRPr>
            </a:lvl6pPr>
            <a:lvl7pPr lvl="6" rtl="0" algn="r">
              <a:buNone/>
              <a:defRPr sz="1300">
                <a:solidFill>
                  <a:schemeClr val="dk2"/>
                </a:solidFill>
              </a:defRPr>
            </a:lvl7pPr>
            <a:lvl8pPr lvl="7" rtl="0" algn="r">
              <a:buNone/>
              <a:defRPr sz="1300">
                <a:solidFill>
                  <a:schemeClr val="dk2"/>
                </a:solidFill>
              </a:defRPr>
            </a:lvl8pPr>
            <a:lvl9pPr lvl="8" rtl="0" algn="r">
              <a:buNone/>
              <a:defRPr sz="13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6" name="Shape 206"/>
        <p:cNvGrpSpPr/>
        <p:nvPr/>
      </p:nvGrpSpPr>
      <p:grpSpPr>
        <a:xfrm>
          <a:off x="0" y="0"/>
          <a:ext cx="0" cy="0"/>
          <a:chOff x="0" y="0"/>
          <a:chExt cx="0" cy="0"/>
        </a:xfrm>
      </p:grpSpPr>
      <p:pic>
        <p:nvPicPr>
          <p:cNvPr id="207" name="Google Shape;207;ge1d576a589_0_122"/>
          <p:cNvPicPr preferRelativeResize="0"/>
          <p:nvPr/>
        </p:nvPicPr>
        <p:blipFill rotWithShape="1">
          <a:blip r:embed="rId1">
            <a:alphaModFix/>
          </a:blip>
          <a:srcRect b="0" l="0" r="0" t="0"/>
          <a:stretch/>
        </p:blipFill>
        <p:spPr>
          <a:xfrm>
            <a:off x="0" y="0"/>
            <a:ext cx="11885573" cy="6858001"/>
          </a:xfrm>
          <a:prstGeom prst="rect">
            <a:avLst/>
          </a:prstGeom>
          <a:noFill/>
          <a:ln>
            <a:noFill/>
          </a:ln>
        </p:spPr>
      </p:pic>
      <p:sp>
        <p:nvSpPr>
          <p:cNvPr id="208" name="Google Shape;208;ge1d576a589_0_122"/>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F9B233"/>
              </a:buClr>
              <a:buSzPts val="2500"/>
              <a:buFont typeface="Calibri"/>
              <a:buNone/>
              <a:defRPr b="1" i="0" sz="2500" u="none" cap="none" strike="noStrike">
                <a:solidFill>
                  <a:srgbClr val="F9B233"/>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209" name="Google Shape;209;ge1d576a589_0_122"/>
          <p:cNvSpPr txBox="1"/>
          <p:nvPr>
            <p:ph idx="1" type="body"/>
          </p:nvPr>
        </p:nvSpPr>
        <p:spPr>
          <a:xfrm>
            <a:off x="2958860" y="3001993"/>
            <a:ext cx="8394900" cy="3174900"/>
          </a:xfrm>
          <a:prstGeom prst="rect">
            <a:avLst/>
          </a:prstGeom>
          <a:noFill/>
          <a:ln>
            <a:noFill/>
          </a:ln>
        </p:spPr>
        <p:txBody>
          <a:bodyPr anchorCtr="0" anchor="t" bIns="45700" lIns="91425" spcFirstLastPara="1" rIns="91425" wrap="square" tIns="45700">
            <a:noAutofit/>
          </a:bodyPr>
          <a:lstStyle>
            <a:lvl1pPr indent="-355600" lvl="0" marL="457200" marR="0" rtl="0" algn="l">
              <a:lnSpc>
                <a:spcPct val="120000"/>
              </a:lnSpc>
              <a:spcBef>
                <a:spcPts val="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1pPr>
            <a:lvl2pPr indent="-355600" lvl="1" marL="914400"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indent="-355600" lvl="2" marL="1371600"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10" name="Google Shape;210;ge1d576a589_0_122"/>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1F8787"/>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11" name="Google Shape;211;ge1d576a589_0_122"/>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rgbClr val="1F8787"/>
                </a:solidFill>
                <a:latin typeface="Calibri"/>
                <a:ea typeface="Calibri"/>
                <a:cs typeface="Calibri"/>
                <a:sym typeface="Calibri"/>
              </a:defRPr>
            </a:lvl1pPr>
            <a:lvl2pPr indent="0" lvl="1" marL="0" marR="0" rtl="0" algn="r">
              <a:spcBef>
                <a:spcPts val="0"/>
              </a:spcBef>
              <a:buNone/>
              <a:defRPr b="0" i="0" sz="1000" u="none" cap="none" strike="noStrike">
                <a:solidFill>
                  <a:srgbClr val="1F8787"/>
                </a:solidFill>
                <a:latin typeface="Calibri"/>
                <a:ea typeface="Calibri"/>
                <a:cs typeface="Calibri"/>
                <a:sym typeface="Calibri"/>
              </a:defRPr>
            </a:lvl2pPr>
            <a:lvl3pPr indent="0" lvl="2" marL="0" marR="0" rtl="0" algn="r">
              <a:spcBef>
                <a:spcPts val="0"/>
              </a:spcBef>
              <a:buNone/>
              <a:defRPr b="0" i="0" sz="1000" u="none" cap="none" strike="noStrike">
                <a:solidFill>
                  <a:srgbClr val="1F8787"/>
                </a:solidFill>
                <a:latin typeface="Calibri"/>
                <a:ea typeface="Calibri"/>
                <a:cs typeface="Calibri"/>
                <a:sym typeface="Calibri"/>
              </a:defRPr>
            </a:lvl3pPr>
            <a:lvl4pPr indent="0" lvl="3" marL="0" marR="0" rtl="0" algn="r">
              <a:spcBef>
                <a:spcPts val="0"/>
              </a:spcBef>
              <a:buNone/>
              <a:defRPr b="0" i="0" sz="1000" u="none" cap="none" strike="noStrike">
                <a:solidFill>
                  <a:srgbClr val="1F8787"/>
                </a:solidFill>
                <a:latin typeface="Calibri"/>
                <a:ea typeface="Calibri"/>
                <a:cs typeface="Calibri"/>
                <a:sym typeface="Calibri"/>
              </a:defRPr>
            </a:lvl4pPr>
            <a:lvl5pPr indent="0" lvl="4" marL="0" marR="0" rtl="0" algn="r">
              <a:spcBef>
                <a:spcPts val="0"/>
              </a:spcBef>
              <a:buNone/>
              <a:defRPr b="0" i="0" sz="1000" u="none" cap="none" strike="noStrike">
                <a:solidFill>
                  <a:srgbClr val="1F8787"/>
                </a:solidFill>
                <a:latin typeface="Calibri"/>
                <a:ea typeface="Calibri"/>
                <a:cs typeface="Calibri"/>
                <a:sym typeface="Calibri"/>
              </a:defRPr>
            </a:lvl5pPr>
            <a:lvl6pPr indent="0" lvl="5" marL="0" marR="0" rtl="0" algn="r">
              <a:spcBef>
                <a:spcPts val="0"/>
              </a:spcBef>
              <a:buNone/>
              <a:defRPr b="0" i="0" sz="1000" u="none" cap="none" strike="noStrike">
                <a:solidFill>
                  <a:srgbClr val="1F8787"/>
                </a:solidFill>
                <a:latin typeface="Calibri"/>
                <a:ea typeface="Calibri"/>
                <a:cs typeface="Calibri"/>
                <a:sym typeface="Calibri"/>
              </a:defRPr>
            </a:lvl6pPr>
            <a:lvl7pPr indent="0" lvl="6" marL="0" marR="0" rtl="0" algn="r">
              <a:spcBef>
                <a:spcPts val="0"/>
              </a:spcBef>
              <a:buNone/>
              <a:defRPr b="0" i="0" sz="1000" u="none" cap="none" strike="noStrike">
                <a:solidFill>
                  <a:srgbClr val="1F8787"/>
                </a:solidFill>
                <a:latin typeface="Calibri"/>
                <a:ea typeface="Calibri"/>
                <a:cs typeface="Calibri"/>
                <a:sym typeface="Calibri"/>
              </a:defRPr>
            </a:lvl7pPr>
            <a:lvl8pPr indent="0" lvl="7" marL="0" marR="0" rtl="0" algn="r">
              <a:spcBef>
                <a:spcPts val="0"/>
              </a:spcBef>
              <a:buNone/>
              <a:defRPr b="0" i="0" sz="1000" u="none" cap="none" strike="noStrike">
                <a:solidFill>
                  <a:srgbClr val="1F8787"/>
                </a:solidFill>
                <a:latin typeface="Calibri"/>
                <a:ea typeface="Calibri"/>
                <a:cs typeface="Calibri"/>
                <a:sym typeface="Calibri"/>
              </a:defRPr>
            </a:lvl8pPr>
            <a:lvl9pPr indent="0" lvl="8" marL="0" marR="0" rtl="0" algn="r">
              <a:spcBef>
                <a:spcPts val="0"/>
              </a:spcBef>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1" name="Shape 301"/>
        <p:cNvGrpSpPr/>
        <p:nvPr/>
      </p:nvGrpSpPr>
      <p:grpSpPr>
        <a:xfrm>
          <a:off x="0" y="0"/>
          <a:ext cx="0" cy="0"/>
          <a:chOff x="0" y="0"/>
          <a:chExt cx="0" cy="0"/>
        </a:xfrm>
      </p:grpSpPr>
      <p:pic>
        <p:nvPicPr>
          <p:cNvPr id="302" name="Google Shape;302;gb6f0c1308e_0_116"/>
          <p:cNvPicPr preferRelativeResize="0"/>
          <p:nvPr/>
        </p:nvPicPr>
        <p:blipFill rotWithShape="1">
          <a:blip r:embed="rId1">
            <a:alphaModFix/>
          </a:blip>
          <a:srcRect b="0" l="0" r="0" t="0"/>
          <a:stretch/>
        </p:blipFill>
        <p:spPr>
          <a:xfrm>
            <a:off x="0" y="0"/>
            <a:ext cx="11885573" cy="6858001"/>
          </a:xfrm>
          <a:prstGeom prst="rect">
            <a:avLst/>
          </a:prstGeom>
          <a:noFill/>
          <a:ln>
            <a:noFill/>
          </a:ln>
        </p:spPr>
      </p:pic>
      <p:sp>
        <p:nvSpPr>
          <p:cNvPr id="303" name="Google Shape;303;gb6f0c1308e_0_116"/>
          <p:cNvSpPr txBox="1"/>
          <p:nvPr>
            <p:ph type="title"/>
          </p:nvPr>
        </p:nvSpPr>
        <p:spPr>
          <a:xfrm>
            <a:off x="2958860" y="1828800"/>
            <a:ext cx="8394900" cy="10368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F9B233"/>
              </a:buClr>
              <a:buSzPts val="2500"/>
              <a:buFont typeface="Calibri"/>
              <a:buNone/>
              <a:defRPr b="1" i="0" sz="2500" u="none" cap="none" strike="noStrike">
                <a:solidFill>
                  <a:srgbClr val="F9B233"/>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304" name="Google Shape;304;gb6f0c1308e_0_116"/>
          <p:cNvSpPr txBox="1"/>
          <p:nvPr>
            <p:ph idx="1" type="body"/>
          </p:nvPr>
        </p:nvSpPr>
        <p:spPr>
          <a:xfrm>
            <a:off x="2958860" y="3001993"/>
            <a:ext cx="8394900" cy="3174900"/>
          </a:xfrm>
          <a:prstGeom prst="rect">
            <a:avLst/>
          </a:prstGeom>
          <a:noFill/>
          <a:ln>
            <a:noFill/>
          </a:ln>
        </p:spPr>
        <p:txBody>
          <a:bodyPr anchorCtr="0" anchor="t" bIns="45700" lIns="91425" spcFirstLastPara="1" rIns="91425" wrap="square" tIns="45700">
            <a:noAutofit/>
          </a:bodyPr>
          <a:lstStyle>
            <a:lvl1pPr indent="-355600" lvl="0" marL="457200" marR="0" rtl="0" algn="l">
              <a:lnSpc>
                <a:spcPct val="120000"/>
              </a:lnSpc>
              <a:spcBef>
                <a:spcPts val="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1pPr>
            <a:lvl2pPr indent="-355600" lvl="1" marL="914400" marR="0" rtl="0" algn="l">
              <a:lnSpc>
                <a:spcPct val="120000"/>
              </a:lnSpc>
              <a:spcBef>
                <a:spcPts val="1500"/>
              </a:spcBef>
              <a:spcAft>
                <a:spcPts val="0"/>
              </a:spcAft>
              <a:buClr>
                <a:srgbClr val="1F8787"/>
              </a:buClr>
              <a:buSzPts val="2000"/>
              <a:buFont typeface="Arial"/>
              <a:buChar char="•"/>
              <a:defRPr b="0" i="0" sz="2000" u="none" cap="none" strike="noStrike">
                <a:solidFill>
                  <a:srgbClr val="1F8787"/>
                </a:solidFill>
                <a:latin typeface="Calibri"/>
                <a:ea typeface="Calibri"/>
                <a:cs typeface="Calibri"/>
                <a:sym typeface="Calibri"/>
              </a:defRPr>
            </a:lvl2pPr>
            <a:lvl3pPr indent="-355600" lvl="2" marL="1371600" marR="0" rtl="0" algn="l">
              <a:lnSpc>
                <a:spcPct val="90000"/>
              </a:lnSpc>
              <a:spcBef>
                <a:spcPts val="1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05" name="Google Shape;305;gb6f0c1308e_0_116"/>
          <p:cNvSpPr txBox="1"/>
          <p:nvPr>
            <p:ph idx="10" type="dt"/>
          </p:nvPr>
        </p:nvSpPr>
        <p:spPr>
          <a:xfrm>
            <a:off x="9061330" y="6357144"/>
            <a:ext cx="27432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1F8787"/>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06" name="Google Shape;306;gb6f0c1308e_0_116"/>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rgbClr val="1F8787"/>
                </a:solidFill>
                <a:latin typeface="Calibri"/>
                <a:ea typeface="Calibri"/>
                <a:cs typeface="Calibri"/>
                <a:sym typeface="Calibri"/>
              </a:defRPr>
            </a:lvl1pPr>
            <a:lvl2pPr indent="0" lvl="1" marL="0" marR="0" rtl="0" algn="r">
              <a:spcBef>
                <a:spcPts val="0"/>
              </a:spcBef>
              <a:buNone/>
              <a:defRPr b="0" i="0" sz="1000" u="none" cap="none" strike="noStrike">
                <a:solidFill>
                  <a:srgbClr val="1F8787"/>
                </a:solidFill>
                <a:latin typeface="Calibri"/>
                <a:ea typeface="Calibri"/>
                <a:cs typeface="Calibri"/>
                <a:sym typeface="Calibri"/>
              </a:defRPr>
            </a:lvl2pPr>
            <a:lvl3pPr indent="0" lvl="2" marL="0" marR="0" rtl="0" algn="r">
              <a:spcBef>
                <a:spcPts val="0"/>
              </a:spcBef>
              <a:buNone/>
              <a:defRPr b="0" i="0" sz="1000" u="none" cap="none" strike="noStrike">
                <a:solidFill>
                  <a:srgbClr val="1F8787"/>
                </a:solidFill>
                <a:latin typeface="Calibri"/>
                <a:ea typeface="Calibri"/>
                <a:cs typeface="Calibri"/>
                <a:sym typeface="Calibri"/>
              </a:defRPr>
            </a:lvl3pPr>
            <a:lvl4pPr indent="0" lvl="3" marL="0" marR="0" rtl="0" algn="r">
              <a:spcBef>
                <a:spcPts val="0"/>
              </a:spcBef>
              <a:buNone/>
              <a:defRPr b="0" i="0" sz="1000" u="none" cap="none" strike="noStrike">
                <a:solidFill>
                  <a:srgbClr val="1F8787"/>
                </a:solidFill>
                <a:latin typeface="Calibri"/>
                <a:ea typeface="Calibri"/>
                <a:cs typeface="Calibri"/>
                <a:sym typeface="Calibri"/>
              </a:defRPr>
            </a:lvl4pPr>
            <a:lvl5pPr indent="0" lvl="4" marL="0" marR="0" rtl="0" algn="r">
              <a:spcBef>
                <a:spcPts val="0"/>
              </a:spcBef>
              <a:buNone/>
              <a:defRPr b="0" i="0" sz="1000" u="none" cap="none" strike="noStrike">
                <a:solidFill>
                  <a:srgbClr val="1F8787"/>
                </a:solidFill>
                <a:latin typeface="Calibri"/>
                <a:ea typeface="Calibri"/>
                <a:cs typeface="Calibri"/>
                <a:sym typeface="Calibri"/>
              </a:defRPr>
            </a:lvl5pPr>
            <a:lvl6pPr indent="0" lvl="5" marL="0" marR="0" rtl="0" algn="r">
              <a:spcBef>
                <a:spcPts val="0"/>
              </a:spcBef>
              <a:buNone/>
              <a:defRPr b="0" i="0" sz="1000" u="none" cap="none" strike="noStrike">
                <a:solidFill>
                  <a:srgbClr val="1F8787"/>
                </a:solidFill>
                <a:latin typeface="Calibri"/>
                <a:ea typeface="Calibri"/>
                <a:cs typeface="Calibri"/>
                <a:sym typeface="Calibri"/>
              </a:defRPr>
            </a:lvl6pPr>
            <a:lvl7pPr indent="0" lvl="6" marL="0" marR="0" rtl="0" algn="r">
              <a:spcBef>
                <a:spcPts val="0"/>
              </a:spcBef>
              <a:buNone/>
              <a:defRPr b="0" i="0" sz="1000" u="none" cap="none" strike="noStrike">
                <a:solidFill>
                  <a:srgbClr val="1F8787"/>
                </a:solidFill>
                <a:latin typeface="Calibri"/>
                <a:ea typeface="Calibri"/>
                <a:cs typeface="Calibri"/>
                <a:sym typeface="Calibri"/>
              </a:defRPr>
            </a:lvl7pPr>
            <a:lvl8pPr indent="0" lvl="7" marL="0" marR="0" rtl="0" algn="r">
              <a:spcBef>
                <a:spcPts val="0"/>
              </a:spcBef>
              <a:buNone/>
              <a:defRPr b="0" i="0" sz="1000" u="none" cap="none" strike="noStrike">
                <a:solidFill>
                  <a:srgbClr val="1F8787"/>
                </a:solidFill>
                <a:latin typeface="Calibri"/>
                <a:ea typeface="Calibri"/>
                <a:cs typeface="Calibri"/>
                <a:sym typeface="Calibri"/>
              </a:defRPr>
            </a:lvl8pPr>
            <a:lvl9pPr indent="0" lvl="8" marL="0" marR="0" rtl="0" algn="r">
              <a:spcBef>
                <a:spcPts val="0"/>
              </a:spcBef>
              <a:buNone/>
              <a:defRPr b="0" i="0" sz="1000" u="none" cap="none" strike="noStrike">
                <a:solidFill>
                  <a:srgbClr val="1F878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7.png"/></Relationships>
</file>

<file path=ppt/slides/_rels/slide14.xml.rels><?xml version="1.0" encoding="UTF-8" standalone="yes"?><Relationships xmlns="http://schemas.openxmlformats.org/package/2006/relationships"><Relationship Id="rId20" Type="http://schemas.openxmlformats.org/officeDocument/2006/relationships/image" Target="../media/image97.png"/><Relationship Id="rId22" Type="http://schemas.openxmlformats.org/officeDocument/2006/relationships/image" Target="../media/image96.png"/><Relationship Id="rId21" Type="http://schemas.openxmlformats.org/officeDocument/2006/relationships/hyperlink" Target="https://www.researchobject.org/ro-crate/1.1/" TargetMode="External"/><Relationship Id="rId24" Type="http://schemas.openxmlformats.org/officeDocument/2006/relationships/image" Target="../media/image101.png"/><Relationship Id="rId23"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2.png"/><Relationship Id="rId4" Type="http://schemas.openxmlformats.org/officeDocument/2006/relationships/hyperlink" Target="https://workflowhub.eu/" TargetMode="External"/><Relationship Id="rId9" Type="http://schemas.openxmlformats.org/officeDocument/2006/relationships/image" Target="../media/image86.png"/><Relationship Id="rId26" Type="http://schemas.openxmlformats.org/officeDocument/2006/relationships/image" Target="../media/image100.png"/><Relationship Id="rId25" Type="http://schemas.openxmlformats.org/officeDocument/2006/relationships/image" Target="../media/image99.png"/><Relationship Id="rId27" Type="http://schemas.openxmlformats.org/officeDocument/2006/relationships/image" Target="../media/image104.png"/><Relationship Id="rId5" Type="http://schemas.openxmlformats.org/officeDocument/2006/relationships/image" Target="../media/image94.png"/><Relationship Id="rId6" Type="http://schemas.openxmlformats.org/officeDocument/2006/relationships/hyperlink" Target="https://www.researchobject.org/ro-crate/1.1/" TargetMode="External"/><Relationship Id="rId7" Type="http://schemas.openxmlformats.org/officeDocument/2006/relationships/image" Target="../media/image89.png"/><Relationship Id="rId8" Type="http://schemas.openxmlformats.org/officeDocument/2006/relationships/hyperlink" Target="https://www.researchobject.org/ro-crate/1.1/" TargetMode="External"/><Relationship Id="rId11" Type="http://schemas.openxmlformats.org/officeDocument/2006/relationships/image" Target="../media/image88.png"/><Relationship Id="rId10" Type="http://schemas.openxmlformats.org/officeDocument/2006/relationships/image" Target="../media/image85.png"/><Relationship Id="rId13" Type="http://schemas.openxmlformats.org/officeDocument/2006/relationships/image" Target="../media/image91.png"/><Relationship Id="rId12" Type="http://schemas.openxmlformats.org/officeDocument/2006/relationships/image" Target="../media/image98.png"/><Relationship Id="rId15" Type="http://schemas.openxmlformats.org/officeDocument/2006/relationships/image" Target="../media/image92.png"/><Relationship Id="rId14" Type="http://schemas.openxmlformats.org/officeDocument/2006/relationships/hyperlink" Target="https://github.com/inab/WfExS-backend" TargetMode="External"/><Relationship Id="rId17" Type="http://schemas.openxmlformats.org/officeDocument/2006/relationships/image" Target="../media/image102.png"/><Relationship Id="rId16" Type="http://schemas.openxmlformats.org/officeDocument/2006/relationships/hyperlink" Target="https://www.researchobject.org/ro-crate/1.1/" TargetMode="External"/><Relationship Id="rId19" Type="http://schemas.openxmlformats.org/officeDocument/2006/relationships/image" Target="../media/image103.png"/><Relationship Id="rId18" Type="http://schemas.openxmlformats.org/officeDocument/2006/relationships/image" Target="../media/image9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6.jpg"/><Relationship Id="rId4" Type="http://schemas.openxmlformats.org/officeDocument/2006/relationships/image" Target="../media/image10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1.png"/><Relationship Id="rId4" Type="http://schemas.openxmlformats.org/officeDocument/2006/relationships/image" Target="../media/image1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hyperlink" Target="https://www.eosc-life.eu/services/training/" TargetMode="External"/><Relationship Id="rId4" Type="http://schemas.openxmlformats.org/officeDocument/2006/relationships/image" Target="../media/image10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9.xml"/><Relationship Id="rId3" Type="http://schemas.openxmlformats.org/officeDocument/2006/relationships/image" Target="../media/image1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4.png"/><Relationship Id="rId4" Type="http://schemas.openxmlformats.org/officeDocument/2006/relationships/image" Target="../media/image6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21.xml"/><Relationship Id="rId3" Type="http://schemas.openxmlformats.org/officeDocument/2006/relationships/image" Target="../media/image109.png"/><Relationship Id="rId4" Type="http://schemas.openxmlformats.org/officeDocument/2006/relationships/hyperlink" Target="https://www.eosc-life.eu/news/workshop-hosting-hybrid-event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2.xml"/><Relationship Id="rId3" Type="http://schemas.openxmlformats.org/officeDocument/2006/relationships/image" Target="../media/image107.png"/><Relationship Id="rId4" Type="http://schemas.openxmlformats.org/officeDocument/2006/relationships/image" Target="../media/image1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6.png"/><Relationship Id="rId4" Type="http://schemas.openxmlformats.org/officeDocument/2006/relationships/image" Target="../media/image71.png"/><Relationship Id="rId5" Type="http://schemas.openxmlformats.org/officeDocument/2006/relationships/image" Target="../media/image6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90.png"/><Relationship Id="rId6" Type="http://schemas.openxmlformats.org/officeDocument/2006/relationships/image" Target="../media/image7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7.png"/><Relationship Id="rId4" Type="http://schemas.openxmlformats.org/officeDocument/2006/relationships/image" Target="../media/image81.png"/><Relationship Id="rId5" Type="http://schemas.openxmlformats.org/officeDocument/2006/relationships/image" Target="../media/image79.png"/><Relationship Id="rId6" Type="http://schemas.openxmlformats.org/officeDocument/2006/relationships/image" Target="../media/image80.png"/><Relationship Id="rId7" Type="http://schemas.openxmlformats.org/officeDocument/2006/relationships/image" Target="../media/image75.png"/><Relationship Id="rId8" Type="http://schemas.openxmlformats.org/officeDocument/2006/relationships/image" Target="../media/image7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ecrin.org/clinical-research-metadata-repository%23:~:text=ECRIN%20has%20launched%20the%20Clinical,plan,%20case%20report%20form,%20results" TargetMode="External"/><Relationship Id="rId4" Type="http://schemas.openxmlformats.org/officeDocument/2006/relationships/image" Target="../media/image78.png"/><Relationship Id="rId5" Type="http://schemas.openxmlformats.org/officeDocument/2006/relationships/hyperlink" Target="https://www.covid19dataportal.org/" TargetMode="External"/><Relationship Id="rId6" Type="http://schemas.openxmlformats.org/officeDocument/2006/relationships/image" Target="../media/image84.png"/><Relationship Id="rId7" Type="http://schemas.openxmlformats.org/officeDocument/2006/relationships/image" Target="../media/image83.png"/><Relationship Id="rId8"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1"/>
          <p:cNvSpPr txBox="1"/>
          <p:nvPr>
            <p:ph type="ctrTitle"/>
          </p:nvPr>
        </p:nvSpPr>
        <p:spPr>
          <a:xfrm>
            <a:off x="6019799" y="2676524"/>
            <a:ext cx="5496000" cy="2543100"/>
          </a:xfrm>
          <a:prstGeom prst="rect">
            <a:avLst/>
          </a:prstGeom>
          <a:noFill/>
          <a:ln>
            <a:noFill/>
          </a:ln>
        </p:spPr>
        <p:txBody>
          <a:bodyPr anchorCtr="0" anchor="t" bIns="45700" lIns="91425" spcFirstLastPara="1" rIns="91425" wrap="square" tIns="45700">
            <a:noAutofit/>
          </a:bodyPr>
          <a:lstStyle/>
          <a:p>
            <a:pPr indent="0" lvl="0" marL="0" rtl="0" algn="l">
              <a:lnSpc>
                <a:spcPct val="122580"/>
              </a:lnSpc>
              <a:spcBef>
                <a:spcPts val="0"/>
              </a:spcBef>
              <a:spcAft>
                <a:spcPts val="0"/>
              </a:spcAft>
              <a:buClr>
                <a:schemeClr val="lt1"/>
              </a:buClr>
              <a:buSzPts val="3100"/>
              <a:buFont typeface="Calibri"/>
              <a:buNone/>
            </a:pPr>
            <a:r>
              <a:rPr lang="en-GB"/>
              <a:t>BUILDING A DIGITAL </a:t>
            </a:r>
            <a:br>
              <a:rPr lang="en-GB"/>
            </a:br>
            <a:r>
              <a:rPr lang="en-GB"/>
              <a:t>SPACE FOR THE LIFE </a:t>
            </a:r>
            <a:br>
              <a:rPr lang="en-GB"/>
            </a:br>
            <a:r>
              <a:rPr lang="en-GB"/>
              <a:t>SCIENCES</a:t>
            </a:r>
            <a:endParaRPr/>
          </a:p>
        </p:txBody>
      </p:sp>
      <p:sp>
        <p:nvSpPr>
          <p:cNvPr id="400" name="Google Shape;400;p1"/>
          <p:cNvSpPr/>
          <p:nvPr/>
        </p:nvSpPr>
        <p:spPr>
          <a:xfrm>
            <a:off x="6019799" y="4568167"/>
            <a:ext cx="3644331"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1" lang="en-GB" sz="1800">
                <a:solidFill>
                  <a:schemeClr val="lt1"/>
                </a:solidFill>
                <a:latin typeface="Calibri"/>
                <a:ea typeface="Calibri"/>
                <a:cs typeface="Calibri"/>
                <a:sym typeface="Calibri"/>
              </a:rPr>
              <a:t>Dr Natalie Haley, WP3 Co-Lead</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ge213692744_0_0"/>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496" name="Google Shape;496;ge213692744_0_0"/>
          <p:cNvSpPr txBox="1"/>
          <p:nvPr>
            <p:ph type="title"/>
          </p:nvPr>
        </p:nvSpPr>
        <p:spPr>
          <a:xfrm>
            <a:off x="658800" y="201600"/>
            <a:ext cx="9309600" cy="1036800"/>
          </a:xfrm>
          <a:prstGeom prst="rect">
            <a:avLst/>
          </a:prstGeom>
        </p:spPr>
        <p:txBody>
          <a:bodyPr anchorCtr="0" anchor="t" bIns="45700" lIns="91425" spcFirstLastPara="1" rIns="91425" wrap="square" tIns="45700">
            <a:normAutofit/>
          </a:bodyPr>
          <a:lstStyle/>
          <a:p>
            <a:pPr indent="0" lvl="0" marL="0" rtl="0" algn="l">
              <a:spcBef>
                <a:spcPts val="0"/>
              </a:spcBef>
              <a:spcAft>
                <a:spcPts val="0"/>
              </a:spcAft>
              <a:buNone/>
            </a:pPr>
            <a:r>
              <a:rPr lang="en-GB"/>
              <a:t>Examples of project activities relevant to the eHealth BoF</a:t>
            </a:r>
            <a:endParaRPr/>
          </a:p>
        </p:txBody>
      </p:sp>
      <p:sp>
        <p:nvSpPr>
          <p:cNvPr id="497" name="Google Shape;497;ge213692744_0_0"/>
          <p:cNvSpPr txBox="1"/>
          <p:nvPr/>
        </p:nvSpPr>
        <p:spPr>
          <a:xfrm>
            <a:off x="783825" y="1115700"/>
            <a:ext cx="6163800" cy="2986200"/>
          </a:xfrm>
          <a:prstGeom prst="rect">
            <a:avLst/>
          </a:prstGeom>
          <a:noFill/>
          <a:ln>
            <a:noFill/>
          </a:ln>
        </p:spPr>
        <p:txBody>
          <a:bodyPr anchorCtr="0" anchor="t" bIns="91425" lIns="91425" spcFirstLastPara="1" rIns="91425" wrap="square" tIns="91425">
            <a:spAutoFit/>
          </a:bodyPr>
          <a:lstStyle/>
          <a:p>
            <a:pPr indent="-361950" lvl="0" marL="457200" rtl="0" algn="l">
              <a:lnSpc>
                <a:spcPct val="200000"/>
              </a:lnSpc>
              <a:spcBef>
                <a:spcPts val="0"/>
              </a:spcBef>
              <a:spcAft>
                <a:spcPts val="0"/>
              </a:spcAft>
              <a:buClr>
                <a:schemeClr val="accent1"/>
              </a:buClr>
              <a:buSzPts val="2100"/>
              <a:buFont typeface="Calibri"/>
              <a:buChar char="➔"/>
            </a:pPr>
            <a:r>
              <a:rPr lang="en-GB" sz="2100">
                <a:solidFill>
                  <a:schemeClr val="accent4"/>
                </a:solidFill>
                <a:latin typeface="Calibri"/>
                <a:ea typeface="Calibri"/>
                <a:cs typeface="Calibri"/>
                <a:sym typeface="Calibri"/>
              </a:rPr>
              <a:t>Regulatory landscape analysis</a:t>
            </a:r>
            <a:endParaRPr sz="2100">
              <a:solidFill>
                <a:schemeClr val="accent4"/>
              </a:solidFill>
              <a:latin typeface="Calibri"/>
              <a:ea typeface="Calibri"/>
              <a:cs typeface="Calibri"/>
              <a:sym typeface="Calibri"/>
            </a:endParaRPr>
          </a:p>
          <a:p>
            <a:pPr indent="-361950" lvl="0" marL="457200" rtl="0" algn="l">
              <a:lnSpc>
                <a:spcPct val="200000"/>
              </a:lnSpc>
              <a:spcBef>
                <a:spcPts val="0"/>
              </a:spcBef>
              <a:spcAft>
                <a:spcPts val="0"/>
              </a:spcAft>
              <a:buClr>
                <a:schemeClr val="accent1"/>
              </a:buClr>
              <a:buSzPts val="2100"/>
              <a:buFont typeface="Calibri"/>
              <a:buChar char="➔"/>
            </a:pPr>
            <a:r>
              <a:rPr lang="en-GB" sz="2100">
                <a:solidFill>
                  <a:schemeClr val="accent4"/>
                </a:solidFill>
                <a:latin typeface="Calibri"/>
                <a:ea typeface="Calibri"/>
                <a:cs typeface="Calibri"/>
                <a:sym typeface="Calibri"/>
              </a:rPr>
              <a:t>Toolbox for sharing of sensitive data</a:t>
            </a:r>
            <a:endParaRPr sz="2100">
              <a:solidFill>
                <a:schemeClr val="accent4"/>
              </a:solidFill>
              <a:latin typeface="Calibri"/>
              <a:ea typeface="Calibri"/>
              <a:cs typeface="Calibri"/>
              <a:sym typeface="Calibri"/>
            </a:endParaRPr>
          </a:p>
          <a:p>
            <a:pPr indent="-361950" lvl="0" marL="457200" rtl="0" algn="l">
              <a:lnSpc>
                <a:spcPct val="200000"/>
              </a:lnSpc>
              <a:spcBef>
                <a:spcPts val="0"/>
              </a:spcBef>
              <a:spcAft>
                <a:spcPts val="0"/>
              </a:spcAft>
              <a:buClr>
                <a:schemeClr val="accent1"/>
              </a:buClr>
              <a:buSzPts val="2100"/>
              <a:buFont typeface="Calibri"/>
              <a:buChar char="➔"/>
            </a:pPr>
            <a:r>
              <a:rPr lang="en-GB" sz="2100">
                <a:solidFill>
                  <a:schemeClr val="accent4"/>
                </a:solidFill>
                <a:latin typeface="Calibri"/>
                <a:ea typeface="Calibri"/>
                <a:cs typeface="Calibri"/>
                <a:sym typeface="Calibri"/>
              </a:rPr>
              <a:t>Demonstrators and open calls in sensitive data</a:t>
            </a:r>
            <a:endParaRPr sz="2100">
              <a:solidFill>
                <a:schemeClr val="accent4"/>
              </a:solidFill>
              <a:latin typeface="Calibri"/>
              <a:ea typeface="Calibri"/>
              <a:cs typeface="Calibri"/>
              <a:sym typeface="Calibri"/>
            </a:endParaRPr>
          </a:p>
          <a:p>
            <a:pPr indent="-361950" lvl="0" marL="457200" rtl="0" algn="l">
              <a:lnSpc>
                <a:spcPct val="200000"/>
              </a:lnSpc>
              <a:spcBef>
                <a:spcPts val="0"/>
              </a:spcBef>
              <a:spcAft>
                <a:spcPts val="0"/>
              </a:spcAft>
              <a:buClr>
                <a:schemeClr val="accent1"/>
              </a:buClr>
              <a:buSzPts val="2100"/>
              <a:buFont typeface="Calibri"/>
              <a:buChar char="➔"/>
            </a:pPr>
            <a:r>
              <a:rPr lang="en-GB" sz="2100">
                <a:solidFill>
                  <a:schemeClr val="accent4"/>
                </a:solidFill>
                <a:latin typeface="Calibri"/>
                <a:ea typeface="Calibri"/>
                <a:cs typeface="Calibri"/>
                <a:sym typeface="Calibri"/>
              </a:rPr>
              <a:t>Training activities</a:t>
            </a:r>
            <a:endParaRPr sz="2100">
              <a:solidFill>
                <a:schemeClr val="accent4"/>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gb6e86606b2_0_451"/>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p>
            <a:pPr indent="0" lvl="0" marL="0" rtl="0" algn="l">
              <a:lnSpc>
                <a:spcPct val="112000"/>
              </a:lnSpc>
              <a:spcBef>
                <a:spcPts val="0"/>
              </a:spcBef>
              <a:spcAft>
                <a:spcPts val="0"/>
              </a:spcAft>
              <a:buSzPts val="2500"/>
              <a:buNone/>
            </a:pPr>
            <a:r>
              <a:rPr lang="en-GB">
                <a:solidFill>
                  <a:schemeClr val="dk2"/>
                </a:solidFill>
              </a:rPr>
              <a:t>WP4 Landscape analysis</a:t>
            </a:r>
            <a:endParaRPr/>
          </a:p>
        </p:txBody>
      </p:sp>
      <p:sp>
        <p:nvSpPr>
          <p:cNvPr id="504" name="Google Shape;504;gb6e86606b2_0_451"/>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505" name="Google Shape;505;gb6e86606b2_0_451"/>
          <p:cNvSpPr txBox="1"/>
          <p:nvPr/>
        </p:nvSpPr>
        <p:spPr>
          <a:xfrm>
            <a:off x="763875" y="874725"/>
            <a:ext cx="11102700" cy="548160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000000"/>
              </a:buClr>
              <a:buSzPts val="1800"/>
              <a:buFont typeface="Arial"/>
              <a:buNone/>
            </a:pPr>
            <a:r>
              <a:rPr b="1" i="0" lang="en-GB" sz="1800" u="none" cap="none" strike="noStrike">
                <a:solidFill>
                  <a:schemeClr val="lt2"/>
                </a:solidFill>
                <a:latin typeface="Calibri"/>
                <a:ea typeface="Calibri"/>
                <a:cs typeface="Calibri"/>
                <a:sym typeface="Calibri"/>
              </a:rPr>
              <a:t>Task 4.1 Regulatory compliance of sensitive health data and biological and medical research data management: policies, code of conduct, national implementation, de-identification </a:t>
            </a:r>
            <a:endParaRPr b="1" i="0" sz="1800" u="none" cap="none" strike="noStrike">
              <a:solidFill>
                <a:schemeClr val="lt2"/>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800"/>
              <a:buFont typeface="Arial"/>
              <a:buNone/>
            </a:pPr>
            <a:r>
              <a:t/>
            </a:r>
            <a:endParaRPr b="1" i="0" sz="500" u="none" cap="none" strike="noStrike">
              <a:solidFill>
                <a:schemeClr val="lt2"/>
              </a:solidFill>
              <a:latin typeface="Calibri"/>
              <a:ea typeface="Calibri"/>
              <a:cs typeface="Calibri"/>
              <a:sym typeface="Calibri"/>
            </a:endParaRPr>
          </a:p>
          <a:p>
            <a:pPr indent="-285750" lvl="0" marL="285750" marR="0" rtl="0" algn="l">
              <a:lnSpc>
                <a:spcPct val="100000"/>
              </a:lnSpc>
              <a:spcBef>
                <a:spcPts val="0"/>
              </a:spcBef>
              <a:spcAft>
                <a:spcPts val="0"/>
              </a:spcAft>
              <a:buClr>
                <a:srgbClr val="92D050"/>
              </a:buClr>
              <a:buSzPts val="1800"/>
              <a:buFont typeface="Calibri"/>
              <a:buChar char="✔"/>
            </a:pPr>
            <a:r>
              <a:rPr b="0" i="0" lang="en-GB" sz="1800" u="none" cap="none" strike="noStrike">
                <a:solidFill>
                  <a:srgbClr val="595959"/>
                </a:solidFill>
                <a:latin typeface="Calibri"/>
                <a:ea typeface="Calibri"/>
                <a:cs typeface="Calibri"/>
                <a:sym typeface="Calibri"/>
              </a:rPr>
              <a:t>The </a:t>
            </a:r>
            <a:r>
              <a:rPr b="0" i="0" lang="en-GB" sz="1800" u="none" cap="none" strike="noStrike">
                <a:solidFill>
                  <a:schemeClr val="lt2"/>
                </a:solidFill>
                <a:latin typeface="Calibri"/>
                <a:ea typeface="Calibri"/>
                <a:cs typeface="Calibri"/>
                <a:sym typeface="Calibri"/>
              </a:rPr>
              <a:t>first step</a:t>
            </a:r>
            <a:r>
              <a:rPr b="0" i="0" lang="en-GB" sz="1800" u="none" cap="none" strike="noStrike">
                <a:solidFill>
                  <a:srgbClr val="595959"/>
                </a:solidFill>
                <a:latin typeface="Calibri"/>
                <a:ea typeface="Calibri"/>
                <a:cs typeface="Calibri"/>
                <a:sym typeface="Calibri"/>
              </a:rPr>
              <a:t> of the landscape analysis (desktop research) has been concluded (</a:t>
            </a:r>
            <a:r>
              <a:rPr b="1" i="0" lang="en-GB" sz="1800" u="none" cap="none" strike="noStrike">
                <a:solidFill>
                  <a:srgbClr val="1F8787"/>
                </a:solidFill>
                <a:latin typeface="Calibri"/>
                <a:ea typeface="Calibri"/>
                <a:cs typeface="Calibri"/>
                <a:sym typeface="Calibri"/>
              </a:rPr>
              <a:t>D4.2</a:t>
            </a:r>
            <a:r>
              <a:rPr b="0" i="0" lang="en-GB" sz="1800" u="none" cap="none" strike="noStrike">
                <a:solidFill>
                  <a:srgbClr val="595959"/>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FFC000"/>
              </a:buClr>
              <a:buSzPts val="1800"/>
              <a:buFont typeface="Calibri"/>
              <a:buChar char="❖"/>
            </a:pPr>
            <a:r>
              <a:rPr b="0" i="0" lang="en-GB" sz="1800" u="none" cap="none" strike="noStrike">
                <a:solidFill>
                  <a:srgbClr val="595959"/>
                </a:solidFill>
                <a:latin typeface="Calibri"/>
                <a:ea typeface="Calibri"/>
                <a:cs typeface="Calibri"/>
                <a:sym typeface="Calibri"/>
              </a:rPr>
              <a:t>The </a:t>
            </a:r>
            <a:r>
              <a:rPr b="0" i="0" lang="en-GB" sz="1800" u="none" cap="none" strike="noStrike">
                <a:solidFill>
                  <a:schemeClr val="lt2"/>
                </a:solidFill>
                <a:latin typeface="Calibri"/>
                <a:ea typeface="Calibri"/>
                <a:cs typeface="Calibri"/>
                <a:sym typeface="Calibri"/>
              </a:rPr>
              <a:t>second step</a:t>
            </a:r>
            <a:r>
              <a:rPr b="0" i="0" lang="en-GB" sz="1800" u="none" cap="none" strike="noStrike">
                <a:solidFill>
                  <a:srgbClr val="595959"/>
                </a:solidFill>
                <a:latin typeface="Calibri"/>
                <a:ea typeface="Calibri"/>
                <a:cs typeface="Calibri"/>
                <a:sym typeface="Calibri"/>
              </a:rPr>
              <a:t> of the landscape analysis (semi-structured interview guide – national experts) is ongoing. </a:t>
            </a:r>
            <a:endParaRPr b="0" i="0" sz="1400" u="none" cap="none" strike="noStrike">
              <a:solidFill>
                <a:srgbClr val="000000"/>
              </a:solidFill>
              <a:latin typeface="Arial"/>
              <a:ea typeface="Arial"/>
              <a:cs typeface="Arial"/>
              <a:sym typeface="Arial"/>
            </a:endParaRPr>
          </a:p>
          <a:p>
            <a:pPr indent="0" lvl="6"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595959"/>
                </a:solidFill>
                <a:latin typeface="Calibri"/>
                <a:ea typeface="Calibri"/>
                <a:cs typeface="Calibri"/>
                <a:sym typeface="Calibri"/>
                <a:extLst>
                  <a:ext uri="http://customooxmlschemas.google.com/">
                    <go:slidesCustomData xmlns:go="http://customooxmlschemas.google.com/" textRoundtripDataId="0"/>
                  </a:ext>
                </a:extLst>
              </a:rPr>
              <a:t>	- National experts from 21 EU countries have been identified and contacted. </a:t>
            </a:r>
            <a:endParaRPr b="0" i="0" sz="1400" u="none" cap="none" strike="noStrike">
              <a:solidFill>
                <a:srgbClr val="000000"/>
              </a:solidFill>
              <a:latin typeface="Arial"/>
              <a:ea typeface="Arial"/>
              <a:cs typeface="Arial"/>
              <a:sym typeface="Arial"/>
              <a:extLst>
                <a:ext uri="http://customooxmlschemas.google.com/">
                  <go:slidesCustomData xmlns:go="http://customooxmlschemas.google.com/" textRoundtripDataId="1"/>
                </a:ext>
              </a:extLst>
            </a:endParaRPr>
          </a:p>
          <a:p>
            <a:pPr indent="0" lvl="4"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595959"/>
                </a:solidFill>
                <a:latin typeface="Calibri"/>
                <a:ea typeface="Calibri"/>
                <a:cs typeface="Calibri"/>
                <a:sym typeface="Calibri"/>
                <a:extLst>
                  <a:ext uri="http://customooxmlschemas.google.com/">
                    <go:slidesCustomData xmlns:go="http://customooxmlschemas.google.com/" textRoundtripDataId="2"/>
                  </a:ext>
                </a:extLst>
              </a:rPr>
              <a:t>	- Greece, France, Germany, Finland, Ireland, Hungary, Italy, the Netherlands, Norway, Poland, Portugal, Slovakia, Spain, Czech Republic, Belgium, Sweden, Switzerland interviews are completed/scheduled</a:t>
            </a:r>
            <a:r>
              <a:rPr lang="en-GB" sz="1800">
                <a:solidFill>
                  <a:srgbClr val="595959"/>
                </a:solidFill>
                <a:latin typeface="Calibri"/>
                <a:ea typeface="Calibri"/>
                <a:cs typeface="Calibri"/>
                <a:sym typeface="Calibri"/>
              </a:rPr>
              <a:t> (including follow-up interviews)</a:t>
            </a:r>
            <a:endParaRPr sz="1800">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sz="1000">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rgbClr val="1F8787"/>
                </a:solidFill>
                <a:latin typeface="Calibri"/>
                <a:ea typeface="Calibri"/>
                <a:cs typeface="Calibri"/>
                <a:sym typeface="Calibri"/>
              </a:rPr>
              <a:t>Preliminary results: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1" i="0" sz="500" u="none" cap="none" strike="noStrike">
              <a:solidFill>
                <a:srgbClr val="1F8787"/>
              </a:solidFill>
              <a:latin typeface="Calibri"/>
              <a:ea typeface="Calibri"/>
              <a:cs typeface="Calibri"/>
              <a:sym typeface="Calibri"/>
            </a:endParaRPr>
          </a:p>
          <a:p>
            <a:pPr indent="-285750" lvl="0" marL="285750" marR="0" rtl="0" algn="l">
              <a:lnSpc>
                <a:spcPct val="100000"/>
              </a:lnSpc>
              <a:spcBef>
                <a:spcPts val="0"/>
              </a:spcBef>
              <a:spcAft>
                <a:spcPts val="0"/>
              </a:spcAft>
              <a:buClr>
                <a:srgbClr val="1F8787"/>
              </a:buClr>
              <a:buSzPts val="1800"/>
              <a:buFont typeface="Arial"/>
              <a:buChar char="•"/>
            </a:pPr>
            <a:r>
              <a:rPr b="0" i="0" lang="en-GB" sz="1800" u="none" cap="none" strike="noStrike">
                <a:solidFill>
                  <a:srgbClr val="595959"/>
                </a:solidFill>
                <a:latin typeface="Calibri"/>
                <a:ea typeface="Calibri"/>
                <a:cs typeface="Calibri"/>
                <a:sym typeface="Calibri"/>
              </a:rPr>
              <a:t>research = qualitative, investigat</a:t>
            </a:r>
            <a:r>
              <a:rPr lang="en-GB" sz="1800">
                <a:solidFill>
                  <a:srgbClr val="595959"/>
                </a:solidFill>
                <a:latin typeface="Calibri"/>
                <a:ea typeface="Calibri"/>
                <a:cs typeface="Calibri"/>
                <a:sym typeface="Calibri"/>
              </a:rPr>
              <a:t>ive</a:t>
            </a:r>
            <a:r>
              <a:rPr b="0" i="0" lang="en-GB" sz="1800" u="none" cap="none" strike="noStrike">
                <a:solidFill>
                  <a:srgbClr val="595959"/>
                </a:solidFill>
                <a:latin typeface="Calibri"/>
                <a:ea typeface="Calibri"/>
                <a:cs typeface="Calibri"/>
                <a:sym typeface="Calibri"/>
              </a:rPr>
              <a:t> (no single country expert has complete overview; “</a:t>
            </a:r>
            <a:r>
              <a:rPr b="0" i="1" lang="en-GB" sz="1800" u="none" cap="none" strike="noStrike">
                <a:solidFill>
                  <a:srgbClr val="595959"/>
                </a:solidFill>
                <a:latin typeface="Calibri"/>
                <a:ea typeface="Calibri"/>
                <a:cs typeface="Calibri"/>
                <a:sym typeface="Calibri"/>
              </a:rPr>
              <a:t>snowballing</a:t>
            </a:r>
            <a:r>
              <a:rPr b="0" i="0" lang="en-GB" sz="1800" u="none" cap="none" strike="noStrike">
                <a:solidFill>
                  <a:srgbClr val="595959"/>
                </a:solidFill>
                <a:latin typeface="Calibri"/>
                <a:ea typeface="Calibri"/>
                <a:cs typeface="Calibri"/>
                <a:sym typeface="Calibri"/>
              </a:rPr>
              <a:t>” between legal/ethical and technical experts to answer our </a:t>
            </a:r>
            <a:r>
              <a:rPr lang="en-GB" sz="1800">
                <a:solidFill>
                  <a:srgbClr val="595959"/>
                </a:solidFill>
                <a:latin typeface="Calibri"/>
                <a:ea typeface="Calibri"/>
                <a:cs typeface="Calibri"/>
                <a:sym typeface="Calibri"/>
              </a:rPr>
              <a:t>questions</a:t>
            </a:r>
            <a:r>
              <a:rPr b="0" i="0" lang="en-GB" sz="1800" u="none" cap="none" strike="noStrike">
                <a:solidFill>
                  <a:srgbClr val="595959"/>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1F8787"/>
              </a:buClr>
              <a:buSzPts val="1800"/>
              <a:buFont typeface="Arial"/>
              <a:buChar char="•"/>
            </a:pPr>
            <a:r>
              <a:rPr b="0" i="0" lang="en-GB" sz="1800" u="none" cap="none" strike="noStrike">
                <a:solidFill>
                  <a:srgbClr val="595959"/>
                </a:solidFill>
                <a:latin typeface="Calibri"/>
                <a:ea typeface="Calibri"/>
                <a:cs typeface="Calibri"/>
                <a:sym typeface="Calibri"/>
              </a:rPr>
              <a:t>national electronic he</a:t>
            </a:r>
            <a:r>
              <a:rPr lang="en-GB" sz="1800">
                <a:solidFill>
                  <a:srgbClr val="595959"/>
                </a:solidFill>
                <a:latin typeface="Calibri"/>
                <a:ea typeface="Calibri"/>
                <a:cs typeface="Calibri"/>
                <a:sym typeface="Calibri"/>
              </a:rPr>
              <a:t>alth record (</a:t>
            </a:r>
            <a:r>
              <a:rPr b="0" i="0" lang="en-GB" sz="1800" u="none" cap="none" strike="noStrike">
                <a:solidFill>
                  <a:srgbClr val="595959"/>
                </a:solidFill>
                <a:latin typeface="Calibri"/>
                <a:ea typeface="Calibri"/>
                <a:cs typeface="Calibri"/>
                <a:sym typeface="Calibri"/>
              </a:rPr>
              <a:t>EHR) strategies (e.g., FI) vs. regional, scattered approaches (e.g., </a:t>
            </a:r>
            <a:r>
              <a:rPr lang="en-GB" sz="1800">
                <a:solidFill>
                  <a:srgbClr val="595959"/>
                </a:solidFill>
                <a:latin typeface="Calibri"/>
                <a:ea typeface="Calibri"/>
                <a:cs typeface="Calibri"/>
                <a:sym typeface="Calibri"/>
              </a:rPr>
              <a:t>SE</a:t>
            </a:r>
            <a:r>
              <a:rPr b="0" i="0" lang="en-GB" sz="1800" u="none" cap="none" strike="noStrike">
                <a:solidFill>
                  <a:srgbClr val="595959"/>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1F8787"/>
              </a:buClr>
              <a:buSzPts val="1800"/>
              <a:buFont typeface="Arial"/>
              <a:buChar char="•"/>
            </a:pPr>
            <a:r>
              <a:rPr b="0" i="0" lang="en-GB" sz="1800" u="none" cap="none" strike="noStrike">
                <a:solidFill>
                  <a:srgbClr val="595959"/>
                </a:solidFill>
                <a:latin typeface="Calibri"/>
                <a:ea typeface="Calibri"/>
                <a:cs typeface="Calibri"/>
                <a:sym typeface="Calibri"/>
              </a:rPr>
              <a:t>diverging definitions of EHR, strategy (if any, often “</a:t>
            </a:r>
            <a:r>
              <a:rPr b="0" i="1" lang="en-GB" sz="1800" u="none" cap="none" strike="noStrike">
                <a:solidFill>
                  <a:srgbClr val="595959"/>
                </a:solidFill>
                <a:latin typeface="Calibri"/>
                <a:ea typeface="Calibri"/>
                <a:cs typeface="Calibri"/>
                <a:sym typeface="Calibri"/>
              </a:rPr>
              <a:t>in the making</a:t>
            </a:r>
            <a:r>
              <a:rPr b="0" i="0" lang="en-GB" sz="1800" u="none" cap="none" strike="noStrike">
                <a:solidFill>
                  <a:srgbClr val="595959"/>
                </a:solidFill>
                <a:latin typeface="Calibri"/>
                <a:ea typeface="Calibri"/>
                <a:cs typeface="Calibri"/>
                <a:sym typeface="Calibri"/>
              </a:rPr>
              <a:t>”) vs. implementation</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1F8787"/>
              </a:buClr>
              <a:buSzPts val="1800"/>
              <a:buFont typeface="Arial"/>
              <a:buChar char="•"/>
            </a:pPr>
            <a:r>
              <a:rPr b="0" i="0" lang="en-GB" sz="1800" u="none" cap="none" strike="noStrike">
                <a:solidFill>
                  <a:srgbClr val="595959"/>
                </a:solidFill>
                <a:latin typeface="Calibri"/>
                <a:ea typeface="Calibri"/>
                <a:cs typeface="Calibri"/>
                <a:sym typeface="Calibri"/>
              </a:rPr>
              <a:t>different speeds &amp; priorities across Europe (e.g. north-south, genomics-in health care, EHDS)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7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595959"/>
                </a:solidFill>
                <a:latin typeface="Calibri"/>
                <a:ea typeface="Calibri"/>
                <a:cs typeface="Calibri"/>
                <a:sym typeface="Calibri"/>
              </a:rPr>
              <a:t>A report will be provided and used to inform </a:t>
            </a:r>
            <a:r>
              <a:rPr b="1" i="0" lang="en-GB" sz="1800" u="none" cap="none" strike="noStrike">
                <a:solidFill>
                  <a:schemeClr val="lt2"/>
                </a:solidFill>
                <a:latin typeface="Calibri"/>
                <a:ea typeface="Calibri"/>
                <a:cs typeface="Calibri"/>
                <a:sym typeface="Calibri"/>
              </a:rPr>
              <a:t>D4.5 “Public database inventorying the national health databases and registries and describing their access procedures for reuse for research purposes”</a:t>
            </a:r>
            <a:endParaRPr sz="1800">
              <a:solidFill>
                <a:schemeClr val="lt2"/>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ge2099cbb40_0_0"/>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p>
            <a:pPr indent="0" lvl="0" marL="0" rtl="0" algn="l">
              <a:lnSpc>
                <a:spcPct val="112000"/>
              </a:lnSpc>
              <a:spcBef>
                <a:spcPts val="0"/>
              </a:spcBef>
              <a:spcAft>
                <a:spcPts val="0"/>
              </a:spcAft>
              <a:buSzPts val="2500"/>
              <a:buNone/>
            </a:pPr>
            <a:r>
              <a:rPr lang="en-GB">
                <a:solidFill>
                  <a:schemeClr val="dk2"/>
                </a:solidFill>
              </a:rPr>
              <a:t>The EOSC-Life Toolbox for sensitive data sharing</a:t>
            </a:r>
            <a:endParaRPr/>
          </a:p>
        </p:txBody>
      </p:sp>
      <p:sp>
        <p:nvSpPr>
          <p:cNvPr id="512" name="Google Shape;512;ge2099cbb40_0_0"/>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513" name="Google Shape;513;ge2099cbb40_0_0"/>
          <p:cNvSpPr txBox="1"/>
          <p:nvPr/>
        </p:nvSpPr>
        <p:spPr>
          <a:xfrm>
            <a:off x="763725" y="874725"/>
            <a:ext cx="9799500" cy="501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rPr b="1" i="0" lang="en-GB" sz="1800" u="none" cap="none" strike="noStrike">
                <a:solidFill>
                  <a:schemeClr val="lt2"/>
                </a:solidFill>
                <a:latin typeface="Calibri"/>
                <a:ea typeface="Calibri"/>
                <a:cs typeface="Calibri"/>
                <a:sym typeface="Calibri"/>
              </a:rPr>
              <a:t>The aim of the EOSC-Life Toolbox for sensitive data sharing is to provide guidance to:</a:t>
            </a:r>
            <a:endParaRPr/>
          </a:p>
          <a:p>
            <a:pPr indent="0" lvl="0" marL="0" marR="0" rtl="0" algn="l">
              <a:lnSpc>
                <a:spcPct val="100000"/>
              </a:lnSpc>
              <a:spcBef>
                <a:spcPts val="0"/>
              </a:spcBef>
              <a:spcAft>
                <a:spcPts val="0"/>
              </a:spcAft>
              <a:buClr>
                <a:schemeClr val="dk1"/>
              </a:buClr>
              <a:buSzPts val="1800"/>
              <a:buFont typeface="Arial"/>
              <a:buNone/>
            </a:pPr>
            <a:r>
              <a:t/>
            </a:r>
            <a:endParaRPr b="0" i="0" sz="1000" u="none" cap="none" strike="noStrike">
              <a:solidFill>
                <a:schemeClr val="lt2"/>
              </a:solidFill>
              <a:latin typeface="Calibri"/>
              <a:ea typeface="Calibri"/>
              <a:cs typeface="Calibri"/>
              <a:sym typeface="Calibri"/>
            </a:endParaRPr>
          </a:p>
          <a:p>
            <a:pPr indent="0" lvl="5" marL="0" marR="0" rtl="0" algn="l">
              <a:lnSpc>
                <a:spcPct val="100000"/>
              </a:lnSpc>
              <a:spcBef>
                <a:spcPts val="0"/>
              </a:spcBef>
              <a:spcAft>
                <a:spcPts val="0"/>
              </a:spcAft>
              <a:buClr>
                <a:schemeClr val="dk1"/>
              </a:buClr>
              <a:buSzPts val="1800"/>
              <a:buFont typeface="Arial"/>
              <a:buNone/>
            </a:pPr>
            <a:r>
              <a:rPr b="0" i="0" lang="en-GB" sz="1800" u="none" cap="none" strike="noStrike">
                <a:solidFill>
                  <a:srgbClr val="595959"/>
                </a:solidFill>
                <a:latin typeface="Calibri"/>
                <a:ea typeface="Calibri"/>
                <a:cs typeface="Calibri"/>
                <a:sym typeface="Calibri"/>
              </a:rPr>
              <a:t>- researchers, who are </a:t>
            </a:r>
            <a:r>
              <a:rPr b="0" i="0" lang="en-GB" sz="1800" u="none" cap="none" strike="noStrike">
                <a:solidFill>
                  <a:schemeClr val="lt2"/>
                </a:solidFill>
                <a:latin typeface="Calibri"/>
                <a:ea typeface="Calibri"/>
                <a:cs typeface="Calibri"/>
                <a:sym typeface="Calibri"/>
              </a:rPr>
              <a:t>sharing data</a:t>
            </a:r>
            <a:r>
              <a:rPr b="0" i="0" lang="en-GB" sz="1800" u="none" cap="none" strike="noStrike">
                <a:solidFill>
                  <a:srgbClr val="595959"/>
                </a:solidFill>
                <a:latin typeface="Calibri"/>
                <a:ea typeface="Calibri"/>
                <a:cs typeface="Calibri"/>
                <a:sym typeface="Calibri"/>
              </a:rPr>
              <a:t> or wish to share data in the future</a:t>
            </a:r>
            <a:endParaRPr b="0" i="0" sz="1400" u="none" cap="none" strike="noStrike">
              <a:solidFill>
                <a:schemeClr val="dk1"/>
              </a:solidFill>
              <a:latin typeface="Arial"/>
              <a:ea typeface="Arial"/>
              <a:cs typeface="Arial"/>
              <a:sym typeface="Arial"/>
            </a:endParaRPr>
          </a:p>
          <a:p>
            <a:pPr indent="0" lvl="3" marL="0" marR="0" rtl="0" algn="l">
              <a:lnSpc>
                <a:spcPct val="100000"/>
              </a:lnSpc>
              <a:spcBef>
                <a:spcPts val="0"/>
              </a:spcBef>
              <a:spcAft>
                <a:spcPts val="0"/>
              </a:spcAft>
              <a:buClr>
                <a:schemeClr val="dk1"/>
              </a:buClr>
              <a:buSzPts val="1800"/>
              <a:buFont typeface="Arial"/>
              <a:buNone/>
            </a:pPr>
            <a:r>
              <a:rPr b="0" i="0" lang="en-GB" sz="1800" u="none" cap="none" strike="noStrike">
                <a:solidFill>
                  <a:srgbClr val="595959"/>
                </a:solidFill>
                <a:latin typeface="Calibri"/>
                <a:ea typeface="Calibri"/>
                <a:cs typeface="Calibri"/>
                <a:sym typeface="Calibri"/>
              </a:rPr>
              <a:t>- researchers, who are </a:t>
            </a:r>
            <a:r>
              <a:rPr b="0" i="0" lang="en-GB" sz="1800" u="none" cap="none" strike="noStrike">
                <a:solidFill>
                  <a:schemeClr val="lt2"/>
                </a:solidFill>
                <a:latin typeface="Calibri"/>
                <a:ea typeface="Calibri"/>
                <a:cs typeface="Calibri"/>
                <a:sym typeface="Calibri"/>
              </a:rPr>
              <a:t>requesting data</a:t>
            </a:r>
            <a:r>
              <a:rPr b="0" i="0" lang="en-GB" sz="1800" u="none" cap="none" strike="noStrike">
                <a:solidFill>
                  <a:srgbClr val="595959"/>
                </a:solidFill>
                <a:latin typeface="Calibri"/>
                <a:ea typeface="Calibri"/>
                <a:cs typeface="Calibri"/>
                <a:sym typeface="Calibri"/>
              </a:rPr>
              <a:t> for secondary use</a:t>
            </a:r>
            <a:endParaRPr b="0" i="0" sz="1800" u="none" cap="none" strike="noStrike">
              <a:solidFill>
                <a:srgbClr val="595959"/>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200"/>
              <a:buFont typeface="Arial"/>
              <a:buNone/>
            </a:pPr>
            <a:r>
              <a:t/>
            </a:r>
            <a:endParaRPr b="1" i="0" sz="500" u="none" cap="none" strike="noStrike">
              <a:solidFill>
                <a:schemeClr val="lt2"/>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200"/>
              <a:buFont typeface="Arial"/>
              <a:buNone/>
            </a:pPr>
            <a:r>
              <a:t/>
            </a:r>
            <a:endParaRPr b="1" i="0" sz="500" u="none" cap="none" strike="noStrike">
              <a:solidFill>
                <a:schemeClr val="lt2"/>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200"/>
              <a:buFont typeface="Arial"/>
              <a:buNone/>
            </a:pPr>
            <a:r>
              <a:t/>
            </a:r>
            <a:endParaRPr b="1" i="0" sz="500" u="none" cap="none" strike="noStrike">
              <a:solidFill>
                <a:schemeClr val="lt2"/>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200"/>
              <a:buFont typeface="Arial"/>
              <a:buNone/>
            </a:pPr>
            <a:r>
              <a:t/>
            </a:r>
            <a:endParaRPr b="1" i="0" sz="500" u="none" cap="none" strike="noStrike">
              <a:solidFill>
                <a:schemeClr val="lt2"/>
              </a:solidFill>
              <a:latin typeface="Calibri"/>
              <a:ea typeface="Calibri"/>
              <a:cs typeface="Calibri"/>
              <a:sym typeface="Calibri"/>
            </a:endParaRPr>
          </a:p>
          <a:p>
            <a:pPr indent="0" lvl="0" marL="0" marR="0" rtl="0" algn="l">
              <a:lnSpc>
                <a:spcPct val="120000"/>
              </a:lnSpc>
              <a:spcBef>
                <a:spcPts val="0"/>
              </a:spcBef>
              <a:spcAft>
                <a:spcPts val="0"/>
              </a:spcAft>
              <a:buClr>
                <a:srgbClr val="000000"/>
              </a:buClr>
              <a:buSzPts val="1200"/>
              <a:buFont typeface="Arial"/>
              <a:buNone/>
            </a:pPr>
            <a:r>
              <a:t/>
            </a:r>
            <a:endParaRPr b="1" i="0" sz="500" u="none" cap="none" strike="noStrike">
              <a:solidFill>
                <a:schemeClr val="lt2"/>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800"/>
              <a:buFont typeface="Arial"/>
              <a:buNone/>
            </a:pPr>
            <a:r>
              <a:rPr b="1" i="0" lang="en-GB" sz="1800" u="none" cap="none" strike="noStrike">
                <a:solidFill>
                  <a:schemeClr val="lt2"/>
                </a:solidFill>
                <a:latin typeface="Calibri"/>
                <a:ea typeface="Calibri"/>
                <a:cs typeface="Calibri"/>
                <a:sym typeface="Calibri"/>
              </a:rPr>
              <a:t>Scope of the Toolbox:</a:t>
            </a:r>
            <a:endParaRPr/>
          </a:p>
          <a:p>
            <a:pPr indent="-285750" lvl="0" marL="285750" marR="0" rtl="0" algn="l">
              <a:lnSpc>
                <a:spcPct val="100000"/>
              </a:lnSpc>
              <a:spcBef>
                <a:spcPts val="0"/>
              </a:spcBef>
              <a:spcAft>
                <a:spcPts val="0"/>
              </a:spcAft>
              <a:buClr>
                <a:schemeClr val="dk1"/>
              </a:buClr>
              <a:buSzPts val="1800"/>
              <a:buFont typeface="Arial"/>
              <a:buChar char="•"/>
            </a:pPr>
            <a:r>
              <a:rPr b="0" i="0" lang="en-GB" sz="1800" u="none" cap="none" strike="noStrike">
                <a:solidFill>
                  <a:srgbClr val="595959"/>
                </a:solidFill>
                <a:latin typeface="Calibri"/>
                <a:ea typeface="Calibri"/>
                <a:cs typeface="Calibri"/>
                <a:sym typeface="Calibri"/>
              </a:rPr>
              <a:t>Only </a:t>
            </a:r>
            <a:r>
              <a:rPr b="0" i="0" lang="en-GB" sz="1800" u="none" cap="none" strike="noStrike">
                <a:solidFill>
                  <a:srgbClr val="1F8787"/>
                </a:solidFill>
                <a:latin typeface="Calibri"/>
                <a:ea typeface="Calibri"/>
                <a:cs typeface="Calibri"/>
                <a:sym typeface="Calibri"/>
              </a:rPr>
              <a:t>secondary use</a:t>
            </a:r>
            <a:r>
              <a:rPr b="0" i="0" lang="en-GB" sz="1800" u="none" cap="none" strike="noStrike">
                <a:solidFill>
                  <a:srgbClr val="595959"/>
                </a:solidFill>
                <a:latin typeface="Calibri"/>
                <a:ea typeface="Calibri"/>
                <a:cs typeface="Calibri"/>
                <a:sym typeface="Calibri"/>
              </a:rPr>
              <a:t> of data is considered; in case of primary use only those aspects related to future reuse of the data will be considered.</a:t>
            </a:r>
            <a:endParaRPr b="0" i="0" sz="1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595959"/>
              </a:solidFill>
              <a:latin typeface="Calibri"/>
              <a:ea typeface="Calibri"/>
              <a:cs typeface="Calibri"/>
              <a:sym typeface="Calibri"/>
            </a:endParaRPr>
          </a:p>
          <a:p>
            <a:pPr indent="-285750" lvl="0" marL="285750" marR="0" rtl="0" algn="l">
              <a:lnSpc>
                <a:spcPct val="100000"/>
              </a:lnSpc>
              <a:spcBef>
                <a:spcPts val="0"/>
              </a:spcBef>
              <a:spcAft>
                <a:spcPts val="0"/>
              </a:spcAft>
              <a:buClr>
                <a:schemeClr val="dk1"/>
              </a:buClr>
              <a:buSzPts val="1800"/>
              <a:buFont typeface="Arial"/>
              <a:buChar char="•"/>
            </a:pPr>
            <a:r>
              <a:rPr b="0" i="0" lang="en-GB" sz="1800" u="none" cap="none" strike="noStrike">
                <a:solidFill>
                  <a:srgbClr val="595959"/>
                </a:solidFill>
                <a:latin typeface="Calibri"/>
                <a:ea typeface="Calibri"/>
                <a:cs typeface="Calibri"/>
                <a:sym typeface="Calibri"/>
              </a:rPr>
              <a:t>The content of the Toolbox will not be developed </a:t>
            </a:r>
            <a:r>
              <a:rPr b="0" i="1" lang="en-GB" sz="1800" u="none" cap="none" strike="noStrike">
                <a:solidFill>
                  <a:srgbClr val="595959"/>
                </a:solidFill>
                <a:latin typeface="Calibri"/>
                <a:ea typeface="Calibri"/>
                <a:cs typeface="Calibri"/>
                <a:sym typeface="Calibri"/>
              </a:rPr>
              <a:t>de novo </a:t>
            </a:r>
            <a:r>
              <a:rPr b="0" i="0" lang="en-GB" sz="1800" u="none" cap="none" strike="noStrike">
                <a:solidFill>
                  <a:srgbClr val="595959"/>
                </a:solidFill>
                <a:latin typeface="Calibri"/>
                <a:ea typeface="Calibri"/>
                <a:cs typeface="Calibri"/>
                <a:sym typeface="Calibri"/>
              </a:rPr>
              <a:t>and is driven by </a:t>
            </a:r>
            <a:endParaRPr/>
          </a:p>
          <a:p>
            <a:pPr indent="0" lvl="0" marL="0" marR="0" rtl="0" algn="l">
              <a:lnSpc>
                <a:spcPct val="100000"/>
              </a:lnSpc>
              <a:spcBef>
                <a:spcPts val="0"/>
              </a:spcBef>
              <a:spcAft>
                <a:spcPts val="0"/>
              </a:spcAft>
              <a:buNone/>
            </a:pPr>
            <a:r>
              <a:t/>
            </a:r>
            <a:endParaRPr b="0" i="0" sz="11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None/>
            </a:pPr>
            <a:r>
              <a:rPr b="0" i="0" lang="en-GB" sz="1800" u="none" cap="none" strike="noStrike">
                <a:solidFill>
                  <a:srgbClr val="595959"/>
                </a:solidFill>
                <a:latin typeface="Calibri"/>
                <a:ea typeface="Calibri"/>
                <a:cs typeface="Calibri"/>
                <a:sym typeface="Calibri"/>
              </a:rPr>
              <a:t>1. existing data, recommendations, procedures, best practices, and links to software (tools) to support data sharing and reuse relevant for sensitive data management in a cloud environment (e.g. EOSC);</a:t>
            </a:r>
            <a:endParaRPr/>
          </a:p>
          <a:p>
            <a:pPr indent="0" lvl="0" marL="0" marR="0" rtl="0" algn="l">
              <a:lnSpc>
                <a:spcPct val="100000"/>
              </a:lnSpc>
              <a:spcBef>
                <a:spcPts val="0"/>
              </a:spcBef>
              <a:spcAft>
                <a:spcPts val="0"/>
              </a:spcAft>
              <a:buNone/>
            </a:pPr>
            <a:r>
              <a:t/>
            </a:r>
            <a:endParaRPr b="0" i="0" sz="1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None/>
            </a:pPr>
            <a:r>
              <a:rPr b="0" i="0" lang="en-GB" sz="1800" u="none" cap="none" strike="noStrike">
                <a:solidFill>
                  <a:srgbClr val="595959"/>
                </a:solidFill>
                <a:latin typeface="Calibri"/>
                <a:ea typeface="Calibri"/>
                <a:cs typeface="Calibri"/>
                <a:sym typeface="Calibri"/>
              </a:rPr>
              <a:t>2. guidelines and other useful resources drafted in the context of EOSC-Life</a:t>
            </a:r>
            <a:endParaRPr/>
          </a:p>
          <a:p>
            <a:pPr indent="0" lvl="0" marL="0" marR="0" rtl="0" algn="l">
              <a:lnSpc>
                <a:spcPct val="100000"/>
              </a:lnSpc>
              <a:spcBef>
                <a:spcPts val="0"/>
              </a:spcBef>
              <a:spcAft>
                <a:spcPts val="0"/>
              </a:spcAft>
              <a:buNone/>
            </a:pPr>
            <a:r>
              <a:t/>
            </a:r>
            <a:endParaRPr b="0" i="0" sz="1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None/>
            </a:pPr>
            <a:r>
              <a:rPr b="0" i="0" lang="en-GB" sz="1800" u="none" cap="none" strike="noStrike">
                <a:solidFill>
                  <a:srgbClr val="595959"/>
                </a:solidFill>
                <a:latin typeface="Calibri"/>
                <a:ea typeface="Calibri"/>
                <a:cs typeface="Calibri"/>
                <a:sym typeface="Calibri"/>
              </a:rPr>
              <a:t>The design and content is driven by </a:t>
            </a:r>
            <a:r>
              <a:rPr b="1" i="0" lang="en-GB" sz="1800" u="none" cap="none" strike="noStrike">
                <a:solidFill>
                  <a:schemeClr val="accent1"/>
                </a:solidFill>
                <a:latin typeface="Calibri"/>
                <a:ea typeface="Calibri"/>
                <a:cs typeface="Calibri"/>
                <a:sym typeface="Calibri"/>
              </a:rPr>
              <a:t>6 RIs</a:t>
            </a:r>
            <a:r>
              <a:rPr b="0" i="0" lang="en-GB" sz="1800" u="none" cap="none" strike="noStrike">
                <a:solidFill>
                  <a:srgbClr val="595959"/>
                </a:solidFill>
                <a:latin typeface="Calibri"/>
                <a:ea typeface="Calibri"/>
                <a:cs typeface="Calibri"/>
                <a:sym typeface="Calibri"/>
              </a:rPr>
              <a:t>: ECRIN, EATRIS, BBMRI, EMBRC, ERINHA, Euro-BioImaging</a:t>
            </a:r>
            <a:endParaRPr b="0" i="0" sz="18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1800" u="none" cap="none" strike="noStrike">
              <a:solidFill>
                <a:srgbClr val="595959"/>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ge2099cbb40_0_18"/>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p>
            <a:pPr indent="0" lvl="0" marL="0" rtl="0" algn="l">
              <a:lnSpc>
                <a:spcPct val="112000"/>
              </a:lnSpc>
              <a:spcBef>
                <a:spcPts val="0"/>
              </a:spcBef>
              <a:spcAft>
                <a:spcPts val="0"/>
              </a:spcAft>
              <a:buSzPts val="2500"/>
              <a:buNone/>
            </a:pPr>
            <a:r>
              <a:rPr lang="en-GB">
                <a:solidFill>
                  <a:schemeClr val="dk2"/>
                </a:solidFill>
              </a:rPr>
              <a:t>The EOSC-Life Toolbox for sensitive data sharing - status</a:t>
            </a:r>
            <a:endParaRPr/>
          </a:p>
        </p:txBody>
      </p:sp>
      <p:sp>
        <p:nvSpPr>
          <p:cNvPr id="520" name="Google Shape;520;ge2099cbb40_0_18"/>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521" name="Google Shape;521;ge2099cbb40_0_18"/>
          <p:cNvSpPr txBox="1"/>
          <p:nvPr/>
        </p:nvSpPr>
        <p:spPr>
          <a:xfrm>
            <a:off x="763725" y="874725"/>
            <a:ext cx="9799500" cy="5435700"/>
          </a:xfrm>
          <a:prstGeom prst="rect">
            <a:avLst/>
          </a:prstGeom>
          <a:noFill/>
          <a:ln>
            <a:noFill/>
          </a:ln>
        </p:spPr>
        <p:txBody>
          <a:bodyPr anchorCtr="0" anchor="t" bIns="45700" lIns="91425" spcFirstLastPara="1" rIns="91425" wrap="square" tIns="45700">
            <a:noAutofit/>
          </a:bodyPr>
          <a:lstStyle/>
          <a:p>
            <a:pPr indent="0" lvl="5"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595959"/>
              </a:solidFill>
              <a:latin typeface="Calibri"/>
              <a:ea typeface="Calibri"/>
              <a:cs typeface="Calibri"/>
              <a:sym typeface="Calibri"/>
            </a:endParaRPr>
          </a:p>
        </p:txBody>
      </p:sp>
      <p:pic>
        <p:nvPicPr>
          <p:cNvPr id="522" name="Google Shape;522;ge2099cbb40_0_18"/>
          <p:cNvPicPr preferRelativeResize="0"/>
          <p:nvPr/>
        </p:nvPicPr>
        <p:blipFill rotWithShape="1">
          <a:blip r:embed="rId3">
            <a:alphaModFix/>
          </a:blip>
          <a:srcRect b="0" l="0" r="0" t="0"/>
          <a:stretch/>
        </p:blipFill>
        <p:spPr>
          <a:xfrm>
            <a:off x="306862" y="1033766"/>
            <a:ext cx="7097788" cy="5622090"/>
          </a:xfrm>
          <a:prstGeom prst="rect">
            <a:avLst/>
          </a:prstGeom>
          <a:noFill/>
          <a:ln>
            <a:noFill/>
          </a:ln>
        </p:spPr>
      </p:pic>
      <p:sp>
        <p:nvSpPr>
          <p:cNvPr id="523" name="Google Shape;523;ge2099cbb40_0_18"/>
          <p:cNvSpPr txBox="1"/>
          <p:nvPr/>
        </p:nvSpPr>
        <p:spPr>
          <a:xfrm>
            <a:off x="5431724" y="3238524"/>
            <a:ext cx="5357700" cy="3152700"/>
          </a:xfrm>
          <a:prstGeom prst="rect">
            <a:avLst/>
          </a:prstGeom>
          <a:noFill/>
          <a:ln>
            <a:noFill/>
          </a:ln>
        </p:spPr>
        <p:txBody>
          <a:bodyPr anchorCtr="0" anchor="t" bIns="91425" lIns="91425" spcFirstLastPara="1" rIns="91425" wrap="square" tIns="91425">
            <a:spAutoFit/>
          </a:bodyPr>
          <a:lstStyle/>
          <a:p>
            <a:pPr indent="-342900" lvl="0" marL="457200" marR="0" rtl="0" algn="just">
              <a:lnSpc>
                <a:spcPct val="107916"/>
              </a:lnSpc>
              <a:spcBef>
                <a:spcPts val="0"/>
              </a:spcBef>
              <a:spcAft>
                <a:spcPts val="0"/>
              </a:spcAft>
              <a:buClr>
                <a:srgbClr val="1F8787"/>
              </a:buClr>
              <a:buSzPts val="1800"/>
              <a:buFont typeface="Calibri"/>
              <a:buChar char="❖"/>
            </a:pPr>
            <a:r>
              <a:rPr b="0" i="0" lang="en-GB" sz="1800" u="none" cap="none" strike="noStrike">
                <a:solidFill>
                  <a:srgbClr val="1F8787"/>
                </a:solidFill>
                <a:latin typeface="Calibri"/>
                <a:ea typeface="Calibri"/>
                <a:cs typeface="Calibri"/>
                <a:sym typeface="Calibri"/>
              </a:rPr>
              <a:t>Categorisation system developed and approved by the participating RIs; it includes 6 dimensions: Resource types, Research fields, Data types, Stage in data sharing life cycle, Geographical scope and Specific topics.</a:t>
            </a:r>
            <a:endParaRPr/>
          </a:p>
          <a:p>
            <a:pPr indent="0" lvl="0" marL="114300" marR="0" rtl="0" algn="just">
              <a:lnSpc>
                <a:spcPct val="107916"/>
              </a:lnSpc>
              <a:spcBef>
                <a:spcPts val="0"/>
              </a:spcBef>
              <a:spcAft>
                <a:spcPts val="0"/>
              </a:spcAft>
              <a:buNone/>
            </a:pPr>
            <a:r>
              <a:rPr b="0" i="0" lang="en-GB" sz="1800" u="none" cap="none" strike="noStrike">
                <a:solidFill>
                  <a:srgbClr val="1F8787"/>
                </a:solidFill>
                <a:latin typeface="Calibri"/>
                <a:ea typeface="Calibri"/>
                <a:cs typeface="Calibri"/>
                <a:sym typeface="Calibri"/>
              </a:rPr>
              <a:t>  </a:t>
            </a:r>
            <a:endParaRPr/>
          </a:p>
          <a:p>
            <a:pPr indent="-342900" lvl="0" marL="457200" marR="0" rtl="0" algn="just">
              <a:lnSpc>
                <a:spcPct val="107916"/>
              </a:lnSpc>
              <a:spcBef>
                <a:spcPts val="0"/>
              </a:spcBef>
              <a:spcAft>
                <a:spcPts val="0"/>
              </a:spcAft>
              <a:buClr>
                <a:srgbClr val="1F8787"/>
              </a:buClr>
              <a:buSzPts val="1800"/>
              <a:buFont typeface="Calibri"/>
              <a:buChar char="❖"/>
            </a:pPr>
            <a:r>
              <a:rPr b="0" i="0" lang="en-GB" sz="1800" u="none" cap="none" strike="noStrike">
                <a:solidFill>
                  <a:srgbClr val="1F8787"/>
                </a:solidFill>
                <a:latin typeface="Calibri"/>
                <a:ea typeface="Calibri"/>
                <a:cs typeface="Calibri"/>
                <a:sym typeface="Calibri"/>
              </a:rPr>
              <a:t>A pilot study including tagging 110 selected resources as initial content for the toolbox is ongoing using a demonstrator developed within EOSC-Life.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sp>
        <p:nvSpPr>
          <p:cNvPr id="528" name="Google Shape;528;ge207728023_0_0"/>
          <p:cNvSpPr txBox="1"/>
          <p:nvPr>
            <p:ph type="title"/>
          </p:nvPr>
        </p:nvSpPr>
        <p:spPr>
          <a:xfrm>
            <a:off x="286350" y="198350"/>
            <a:ext cx="10365900" cy="10368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124484"/>
              </a:buClr>
              <a:buSzPts val="3600"/>
              <a:buFont typeface="Calibri"/>
              <a:buNone/>
            </a:pPr>
            <a:r>
              <a:rPr lang="en-GB" sz="3600"/>
              <a:t>D7: Accessing human sensitive data</a:t>
            </a:r>
            <a:r>
              <a:rPr b="1" i="0" lang="en-GB" sz="3600" u="none" cap="none" strike="noStrike">
                <a:solidFill>
                  <a:srgbClr val="124484"/>
                </a:solidFill>
                <a:latin typeface="Calibri"/>
                <a:ea typeface="Calibri"/>
                <a:cs typeface="Calibri"/>
                <a:sym typeface="Calibri"/>
              </a:rPr>
              <a:t> using WfExS</a:t>
            </a:r>
            <a:br>
              <a:rPr b="1" i="0" lang="en-GB" sz="3600" u="none" cap="none" strike="noStrike">
                <a:solidFill>
                  <a:srgbClr val="124484"/>
                </a:solidFill>
                <a:latin typeface="Calibri"/>
                <a:ea typeface="Calibri"/>
                <a:cs typeface="Calibri"/>
                <a:sym typeface="Calibri"/>
              </a:rPr>
            </a:br>
            <a:r>
              <a:rPr b="1" i="0" lang="en-GB" sz="2400" u="none" cap="none" strike="noStrike">
                <a:solidFill>
                  <a:srgbClr val="124484"/>
                </a:solidFill>
                <a:latin typeface="Calibri"/>
                <a:ea typeface="Calibri"/>
                <a:cs typeface="Calibri"/>
                <a:sym typeface="Calibri"/>
              </a:rPr>
              <a:t>(Workflow Execution Service backend, dashed lines represent ongoing or future flows)</a:t>
            </a:r>
            <a:endParaRPr b="1" i="0" sz="3600" u="none" cap="none" strike="noStrike">
              <a:solidFill>
                <a:srgbClr val="124484"/>
              </a:solidFill>
              <a:latin typeface="Calibri"/>
              <a:ea typeface="Calibri"/>
              <a:cs typeface="Calibri"/>
              <a:sym typeface="Calibri"/>
            </a:endParaRPr>
          </a:p>
        </p:txBody>
      </p:sp>
      <p:sp>
        <p:nvSpPr>
          <p:cNvPr id="529" name="Google Shape;529;ge207728023_0_0"/>
          <p:cNvSpPr/>
          <p:nvPr/>
        </p:nvSpPr>
        <p:spPr>
          <a:xfrm>
            <a:off x="6971139" y="4600962"/>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530" name="Google Shape;530;ge207728023_0_0"/>
          <p:cNvPicPr preferRelativeResize="0"/>
          <p:nvPr/>
        </p:nvPicPr>
        <p:blipFill rotWithShape="1">
          <a:blip r:embed="rId3">
            <a:alphaModFix/>
          </a:blip>
          <a:srcRect b="0" l="0" r="0" t="0"/>
          <a:stretch/>
        </p:blipFill>
        <p:spPr>
          <a:xfrm>
            <a:off x="2007147" y="2944622"/>
            <a:ext cx="343199" cy="343199"/>
          </a:xfrm>
          <a:prstGeom prst="rect">
            <a:avLst/>
          </a:prstGeom>
          <a:noFill/>
          <a:ln>
            <a:noFill/>
          </a:ln>
        </p:spPr>
      </p:pic>
      <p:sp>
        <p:nvSpPr>
          <p:cNvPr id="531" name="Google Shape;531;ge207728023_0_0"/>
          <p:cNvSpPr/>
          <p:nvPr/>
        </p:nvSpPr>
        <p:spPr>
          <a:xfrm>
            <a:off x="2538226" y="2759838"/>
            <a:ext cx="2656500" cy="1761900"/>
          </a:xfrm>
          <a:prstGeom prst="rect">
            <a:avLst/>
          </a:prstGeom>
          <a:no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ge207728023_0_0"/>
          <p:cNvSpPr/>
          <p:nvPr/>
        </p:nvSpPr>
        <p:spPr>
          <a:xfrm>
            <a:off x="2678812" y="3308068"/>
            <a:ext cx="2382900" cy="251400"/>
          </a:xfrm>
          <a:prstGeom prst="rect">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CWL/Nextflow engine</a:t>
            </a:r>
            <a:endParaRPr b="0" i="0" sz="1600" u="none" cap="none" strike="noStrike">
              <a:solidFill>
                <a:srgbClr val="FFFFFF"/>
              </a:solidFill>
              <a:latin typeface="Arial"/>
              <a:ea typeface="Arial"/>
              <a:cs typeface="Arial"/>
              <a:sym typeface="Arial"/>
            </a:endParaRPr>
          </a:p>
        </p:txBody>
      </p:sp>
      <p:sp>
        <p:nvSpPr>
          <p:cNvPr id="533" name="Google Shape;533;ge207728023_0_0"/>
          <p:cNvSpPr/>
          <p:nvPr/>
        </p:nvSpPr>
        <p:spPr>
          <a:xfrm>
            <a:off x="2678812" y="3703534"/>
            <a:ext cx="2382900" cy="251400"/>
          </a:xfrm>
          <a:prstGeom prst="rect">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Inputs + Reference files</a:t>
            </a:r>
            <a:endParaRPr b="0" i="0" sz="1600" u="none" cap="none" strike="noStrike">
              <a:solidFill>
                <a:srgbClr val="FFFFFF"/>
              </a:solidFill>
              <a:latin typeface="Arial"/>
              <a:ea typeface="Arial"/>
              <a:cs typeface="Arial"/>
              <a:sym typeface="Arial"/>
            </a:endParaRPr>
          </a:p>
        </p:txBody>
      </p:sp>
      <p:sp>
        <p:nvSpPr>
          <p:cNvPr id="534" name="Google Shape;534;ge207728023_0_0"/>
          <p:cNvSpPr/>
          <p:nvPr/>
        </p:nvSpPr>
        <p:spPr>
          <a:xfrm>
            <a:off x="2678812" y="4107464"/>
            <a:ext cx="2382900" cy="251400"/>
          </a:xfrm>
          <a:prstGeom prst="rect">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Containers</a:t>
            </a:r>
            <a:endParaRPr b="0" i="0" sz="1600" u="none" cap="none" strike="noStrike">
              <a:solidFill>
                <a:srgbClr val="FFFFFF"/>
              </a:solidFill>
              <a:latin typeface="Arial"/>
              <a:ea typeface="Arial"/>
              <a:cs typeface="Arial"/>
              <a:sym typeface="Arial"/>
            </a:endParaRPr>
          </a:p>
        </p:txBody>
      </p:sp>
      <p:sp>
        <p:nvSpPr>
          <p:cNvPr id="535" name="Google Shape;535;ge207728023_0_0"/>
          <p:cNvSpPr/>
          <p:nvPr/>
        </p:nvSpPr>
        <p:spPr>
          <a:xfrm>
            <a:off x="2678826" y="2922738"/>
            <a:ext cx="2382900" cy="251400"/>
          </a:xfrm>
          <a:prstGeom prst="rect">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Workflow repository</a:t>
            </a:r>
            <a:endParaRPr b="0" i="0" sz="1600" u="none" cap="none" strike="noStrike">
              <a:solidFill>
                <a:srgbClr val="FFFFFF"/>
              </a:solidFill>
              <a:latin typeface="Arial"/>
              <a:ea typeface="Arial"/>
              <a:cs typeface="Arial"/>
              <a:sym typeface="Arial"/>
            </a:endParaRPr>
          </a:p>
        </p:txBody>
      </p:sp>
      <p:pic>
        <p:nvPicPr>
          <p:cNvPr id="536" name="Google Shape;536;ge207728023_0_0">
            <a:hlinkClick r:id="rId4"/>
          </p:cNvPr>
          <p:cNvPicPr preferRelativeResize="0"/>
          <p:nvPr/>
        </p:nvPicPr>
        <p:blipFill rotWithShape="1">
          <a:blip r:embed="rId5">
            <a:alphaModFix/>
          </a:blip>
          <a:srcRect b="0" l="0" r="0" t="0"/>
          <a:stretch/>
        </p:blipFill>
        <p:spPr>
          <a:xfrm>
            <a:off x="8142940" y="3327524"/>
            <a:ext cx="1062865" cy="1065829"/>
          </a:xfrm>
          <a:prstGeom prst="rect">
            <a:avLst/>
          </a:prstGeom>
          <a:noFill/>
          <a:ln>
            <a:noFill/>
          </a:ln>
        </p:spPr>
      </p:pic>
      <p:pic>
        <p:nvPicPr>
          <p:cNvPr id="537" name="Google Shape;537;ge207728023_0_0">
            <a:hlinkClick r:id="rId6"/>
          </p:cNvPr>
          <p:cNvPicPr preferRelativeResize="0"/>
          <p:nvPr/>
        </p:nvPicPr>
        <p:blipFill rotWithShape="1">
          <a:blip r:embed="rId7">
            <a:alphaModFix/>
          </a:blip>
          <a:srcRect b="0" l="0" r="0" t="0"/>
          <a:stretch/>
        </p:blipFill>
        <p:spPr>
          <a:xfrm>
            <a:off x="6413010" y="1962957"/>
            <a:ext cx="862929" cy="832443"/>
          </a:xfrm>
          <a:prstGeom prst="rect">
            <a:avLst/>
          </a:prstGeom>
          <a:noFill/>
          <a:ln>
            <a:noFill/>
          </a:ln>
        </p:spPr>
      </p:pic>
      <p:cxnSp>
        <p:nvCxnSpPr>
          <p:cNvPr id="538" name="Google Shape;538;ge207728023_0_0"/>
          <p:cNvCxnSpPr>
            <a:stCxn id="539" idx="1"/>
            <a:endCxn id="537" idx="3"/>
          </p:cNvCxnSpPr>
          <p:nvPr/>
        </p:nvCxnSpPr>
        <p:spPr>
          <a:xfrm rot="10800000">
            <a:off x="7275883" y="2379122"/>
            <a:ext cx="1194000" cy="565500"/>
          </a:xfrm>
          <a:prstGeom prst="straightConnector1">
            <a:avLst/>
          </a:prstGeom>
          <a:noFill/>
          <a:ln cap="flat" cmpd="sng" w="9525">
            <a:solidFill>
              <a:srgbClr val="F9B233"/>
            </a:solidFill>
            <a:prstDash val="solid"/>
            <a:round/>
            <a:headEnd len="sm" w="sm" type="none"/>
            <a:tailEnd len="med" w="med" type="triangle"/>
          </a:ln>
        </p:spPr>
      </p:cxnSp>
      <p:pic>
        <p:nvPicPr>
          <p:cNvPr id="540" name="Google Shape;540;ge207728023_0_0">
            <a:hlinkClick r:id="rId8"/>
          </p:cNvPr>
          <p:cNvPicPr preferRelativeResize="0"/>
          <p:nvPr/>
        </p:nvPicPr>
        <p:blipFill rotWithShape="1">
          <a:blip r:embed="rId9">
            <a:alphaModFix/>
          </a:blip>
          <a:srcRect b="0" l="0" r="0" t="0"/>
          <a:stretch/>
        </p:blipFill>
        <p:spPr>
          <a:xfrm>
            <a:off x="8318707" y="5154281"/>
            <a:ext cx="861091" cy="852044"/>
          </a:xfrm>
          <a:prstGeom prst="rect">
            <a:avLst/>
          </a:prstGeom>
          <a:noFill/>
          <a:ln>
            <a:noFill/>
          </a:ln>
        </p:spPr>
      </p:pic>
      <p:cxnSp>
        <p:nvCxnSpPr>
          <p:cNvPr id="541" name="Google Shape;541;ge207728023_0_0"/>
          <p:cNvCxnSpPr>
            <a:stCxn id="540" idx="0"/>
            <a:endCxn id="536" idx="2"/>
          </p:cNvCxnSpPr>
          <p:nvPr/>
        </p:nvCxnSpPr>
        <p:spPr>
          <a:xfrm rot="10800000">
            <a:off x="8674253" y="4393481"/>
            <a:ext cx="75000" cy="760800"/>
          </a:xfrm>
          <a:prstGeom prst="straightConnector1">
            <a:avLst/>
          </a:prstGeom>
          <a:noFill/>
          <a:ln cap="flat" cmpd="sng" w="9525">
            <a:solidFill>
              <a:srgbClr val="F9B233"/>
            </a:solidFill>
            <a:prstDash val="lgDash"/>
            <a:round/>
            <a:headEnd len="sm" w="sm" type="none"/>
            <a:tailEnd len="med" w="med" type="triangle"/>
          </a:ln>
        </p:spPr>
      </p:cxnSp>
      <p:sp>
        <p:nvSpPr>
          <p:cNvPr id="542" name="Google Shape;542;ge207728023_0_0"/>
          <p:cNvSpPr/>
          <p:nvPr/>
        </p:nvSpPr>
        <p:spPr>
          <a:xfrm>
            <a:off x="5488414" y="5351710"/>
            <a:ext cx="1437000" cy="486300"/>
          </a:xfrm>
          <a:prstGeom prst="rect">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Execution provenance</a:t>
            </a:r>
            <a:endParaRPr b="0" i="0" sz="1600" u="none" cap="none" strike="noStrike">
              <a:solidFill>
                <a:srgbClr val="FFFFFF"/>
              </a:solidFill>
              <a:latin typeface="Arial"/>
              <a:ea typeface="Arial"/>
              <a:cs typeface="Arial"/>
              <a:sym typeface="Arial"/>
            </a:endParaRPr>
          </a:p>
        </p:txBody>
      </p:sp>
      <p:sp>
        <p:nvSpPr>
          <p:cNvPr id="543" name="Google Shape;543;ge207728023_0_0"/>
          <p:cNvSpPr/>
          <p:nvPr/>
        </p:nvSpPr>
        <p:spPr>
          <a:xfrm>
            <a:off x="3188254" y="5201564"/>
            <a:ext cx="1205700" cy="787500"/>
          </a:xfrm>
          <a:prstGeom prst="ellipse">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FFFFFF"/>
                </a:solidFill>
                <a:latin typeface="Arial"/>
                <a:ea typeface="Arial"/>
                <a:cs typeface="Arial"/>
                <a:sym typeface="Arial"/>
              </a:rPr>
              <a:t>Launch</a:t>
            </a:r>
            <a:endParaRPr b="0" i="0" sz="1600" u="none" cap="none" strike="noStrike">
              <a:solidFill>
                <a:srgbClr val="FFFFFF"/>
              </a:solidFill>
              <a:latin typeface="Arial"/>
              <a:ea typeface="Arial"/>
              <a:cs typeface="Arial"/>
              <a:sym typeface="Arial"/>
            </a:endParaRPr>
          </a:p>
        </p:txBody>
      </p:sp>
      <p:cxnSp>
        <p:nvCxnSpPr>
          <p:cNvPr id="544" name="Google Shape;544;ge207728023_0_0"/>
          <p:cNvCxnSpPr>
            <a:stCxn id="537" idx="1"/>
            <a:endCxn id="531" idx="0"/>
          </p:cNvCxnSpPr>
          <p:nvPr/>
        </p:nvCxnSpPr>
        <p:spPr>
          <a:xfrm flipH="1">
            <a:off x="3866610" y="2379179"/>
            <a:ext cx="2546400" cy="380700"/>
          </a:xfrm>
          <a:prstGeom prst="straightConnector1">
            <a:avLst/>
          </a:prstGeom>
          <a:noFill/>
          <a:ln cap="flat" cmpd="sng" w="9525">
            <a:solidFill>
              <a:srgbClr val="F9B233"/>
            </a:solidFill>
            <a:prstDash val="solid"/>
            <a:round/>
            <a:headEnd len="sm" w="sm" type="none"/>
            <a:tailEnd len="med" w="med" type="triangle"/>
          </a:ln>
        </p:spPr>
      </p:cxnSp>
      <p:sp>
        <p:nvSpPr>
          <p:cNvPr id="545" name="Google Shape;545;ge207728023_0_0"/>
          <p:cNvSpPr/>
          <p:nvPr/>
        </p:nvSpPr>
        <p:spPr>
          <a:xfrm>
            <a:off x="4581725" y="1541375"/>
            <a:ext cx="2037300" cy="852000"/>
          </a:xfrm>
          <a:prstGeom prst="rect">
            <a:avLst/>
          </a:prstGeom>
          <a:noFill/>
          <a:ln>
            <a:noFill/>
          </a:ln>
        </p:spPr>
        <p:txBody>
          <a:bodyPr anchorCtr="0" anchor="t"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Calibri"/>
                <a:ea typeface="Calibri"/>
                <a:cs typeface="Calibri"/>
                <a:sym typeface="Calibri"/>
              </a:rPr>
              <a:t>Materialize</a:t>
            </a:r>
            <a:endParaRPr b="0" i="0" sz="16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Calibri"/>
                <a:ea typeface="Calibri"/>
                <a:cs typeface="Calibri"/>
                <a:sym typeface="Calibri"/>
              </a:rPr>
              <a:t>(in a secure gocryptfs </a:t>
            </a:r>
            <a:r>
              <a:rPr b="1" i="0" lang="en-GB" sz="1600" u="none" cap="none" strike="noStrike">
                <a:solidFill>
                  <a:srgbClr val="000000"/>
                </a:solidFill>
                <a:latin typeface="Calibri"/>
                <a:ea typeface="Calibri"/>
                <a:cs typeface="Calibri"/>
                <a:sym typeface="Calibri"/>
              </a:rPr>
              <a:t>FUSE </a:t>
            </a:r>
            <a:r>
              <a:rPr b="0" i="0" lang="en-GB" sz="1600" u="none" cap="none" strike="noStrike">
                <a:solidFill>
                  <a:srgbClr val="000000"/>
                </a:solidFill>
                <a:latin typeface="Calibri"/>
                <a:ea typeface="Calibri"/>
                <a:cs typeface="Calibri"/>
                <a:sym typeface="Calibri"/>
              </a:rPr>
              <a:t>mount point)</a:t>
            </a:r>
            <a:endParaRPr b="0" i="0" sz="1600" u="none" cap="none" strike="noStrike">
              <a:solidFill>
                <a:srgbClr val="000000"/>
              </a:solidFill>
              <a:latin typeface="Calibri"/>
              <a:ea typeface="Calibri"/>
              <a:cs typeface="Calibri"/>
              <a:sym typeface="Calibri"/>
            </a:endParaRPr>
          </a:p>
        </p:txBody>
      </p:sp>
      <p:sp>
        <p:nvSpPr>
          <p:cNvPr id="546" name="Google Shape;546;ge207728023_0_0"/>
          <p:cNvSpPr/>
          <p:nvPr/>
        </p:nvSpPr>
        <p:spPr>
          <a:xfrm>
            <a:off x="9571416" y="2379136"/>
            <a:ext cx="1837200" cy="1615200"/>
          </a:xfrm>
          <a:prstGeom prst="rect">
            <a:avLst/>
          </a:prstGeom>
          <a:noFill/>
          <a:ln>
            <a:noFill/>
          </a:ln>
        </p:spPr>
        <p:txBody>
          <a:bodyPr anchorCtr="0" anchor="t"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400" u="none" cap="none" strike="noStrike">
                <a:solidFill>
                  <a:srgbClr val="000000"/>
                </a:solidFill>
                <a:latin typeface="Calibri"/>
                <a:ea typeface="Calibri"/>
                <a:cs typeface="Calibri"/>
                <a:sym typeface="Calibri"/>
              </a:rPr>
              <a:t>Clone workflow repo or</a:t>
            </a:r>
            <a:br>
              <a:rPr b="0" i="0" lang="en-GB" sz="1400" u="none" cap="none" strike="noStrike">
                <a:solidFill>
                  <a:srgbClr val="000000"/>
                </a:solidFill>
                <a:latin typeface="Calibri"/>
                <a:ea typeface="Calibri"/>
                <a:cs typeface="Calibri"/>
                <a:sym typeface="Calibri"/>
              </a:rPr>
            </a:br>
            <a:r>
              <a:rPr b="0" i="0" lang="en-GB" sz="1400" u="none" cap="none" strike="noStrike">
                <a:solidFill>
                  <a:srgbClr val="000000"/>
                </a:solidFill>
                <a:latin typeface="Calibri"/>
                <a:ea typeface="Calibri"/>
                <a:cs typeface="Calibri"/>
                <a:sym typeface="Calibri"/>
              </a:rPr>
              <a:t>RO-Crate workflow (raw or from WH)</a:t>
            </a:r>
            <a:endParaRPr b="0" i="0" sz="1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600"/>
              <a:buFont typeface="Arial"/>
              <a:buNone/>
            </a:pPr>
            <a:r>
              <a:rPr b="0" i="0" lang="en-GB" sz="1400" u="none" cap="none" strike="noStrike">
                <a:solidFill>
                  <a:srgbClr val="000000"/>
                </a:solidFill>
                <a:latin typeface="Calibri"/>
                <a:ea typeface="Calibri"/>
                <a:cs typeface="Calibri"/>
                <a:sym typeface="Calibri"/>
              </a:rPr>
              <a:t>or</a:t>
            </a:r>
            <a:endParaRPr b="0" i="0" sz="1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600"/>
              <a:buFont typeface="Arial"/>
              <a:buNone/>
            </a:pPr>
            <a:r>
              <a:rPr b="0" i="0" lang="en-GB" sz="1400" u="none" cap="none" strike="noStrike">
                <a:solidFill>
                  <a:srgbClr val="000000"/>
                </a:solidFill>
                <a:latin typeface="Calibri"/>
                <a:ea typeface="Calibri"/>
                <a:cs typeface="Calibri"/>
                <a:sym typeface="Calibri"/>
              </a:rPr>
              <a:t>workflow files at a GA4GH TRSv2 service</a:t>
            </a:r>
            <a:endParaRPr b="0" i="0" sz="1400" u="none" cap="none" strike="noStrike">
              <a:solidFill>
                <a:srgbClr val="000000"/>
              </a:solidFill>
              <a:latin typeface="Calibri"/>
              <a:ea typeface="Calibri"/>
              <a:cs typeface="Calibri"/>
              <a:sym typeface="Calibri"/>
            </a:endParaRPr>
          </a:p>
        </p:txBody>
      </p:sp>
      <p:sp>
        <p:nvSpPr>
          <p:cNvPr id="547" name="Google Shape;547;ge207728023_0_0"/>
          <p:cNvSpPr/>
          <p:nvPr/>
        </p:nvSpPr>
        <p:spPr>
          <a:xfrm>
            <a:off x="3460942" y="4516298"/>
            <a:ext cx="660300" cy="686100"/>
          </a:xfrm>
          <a:prstGeom prst="downArrow">
            <a:avLst>
              <a:gd fmla="val 50000" name="adj1"/>
              <a:gd fmla="val 50000" name="adj2"/>
            </a:avLst>
          </a:prstGeom>
          <a:solidFill>
            <a:srgbClr val="1F8787"/>
          </a:solidFill>
          <a:ln cap="flat" cmpd="sng" w="9525">
            <a:solidFill>
              <a:srgbClr val="F9B233"/>
            </a:solidFill>
            <a:prstDash val="solid"/>
            <a:round/>
            <a:headEnd len="sm" w="sm" type="none"/>
            <a:tailEnd len="sm" w="sm" type="none"/>
          </a:ln>
        </p:spPr>
        <p:txBody>
          <a:bodyPr anchorCtr="0" anchor="ctr" bIns="91400" lIns="91400" spcFirstLastPara="1" rIns="91400" wrap="square" tIns="914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48" name="Google Shape;548;ge207728023_0_0"/>
          <p:cNvCxnSpPr>
            <a:stCxn id="543" idx="6"/>
            <a:endCxn id="542" idx="1"/>
          </p:cNvCxnSpPr>
          <p:nvPr/>
        </p:nvCxnSpPr>
        <p:spPr>
          <a:xfrm flipH="1" rot="10800000">
            <a:off x="4393954" y="5594714"/>
            <a:ext cx="1094400" cy="600"/>
          </a:xfrm>
          <a:prstGeom prst="straightConnector1">
            <a:avLst/>
          </a:prstGeom>
          <a:noFill/>
          <a:ln cap="flat" cmpd="sng" w="9525">
            <a:solidFill>
              <a:srgbClr val="F9B233"/>
            </a:solidFill>
            <a:prstDash val="solid"/>
            <a:round/>
            <a:headEnd len="sm" w="sm" type="none"/>
            <a:tailEnd len="med" w="med" type="triangle"/>
          </a:ln>
        </p:spPr>
      </p:cxnSp>
      <p:sp>
        <p:nvSpPr>
          <p:cNvPr id="549" name="Google Shape;549;ge207728023_0_0"/>
          <p:cNvSpPr/>
          <p:nvPr/>
        </p:nvSpPr>
        <p:spPr>
          <a:xfrm>
            <a:off x="4507573" y="5186878"/>
            <a:ext cx="865800" cy="426600"/>
          </a:xfrm>
          <a:prstGeom prst="rect">
            <a:avLst/>
          </a:prstGeom>
          <a:noFill/>
          <a:ln>
            <a:noFill/>
          </a:ln>
        </p:spPr>
        <p:txBody>
          <a:bodyPr anchorCtr="0" anchor="t"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Calibri"/>
                <a:ea typeface="Calibri"/>
                <a:cs typeface="Calibri"/>
                <a:sym typeface="Calibri"/>
              </a:rPr>
              <a:t>Gather</a:t>
            </a:r>
            <a:endParaRPr b="0" i="0" sz="1600" u="none" cap="none" strike="noStrike">
              <a:solidFill>
                <a:srgbClr val="000000"/>
              </a:solidFill>
              <a:latin typeface="Calibri"/>
              <a:ea typeface="Calibri"/>
              <a:cs typeface="Calibri"/>
              <a:sym typeface="Calibri"/>
            </a:endParaRPr>
          </a:p>
        </p:txBody>
      </p:sp>
      <p:cxnSp>
        <p:nvCxnSpPr>
          <p:cNvPr id="550" name="Google Shape;550;ge207728023_0_0"/>
          <p:cNvCxnSpPr>
            <a:stCxn id="542" idx="3"/>
            <a:endCxn id="540" idx="1"/>
          </p:cNvCxnSpPr>
          <p:nvPr/>
        </p:nvCxnSpPr>
        <p:spPr>
          <a:xfrm flipH="1" rot="10800000">
            <a:off x="6925414" y="5580160"/>
            <a:ext cx="1393200" cy="14700"/>
          </a:xfrm>
          <a:prstGeom prst="straightConnector1">
            <a:avLst/>
          </a:prstGeom>
          <a:noFill/>
          <a:ln cap="flat" cmpd="sng" w="9525">
            <a:solidFill>
              <a:srgbClr val="F9B233"/>
            </a:solidFill>
            <a:prstDash val="lgDashDot"/>
            <a:round/>
            <a:headEnd len="sm" w="sm" type="none"/>
            <a:tailEnd len="med" w="med" type="triangle"/>
          </a:ln>
        </p:spPr>
      </p:cxnSp>
      <p:sp>
        <p:nvSpPr>
          <p:cNvPr id="551" name="Google Shape;551;ge207728023_0_0"/>
          <p:cNvSpPr/>
          <p:nvPr/>
        </p:nvSpPr>
        <p:spPr>
          <a:xfrm>
            <a:off x="6962651" y="4993378"/>
            <a:ext cx="1318800" cy="533100"/>
          </a:xfrm>
          <a:prstGeom prst="rect">
            <a:avLst/>
          </a:prstGeom>
          <a:noFill/>
          <a:ln>
            <a:noFill/>
          </a:ln>
        </p:spPr>
        <p:txBody>
          <a:bodyPr anchorCtr="0" anchor="t" bIns="91375" lIns="91375" spcFirstLastPara="1" rIns="91375" wrap="square" tIns="91375">
            <a:noAutofit/>
          </a:bodyPr>
          <a:lstStyle/>
          <a:p>
            <a:pPr indent="0" lvl="0" marL="0" marR="0" rtl="0" algn="ctr">
              <a:lnSpc>
                <a:spcPct val="100000"/>
              </a:lnSpc>
              <a:spcBef>
                <a:spcPts val="0"/>
              </a:spcBef>
              <a:spcAft>
                <a:spcPts val="0"/>
              </a:spcAft>
              <a:buClr>
                <a:srgbClr val="000000"/>
              </a:buClr>
              <a:buSzPts val="1600"/>
              <a:buFont typeface="Arial"/>
              <a:buNone/>
            </a:pPr>
            <a:r>
              <a:rPr b="0" i="0" lang="en-GB" sz="1400" u="none" cap="none" strike="noStrike">
                <a:solidFill>
                  <a:srgbClr val="000000"/>
                </a:solidFill>
                <a:latin typeface="Calibri"/>
                <a:ea typeface="Calibri"/>
                <a:cs typeface="Calibri"/>
                <a:sym typeface="Calibri"/>
              </a:rPr>
              <a:t>Generate from provenance</a:t>
            </a:r>
            <a:endParaRPr b="0" i="0" sz="1400" u="none" cap="none" strike="noStrike">
              <a:solidFill>
                <a:srgbClr val="000000"/>
              </a:solidFill>
              <a:latin typeface="Calibri"/>
              <a:ea typeface="Calibri"/>
              <a:cs typeface="Calibri"/>
              <a:sym typeface="Calibri"/>
            </a:endParaRPr>
          </a:p>
        </p:txBody>
      </p:sp>
      <p:sp>
        <p:nvSpPr>
          <p:cNvPr id="552" name="Google Shape;552;ge207728023_0_0"/>
          <p:cNvSpPr/>
          <p:nvPr/>
        </p:nvSpPr>
        <p:spPr>
          <a:xfrm>
            <a:off x="8015933" y="2226335"/>
            <a:ext cx="293700" cy="616200"/>
          </a:xfrm>
          <a:prstGeom prst="rect">
            <a:avLst/>
          </a:prstGeom>
          <a:noFill/>
          <a:ln>
            <a:noFill/>
          </a:ln>
        </p:spPr>
        <p:txBody>
          <a:bodyPr anchorCtr="0" anchor="ctr" bIns="91400" lIns="91400" spcFirstLastPara="1" rIns="91400" wrap="square" tIns="91400">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1</a:t>
            </a:r>
            <a:endParaRPr b="0" i="0" sz="1600" u="none" cap="none" strike="noStrike">
              <a:solidFill>
                <a:srgbClr val="000000"/>
              </a:solidFill>
              <a:latin typeface="Calibri"/>
              <a:ea typeface="Calibri"/>
              <a:cs typeface="Calibri"/>
              <a:sym typeface="Calibri"/>
            </a:endParaRPr>
          </a:p>
        </p:txBody>
      </p:sp>
      <p:sp>
        <p:nvSpPr>
          <p:cNvPr id="553" name="Google Shape;553;ge207728023_0_0"/>
          <p:cNvSpPr/>
          <p:nvPr/>
        </p:nvSpPr>
        <p:spPr>
          <a:xfrm>
            <a:off x="3188257" y="4445248"/>
            <a:ext cx="293700" cy="616200"/>
          </a:xfrm>
          <a:prstGeom prst="rect">
            <a:avLst/>
          </a:prstGeom>
          <a:noFill/>
          <a:ln>
            <a:noFill/>
          </a:ln>
        </p:spPr>
        <p:txBody>
          <a:bodyPr anchorCtr="0" anchor="ctr" bIns="91400" lIns="91400" spcFirstLastPara="1" rIns="91400" wrap="square" tIns="91400">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3</a:t>
            </a:r>
            <a:endParaRPr b="0" i="0" sz="1600" u="none" cap="none" strike="noStrike">
              <a:solidFill>
                <a:srgbClr val="000000"/>
              </a:solidFill>
              <a:latin typeface="Calibri"/>
              <a:ea typeface="Calibri"/>
              <a:cs typeface="Calibri"/>
              <a:sym typeface="Calibri"/>
            </a:endParaRPr>
          </a:p>
        </p:txBody>
      </p:sp>
      <p:sp>
        <p:nvSpPr>
          <p:cNvPr id="554" name="Google Shape;554;ge207728023_0_0"/>
          <p:cNvSpPr/>
          <p:nvPr/>
        </p:nvSpPr>
        <p:spPr>
          <a:xfrm>
            <a:off x="5776912" y="2393376"/>
            <a:ext cx="293700" cy="616200"/>
          </a:xfrm>
          <a:prstGeom prst="rect">
            <a:avLst/>
          </a:prstGeom>
          <a:noFill/>
          <a:ln>
            <a:noFill/>
          </a:ln>
        </p:spPr>
        <p:txBody>
          <a:bodyPr anchorCtr="0" anchor="ctr" bIns="91400" lIns="91400" spcFirstLastPara="1" rIns="91400" wrap="square" tIns="91400">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2</a:t>
            </a:r>
            <a:endParaRPr b="0" i="0" sz="1600" u="none" cap="none" strike="noStrike">
              <a:solidFill>
                <a:srgbClr val="000000"/>
              </a:solidFill>
              <a:latin typeface="Calibri"/>
              <a:ea typeface="Calibri"/>
              <a:cs typeface="Calibri"/>
              <a:sym typeface="Calibri"/>
            </a:endParaRPr>
          </a:p>
        </p:txBody>
      </p:sp>
      <p:pic>
        <p:nvPicPr>
          <p:cNvPr id="555" name="Google Shape;555;ge207728023_0_0"/>
          <p:cNvPicPr preferRelativeResize="0"/>
          <p:nvPr/>
        </p:nvPicPr>
        <p:blipFill rotWithShape="1">
          <a:blip r:embed="rId10">
            <a:alphaModFix/>
          </a:blip>
          <a:srcRect b="0" l="0" r="0" t="0"/>
          <a:stretch/>
        </p:blipFill>
        <p:spPr>
          <a:xfrm>
            <a:off x="1937119" y="3973581"/>
            <a:ext cx="483254" cy="487089"/>
          </a:xfrm>
          <a:prstGeom prst="rect">
            <a:avLst/>
          </a:prstGeom>
          <a:noFill/>
          <a:ln>
            <a:noFill/>
          </a:ln>
        </p:spPr>
      </p:pic>
      <p:sp>
        <p:nvSpPr>
          <p:cNvPr id="556" name="Google Shape;556;ge207728023_0_0"/>
          <p:cNvSpPr/>
          <p:nvPr/>
        </p:nvSpPr>
        <p:spPr>
          <a:xfrm>
            <a:off x="7475210" y="5423113"/>
            <a:ext cx="293700" cy="616200"/>
          </a:xfrm>
          <a:prstGeom prst="rect">
            <a:avLst/>
          </a:prstGeom>
          <a:noFill/>
          <a:ln>
            <a:noFill/>
          </a:ln>
        </p:spPr>
        <p:txBody>
          <a:bodyPr anchorCtr="0" anchor="ctr" bIns="91400" lIns="91400" spcFirstLastPara="1" rIns="91400" wrap="square" tIns="91400">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5</a:t>
            </a:r>
            <a:endParaRPr b="0" i="0" sz="1600" u="none" cap="none" strike="noStrike">
              <a:solidFill>
                <a:srgbClr val="000000"/>
              </a:solidFill>
              <a:latin typeface="Calibri"/>
              <a:ea typeface="Calibri"/>
              <a:cs typeface="Calibri"/>
              <a:sym typeface="Calibri"/>
            </a:endParaRPr>
          </a:p>
        </p:txBody>
      </p:sp>
      <p:sp>
        <p:nvSpPr>
          <p:cNvPr id="557" name="Google Shape;557;ge207728023_0_0"/>
          <p:cNvSpPr/>
          <p:nvPr/>
        </p:nvSpPr>
        <p:spPr>
          <a:xfrm>
            <a:off x="4728817" y="5423114"/>
            <a:ext cx="293700" cy="616200"/>
          </a:xfrm>
          <a:prstGeom prst="rect">
            <a:avLst/>
          </a:prstGeom>
          <a:noFill/>
          <a:ln>
            <a:noFill/>
          </a:ln>
        </p:spPr>
        <p:txBody>
          <a:bodyPr anchorCtr="0" anchor="ctr" bIns="91400" lIns="91400" spcFirstLastPara="1" rIns="91400" wrap="square" tIns="91400">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4</a:t>
            </a:r>
            <a:endParaRPr b="0" i="0" sz="1600" u="none" cap="none" strike="noStrike">
              <a:solidFill>
                <a:srgbClr val="000000"/>
              </a:solidFill>
              <a:latin typeface="Calibri"/>
              <a:ea typeface="Calibri"/>
              <a:cs typeface="Calibri"/>
              <a:sym typeface="Calibri"/>
            </a:endParaRPr>
          </a:p>
        </p:txBody>
      </p:sp>
      <p:pic>
        <p:nvPicPr>
          <p:cNvPr descr="Logotipo&#10;&#10;Descripción generada automáticamente" id="558" name="Google Shape;558;ge207728023_0_0"/>
          <p:cNvPicPr preferRelativeResize="0"/>
          <p:nvPr/>
        </p:nvPicPr>
        <p:blipFill rotWithShape="1">
          <a:blip r:embed="rId11">
            <a:alphaModFix/>
          </a:blip>
          <a:srcRect b="0" l="0" r="0" t="0"/>
          <a:stretch/>
        </p:blipFill>
        <p:spPr>
          <a:xfrm>
            <a:off x="710519" y="3327700"/>
            <a:ext cx="1021779" cy="510889"/>
          </a:xfrm>
          <a:prstGeom prst="rect">
            <a:avLst/>
          </a:prstGeom>
          <a:noFill/>
          <a:ln>
            <a:noFill/>
          </a:ln>
        </p:spPr>
      </p:pic>
      <p:sp>
        <p:nvSpPr>
          <p:cNvPr id="559" name="Google Shape;559;ge207728023_0_0"/>
          <p:cNvSpPr/>
          <p:nvPr/>
        </p:nvSpPr>
        <p:spPr>
          <a:xfrm>
            <a:off x="8674372" y="4600961"/>
            <a:ext cx="888900" cy="335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Upload</a:t>
            </a:r>
            <a:endParaRPr b="0" i="0" sz="1600" u="none" cap="none" strike="noStrike">
              <a:solidFill>
                <a:schemeClr val="dk1"/>
              </a:solidFill>
              <a:latin typeface="Calibri"/>
              <a:ea typeface="Calibri"/>
              <a:cs typeface="Calibri"/>
              <a:sym typeface="Calibri"/>
            </a:endParaRPr>
          </a:p>
        </p:txBody>
      </p:sp>
      <p:sp>
        <p:nvSpPr>
          <p:cNvPr id="560" name="Google Shape;560;ge207728023_0_0"/>
          <p:cNvSpPr/>
          <p:nvPr/>
        </p:nvSpPr>
        <p:spPr>
          <a:xfrm>
            <a:off x="8370455" y="4451803"/>
            <a:ext cx="284100" cy="484500"/>
          </a:xfrm>
          <a:prstGeom prst="rect">
            <a:avLst/>
          </a:prstGeom>
          <a:noFill/>
          <a:ln>
            <a:noFill/>
          </a:ln>
        </p:spPr>
        <p:txBody>
          <a:bodyPr anchorCtr="0" anchor="ctr" bIns="91375" lIns="91375" spcFirstLastPara="1" rIns="91375" wrap="square" tIns="91375">
            <a:noAutofit/>
          </a:bodyPr>
          <a:lstStyle/>
          <a:p>
            <a:pPr indent="0" lvl="0" marL="0" marR="0" rtl="0" algn="r">
              <a:lnSpc>
                <a:spcPct val="100000"/>
              </a:lnSpc>
              <a:spcBef>
                <a:spcPts val="0"/>
              </a:spcBef>
              <a:spcAft>
                <a:spcPts val="0"/>
              </a:spcAft>
              <a:buClr>
                <a:srgbClr val="000000"/>
              </a:buClr>
              <a:buSzPts val="1600"/>
              <a:buFont typeface="Arial"/>
              <a:buNone/>
            </a:pPr>
            <a:r>
              <a:rPr b="1" i="0" lang="en-GB" sz="1600" u="none" cap="none" strike="noStrike">
                <a:solidFill>
                  <a:srgbClr val="F9B233"/>
                </a:solidFill>
                <a:latin typeface="Calibri"/>
                <a:ea typeface="Calibri"/>
                <a:cs typeface="Calibri"/>
                <a:sym typeface="Calibri"/>
              </a:rPr>
              <a:t>6</a:t>
            </a:r>
            <a:endParaRPr b="0" i="0" sz="1600" u="none" cap="none" strike="noStrike">
              <a:solidFill>
                <a:srgbClr val="000000"/>
              </a:solidFill>
              <a:latin typeface="Calibri"/>
              <a:ea typeface="Calibri"/>
              <a:cs typeface="Calibri"/>
              <a:sym typeface="Calibri"/>
            </a:endParaRPr>
          </a:p>
        </p:txBody>
      </p:sp>
      <p:pic>
        <p:nvPicPr>
          <p:cNvPr id="561" name="Google Shape;561;ge207728023_0_0"/>
          <p:cNvPicPr preferRelativeResize="0"/>
          <p:nvPr/>
        </p:nvPicPr>
        <p:blipFill rotWithShape="1">
          <a:blip r:embed="rId12">
            <a:alphaModFix/>
          </a:blip>
          <a:srcRect b="0" l="0" r="0" t="0"/>
          <a:stretch/>
        </p:blipFill>
        <p:spPr>
          <a:xfrm>
            <a:off x="1732299" y="3433767"/>
            <a:ext cx="735690" cy="451154"/>
          </a:xfrm>
          <a:prstGeom prst="rect">
            <a:avLst/>
          </a:prstGeom>
          <a:noFill/>
          <a:ln>
            <a:noFill/>
          </a:ln>
        </p:spPr>
      </p:pic>
      <p:pic>
        <p:nvPicPr>
          <p:cNvPr id="562" name="Google Shape;562;ge207728023_0_0"/>
          <p:cNvPicPr preferRelativeResize="0"/>
          <p:nvPr/>
        </p:nvPicPr>
        <p:blipFill rotWithShape="1">
          <a:blip r:embed="rId13">
            <a:alphaModFix/>
          </a:blip>
          <a:srcRect b="0" l="0" r="0" t="0"/>
          <a:stretch/>
        </p:blipFill>
        <p:spPr>
          <a:xfrm>
            <a:off x="8469883" y="1615818"/>
            <a:ext cx="609600" cy="609600"/>
          </a:xfrm>
          <a:prstGeom prst="rect">
            <a:avLst/>
          </a:prstGeom>
          <a:noFill/>
          <a:ln>
            <a:noFill/>
          </a:ln>
        </p:spPr>
      </p:pic>
      <p:sp>
        <p:nvSpPr>
          <p:cNvPr id="563" name="Google Shape;563;ge207728023_0_0"/>
          <p:cNvSpPr/>
          <p:nvPr/>
        </p:nvSpPr>
        <p:spPr>
          <a:xfrm>
            <a:off x="1613650" y="1572699"/>
            <a:ext cx="2449800" cy="8496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100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a pair of public and private keys are generated used with </a:t>
            </a:r>
            <a:r>
              <a:rPr b="1" i="0" lang="en-GB" sz="1600" u="none" cap="none" strike="noStrike">
                <a:solidFill>
                  <a:schemeClr val="dk1"/>
                </a:solidFill>
                <a:latin typeface="Calibri"/>
                <a:ea typeface="Calibri"/>
                <a:cs typeface="Calibri"/>
                <a:sym typeface="Calibri"/>
              </a:rPr>
              <a:t>Crypt4GH</a:t>
            </a:r>
            <a:endParaRPr b="1" i="0" sz="1600" u="none" cap="none" strike="noStrike">
              <a:solidFill>
                <a:srgbClr val="000000"/>
              </a:solidFill>
              <a:latin typeface="Calibri"/>
              <a:ea typeface="Calibri"/>
              <a:cs typeface="Calibri"/>
              <a:sym typeface="Calibri"/>
            </a:endParaRPr>
          </a:p>
        </p:txBody>
      </p:sp>
      <p:sp>
        <p:nvSpPr>
          <p:cNvPr id="564" name="Google Shape;564;ge207728023_0_0"/>
          <p:cNvSpPr/>
          <p:nvPr/>
        </p:nvSpPr>
        <p:spPr>
          <a:xfrm>
            <a:off x="4121249" y="1541374"/>
            <a:ext cx="293700" cy="1086000"/>
          </a:xfrm>
          <a:prstGeom prst="rightBrace">
            <a:avLst>
              <a:gd fmla="val 50000" name="adj1"/>
              <a:gd fmla="val 50000" name="adj2"/>
            </a:avLst>
          </a:prstGeom>
          <a:noFill/>
          <a:ln cap="flat" cmpd="sng" w="9525">
            <a:solidFill>
              <a:srgbClr val="F9B2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5" name="Google Shape;565;ge207728023_0_0"/>
          <p:cNvCxnSpPr>
            <a:stCxn id="562" idx="1"/>
            <a:endCxn id="537" idx="3"/>
          </p:cNvCxnSpPr>
          <p:nvPr/>
        </p:nvCxnSpPr>
        <p:spPr>
          <a:xfrm flipH="1">
            <a:off x="7275883" y="1920618"/>
            <a:ext cx="1194000" cy="458700"/>
          </a:xfrm>
          <a:prstGeom prst="straightConnector1">
            <a:avLst/>
          </a:prstGeom>
          <a:noFill/>
          <a:ln cap="flat" cmpd="sng" w="9525">
            <a:solidFill>
              <a:srgbClr val="F9B233"/>
            </a:solidFill>
            <a:prstDash val="solid"/>
            <a:round/>
            <a:headEnd len="sm" w="sm" type="none"/>
            <a:tailEnd len="med" w="med" type="triangle"/>
          </a:ln>
        </p:spPr>
      </p:cxnSp>
      <p:pic>
        <p:nvPicPr>
          <p:cNvPr id="566" name="Google Shape;566;ge207728023_0_0">
            <a:hlinkClick r:id="rId14"/>
          </p:cNvPr>
          <p:cNvPicPr preferRelativeResize="0"/>
          <p:nvPr/>
        </p:nvPicPr>
        <p:blipFill rotWithShape="1">
          <a:blip r:embed="rId15">
            <a:alphaModFix/>
          </a:blip>
          <a:srcRect b="0" l="0" r="0" t="0"/>
          <a:stretch/>
        </p:blipFill>
        <p:spPr>
          <a:xfrm>
            <a:off x="10321110" y="5790440"/>
            <a:ext cx="1191039" cy="667210"/>
          </a:xfrm>
          <a:prstGeom prst="rect">
            <a:avLst/>
          </a:prstGeom>
          <a:noFill/>
          <a:ln>
            <a:noFill/>
          </a:ln>
        </p:spPr>
      </p:pic>
      <p:pic>
        <p:nvPicPr>
          <p:cNvPr id="539" name="Google Shape;539;ge207728023_0_0">
            <a:hlinkClick r:id="rId16"/>
          </p:cNvPr>
          <p:cNvPicPr preferRelativeResize="0"/>
          <p:nvPr/>
        </p:nvPicPr>
        <p:blipFill rotWithShape="1">
          <a:blip r:embed="rId9">
            <a:alphaModFix/>
          </a:blip>
          <a:srcRect b="0" l="0" r="0" t="0"/>
          <a:stretch/>
        </p:blipFill>
        <p:spPr>
          <a:xfrm>
            <a:off x="8469883" y="2518600"/>
            <a:ext cx="861091" cy="852044"/>
          </a:xfrm>
          <a:prstGeom prst="rect">
            <a:avLst/>
          </a:prstGeom>
          <a:noFill/>
          <a:ln>
            <a:noFill/>
          </a:ln>
        </p:spPr>
      </p:pic>
      <p:cxnSp>
        <p:nvCxnSpPr>
          <p:cNvPr id="567" name="Google Shape;567;ge207728023_0_0"/>
          <p:cNvCxnSpPr>
            <a:stCxn id="540" idx="0"/>
          </p:cNvCxnSpPr>
          <p:nvPr/>
        </p:nvCxnSpPr>
        <p:spPr>
          <a:xfrm rot="10800000">
            <a:off x="7995953" y="4829381"/>
            <a:ext cx="753300" cy="324900"/>
          </a:xfrm>
          <a:prstGeom prst="straightConnector1">
            <a:avLst/>
          </a:prstGeom>
          <a:noFill/>
          <a:ln cap="flat" cmpd="sng" w="9525">
            <a:solidFill>
              <a:srgbClr val="F9B233"/>
            </a:solidFill>
            <a:prstDash val="lgDash"/>
            <a:round/>
            <a:headEnd len="sm" w="sm" type="none"/>
            <a:tailEnd len="med" w="med" type="triangle"/>
          </a:ln>
        </p:spPr>
      </p:cxnSp>
      <p:pic>
        <p:nvPicPr>
          <p:cNvPr id="568" name="Google Shape;568;ge207728023_0_0"/>
          <p:cNvPicPr preferRelativeResize="0"/>
          <p:nvPr/>
        </p:nvPicPr>
        <p:blipFill rotWithShape="1">
          <a:blip r:embed="rId17">
            <a:alphaModFix/>
          </a:blip>
          <a:srcRect b="0" l="0" r="0" t="0"/>
          <a:stretch/>
        </p:blipFill>
        <p:spPr>
          <a:xfrm>
            <a:off x="9603155" y="4355131"/>
            <a:ext cx="693444" cy="453718"/>
          </a:xfrm>
          <a:prstGeom prst="rect">
            <a:avLst/>
          </a:prstGeom>
          <a:noFill/>
          <a:ln>
            <a:noFill/>
          </a:ln>
        </p:spPr>
      </p:pic>
      <p:cxnSp>
        <p:nvCxnSpPr>
          <p:cNvPr id="569" name="Google Shape;569;ge207728023_0_0"/>
          <p:cNvCxnSpPr>
            <a:stCxn id="540" idx="0"/>
          </p:cNvCxnSpPr>
          <p:nvPr/>
        </p:nvCxnSpPr>
        <p:spPr>
          <a:xfrm flipH="1" rot="10800000">
            <a:off x="8749253" y="4859681"/>
            <a:ext cx="1161900" cy="294600"/>
          </a:xfrm>
          <a:prstGeom prst="straightConnector1">
            <a:avLst/>
          </a:prstGeom>
          <a:noFill/>
          <a:ln cap="flat" cmpd="sng" w="9525">
            <a:solidFill>
              <a:srgbClr val="F9B233"/>
            </a:solidFill>
            <a:prstDash val="lgDash"/>
            <a:round/>
            <a:headEnd len="sm" w="sm" type="none"/>
            <a:tailEnd len="med" w="med" type="triangle"/>
          </a:ln>
        </p:spPr>
      </p:cxnSp>
      <p:cxnSp>
        <p:nvCxnSpPr>
          <p:cNvPr id="570" name="Google Shape;570;ge207728023_0_0"/>
          <p:cNvCxnSpPr>
            <a:stCxn id="536" idx="1"/>
            <a:endCxn id="537" idx="3"/>
          </p:cNvCxnSpPr>
          <p:nvPr/>
        </p:nvCxnSpPr>
        <p:spPr>
          <a:xfrm rot="10800000">
            <a:off x="7275940" y="2379039"/>
            <a:ext cx="867000" cy="1481400"/>
          </a:xfrm>
          <a:prstGeom prst="straightConnector1">
            <a:avLst/>
          </a:prstGeom>
          <a:noFill/>
          <a:ln cap="flat" cmpd="sng" w="9525">
            <a:solidFill>
              <a:srgbClr val="F9B233"/>
            </a:solidFill>
            <a:prstDash val="solid"/>
            <a:round/>
            <a:headEnd len="sm" w="sm" type="none"/>
            <a:tailEnd len="med" w="med" type="triangle"/>
          </a:ln>
        </p:spPr>
      </p:cxnSp>
      <p:cxnSp>
        <p:nvCxnSpPr>
          <p:cNvPr id="571" name="Google Shape;571;ge207728023_0_0"/>
          <p:cNvCxnSpPr>
            <a:stCxn id="536" idx="3"/>
            <a:endCxn id="539" idx="3"/>
          </p:cNvCxnSpPr>
          <p:nvPr/>
        </p:nvCxnSpPr>
        <p:spPr>
          <a:xfrm flipH="1" rot="10800000">
            <a:off x="9205805" y="2944539"/>
            <a:ext cx="125100" cy="915900"/>
          </a:xfrm>
          <a:prstGeom prst="curvedConnector3">
            <a:avLst>
              <a:gd fmla="val 347032" name="adj1"/>
            </a:avLst>
          </a:prstGeom>
          <a:noFill/>
          <a:ln cap="flat" cmpd="sng" w="9525">
            <a:solidFill>
              <a:schemeClr val="accent4"/>
            </a:solidFill>
            <a:prstDash val="solid"/>
            <a:round/>
            <a:headEnd len="sm" w="sm" type="none"/>
            <a:tailEnd len="med" w="med" type="triangle"/>
          </a:ln>
        </p:spPr>
      </p:cxnSp>
      <p:cxnSp>
        <p:nvCxnSpPr>
          <p:cNvPr id="572" name="Google Shape;572;ge207728023_0_0"/>
          <p:cNvCxnSpPr>
            <a:stCxn id="539" idx="0"/>
            <a:endCxn id="562" idx="0"/>
          </p:cNvCxnSpPr>
          <p:nvPr/>
        </p:nvCxnSpPr>
        <p:spPr>
          <a:xfrm flipH="1" rot="5400000">
            <a:off x="8386228" y="2004400"/>
            <a:ext cx="902700" cy="125700"/>
          </a:xfrm>
          <a:prstGeom prst="curvedConnector5">
            <a:avLst>
              <a:gd fmla="val 16240" name="adj1"/>
              <a:gd fmla="val -382404" name="adj2"/>
              <a:gd fmla="val 125333" name="adj3"/>
            </a:avLst>
          </a:prstGeom>
          <a:noFill/>
          <a:ln cap="flat" cmpd="sng" w="9525">
            <a:solidFill>
              <a:schemeClr val="accent4"/>
            </a:solidFill>
            <a:prstDash val="solid"/>
            <a:round/>
            <a:headEnd len="sm" w="sm" type="none"/>
            <a:tailEnd len="med" w="med" type="triangle"/>
          </a:ln>
        </p:spPr>
      </p:cxnSp>
      <p:pic>
        <p:nvPicPr>
          <p:cNvPr id="573" name="Google Shape;573;ge207728023_0_0"/>
          <p:cNvPicPr preferRelativeResize="0"/>
          <p:nvPr/>
        </p:nvPicPr>
        <p:blipFill rotWithShape="1">
          <a:blip r:embed="rId18">
            <a:alphaModFix/>
          </a:blip>
          <a:srcRect b="0" l="0" r="0" t="0"/>
          <a:stretch/>
        </p:blipFill>
        <p:spPr>
          <a:xfrm>
            <a:off x="5521852" y="3048437"/>
            <a:ext cx="1368078" cy="436199"/>
          </a:xfrm>
          <a:prstGeom prst="rect">
            <a:avLst/>
          </a:prstGeom>
          <a:noFill/>
          <a:ln>
            <a:noFill/>
          </a:ln>
        </p:spPr>
      </p:pic>
      <p:pic>
        <p:nvPicPr>
          <p:cNvPr id="574" name="Google Shape;574;ge207728023_0_0"/>
          <p:cNvPicPr preferRelativeResize="0"/>
          <p:nvPr/>
        </p:nvPicPr>
        <p:blipFill rotWithShape="1">
          <a:blip r:embed="rId19">
            <a:alphaModFix/>
          </a:blip>
          <a:srcRect b="0" l="0" r="0" t="0"/>
          <a:stretch/>
        </p:blipFill>
        <p:spPr>
          <a:xfrm>
            <a:off x="5500559" y="3520219"/>
            <a:ext cx="1848745" cy="307720"/>
          </a:xfrm>
          <a:prstGeom prst="rect">
            <a:avLst/>
          </a:prstGeom>
          <a:noFill/>
          <a:ln>
            <a:noFill/>
          </a:ln>
        </p:spPr>
      </p:pic>
      <p:sp>
        <p:nvSpPr>
          <p:cNvPr id="575" name="Google Shape;575;ge207728023_0_0"/>
          <p:cNvSpPr/>
          <p:nvPr/>
        </p:nvSpPr>
        <p:spPr>
          <a:xfrm>
            <a:off x="5521852" y="3974708"/>
            <a:ext cx="1232100" cy="304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...and others</a:t>
            </a:r>
            <a:endParaRPr b="0" i="0" sz="1400" u="none" cap="none" strike="noStrike">
              <a:solidFill>
                <a:srgbClr val="000000"/>
              </a:solidFill>
              <a:latin typeface="Arial"/>
              <a:ea typeface="Arial"/>
              <a:cs typeface="Arial"/>
              <a:sym typeface="Arial"/>
            </a:endParaRPr>
          </a:p>
        </p:txBody>
      </p:sp>
      <p:cxnSp>
        <p:nvCxnSpPr>
          <p:cNvPr id="576" name="Google Shape;576;ge207728023_0_0"/>
          <p:cNvCxnSpPr>
            <a:stCxn id="573" idx="1"/>
            <a:endCxn id="577" idx="1"/>
          </p:cNvCxnSpPr>
          <p:nvPr/>
        </p:nvCxnSpPr>
        <p:spPr>
          <a:xfrm flipH="1">
            <a:off x="5194852" y="3266536"/>
            <a:ext cx="327000" cy="374400"/>
          </a:xfrm>
          <a:prstGeom prst="straightConnector1">
            <a:avLst/>
          </a:prstGeom>
          <a:noFill/>
          <a:ln cap="flat" cmpd="sng" w="9525">
            <a:solidFill>
              <a:srgbClr val="FFC000"/>
            </a:solidFill>
            <a:prstDash val="lgDash"/>
            <a:round/>
            <a:headEnd len="sm" w="sm" type="none"/>
            <a:tailEnd len="med" w="med" type="stealth"/>
          </a:ln>
        </p:spPr>
      </p:cxnSp>
      <p:cxnSp>
        <p:nvCxnSpPr>
          <p:cNvPr id="577" name="Google Shape;577;ge207728023_0_0"/>
          <p:cNvCxnSpPr>
            <a:stCxn id="574" idx="1"/>
            <a:endCxn id="531" idx="3"/>
          </p:cNvCxnSpPr>
          <p:nvPr/>
        </p:nvCxnSpPr>
        <p:spPr>
          <a:xfrm rot="10800000">
            <a:off x="5194859" y="3640779"/>
            <a:ext cx="305700" cy="33300"/>
          </a:xfrm>
          <a:prstGeom prst="straightConnector1">
            <a:avLst/>
          </a:prstGeom>
          <a:noFill/>
          <a:ln cap="flat" cmpd="sng" w="9525">
            <a:solidFill>
              <a:srgbClr val="FFC000"/>
            </a:solidFill>
            <a:prstDash val="solid"/>
            <a:round/>
            <a:headEnd len="sm" w="sm" type="none"/>
            <a:tailEnd len="med" w="med" type="stealth"/>
          </a:ln>
        </p:spPr>
      </p:cxnSp>
      <p:cxnSp>
        <p:nvCxnSpPr>
          <p:cNvPr id="578" name="Google Shape;578;ge207728023_0_0"/>
          <p:cNvCxnSpPr>
            <a:stCxn id="575" idx="1"/>
            <a:endCxn id="577" idx="1"/>
          </p:cNvCxnSpPr>
          <p:nvPr/>
        </p:nvCxnSpPr>
        <p:spPr>
          <a:xfrm rot="10800000">
            <a:off x="5194852" y="3640658"/>
            <a:ext cx="327000" cy="486300"/>
          </a:xfrm>
          <a:prstGeom prst="straightConnector1">
            <a:avLst/>
          </a:prstGeom>
          <a:noFill/>
          <a:ln cap="flat" cmpd="sng" w="9525">
            <a:solidFill>
              <a:srgbClr val="FFC000"/>
            </a:solidFill>
            <a:prstDash val="solid"/>
            <a:round/>
            <a:headEnd len="sm" w="sm" type="none"/>
            <a:tailEnd len="med" w="med" type="stealth"/>
          </a:ln>
        </p:spPr>
      </p:cxnSp>
      <p:pic>
        <p:nvPicPr>
          <p:cNvPr id="579" name="Google Shape;579;ge207728023_0_0"/>
          <p:cNvPicPr preferRelativeResize="0"/>
          <p:nvPr/>
        </p:nvPicPr>
        <p:blipFill rotWithShape="1">
          <a:blip r:embed="rId13">
            <a:alphaModFix/>
          </a:blip>
          <a:srcRect b="0" l="0" r="0" t="0"/>
          <a:stretch/>
        </p:blipFill>
        <p:spPr>
          <a:xfrm>
            <a:off x="1480038" y="2887681"/>
            <a:ext cx="457082" cy="457082"/>
          </a:xfrm>
          <a:prstGeom prst="rect">
            <a:avLst/>
          </a:prstGeom>
          <a:noFill/>
          <a:ln>
            <a:noFill/>
          </a:ln>
        </p:spPr>
      </p:pic>
      <p:pic>
        <p:nvPicPr>
          <p:cNvPr id="580" name="Google Shape;580;ge207728023_0_0"/>
          <p:cNvPicPr preferRelativeResize="0"/>
          <p:nvPr/>
        </p:nvPicPr>
        <p:blipFill rotWithShape="1">
          <a:blip r:embed="rId20">
            <a:alphaModFix/>
          </a:blip>
          <a:srcRect b="0" l="0" r="0" t="0"/>
          <a:stretch/>
        </p:blipFill>
        <p:spPr>
          <a:xfrm>
            <a:off x="9384837" y="2067209"/>
            <a:ext cx="1531792" cy="374936"/>
          </a:xfrm>
          <a:prstGeom prst="rect">
            <a:avLst/>
          </a:prstGeom>
          <a:noFill/>
          <a:ln>
            <a:noFill/>
          </a:ln>
        </p:spPr>
      </p:pic>
      <p:cxnSp>
        <p:nvCxnSpPr>
          <p:cNvPr id="581" name="Google Shape;581;ge207728023_0_0"/>
          <p:cNvCxnSpPr>
            <a:stCxn id="580" idx="0"/>
            <a:endCxn id="562" idx="0"/>
          </p:cNvCxnSpPr>
          <p:nvPr/>
        </p:nvCxnSpPr>
        <p:spPr>
          <a:xfrm flipH="1" rot="5400000">
            <a:off x="9236933" y="1153409"/>
            <a:ext cx="451500" cy="1376100"/>
          </a:xfrm>
          <a:prstGeom prst="curvedConnector3">
            <a:avLst>
              <a:gd fmla="val 187728" name="adj1"/>
            </a:avLst>
          </a:prstGeom>
          <a:noFill/>
          <a:ln cap="flat" cmpd="sng" w="9525">
            <a:solidFill>
              <a:schemeClr val="accent4"/>
            </a:solidFill>
            <a:prstDash val="solid"/>
            <a:round/>
            <a:headEnd len="sm" w="sm" type="none"/>
            <a:tailEnd len="med" w="med" type="stealth"/>
          </a:ln>
        </p:spPr>
      </p:cxnSp>
      <p:pic>
        <p:nvPicPr>
          <p:cNvPr id="582" name="Google Shape;582;ge207728023_0_0">
            <a:hlinkClick r:id="rId21"/>
          </p:cNvPr>
          <p:cNvPicPr preferRelativeResize="0"/>
          <p:nvPr/>
        </p:nvPicPr>
        <p:blipFill rotWithShape="1">
          <a:blip r:embed="rId9">
            <a:alphaModFix/>
          </a:blip>
          <a:srcRect b="0" l="0" r="0" t="0"/>
          <a:stretch/>
        </p:blipFill>
        <p:spPr>
          <a:xfrm>
            <a:off x="6110454" y="4470015"/>
            <a:ext cx="606136" cy="586893"/>
          </a:xfrm>
          <a:prstGeom prst="rect">
            <a:avLst/>
          </a:prstGeom>
          <a:noFill/>
          <a:ln>
            <a:noFill/>
          </a:ln>
        </p:spPr>
      </p:pic>
      <p:cxnSp>
        <p:nvCxnSpPr>
          <p:cNvPr id="583" name="Google Shape;583;ge207728023_0_0"/>
          <p:cNvCxnSpPr>
            <a:stCxn id="543" idx="7"/>
            <a:endCxn id="582" idx="1"/>
          </p:cNvCxnSpPr>
          <p:nvPr/>
        </p:nvCxnSpPr>
        <p:spPr>
          <a:xfrm flipH="1" rot="10800000">
            <a:off x="4217383" y="4763391"/>
            <a:ext cx="1893000" cy="553500"/>
          </a:xfrm>
          <a:prstGeom prst="straightConnector1">
            <a:avLst/>
          </a:prstGeom>
          <a:noFill/>
          <a:ln cap="flat" cmpd="sng" w="9525">
            <a:solidFill>
              <a:srgbClr val="F9B233"/>
            </a:solidFill>
            <a:prstDash val="lgDashDot"/>
            <a:round/>
            <a:headEnd len="sm" w="sm" type="none"/>
            <a:tailEnd len="med" w="med" type="triangle"/>
          </a:ln>
        </p:spPr>
      </p:cxnSp>
      <p:sp>
        <p:nvSpPr>
          <p:cNvPr id="584" name="Google Shape;584;ge207728023_0_0"/>
          <p:cNvSpPr/>
          <p:nvPr/>
        </p:nvSpPr>
        <p:spPr>
          <a:xfrm>
            <a:off x="4507573" y="4522270"/>
            <a:ext cx="1318800" cy="533100"/>
          </a:xfrm>
          <a:prstGeom prst="rect">
            <a:avLst/>
          </a:prstGeom>
          <a:noFill/>
          <a:ln>
            <a:noFill/>
          </a:ln>
        </p:spPr>
        <p:txBody>
          <a:bodyPr anchorCtr="0" anchor="t" bIns="91375" lIns="91375" spcFirstLastPara="1" rIns="91375" wrap="square" tIns="91375">
            <a:noAutofit/>
          </a:bodyPr>
          <a:lstStyle/>
          <a:p>
            <a:pPr indent="0" lvl="0" marL="0" marR="0" rtl="0" algn="ctr">
              <a:lnSpc>
                <a:spcPct val="100000"/>
              </a:lnSpc>
              <a:spcBef>
                <a:spcPts val="0"/>
              </a:spcBef>
              <a:spcAft>
                <a:spcPts val="0"/>
              </a:spcAft>
              <a:buClr>
                <a:srgbClr val="000000"/>
              </a:buClr>
              <a:buSzPts val="1600"/>
              <a:buFont typeface="Arial"/>
              <a:buNone/>
            </a:pPr>
            <a:r>
              <a:rPr b="0" i="0" lang="en-GB" sz="1400" u="none" cap="none" strike="noStrike">
                <a:solidFill>
                  <a:srgbClr val="000000"/>
                </a:solidFill>
                <a:latin typeface="Calibri"/>
                <a:ea typeface="Calibri"/>
                <a:cs typeface="Calibri"/>
                <a:sym typeface="Calibri"/>
              </a:rPr>
              <a:t>Generate from inputs</a:t>
            </a:r>
            <a:endParaRPr b="0" i="0" sz="1400" u="none" cap="none" strike="noStrike">
              <a:solidFill>
                <a:srgbClr val="000000"/>
              </a:solidFill>
              <a:latin typeface="Calibri"/>
              <a:ea typeface="Calibri"/>
              <a:cs typeface="Calibri"/>
              <a:sym typeface="Calibri"/>
            </a:endParaRPr>
          </a:p>
        </p:txBody>
      </p:sp>
      <p:pic>
        <p:nvPicPr>
          <p:cNvPr id="585" name="Google Shape;585;ge207728023_0_0"/>
          <p:cNvPicPr preferRelativeResize="0"/>
          <p:nvPr/>
        </p:nvPicPr>
        <p:blipFill rotWithShape="1">
          <a:blip r:embed="rId22">
            <a:alphaModFix/>
          </a:blip>
          <a:srcRect b="0" l="0" r="0" t="0"/>
          <a:stretch/>
        </p:blipFill>
        <p:spPr>
          <a:xfrm>
            <a:off x="7556370" y="4255321"/>
            <a:ext cx="487622" cy="565541"/>
          </a:xfrm>
          <a:prstGeom prst="rect">
            <a:avLst/>
          </a:prstGeom>
          <a:noFill/>
          <a:ln>
            <a:noFill/>
          </a:ln>
        </p:spPr>
      </p:pic>
      <p:cxnSp>
        <p:nvCxnSpPr>
          <p:cNvPr id="586" name="Google Shape;586;ge207728023_0_0"/>
          <p:cNvCxnSpPr>
            <a:endCxn id="536" idx="1"/>
          </p:cNvCxnSpPr>
          <p:nvPr/>
        </p:nvCxnSpPr>
        <p:spPr>
          <a:xfrm flipH="1" rot="10800000">
            <a:off x="6732940" y="3860439"/>
            <a:ext cx="1410000" cy="933600"/>
          </a:xfrm>
          <a:prstGeom prst="curvedConnector3">
            <a:avLst>
              <a:gd fmla="val 49998" name="adj1"/>
            </a:avLst>
          </a:prstGeom>
          <a:noFill/>
          <a:ln cap="flat" cmpd="sng" w="9525">
            <a:solidFill>
              <a:schemeClr val="accent4"/>
            </a:solidFill>
            <a:prstDash val="lgDash"/>
            <a:round/>
            <a:headEnd len="sm" w="sm" type="none"/>
            <a:tailEnd len="med" w="med" type="stealth"/>
          </a:ln>
        </p:spPr>
      </p:cxnSp>
      <p:sp>
        <p:nvSpPr>
          <p:cNvPr id="587" name="Google Shape;587;ge207728023_0_0"/>
          <p:cNvSpPr txBox="1"/>
          <p:nvPr/>
        </p:nvSpPr>
        <p:spPr>
          <a:xfrm>
            <a:off x="4479750" y="6139825"/>
            <a:ext cx="32325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Calibri"/>
                <a:ea typeface="Calibri"/>
                <a:cs typeface="Calibri"/>
                <a:sym typeface="Calibri"/>
              </a:rPr>
              <a:t>https://github.com/inab/WfExS-backend</a:t>
            </a:r>
            <a:br>
              <a:rPr b="0" i="0" lang="en-GB" sz="1400" u="none" cap="none" strike="noStrike">
                <a:solidFill>
                  <a:srgbClr val="000000"/>
                </a:solidFill>
                <a:latin typeface="Calibri"/>
                <a:ea typeface="Calibri"/>
                <a:cs typeface="Calibri"/>
                <a:sym typeface="Calibri"/>
              </a:rPr>
            </a:br>
            <a:r>
              <a:rPr b="0" i="0" lang="en-GB" sz="1400" u="none" cap="none" strike="noStrike">
                <a:solidFill>
                  <a:srgbClr val="000000"/>
                </a:solidFill>
                <a:latin typeface="Calibri"/>
                <a:ea typeface="Calibri"/>
                <a:cs typeface="Calibri"/>
                <a:sym typeface="Calibri"/>
              </a:rPr>
              <a:t>https://www.eosc-life.eu/d7/</a:t>
            </a:r>
            <a:endParaRPr b="0" i="0" sz="1400" u="none" cap="none" strike="noStrike">
              <a:solidFill>
                <a:srgbClr val="000000"/>
              </a:solidFill>
              <a:latin typeface="Calibri"/>
              <a:ea typeface="Calibri"/>
              <a:cs typeface="Calibri"/>
              <a:sym typeface="Calibri"/>
            </a:endParaRPr>
          </a:p>
        </p:txBody>
      </p:sp>
      <p:pic>
        <p:nvPicPr>
          <p:cNvPr id="588" name="Google Shape;588;ge207728023_0_0"/>
          <p:cNvPicPr preferRelativeResize="0"/>
          <p:nvPr/>
        </p:nvPicPr>
        <p:blipFill rotWithShape="1">
          <a:blip r:embed="rId3">
            <a:alphaModFix/>
          </a:blip>
          <a:srcRect b="0" l="0" r="0" t="0"/>
          <a:stretch/>
        </p:blipFill>
        <p:spPr>
          <a:xfrm>
            <a:off x="7569747" y="6145022"/>
            <a:ext cx="343199" cy="343199"/>
          </a:xfrm>
          <a:prstGeom prst="rect">
            <a:avLst/>
          </a:prstGeom>
          <a:noFill/>
          <a:ln>
            <a:noFill/>
          </a:ln>
        </p:spPr>
      </p:pic>
      <p:pic>
        <p:nvPicPr>
          <p:cNvPr id="589" name="Google Shape;589;ge207728023_0_0"/>
          <p:cNvPicPr preferRelativeResize="0"/>
          <p:nvPr/>
        </p:nvPicPr>
        <p:blipFill rotWithShape="1">
          <a:blip r:embed="rId23">
            <a:alphaModFix/>
          </a:blip>
          <a:srcRect b="0" l="0" r="0" t="0"/>
          <a:stretch/>
        </p:blipFill>
        <p:spPr>
          <a:xfrm>
            <a:off x="752501" y="4471703"/>
            <a:ext cx="552300" cy="464935"/>
          </a:xfrm>
          <a:prstGeom prst="rect">
            <a:avLst/>
          </a:prstGeom>
          <a:noFill/>
          <a:ln>
            <a:noFill/>
          </a:ln>
        </p:spPr>
      </p:pic>
      <p:pic>
        <p:nvPicPr>
          <p:cNvPr id="590" name="Google Shape;590;ge207728023_0_0"/>
          <p:cNvPicPr preferRelativeResize="0"/>
          <p:nvPr/>
        </p:nvPicPr>
        <p:blipFill rotWithShape="1">
          <a:blip r:embed="rId24">
            <a:alphaModFix/>
          </a:blip>
          <a:srcRect b="0" l="0" r="0" t="0"/>
          <a:stretch/>
        </p:blipFill>
        <p:spPr>
          <a:xfrm>
            <a:off x="1952775" y="4472800"/>
            <a:ext cx="435150" cy="435150"/>
          </a:xfrm>
          <a:prstGeom prst="rect">
            <a:avLst/>
          </a:prstGeom>
          <a:noFill/>
          <a:ln>
            <a:noFill/>
          </a:ln>
        </p:spPr>
      </p:pic>
      <p:pic>
        <p:nvPicPr>
          <p:cNvPr id="591" name="Google Shape;591;ge207728023_0_0"/>
          <p:cNvPicPr preferRelativeResize="0"/>
          <p:nvPr/>
        </p:nvPicPr>
        <p:blipFill rotWithShape="1">
          <a:blip r:embed="rId25">
            <a:alphaModFix/>
          </a:blip>
          <a:srcRect b="0" l="0" r="0" t="0"/>
          <a:stretch/>
        </p:blipFill>
        <p:spPr>
          <a:xfrm>
            <a:off x="817175" y="3950139"/>
            <a:ext cx="487625" cy="487625"/>
          </a:xfrm>
          <a:prstGeom prst="rect">
            <a:avLst/>
          </a:prstGeom>
          <a:noFill/>
          <a:ln>
            <a:noFill/>
          </a:ln>
        </p:spPr>
      </p:pic>
      <p:pic>
        <p:nvPicPr>
          <p:cNvPr id="592" name="Google Shape;592;ge207728023_0_0"/>
          <p:cNvPicPr preferRelativeResize="0"/>
          <p:nvPr/>
        </p:nvPicPr>
        <p:blipFill rotWithShape="1">
          <a:blip r:embed="rId26">
            <a:alphaModFix/>
          </a:blip>
          <a:srcRect b="0" l="0" r="0" t="0"/>
          <a:stretch/>
        </p:blipFill>
        <p:spPr>
          <a:xfrm>
            <a:off x="1335008" y="3973828"/>
            <a:ext cx="435150" cy="440248"/>
          </a:xfrm>
          <a:prstGeom prst="rect">
            <a:avLst/>
          </a:prstGeom>
          <a:noFill/>
          <a:ln>
            <a:noFill/>
          </a:ln>
        </p:spPr>
      </p:pic>
      <p:pic>
        <p:nvPicPr>
          <p:cNvPr id="593" name="Google Shape;593;ge207728023_0_0"/>
          <p:cNvPicPr preferRelativeResize="0"/>
          <p:nvPr/>
        </p:nvPicPr>
        <p:blipFill rotWithShape="1">
          <a:blip r:embed="rId27">
            <a:alphaModFix/>
          </a:blip>
          <a:srcRect b="0" l="0" r="0" t="0"/>
          <a:stretch/>
        </p:blipFill>
        <p:spPr>
          <a:xfrm>
            <a:off x="1335012" y="4491698"/>
            <a:ext cx="435150" cy="424966"/>
          </a:xfrm>
          <a:prstGeom prst="rect">
            <a:avLst/>
          </a:prstGeom>
          <a:noFill/>
          <a:ln>
            <a:noFill/>
          </a:ln>
        </p:spPr>
      </p:pic>
      <p:sp>
        <p:nvSpPr>
          <p:cNvPr id="594" name="Google Shape;594;ge207728023_0_0"/>
          <p:cNvSpPr/>
          <p:nvPr/>
        </p:nvSpPr>
        <p:spPr>
          <a:xfrm>
            <a:off x="677400" y="3917089"/>
            <a:ext cx="1161900" cy="1065900"/>
          </a:xfrm>
          <a:prstGeom prst="roundRect">
            <a:avLst>
              <a:gd fmla="val 16667" name="adj"/>
            </a:avLst>
          </a:prstGeom>
          <a:noFill/>
          <a:ln cap="flat" cmpd="sng" w="9525">
            <a:solidFill>
              <a:schemeClr val="accent4"/>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e207728023_0_0"/>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ge1d576a82d_0_3"/>
          <p:cNvSpPr txBox="1"/>
          <p:nvPr/>
        </p:nvSpPr>
        <p:spPr>
          <a:xfrm>
            <a:off x="8498948" y="1824240"/>
            <a:ext cx="3061800" cy="677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 120 consultation requests</a:t>
            </a:r>
            <a:endParaRPr sz="1500"/>
          </a:p>
        </p:txBody>
      </p:sp>
      <p:sp>
        <p:nvSpPr>
          <p:cNvPr id="601" name="Google Shape;601;ge1d576a82d_0_3"/>
          <p:cNvSpPr txBox="1"/>
          <p:nvPr/>
        </p:nvSpPr>
        <p:spPr>
          <a:xfrm>
            <a:off x="7143371" y="2702175"/>
            <a:ext cx="2939100" cy="38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72 submitted proposals</a:t>
            </a:r>
            <a:endParaRPr sz="1500"/>
          </a:p>
        </p:txBody>
      </p:sp>
      <p:sp>
        <p:nvSpPr>
          <p:cNvPr id="602" name="Google Shape;602;ge1d576a82d_0_3"/>
          <p:cNvSpPr txBox="1"/>
          <p:nvPr/>
        </p:nvSpPr>
        <p:spPr>
          <a:xfrm>
            <a:off x="6886366" y="3334775"/>
            <a:ext cx="4319400" cy="38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70 proposals in technical evaluation</a:t>
            </a:r>
            <a:endParaRPr sz="1500"/>
          </a:p>
        </p:txBody>
      </p:sp>
      <p:sp>
        <p:nvSpPr>
          <p:cNvPr id="603" name="Google Shape;603;ge1d576a82d_0_3"/>
          <p:cNvSpPr txBox="1"/>
          <p:nvPr/>
        </p:nvSpPr>
        <p:spPr>
          <a:xfrm>
            <a:off x="6618662" y="3967387"/>
            <a:ext cx="4649400" cy="38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61 proposals in scientific review</a:t>
            </a:r>
            <a:endParaRPr b="0" i="0" sz="1900" u="none" cap="none" strike="noStrike">
              <a:solidFill>
                <a:srgbClr val="000000"/>
              </a:solidFill>
              <a:latin typeface="Arial"/>
              <a:ea typeface="Arial"/>
              <a:cs typeface="Arial"/>
              <a:sym typeface="Arial"/>
            </a:endParaRPr>
          </a:p>
        </p:txBody>
      </p:sp>
      <p:sp>
        <p:nvSpPr>
          <p:cNvPr id="604" name="Google Shape;604;ge1d576a82d_0_3"/>
          <p:cNvSpPr txBox="1"/>
          <p:nvPr/>
        </p:nvSpPr>
        <p:spPr>
          <a:xfrm>
            <a:off x="5165335" y="4602751"/>
            <a:ext cx="3527100" cy="38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15 shortlisted proposals</a:t>
            </a:r>
            <a:endParaRPr sz="1500"/>
          </a:p>
        </p:txBody>
      </p:sp>
      <p:sp>
        <p:nvSpPr>
          <p:cNvPr id="605" name="Google Shape;605;ge1d576a82d_0_3"/>
          <p:cNvSpPr txBox="1"/>
          <p:nvPr/>
        </p:nvSpPr>
        <p:spPr>
          <a:xfrm>
            <a:off x="4995122" y="5240978"/>
            <a:ext cx="2733900" cy="38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Arial"/>
                <a:ea typeface="Arial"/>
                <a:cs typeface="Arial"/>
                <a:sym typeface="Arial"/>
              </a:rPr>
              <a:t>8 funded projects</a:t>
            </a:r>
            <a:endParaRPr sz="1500"/>
          </a:p>
        </p:txBody>
      </p:sp>
      <p:sp>
        <p:nvSpPr>
          <p:cNvPr id="606" name="Google Shape;606;ge1d576a82d_0_3"/>
          <p:cNvSpPr/>
          <p:nvPr/>
        </p:nvSpPr>
        <p:spPr>
          <a:xfrm>
            <a:off x="4340236" y="1754695"/>
            <a:ext cx="3797400" cy="791100"/>
          </a:xfrm>
          <a:prstGeom prst="rect">
            <a:avLst/>
          </a:prstGeom>
          <a:solidFill>
            <a:srgbClr val="FFC000">
              <a:alpha val="2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07" name="Google Shape;607;ge1d576a82d_0_3"/>
          <p:cNvSpPr/>
          <p:nvPr/>
        </p:nvSpPr>
        <p:spPr>
          <a:xfrm>
            <a:off x="4340236" y="2548053"/>
            <a:ext cx="2278500" cy="633000"/>
          </a:xfrm>
          <a:prstGeom prst="rect">
            <a:avLst/>
          </a:prstGeom>
          <a:solidFill>
            <a:srgbClr val="FFC000">
              <a:alpha val="3569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08" name="Google Shape;608;ge1d576a82d_0_3"/>
          <p:cNvSpPr/>
          <p:nvPr/>
        </p:nvSpPr>
        <p:spPr>
          <a:xfrm>
            <a:off x="4340236" y="3180653"/>
            <a:ext cx="2215200" cy="633000"/>
          </a:xfrm>
          <a:prstGeom prst="rect">
            <a:avLst/>
          </a:prstGeom>
          <a:solidFill>
            <a:srgbClr val="FFC000">
              <a:alpha val="5216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09" name="Google Shape;609;ge1d576a82d_0_3"/>
          <p:cNvSpPr/>
          <p:nvPr/>
        </p:nvSpPr>
        <p:spPr>
          <a:xfrm>
            <a:off x="4340236" y="3813260"/>
            <a:ext cx="1930200" cy="633000"/>
          </a:xfrm>
          <a:prstGeom prst="rect">
            <a:avLst/>
          </a:prstGeom>
          <a:solidFill>
            <a:srgbClr val="FFC000">
              <a:alpha val="6745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10" name="Google Shape;610;ge1d576a82d_0_3"/>
          <p:cNvSpPr/>
          <p:nvPr/>
        </p:nvSpPr>
        <p:spPr>
          <a:xfrm>
            <a:off x="4343327" y="4438944"/>
            <a:ext cx="474600" cy="633000"/>
          </a:xfrm>
          <a:prstGeom prst="rect">
            <a:avLst/>
          </a:prstGeom>
          <a:solidFill>
            <a:srgbClr val="FFC000">
              <a:alpha val="8392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11" name="Google Shape;611;ge1d576a82d_0_3"/>
          <p:cNvSpPr/>
          <p:nvPr/>
        </p:nvSpPr>
        <p:spPr>
          <a:xfrm>
            <a:off x="4343327" y="5067487"/>
            <a:ext cx="221400" cy="633000"/>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t/>
            </a:r>
            <a:endParaRPr b="0" i="0" sz="1500" u="none" cap="none" strike="noStrike">
              <a:solidFill>
                <a:srgbClr val="FFFFFF"/>
              </a:solidFill>
              <a:latin typeface="Arial"/>
              <a:ea typeface="Arial"/>
              <a:cs typeface="Arial"/>
              <a:sym typeface="Arial"/>
            </a:endParaRPr>
          </a:p>
        </p:txBody>
      </p:sp>
      <p:sp>
        <p:nvSpPr>
          <p:cNvPr id="612" name="Google Shape;612;ge1d576a82d_0_3"/>
          <p:cNvSpPr txBox="1"/>
          <p:nvPr/>
        </p:nvSpPr>
        <p:spPr>
          <a:xfrm>
            <a:off x="3463437" y="1770238"/>
            <a:ext cx="879900" cy="785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Sept- Dec 2020</a:t>
            </a:r>
            <a:endParaRPr sz="1500"/>
          </a:p>
        </p:txBody>
      </p:sp>
      <p:sp>
        <p:nvSpPr>
          <p:cNvPr id="613" name="Google Shape;613;ge1d576a82d_0_3"/>
          <p:cNvSpPr txBox="1"/>
          <p:nvPr/>
        </p:nvSpPr>
        <p:spPr>
          <a:xfrm>
            <a:off x="3441424" y="2587512"/>
            <a:ext cx="8799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22 Dec 2020</a:t>
            </a:r>
            <a:endParaRPr sz="1500"/>
          </a:p>
        </p:txBody>
      </p:sp>
      <p:sp>
        <p:nvSpPr>
          <p:cNvPr id="614" name="Google Shape;614;ge1d576a82d_0_3"/>
          <p:cNvSpPr txBox="1"/>
          <p:nvPr/>
        </p:nvSpPr>
        <p:spPr>
          <a:xfrm>
            <a:off x="3425380" y="3220109"/>
            <a:ext cx="8799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January 2021</a:t>
            </a:r>
            <a:endParaRPr sz="1500"/>
          </a:p>
        </p:txBody>
      </p:sp>
      <p:sp>
        <p:nvSpPr>
          <p:cNvPr id="615" name="Google Shape;615;ge1d576a82d_0_3"/>
          <p:cNvSpPr txBox="1"/>
          <p:nvPr/>
        </p:nvSpPr>
        <p:spPr>
          <a:xfrm>
            <a:off x="3425374" y="3849250"/>
            <a:ext cx="9813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February 2021</a:t>
            </a:r>
            <a:endParaRPr sz="1500"/>
          </a:p>
        </p:txBody>
      </p:sp>
      <p:sp>
        <p:nvSpPr>
          <p:cNvPr id="616" name="Google Shape;616;ge1d576a82d_0_3"/>
          <p:cNvSpPr txBox="1"/>
          <p:nvPr/>
        </p:nvSpPr>
        <p:spPr>
          <a:xfrm>
            <a:off x="3425380" y="4438953"/>
            <a:ext cx="8799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March 2021</a:t>
            </a:r>
            <a:endParaRPr sz="1500"/>
          </a:p>
        </p:txBody>
      </p:sp>
      <p:cxnSp>
        <p:nvCxnSpPr>
          <p:cNvPr id="617" name="Google Shape;617;ge1d576a82d_0_3"/>
          <p:cNvCxnSpPr/>
          <p:nvPr/>
        </p:nvCxnSpPr>
        <p:spPr>
          <a:xfrm>
            <a:off x="4330780" y="1754695"/>
            <a:ext cx="0" cy="4226700"/>
          </a:xfrm>
          <a:prstGeom prst="straightConnector1">
            <a:avLst/>
          </a:prstGeom>
          <a:noFill/>
          <a:ln cap="flat" cmpd="sng" w="28575">
            <a:solidFill>
              <a:srgbClr val="595959"/>
            </a:solidFill>
            <a:prstDash val="solid"/>
            <a:round/>
            <a:headEnd len="sm" w="sm" type="none"/>
            <a:tailEnd len="lg" w="lg" type="stealth"/>
          </a:ln>
        </p:spPr>
      </p:cxnSp>
      <p:pic>
        <p:nvPicPr>
          <p:cNvPr id="618" name="Google Shape;618;ge1d576a82d_0_3"/>
          <p:cNvPicPr preferRelativeResize="0"/>
          <p:nvPr/>
        </p:nvPicPr>
        <p:blipFill>
          <a:blip r:embed="rId3">
            <a:alphaModFix/>
          </a:blip>
          <a:stretch>
            <a:fillRect/>
          </a:stretch>
        </p:blipFill>
        <p:spPr>
          <a:xfrm>
            <a:off x="2006075" y="0"/>
            <a:ext cx="4649401" cy="1489022"/>
          </a:xfrm>
          <a:prstGeom prst="rect">
            <a:avLst/>
          </a:prstGeom>
          <a:noFill/>
          <a:ln>
            <a:noFill/>
          </a:ln>
        </p:spPr>
      </p:pic>
      <p:sp>
        <p:nvSpPr>
          <p:cNvPr id="619" name="Google Shape;619;ge1d576a82d_0_3"/>
          <p:cNvSpPr txBox="1"/>
          <p:nvPr/>
        </p:nvSpPr>
        <p:spPr>
          <a:xfrm>
            <a:off x="3438330" y="5066428"/>
            <a:ext cx="8799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lang="en-GB" sz="1500"/>
              <a:t>April</a:t>
            </a:r>
            <a:endParaRPr sz="1500"/>
          </a:p>
          <a:p>
            <a:pPr indent="0" lvl="0" marL="0" marR="0" rtl="0" algn="l">
              <a:lnSpc>
                <a:spcPct val="100000"/>
              </a:lnSpc>
              <a:spcBef>
                <a:spcPts val="0"/>
              </a:spcBef>
              <a:spcAft>
                <a:spcPts val="0"/>
              </a:spcAft>
              <a:buClr>
                <a:srgbClr val="000000"/>
              </a:buClr>
              <a:buSzPts val="1500"/>
              <a:buFont typeface="Arial"/>
              <a:buNone/>
            </a:pPr>
            <a:r>
              <a:rPr b="0" i="0" lang="en-GB" sz="1500" u="none" cap="none" strike="noStrike">
                <a:solidFill>
                  <a:srgbClr val="000000"/>
                </a:solidFill>
                <a:latin typeface="Arial"/>
                <a:ea typeface="Arial"/>
                <a:cs typeface="Arial"/>
                <a:sym typeface="Arial"/>
              </a:rPr>
              <a:t>2021</a:t>
            </a:r>
            <a:endParaRPr sz="1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pic>
        <p:nvPicPr>
          <p:cNvPr id="624" name="Google Shape;624;ge12e9ea8de_0_7"/>
          <p:cNvPicPr preferRelativeResize="0"/>
          <p:nvPr/>
        </p:nvPicPr>
        <p:blipFill rotWithShape="1">
          <a:blip r:embed="rId3">
            <a:alphaModFix/>
          </a:blip>
          <a:srcRect b="2676" l="0" r="0" t="0"/>
          <a:stretch/>
        </p:blipFill>
        <p:spPr>
          <a:xfrm>
            <a:off x="3227000" y="4031500"/>
            <a:ext cx="8735924" cy="2422475"/>
          </a:xfrm>
          <a:prstGeom prst="rect">
            <a:avLst/>
          </a:prstGeom>
          <a:noFill/>
          <a:ln>
            <a:noFill/>
          </a:ln>
        </p:spPr>
      </p:pic>
      <p:sp>
        <p:nvSpPr>
          <p:cNvPr id="625" name="Google Shape;625;ge12e9ea8de_0_7"/>
          <p:cNvSpPr txBox="1"/>
          <p:nvPr>
            <p:ph type="title"/>
          </p:nvPr>
        </p:nvSpPr>
        <p:spPr>
          <a:xfrm>
            <a:off x="83967" y="103633"/>
            <a:ext cx="10706700" cy="610800"/>
          </a:xfrm>
          <a:prstGeom prst="rect">
            <a:avLst/>
          </a:prstGeom>
          <a:noFill/>
          <a:ln>
            <a:noFill/>
          </a:ln>
        </p:spPr>
        <p:txBody>
          <a:bodyPr anchorCtr="0" anchor="t" bIns="45700" lIns="91425" spcFirstLastPara="1" rIns="91425" wrap="square" tIns="45700">
            <a:noAutofit/>
          </a:bodyPr>
          <a:lstStyle/>
          <a:p>
            <a:pPr indent="0" lvl="0" marL="0" rtl="0" algn="l">
              <a:lnSpc>
                <a:spcPct val="112000"/>
              </a:lnSpc>
              <a:spcBef>
                <a:spcPts val="0"/>
              </a:spcBef>
              <a:spcAft>
                <a:spcPts val="0"/>
              </a:spcAft>
              <a:buSzPts val="2500"/>
              <a:buNone/>
            </a:pPr>
            <a:r>
              <a:rPr lang="en-GB"/>
              <a:t>PID 13888 - Open Source Secure Data Infrastructure and Processes for Life Sciences (OSSDIP4LIFE)</a:t>
            </a:r>
            <a:endParaRPr/>
          </a:p>
        </p:txBody>
      </p:sp>
      <p:sp>
        <p:nvSpPr>
          <p:cNvPr id="626" name="Google Shape;626;ge12e9ea8de_0_7"/>
          <p:cNvSpPr txBox="1"/>
          <p:nvPr/>
        </p:nvSpPr>
        <p:spPr>
          <a:xfrm>
            <a:off x="226567" y="912133"/>
            <a:ext cx="9668400" cy="831000"/>
          </a:xfrm>
          <a:prstGeom prst="rect">
            <a:avLst/>
          </a:prstGeom>
          <a:noFill/>
          <a:ln>
            <a:noFill/>
          </a:ln>
        </p:spPr>
        <p:txBody>
          <a:bodyPr anchorCtr="0" anchor="t" bIns="121900" lIns="121900" spcFirstLastPara="1" rIns="121900" wrap="square" tIns="121900">
            <a:spAutoFit/>
          </a:bodyPr>
          <a:lstStyle/>
          <a:p>
            <a:pPr indent="0" lvl="0" marL="0" marR="0" rtl="0" algn="l">
              <a:lnSpc>
                <a:spcPct val="100000"/>
              </a:lnSpc>
              <a:spcBef>
                <a:spcPts val="0"/>
              </a:spcBef>
              <a:spcAft>
                <a:spcPts val="0"/>
              </a:spcAft>
              <a:buClr>
                <a:srgbClr val="000000"/>
              </a:buClr>
              <a:buSzPts val="1900"/>
              <a:buFont typeface="Arial"/>
              <a:buNone/>
            </a:pPr>
            <a:r>
              <a:rPr b="0" i="0" lang="en-GB" sz="1900" u="none" cap="none" strike="noStrike">
                <a:solidFill>
                  <a:srgbClr val="000000"/>
                </a:solidFill>
                <a:latin typeface="Calibri"/>
                <a:ea typeface="Calibri"/>
                <a:cs typeface="Calibri"/>
                <a:sym typeface="Calibri"/>
              </a:rPr>
              <a:t>Andreas Rauber, TU Wien</a:t>
            </a:r>
            <a:r>
              <a:rPr lang="en-GB" sz="1900">
                <a:latin typeface="Calibri"/>
                <a:ea typeface="Calibri"/>
                <a:cs typeface="Calibri"/>
                <a:sym typeface="Calibri"/>
              </a:rPr>
              <a:t>, </a:t>
            </a:r>
            <a:r>
              <a:rPr b="0" i="0" lang="en-GB" sz="1400" u="none" cap="none" strike="noStrike">
                <a:solidFill>
                  <a:srgbClr val="222C31"/>
                </a:solidFill>
                <a:highlight>
                  <a:srgbClr val="FFFFFF"/>
                </a:highlight>
                <a:latin typeface="Roboto"/>
                <a:ea typeface="Roboto"/>
                <a:cs typeface="Roboto"/>
                <a:sym typeface="Roboto"/>
              </a:rPr>
              <a:t>Martin Weise, Martin Krajiczek, Dietmar Winkler, Tomasz Miksa, Niki Popper</a:t>
            </a:r>
            <a:br>
              <a:rPr b="0" i="0" lang="en-GB" sz="1900" u="none" cap="none" strike="noStrike">
                <a:solidFill>
                  <a:srgbClr val="000000"/>
                </a:solidFill>
                <a:latin typeface="Calibri"/>
                <a:ea typeface="Calibri"/>
                <a:cs typeface="Calibri"/>
                <a:sym typeface="Calibri"/>
              </a:rPr>
            </a:br>
            <a:endParaRPr b="0" i="0" sz="1900" u="none" cap="none" strike="noStrike">
              <a:solidFill>
                <a:srgbClr val="000000"/>
              </a:solidFill>
              <a:latin typeface="Calibri"/>
              <a:ea typeface="Calibri"/>
              <a:cs typeface="Calibri"/>
              <a:sym typeface="Calibri"/>
            </a:endParaRPr>
          </a:p>
        </p:txBody>
      </p:sp>
      <p:sp>
        <p:nvSpPr>
          <p:cNvPr id="627" name="Google Shape;627;ge12e9ea8de_0_7"/>
          <p:cNvSpPr txBox="1"/>
          <p:nvPr/>
        </p:nvSpPr>
        <p:spPr>
          <a:xfrm>
            <a:off x="335975" y="1370325"/>
            <a:ext cx="11583000" cy="3463200"/>
          </a:xfrm>
          <a:prstGeom prst="rect">
            <a:avLst/>
          </a:prstGeom>
          <a:noFill/>
          <a:ln>
            <a:noFill/>
          </a:ln>
        </p:spPr>
        <p:txBody>
          <a:bodyPr anchorCtr="0" anchor="t" bIns="121900" lIns="121900" spcFirstLastPara="1" rIns="121900" wrap="square" tIns="121900">
            <a:spAutoFit/>
          </a:bodyPr>
          <a:lstStyle/>
          <a:p>
            <a:pPr indent="0" lvl="0" marL="0" marR="0" rtl="0" algn="l">
              <a:lnSpc>
                <a:spcPct val="100000"/>
              </a:lnSpc>
              <a:spcBef>
                <a:spcPts val="0"/>
              </a:spcBef>
              <a:spcAft>
                <a:spcPts val="0"/>
              </a:spcAft>
              <a:buNone/>
            </a:pPr>
            <a:r>
              <a:rPr lang="en-GB" sz="1900">
                <a:latin typeface="Calibri"/>
                <a:ea typeface="Calibri"/>
                <a:cs typeface="Calibri"/>
                <a:sym typeface="Calibri"/>
              </a:rPr>
              <a:t>OSSDIP is an open-source </a:t>
            </a:r>
            <a:r>
              <a:rPr lang="en-GB" sz="1900">
                <a:latin typeface="Calibri"/>
                <a:ea typeface="Calibri"/>
                <a:cs typeface="Calibri"/>
                <a:sym typeface="Calibri"/>
              </a:rPr>
              <a:t>high-security data visiting platform developed by TU Wien</a:t>
            </a:r>
            <a:r>
              <a:rPr lang="en-GB" sz="1900">
                <a:latin typeface="Calibri"/>
                <a:ea typeface="Calibri"/>
                <a:cs typeface="Calibri"/>
                <a:sym typeface="Calibri"/>
              </a:rPr>
              <a:t>. </a:t>
            </a:r>
            <a:endParaRPr sz="1900">
              <a:latin typeface="Calibri"/>
              <a:ea typeface="Calibri"/>
              <a:cs typeface="Calibri"/>
              <a:sym typeface="Calibri"/>
            </a:endParaRPr>
          </a:p>
          <a:p>
            <a:pPr indent="0" lvl="0" marL="0" marR="0" rtl="0" algn="l">
              <a:lnSpc>
                <a:spcPct val="100000"/>
              </a:lnSpc>
              <a:spcBef>
                <a:spcPts val="0"/>
              </a:spcBef>
              <a:spcAft>
                <a:spcPts val="0"/>
              </a:spcAft>
              <a:buNone/>
            </a:pPr>
            <a:r>
              <a:t/>
            </a:r>
            <a:endParaRPr sz="1900">
              <a:latin typeface="Calibri"/>
              <a:ea typeface="Calibri"/>
              <a:cs typeface="Calibri"/>
              <a:sym typeface="Calibri"/>
            </a:endParaRPr>
          </a:p>
          <a:p>
            <a:pPr indent="0" lvl="0" marL="0" marR="0" rtl="0" algn="l">
              <a:lnSpc>
                <a:spcPct val="100000"/>
              </a:lnSpc>
              <a:spcBef>
                <a:spcPts val="0"/>
              </a:spcBef>
              <a:spcAft>
                <a:spcPts val="0"/>
              </a:spcAft>
              <a:buNone/>
            </a:pPr>
            <a:r>
              <a:rPr lang="en-GB" sz="1900">
                <a:latin typeface="Calibri"/>
                <a:ea typeface="Calibri"/>
                <a:cs typeface="Calibri"/>
                <a:sym typeface="Calibri"/>
              </a:rPr>
              <a:t>In this EOSC-life project OSSDIP will be adapted to the needs of selected data owners in the life sciences, extending its functionality to support more flexible data analytics. This platform will allow data owners to provide:</a:t>
            </a:r>
            <a:endParaRPr sz="1900">
              <a:latin typeface="Calibri"/>
              <a:ea typeface="Calibri"/>
              <a:cs typeface="Calibri"/>
              <a:sym typeface="Calibri"/>
            </a:endParaRPr>
          </a:p>
          <a:p>
            <a:pPr indent="-425450" lvl="0" marL="609600" marR="0" rtl="0" algn="l">
              <a:lnSpc>
                <a:spcPct val="100000"/>
              </a:lnSpc>
              <a:spcBef>
                <a:spcPts val="0"/>
              </a:spcBef>
              <a:spcAft>
                <a:spcPts val="0"/>
              </a:spcAft>
              <a:buSzPts val="1900"/>
              <a:buFont typeface="Calibri"/>
              <a:buChar char="-"/>
            </a:pPr>
            <a:r>
              <a:rPr lang="en-GB" sz="1900">
                <a:latin typeface="Calibri"/>
                <a:ea typeface="Calibri"/>
                <a:cs typeface="Calibri"/>
                <a:sym typeface="Calibri"/>
              </a:rPr>
              <a:t>highly selective access (data visiting) </a:t>
            </a:r>
            <a:endParaRPr sz="1900">
              <a:latin typeface="Calibri"/>
              <a:ea typeface="Calibri"/>
              <a:cs typeface="Calibri"/>
              <a:sym typeface="Calibri"/>
            </a:endParaRPr>
          </a:p>
          <a:p>
            <a:pPr indent="-425450" lvl="0" marL="609600" marR="0" rtl="0" algn="l">
              <a:lnSpc>
                <a:spcPct val="100000"/>
              </a:lnSpc>
              <a:spcBef>
                <a:spcPts val="0"/>
              </a:spcBef>
              <a:spcAft>
                <a:spcPts val="0"/>
              </a:spcAft>
              <a:buSzPts val="1900"/>
              <a:buFont typeface="Calibri"/>
              <a:buChar char="-"/>
            </a:pPr>
            <a:r>
              <a:rPr lang="en-GB" sz="1900">
                <a:latin typeface="Calibri"/>
                <a:ea typeface="Calibri"/>
                <a:cs typeface="Calibri"/>
                <a:sym typeface="Calibri"/>
              </a:rPr>
              <a:t>to specific (fine-granular or aggregated) subsets of data </a:t>
            </a:r>
            <a:endParaRPr sz="1900">
              <a:latin typeface="Calibri"/>
              <a:ea typeface="Calibri"/>
              <a:cs typeface="Calibri"/>
              <a:sym typeface="Calibri"/>
            </a:endParaRPr>
          </a:p>
          <a:p>
            <a:pPr indent="-425450" lvl="0" marL="609600" marR="0" rtl="0" algn="l">
              <a:lnSpc>
                <a:spcPct val="100000"/>
              </a:lnSpc>
              <a:spcBef>
                <a:spcPts val="0"/>
              </a:spcBef>
              <a:spcAft>
                <a:spcPts val="0"/>
              </a:spcAft>
              <a:buSzPts val="1900"/>
              <a:buFont typeface="Calibri"/>
              <a:buChar char="-"/>
            </a:pPr>
            <a:r>
              <a:rPr lang="en-GB" sz="1900">
                <a:latin typeface="Calibri"/>
                <a:ea typeface="Calibri"/>
                <a:cs typeface="Calibri"/>
                <a:sym typeface="Calibri"/>
              </a:rPr>
              <a:t>for identified individuals </a:t>
            </a:r>
            <a:endParaRPr sz="1900">
              <a:latin typeface="Calibri"/>
              <a:ea typeface="Calibri"/>
              <a:cs typeface="Calibri"/>
              <a:sym typeface="Calibri"/>
            </a:endParaRPr>
          </a:p>
          <a:p>
            <a:pPr indent="-425450" lvl="0" marL="609600" marR="0" rtl="0" algn="l">
              <a:lnSpc>
                <a:spcPct val="100000"/>
              </a:lnSpc>
              <a:spcBef>
                <a:spcPts val="0"/>
              </a:spcBef>
              <a:spcAft>
                <a:spcPts val="0"/>
              </a:spcAft>
              <a:buSzPts val="1900"/>
              <a:buFont typeface="Calibri"/>
              <a:buChar char="-"/>
            </a:pPr>
            <a:r>
              <a:rPr lang="en-GB" sz="1900">
                <a:latin typeface="Calibri"/>
                <a:ea typeface="Calibri"/>
                <a:cs typeface="Calibri"/>
                <a:sym typeface="Calibri"/>
              </a:rPr>
              <a:t>for limited periods of time </a:t>
            </a:r>
            <a:endParaRPr sz="1900">
              <a:latin typeface="Calibri"/>
              <a:ea typeface="Calibri"/>
              <a:cs typeface="Calibri"/>
              <a:sym typeface="Calibri"/>
            </a:endParaRPr>
          </a:p>
          <a:p>
            <a:pPr indent="-425450" lvl="0" marL="609600" marR="0" rtl="0" algn="l">
              <a:lnSpc>
                <a:spcPct val="100000"/>
              </a:lnSpc>
              <a:spcBef>
                <a:spcPts val="0"/>
              </a:spcBef>
              <a:spcAft>
                <a:spcPts val="0"/>
              </a:spcAft>
              <a:buSzPts val="1900"/>
              <a:buFont typeface="Calibri"/>
              <a:buChar char="-"/>
            </a:pPr>
            <a:r>
              <a:rPr lang="en-GB" sz="1900">
                <a:latin typeface="Calibri"/>
                <a:ea typeface="Calibri"/>
                <a:cs typeface="Calibri"/>
                <a:sym typeface="Calibri"/>
              </a:rPr>
              <a:t>to answer precisely defined questions accepted by the data owner</a:t>
            </a:r>
            <a:endParaRPr sz="1900">
              <a:latin typeface="Calibri"/>
              <a:ea typeface="Calibri"/>
              <a:cs typeface="Calibri"/>
              <a:sym typeface="Calibri"/>
            </a:endParaRPr>
          </a:p>
          <a:p>
            <a:pPr indent="0" lvl="0" marL="0" marR="0" rtl="0" algn="l">
              <a:lnSpc>
                <a:spcPct val="100000"/>
              </a:lnSpc>
              <a:spcBef>
                <a:spcPts val="0"/>
              </a:spcBef>
              <a:spcAft>
                <a:spcPts val="0"/>
              </a:spcAft>
              <a:buNone/>
            </a:pPr>
            <a:r>
              <a:t/>
            </a:r>
            <a:endParaRPr sz="1900">
              <a:latin typeface="Calibri"/>
              <a:ea typeface="Calibri"/>
              <a:cs typeface="Calibri"/>
              <a:sym typeface="Calibri"/>
            </a:endParaRPr>
          </a:p>
          <a:p>
            <a:pPr indent="0" lvl="0" marL="0" marR="0" rtl="0" algn="l">
              <a:lnSpc>
                <a:spcPct val="100000"/>
              </a:lnSpc>
              <a:spcBef>
                <a:spcPts val="0"/>
              </a:spcBef>
              <a:spcAft>
                <a:spcPts val="0"/>
              </a:spcAft>
              <a:buNone/>
            </a:pPr>
            <a:r>
              <a:t/>
            </a:r>
            <a:endParaRPr sz="1900">
              <a:latin typeface="Calibri"/>
              <a:ea typeface="Calibri"/>
              <a:cs typeface="Calibri"/>
              <a:sym typeface="Calibri"/>
            </a:endParaRPr>
          </a:p>
        </p:txBody>
      </p:sp>
      <p:pic>
        <p:nvPicPr>
          <p:cNvPr id="628" name="Google Shape;628;ge12e9ea8de_0_7"/>
          <p:cNvPicPr preferRelativeResize="0"/>
          <p:nvPr/>
        </p:nvPicPr>
        <p:blipFill>
          <a:blip r:embed="rId4">
            <a:alphaModFix/>
          </a:blip>
          <a:stretch>
            <a:fillRect/>
          </a:stretch>
        </p:blipFill>
        <p:spPr>
          <a:xfrm>
            <a:off x="226575" y="4827237"/>
            <a:ext cx="2855557" cy="831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ge1d111e163_0_0"/>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635" name="Google Shape;635;ge1d111e163_0_0"/>
          <p:cNvSpPr txBox="1"/>
          <p:nvPr>
            <p:ph type="title"/>
          </p:nvPr>
        </p:nvSpPr>
        <p:spPr>
          <a:xfrm>
            <a:off x="658800" y="201600"/>
            <a:ext cx="9309600" cy="1036800"/>
          </a:xfrm>
          <a:prstGeom prst="rect">
            <a:avLst/>
          </a:prstGeom>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pic>
        <p:nvPicPr>
          <p:cNvPr id="636" name="Google Shape;636;ge1d111e163_0_0"/>
          <p:cNvPicPr preferRelativeResize="0"/>
          <p:nvPr/>
        </p:nvPicPr>
        <p:blipFill>
          <a:blip r:embed="rId3">
            <a:alphaModFix/>
          </a:blip>
          <a:stretch>
            <a:fillRect/>
          </a:stretch>
        </p:blipFill>
        <p:spPr>
          <a:xfrm>
            <a:off x="0" y="0"/>
            <a:ext cx="12181443" cy="6858001"/>
          </a:xfrm>
          <a:prstGeom prst="rect">
            <a:avLst/>
          </a:prstGeom>
          <a:noFill/>
          <a:ln>
            <a:noFill/>
          </a:ln>
        </p:spPr>
      </p:pic>
      <p:pic>
        <p:nvPicPr>
          <p:cNvPr id="637" name="Google Shape;637;ge1d111e163_0_0"/>
          <p:cNvPicPr preferRelativeResize="0"/>
          <p:nvPr/>
        </p:nvPicPr>
        <p:blipFill>
          <a:blip r:embed="rId4">
            <a:alphaModFix/>
          </a:blip>
          <a:stretch>
            <a:fillRect/>
          </a:stretch>
        </p:blipFill>
        <p:spPr>
          <a:xfrm>
            <a:off x="-44725" y="0"/>
            <a:ext cx="12275174" cy="68580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ge1c93dcf1f_0_0"/>
          <p:cNvSpPr txBox="1"/>
          <p:nvPr>
            <p:ph type="title"/>
          </p:nvPr>
        </p:nvSpPr>
        <p:spPr>
          <a:xfrm>
            <a:off x="2168335" y="145675"/>
            <a:ext cx="8394900" cy="1036800"/>
          </a:xfrm>
          <a:prstGeom prst="rect">
            <a:avLst/>
          </a:prstGeom>
        </p:spPr>
        <p:txBody>
          <a:bodyPr anchorCtr="0" anchor="t" bIns="45700" lIns="91425" spcFirstLastPara="1" rIns="91425" wrap="square" tIns="45700">
            <a:normAutofit/>
          </a:bodyPr>
          <a:lstStyle/>
          <a:p>
            <a:pPr indent="0" lvl="0" marL="0" rtl="0" algn="l">
              <a:spcBef>
                <a:spcPts val="0"/>
              </a:spcBef>
              <a:spcAft>
                <a:spcPts val="0"/>
              </a:spcAft>
              <a:buNone/>
            </a:pPr>
            <a:r>
              <a:rPr lang="en-GB"/>
              <a:t>Training</a:t>
            </a:r>
            <a:endParaRPr/>
          </a:p>
        </p:txBody>
      </p:sp>
      <p:sp>
        <p:nvSpPr>
          <p:cNvPr id="644" name="Google Shape;644;ge1c93dcf1f_0_0"/>
          <p:cNvSpPr txBox="1"/>
          <p:nvPr>
            <p:ph idx="1" type="body"/>
          </p:nvPr>
        </p:nvSpPr>
        <p:spPr>
          <a:xfrm>
            <a:off x="2409775" y="874732"/>
            <a:ext cx="8394900" cy="775200"/>
          </a:xfrm>
          <a:prstGeom prst="rect">
            <a:avLst/>
          </a:prstGeom>
        </p:spPr>
        <p:txBody>
          <a:bodyPr anchorCtr="0" anchor="t" bIns="45700" lIns="91425" spcFirstLastPara="1" rIns="91425" wrap="square" tIns="45700">
            <a:normAutofit/>
          </a:bodyPr>
          <a:lstStyle/>
          <a:p>
            <a:pPr indent="0" lvl="0" marL="0" rtl="0" algn="l">
              <a:spcBef>
                <a:spcPts val="0"/>
              </a:spcBef>
              <a:spcAft>
                <a:spcPts val="0"/>
              </a:spcAft>
              <a:buNone/>
            </a:pPr>
            <a:r>
              <a:rPr b="1" lang="en-GB"/>
              <a:t>Webinars &amp; e-learning</a:t>
            </a:r>
            <a:endParaRPr/>
          </a:p>
        </p:txBody>
      </p:sp>
      <p:sp>
        <p:nvSpPr>
          <p:cNvPr id="645" name="Google Shape;645;ge1c93dcf1f_0_0"/>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000"/>
              <a:buFont typeface="Arial"/>
              <a:buNone/>
            </a:pPr>
            <a:fld id="{00000000-1234-1234-1234-123412341234}" type="slidenum">
              <a:rPr lang="en-GB"/>
              <a:t>‹#›</a:t>
            </a:fld>
            <a:endParaRPr/>
          </a:p>
        </p:txBody>
      </p:sp>
      <p:sp>
        <p:nvSpPr>
          <p:cNvPr id="646" name="Google Shape;646;ge1c93dcf1f_0_0"/>
          <p:cNvSpPr txBox="1"/>
          <p:nvPr/>
        </p:nvSpPr>
        <p:spPr>
          <a:xfrm>
            <a:off x="6958975" y="6321250"/>
            <a:ext cx="341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u="sng">
                <a:solidFill>
                  <a:schemeClr val="hlink"/>
                </a:solidFill>
                <a:latin typeface="Calibri"/>
                <a:ea typeface="Calibri"/>
                <a:cs typeface="Calibri"/>
                <a:sym typeface="Calibri"/>
                <a:hlinkClick r:id="rId3"/>
              </a:rPr>
              <a:t>https://www.eosc-life.eu/services/training/</a:t>
            </a:r>
            <a:endParaRPr>
              <a:latin typeface="Calibri"/>
              <a:ea typeface="Calibri"/>
              <a:cs typeface="Calibri"/>
              <a:sym typeface="Calibri"/>
            </a:endParaRPr>
          </a:p>
        </p:txBody>
      </p:sp>
      <p:pic>
        <p:nvPicPr>
          <p:cNvPr id="647" name="Google Shape;647;ge1c93dcf1f_0_0"/>
          <p:cNvPicPr preferRelativeResize="0"/>
          <p:nvPr/>
        </p:nvPicPr>
        <p:blipFill>
          <a:blip r:embed="rId4">
            <a:alphaModFix/>
          </a:blip>
          <a:stretch>
            <a:fillRect/>
          </a:stretch>
        </p:blipFill>
        <p:spPr>
          <a:xfrm>
            <a:off x="2080327" y="1693475"/>
            <a:ext cx="7142275" cy="4505499"/>
          </a:xfrm>
          <a:prstGeom prst="rect">
            <a:avLst/>
          </a:prstGeom>
          <a:noFill/>
          <a:ln>
            <a:noFill/>
          </a:ln>
        </p:spPr>
      </p:pic>
      <p:sp>
        <p:nvSpPr>
          <p:cNvPr id="648" name="Google Shape;648;ge1c93dcf1f_0_0"/>
          <p:cNvSpPr txBox="1"/>
          <p:nvPr/>
        </p:nvSpPr>
        <p:spPr>
          <a:xfrm>
            <a:off x="9222600" y="2197075"/>
            <a:ext cx="2889000" cy="1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accent1"/>
                </a:solidFill>
                <a:latin typeface="Calibri"/>
                <a:ea typeface="Calibri"/>
                <a:cs typeface="Calibri"/>
                <a:sym typeface="Calibri"/>
              </a:rPr>
              <a:t>E-learning under development</a:t>
            </a:r>
            <a:endParaRPr sz="1600">
              <a:solidFill>
                <a:schemeClr val="accent1"/>
              </a:solidFill>
              <a:latin typeface="Calibri"/>
              <a:ea typeface="Calibri"/>
              <a:cs typeface="Calibri"/>
              <a:sym typeface="Calibri"/>
            </a:endParaRPr>
          </a:p>
          <a:p>
            <a:pPr indent="-317500" lvl="0" marL="457200" rtl="0" algn="l">
              <a:spcBef>
                <a:spcPts val="0"/>
              </a:spcBef>
              <a:spcAft>
                <a:spcPts val="0"/>
              </a:spcAft>
              <a:buClr>
                <a:schemeClr val="accent1"/>
              </a:buClr>
              <a:buSzPts val="1400"/>
              <a:buFont typeface="Calibri"/>
              <a:buChar char="●"/>
            </a:pPr>
            <a:r>
              <a:rPr lang="en-GB">
                <a:solidFill>
                  <a:schemeClr val="accent1"/>
                </a:solidFill>
                <a:latin typeface="Calibri"/>
                <a:ea typeface="Calibri"/>
                <a:cs typeface="Calibri"/>
                <a:sym typeface="Calibri"/>
              </a:rPr>
              <a:t>EOSC-Life for dummies</a:t>
            </a:r>
            <a:endParaRPr>
              <a:solidFill>
                <a:schemeClr val="accent1"/>
              </a:solidFill>
              <a:latin typeface="Calibri"/>
              <a:ea typeface="Calibri"/>
              <a:cs typeface="Calibri"/>
              <a:sym typeface="Calibri"/>
            </a:endParaRPr>
          </a:p>
          <a:p>
            <a:pPr indent="-317500" lvl="0" marL="457200" rtl="0" algn="l">
              <a:spcBef>
                <a:spcPts val="0"/>
              </a:spcBef>
              <a:spcAft>
                <a:spcPts val="0"/>
              </a:spcAft>
              <a:buClr>
                <a:schemeClr val="accent1"/>
              </a:buClr>
              <a:buSzPts val="1400"/>
              <a:buFont typeface="Calibri"/>
              <a:buChar char="●"/>
            </a:pPr>
            <a:r>
              <a:rPr lang="en-GB">
                <a:solidFill>
                  <a:schemeClr val="accent1"/>
                </a:solidFill>
                <a:latin typeface="Calibri"/>
                <a:ea typeface="Calibri"/>
                <a:cs typeface="Calibri"/>
                <a:sym typeface="Calibri"/>
              </a:rPr>
              <a:t>COVID data portal submission</a:t>
            </a:r>
            <a:endParaRPr>
              <a:solidFill>
                <a:schemeClr val="accent1"/>
              </a:solidFill>
              <a:latin typeface="Calibri"/>
              <a:ea typeface="Calibri"/>
              <a:cs typeface="Calibri"/>
              <a:sym typeface="Calibri"/>
            </a:endParaRPr>
          </a:p>
          <a:p>
            <a:pPr indent="-317500" lvl="0" marL="457200" rtl="0" algn="l">
              <a:spcBef>
                <a:spcPts val="0"/>
              </a:spcBef>
              <a:spcAft>
                <a:spcPts val="0"/>
              </a:spcAft>
              <a:buClr>
                <a:schemeClr val="accent1"/>
              </a:buClr>
              <a:buSzPts val="1400"/>
              <a:buFont typeface="Calibri"/>
              <a:buChar char="●"/>
            </a:pPr>
            <a:r>
              <a:rPr lang="en-GB">
                <a:solidFill>
                  <a:schemeClr val="accent1"/>
                </a:solidFill>
                <a:latin typeface="Calibri"/>
                <a:ea typeface="Calibri"/>
                <a:cs typeface="Calibri"/>
                <a:sym typeface="Calibri"/>
              </a:rPr>
              <a:t>Reproducibility</a:t>
            </a:r>
            <a:endParaRPr>
              <a:solidFill>
                <a:schemeClr val="accent1"/>
              </a:solidFill>
              <a:latin typeface="Calibri"/>
              <a:ea typeface="Calibri"/>
              <a:cs typeface="Calibri"/>
              <a:sym typeface="Calibri"/>
            </a:endParaRPr>
          </a:p>
          <a:p>
            <a:pPr indent="-317500" lvl="0" marL="457200" rtl="0" algn="l">
              <a:spcBef>
                <a:spcPts val="0"/>
              </a:spcBef>
              <a:spcAft>
                <a:spcPts val="0"/>
              </a:spcAft>
              <a:buClr>
                <a:schemeClr val="accent1"/>
              </a:buClr>
              <a:buSzPts val="1400"/>
              <a:buFont typeface="Calibri"/>
              <a:buChar char="●"/>
            </a:pPr>
            <a:r>
              <a:rPr lang="en-GB">
                <a:solidFill>
                  <a:schemeClr val="accent1"/>
                </a:solidFill>
                <a:latin typeface="Calibri"/>
                <a:ea typeface="Calibri"/>
                <a:cs typeface="Calibri"/>
                <a:sym typeface="Calibri"/>
              </a:rPr>
              <a:t>MICHA quick tour</a:t>
            </a:r>
            <a:endParaRPr>
              <a:solidFill>
                <a:schemeClr val="accent1"/>
              </a:solidFill>
              <a:latin typeface="Calibri"/>
              <a:ea typeface="Calibri"/>
              <a:cs typeface="Calibri"/>
              <a:sym typeface="Calibri"/>
            </a:endParaRPr>
          </a:p>
          <a:p>
            <a:pPr indent="-317500" lvl="0" marL="457200" rtl="0" algn="l">
              <a:spcBef>
                <a:spcPts val="0"/>
              </a:spcBef>
              <a:spcAft>
                <a:spcPts val="0"/>
              </a:spcAft>
              <a:buClr>
                <a:schemeClr val="accent1"/>
              </a:buClr>
              <a:buSzPts val="1400"/>
              <a:buFont typeface="Calibri"/>
              <a:buChar char="●"/>
            </a:pPr>
            <a:r>
              <a:rPr lang="en-GB">
                <a:solidFill>
                  <a:schemeClr val="accent1"/>
                </a:solidFill>
                <a:latin typeface="Calibri"/>
                <a:ea typeface="Calibri"/>
                <a:cs typeface="Calibri"/>
                <a:sym typeface="Calibri"/>
              </a:rPr>
              <a:t>Introduction to FAIR principles</a:t>
            </a:r>
            <a:endParaRPr>
              <a:solidFill>
                <a:schemeClr val="accen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ge1d111da65_0_72"/>
          <p:cNvSpPr txBox="1"/>
          <p:nvPr/>
        </p:nvSpPr>
        <p:spPr>
          <a:xfrm>
            <a:off x="9268150" y="356200"/>
            <a:ext cx="2911200" cy="61812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lang="en-GB" sz="2700">
                <a:solidFill>
                  <a:srgbClr val="2EC65C"/>
                </a:solidFill>
              </a:rPr>
              <a:t>OLS-4 Timeline</a:t>
            </a:r>
            <a:endParaRPr b="1" sz="2700">
              <a:solidFill>
                <a:srgbClr val="2EC65C"/>
              </a:solidFill>
            </a:endParaRPr>
          </a:p>
          <a:p>
            <a:pPr indent="0" lvl="0" marL="0" rtl="0" algn="ctr">
              <a:spcBef>
                <a:spcPts val="0"/>
              </a:spcBef>
              <a:spcAft>
                <a:spcPts val="0"/>
              </a:spcAft>
              <a:buNone/>
            </a:pPr>
            <a:r>
              <a:t/>
            </a:r>
            <a:endParaRPr b="1" sz="1500">
              <a:solidFill>
                <a:srgbClr val="2EC65C"/>
              </a:solidFill>
            </a:endParaRPr>
          </a:p>
          <a:p>
            <a:pPr indent="0" lvl="0" marL="0" rtl="0" algn="ctr">
              <a:lnSpc>
                <a:spcPct val="115000"/>
              </a:lnSpc>
              <a:spcBef>
                <a:spcPts val="3100"/>
              </a:spcBef>
              <a:spcAft>
                <a:spcPts val="0"/>
              </a:spcAft>
              <a:buNone/>
            </a:pPr>
            <a:r>
              <a:rPr b="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3"/>
                  </a:ext>
                </a:extLst>
              </a:rPr>
              <a:t>Application period       </a:t>
            </a:r>
            <a:r>
              <a:rPr i="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4"/>
                  </a:ext>
                </a:extLst>
              </a:rPr>
              <a:t>15 June - 15 July 2021</a:t>
            </a:r>
            <a:endParaRPr i="1"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5"/>
                </a:ext>
              </a:extLst>
            </a:endParaRPr>
          </a:p>
          <a:p>
            <a:pPr indent="0" lvl="0" marL="0" rtl="0" algn="ctr">
              <a:lnSpc>
                <a:spcPct val="115000"/>
              </a:lnSpc>
              <a:spcBef>
                <a:spcPts val="3100"/>
              </a:spcBef>
              <a:spcAft>
                <a:spcPts val="0"/>
              </a:spcAft>
              <a:buNone/>
            </a:pPr>
            <a:r>
              <a:rPr b="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6"/>
                  </a:ext>
                </a:extLst>
              </a:rPr>
              <a:t>OLS-4 Q&amp;A Webinars</a:t>
            </a:r>
            <a:r>
              <a:rPr lang="en-GB" sz="21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7"/>
                  </a:ext>
                </a:extLst>
              </a:rPr>
              <a:t>    Week of 5 July </a:t>
            </a:r>
            <a:r>
              <a:rPr i="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8"/>
                  </a:ext>
                </a:extLst>
              </a:rPr>
              <a:t>2021</a:t>
            </a:r>
            <a:endParaRPr i="1"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9"/>
                </a:ext>
              </a:extLst>
            </a:endParaRPr>
          </a:p>
          <a:p>
            <a:pPr indent="0" lvl="0" marL="0" rtl="0" algn="ctr">
              <a:lnSpc>
                <a:spcPct val="115000"/>
              </a:lnSpc>
              <a:spcBef>
                <a:spcPts val="3100"/>
              </a:spcBef>
              <a:spcAft>
                <a:spcPts val="0"/>
              </a:spcAft>
              <a:buNone/>
            </a:pPr>
            <a:r>
              <a:rPr b="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10"/>
                  </a:ext>
                </a:extLst>
              </a:rPr>
              <a:t>Cohort announcement </a:t>
            </a:r>
            <a:r>
              <a:rPr lang="en-GB" sz="21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11"/>
                  </a:ext>
                </a:extLst>
              </a:rPr>
              <a:t>  </a:t>
            </a:r>
            <a:r>
              <a:rPr i="1" lang="en-GB" sz="2000">
                <a:solidFill>
                  <a:srgbClr val="999999"/>
                </a:solidFill>
                <a:highlight>
                  <a:srgbClr val="FFFFFF"/>
                </a:highlight>
                <a:latin typeface="Roboto"/>
                <a:ea typeface="Roboto"/>
                <a:cs typeface="Roboto"/>
                <a:sym typeface="Roboto"/>
                <a:extLst>
                  <a:ext uri="http://customooxmlschemas.google.com/">
                    <go:slidesCustomData xmlns:go="http://customooxmlschemas.google.com/" textRoundtripDataId="12"/>
                  </a:ext>
                </a:extLst>
              </a:rPr>
              <a:t>mid-August 2021</a:t>
            </a:r>
            <a:endParaRPr i="1" sz="2000">
              <a:solidFill>
                <a:srgbClr val="999999"/>
              </a:solidFill>
              <a:highlight>
                <a:srgbClr val="FFFFFF"/>
              </a:highlight>
              <a:latin typeface="Roboto"/>
              <a:ea typeface="Roboto"/>
              <a:cs typeface="Roboto"/>
              <a:sym typeface="Roboto"/>
            </a:endParaRPr>
          </a:p>
          <a:p>
            <a:pPr indent="0" lvl="0" marL="0" rtl="0" algn="ctr">
              <a:lnSpc>
                <a:spcPct val="115000"/>
              </a:lnSpc>
              <a:spcBef>
                <a:spcPts val="3100"/>
              </a:spcBef>
              <a:spcAft>
                <a:spcPts val="0"/>
              </a:spcAft>
              <a:buClr>
                <a:srgbClr val="000000"/>
              </a:buClr>
              <a:buSzPts val="1500"/>
              <a:buFont typeface="Arial"/>
              <a:buNone/>
            </a:pPr>
            <a:r>
              <a:rPr b="1" lang="en-GB" sz="2000">
                <a:solidFill>
                  <a:srgbClr val="999999"/>
                </a:solidFill>
                <a:highlight>
                  <a:srgbClr val="FFFFFF"/>
                </a:highlight>
                <a:latin typeface="Roboto"/>
                <a:ea typeface="Roboto"/>
                <a:cs typeface="Roboto"/>
                <a:sym typeface="Roboto"/>
              </a:rPr>
              <a:t>OLS-4 Cohort begins</a:t>
            </a:r>
            <a:r>
              <a:rPr lang="en-GB" sz="2100">
                <a:solidFill>
                  <a:srgbClr val="999999"/>
                </a:solidFill>
                <a:highlight>
                  <a:srgbClr val="FFFFFF"/>
                </a:highlight>
                <a:latin typeface="Roboto"/>
                <a:ea typeface="Roboto"/>
                <a:cs typeface="Roboto"/>
                <a:sym typeface="Roboto"/>
              </a:rPr>
              <a:t>           mid-</a:t>
            </a:r>
            <a:r>
              <a:rPr i="1" lang="en-GB" sz="2000">
                <a:solidFill>
                  <a:srgbClr val="999999"/>
                </a:solidFill>
                <a:highlight>
                  <a:srgbClr val="FFFFFF"/>
                </a:highlight>
                <a:latin typeface="Roboto"/>
                <a:ea typeface="Roboto"/>
                <a:cs typeface="Roboto"/>
                <a:sym typeface="Roboto"/>
              </a:rPr>
              <a:t>September 2021</a:t>
            </a:r>
            <a:endParaRPr i="1" sz="2000">
              <a:solidFill>
                <a:srgbClr val="999999"/>
              </a:solidFill>
              <a:highlight>
                <a:srgbClr val="FFFFFF"/>
              </a:highlight>
              <a:latin typeface="Roboto"/>
              <a:ea typeface="Roboto"/>
              <a:cs typeface="Roboto"/>
              <a:sym typeface="Roboto"/>
            </a:endParaRPr>
          </a:p>
          <a:p>
            <a:pPr indent="0" lvl="0" marL="0" rtl="0" algn="ctr">
              <a:lnSpc>
                <a:spcPct val="115000"/>
              </a:lnSpc>
              <a:spcBef>
                <a:spcPts val="3100"/>
              </a:spcBef>
              <a:spcAft>
                <a:spcPts val="0"/>
              </a:spcAft>
              <a:buClr>
                <a:srgbClr val="000000"/>
              </a:buClr>
              <a:buSzPts val="1500"/>
              <a:buFont typeface="Arial"/>
              <a:buNone/>
            </a:pPr>
            <a:r>
              <a:rPr b="1" lang="en-GB" sz="2000">
                <a:solidFill>
                  <a:srgbClr val="999999"/>
                </a:solidFill>
                <a:highlight>
                  <a:srgbClr val="FFFFFF"/>
                </a:highlight>
                <a:latin typeface="Roboto"/>
                <a:ea typeface="Roboto"/>
                <a:cs typeface="Roboto"/>
                <a:sym typeface="Roboto"/>
              </a:rPr>
              <a:t>OLS-4 Cohort ends</a:t>
            </a:r>
            <a:r>
              <a:rPr lang="en-GB" sz="2100">
                <a:solidFill>
                  <a:srgbClr val="999999"/>
                </a:solidFill>
                <a:highlight>
                  <a:srgbClr val="FFFFFF"/>
                </a:highlight>
                <a:latin typeface="Roboto"/>
                <a:ea typeface="Roboto"/>
                <a:cs typeface="Roboto"/>
                <a:sym typeface="Roboto"/>
              </a:rPr>
              <a:t>           </a:t>
            </a:r>
            <a:r>
              <a:rPr i="1" lang="en-GB" sz="2000">
                <a:solidFill>
                  <a:srgbClr val="999999"/>
                </a:solidFill>
                <a:highlight>
                  <a:srgbClr val="FFFFFF"/>
                </a:highlight>
                <a:latin typeface="Roboto"/>
                <a:ea typeface="Roboto"/>
                <a:cs typeface="Roboto"/>
                <a:sym typeface="Roboto"/>
              </a:rPr>
              <a:t>January 2022</a:t>
            </a:r>
            <a:endParaRPr i="1" sz="2000">
              <a:solidFill>
                <a:srgbClr val="999999"/>
              </a:solidFill>
              <a:highlight>
                <a:srgbClr val="FFFFFF"/>
              </a:highlight>
              <a:latin typeface="Roboto"/>
              <a:ea typeface="Roboto"/>
              <a:cs typeface="Roboto"/>
              <a:sym typeface="Roboto"/>
            </a:endParaRPr>
          </a:p>
          <a:p>
            <a:pPr indent="0" lvl="0" marL="0" rtl="0" algn="ctr">
              <a:spcBef>
                <a:spcPts val="3100"/>
              </a:spcBef>
              <a:spcAft>
                <a:spcPts val="0"/>
              </a:spcAft>
              <a:buNone/>
            </a:pPr>
            <a:r>
              <a:t/>
            </a:r>
            <a:endParaRPr b="1" sz="2800">
              <a:solidFill>
                <a:srgbClr val="2EC65C"/>
              </a:solidFill>
            </a:endParaRPr>
          </a:p>
          <a:p>
            <a:pPr indent="0" lvl="0" marL="0" rtl="0" algn="ctr">
              <a:spcBef>
                <a:spcPts val="0"/>
              </a:spcBef>
              <a:spcAft>
                <a:spcPts val="0"/>
              </a:spcAft>
              <a:buNone/>
            </a:pPr>
            <a:r>
              <a:t/>
            </a:r>
            <a:endParaRPr sz="2400">
              <a:solidFill>
                <a:srgbClr val="434343"/>
              </a:solidFill>
            </a:endParaRPr>
          </a:p>
          <a:p>
            <a:pPr indent="0" lvl="0" marL="0" rtl="0" algn="ctr">
              <a:spcBef>
                <a:spcPts val="0"/>
              </a:spcBef>
              <a:spcAft>
                <a:spcPts val="0"/>
              </a:spcAft>
              <a:buNone/>
            </a:pPr>
            <a:r>
              <a:t/>
            </a:r>
            <a:endParaRPr sz="2400">
              <a:solidFill>
                <a:srgbClr val="434343"/>
              </a:solidFill>
            </a:endParaRPr>
          </a:p>
        </p:txBody>
      </p:sp>
      <p:grpSp>
        <p:nvGrpSpPr>
          <p:cNvPr id="654" name="Google Shape;654;ge1d111da65_0_72"/>
          <p:cNvGrpSpPr/>
          <p:nvPr/>
        </p:nvGrpSpPr>
        <p:grpSpPr>
          <a:xfrm>
            <a:off x="133" y="152306"/>
            <a:ext cx="9369401" cy="6624502"/>
            <a:chOff x="0" y="-191000"/>
            <a:chExt cx="7027226" cy="4968500"/>
          </a:xfrm>
        </p:grpSpPr>
        <p:pic>
          <p:nvPicPr>
            <p:cNvPr id="655" name="Google Shape;655;ge1d111da65_0_72"/>
            <p:cNvPicPr preferRelativeResize="0"/>
            <p:nvPr/>
          </p:nvPicPr>
          <p:blipFill rotWithShape="1">
            <a:blip r:embed="rId3">
              <a:alphaModFix/>
            </a:blip>
            <a:srcRect b="23471" l="0" r="1497" t="0"/>
            <a:stretch/>
          </p:blipFill>
          <p:spPr>
            <a:xfrm>
              <a:off x="0" y="-191000"/>
              <a:ext cx="7027226" cy="3861775"/>
            </a:xfrm>
            <a:prstGeom prst="rect">
              <a:avLst/>
            </a:prstGeom>
            <a:noFill/>
            <a:ln>
              <a:noFill/>
            </a:ln>
          </p:spPr>
        </p:pic>
        <p:grpSp>
          <p:nvGrpSpPr>
            <p:cNvPr id="656" name="Google Shape;656;ge1d111da65_0_72"/>
            <p:cNvGrpSpPr/>
            <p:nvPr/>
          </p:nvGrpSpPr>
          <p:grpSpPr>
            <a:xfrm>
              <a:off x="0" y="3569200"/>
              <a:ext cx="7027225" cy="1208300"/>
              <a:chOff x="0" y="3569161"/>
              <a:chExt cx="9006953" cy="1574333"/>
            </a:xfrm>
          </p:grpSpPr>
          <p:pic>
            <p:nvPicPr>
              <p:cNvPr id="657" name="Google Shape;657;ge1d111da65_0_72"/>
              <p:cNvPicPr preferRelativeResize="0"/>
              <p:nvPr/>
            </p:nvPicPr>
            <p:blipFill rotWithShape="1">
              <a:blip r:embed="rId3">
                <a:alphaModFix/>
              </a:blip>
              <a:srcRect b="0" l="0" r="1497" t="75658"/>
              <a:stretch/>
            </p:blipFill>
            <p:spPr>
              <a:xfrm>
                <a:off x="0" y="3569161"/>
                <a:ext cx="9006953" cy="1574333"/>
              </a:xfrm>
              <a:prstGeom prst="rect">
                <a:avLst/>
              </a:prstGeom>
              <a:noFill/>
              <a:ln>
                <a:noFill/>
              </a:ln>
            </p:spPr>
          </p:pic>
          <p:sp>
            <p:nvSpPr>
              <p:cNvPr id="658" name="Google Shape;658;ge1d111da65_0_72"/>
              <p:cNvSpPr txBox="1"/>
              <p:nvPr/>
            </p:nvSpPr>
            <p:spPr>
              <a:xfrm>
                <a:off x="0" y="3774075"/>
                <a:ext cx="2997600" cy="7245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None/>
                </a:pPr>
                <a:r>
                  <a:rPr b="1" i="1" lang="en-GB" sz="2700">
                    <a:solidFill>
                      <a:srgbClr val="FFFFFF"/>
                    </a:solidFill>
                  </a:rPr>
                  <a:t>Join the program</a:t>
                </a:r>
                <a:endParaRPr b="1" i="1" sz="2700">
                  <a:solidFill>
                    <a:srgbClr val="FFFFFF"/>
                  </a:solidFill>
                </a:endParaRPr>
              </a:p>
            </p:txBody>
          </p:sp>
          <p:sp>
            <p:nvSpPr>
              <p:cNvPr id="659" name="Google Shape;659;ge1d111da65_0_72"/>
              <p:cNvSpPr txBox="1"/>
              <p:nvPr/>
            </p:nvSpPr>
            <p:spPr>
              <a:xfrm>
                <a:off x="3099334" y="3569161"/>
                <a:ext cx="5907600" cy="945000"/>
              </a:xfrm>
              <a:prstGeom prst="rect">
                <a:avLst/>
              </a:prstGeom>
              <a:solidFill>
                <a:srgbClr val="EFEFEF"/>
              </a:solid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0"/>
                  </a:spcAft>
                  <a:buNone/>
                </a:pPr>
                <a:r>
                  <a:rPr b="1" lang="en-GB" sz="2100">
                    <a:solidFill>
                      <a:srgbClr val="27B251"/>
                    </a:solidFill>
                  </a:rPr>
                  <a:t>OLS-4 period: Sep 2021 - Jan 2022</a:t>
                </a:r>
                <a:endParaRPr b="1" sz="2100">
                  <a:solidFill>
                    <a:srgbClr val="27B251"/>
                  </a:solidFill>
                </a:endParaRPr>
              </a:p>
              <a:p>
                <a:pPr indent="0" lvl="0" marL="0" rtl="0" algn="ctr">
                  <a:lnSpc>
                    <a:spcPct val="115000"/>
                  </a:lnSpc>
                  <a:spcBef>
                    <a:spcPts val="0"/>
                  </a:spcBef>
                  <a:spcAft>
                    <a:spcPts val="0"/>
                  </a:spcAft>
                  <a:buNone/>
                </a:pPr>
                <a:r>
                  <a:rPr i="1" lang="en-GB" sz="1900">
                    <a:solidFill>
                      <a:srgbClr val="27B251"/>
                    </a:solidFill>
                  </a:rPr>
                  <a:t>Apply individually or in team to join the cohort</a:t>
                </a:r>
                <a:endParaRPr i="1" sz="1900">
                  <a:solidFill>
                    <a:srgbClr val="27B251"/>
                  </a:solidFill>
                </a:endParaRPr>
              </a:p>
              <a:p>
                <a:pPr indent="0" lvl="0" marL="0" rtl="0" algn="ctr">
                  <a:spcBef>
                    <a:spcPts val="0"/>
                  </a:spcBef>
                  <a:spcAft>
                    <a:spcPts val="0"/>
                  </a:spcAft>
                  <a:buNone/>
                </a:pPr>
                <a:r>
                  <a:t/>
                </a:r>
                <a:endParaRPr b="1" sz="1500">
                  <a:solidFill>
                    <a:srgbClr val="27B251"/>
                  </a:solidFill>
                </a:endParaRPr>
              </a:p>
            </p:txBody>
          </p:sp>
        </p:grpSp>
      </p:grpSp>
      <p:sp>
        <p:nvSpPr>
          <p:cNvPr id="660" name="Google Shape;660;ge1d111da65_0_72"/>
          <p:cNvSpPr/>
          <p:nvPr/>
        </p:nvSpPr>
        <p:spPr>
          <a:xfrm>
            <a:off x="9268150" y="0"/>
            <a:ext cx="106800" cy="6893700"/>
          </a:xfrm>
          <a:prstGeom prst="rect">
            <a:avLst/>
          </a:prstGeom>
          <a:solidFill>
            <a:srgbClr val="2EC6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900"/>
          </a:p>
        </p:txBody>
      </p:sp>
      <p:sp>
        <p:nvSpPr>
          <p:cNvPr id="661" name="Google Shape;661;ge1d111da65_0_72"/>
          <p:cNvSpPr/>
          <p:nvPr/>
        </p:nvSpPr>
        <p:spPr>
          <a:xfrm>
            <a:off x="3728400" y="1367167"/>
            <a:ext cx="5389200" cy="384000"/>
          </a:xfrm>
          <a:prstGeom prst="rect">
            <a:avLst/>
          </a:prstGeom>
          <a:solidFill>
            <a:srgbClr val="2EC65C"/>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9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2"/>
          <p:cNvSpPr txBox="1"/>
          <p:nvPr>
            <p:ph type="title"/>
          </p:nvPr>
        </p:nvSpPr>
        <p:spPr>
          <a:xfrm>
            <a:off x="658800" y="201600"/>
            <a:ext cx="9309600" cy="1036668"/>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24444"/>
              </a:lnSpc>
              <a:spcBef>
                <a:spcPts val="0"/>
              </a:spcBef>
              <a:spcAft>
                <a:spcPts val="0"/>
              </a:spcAft>
              <a:buClr>
                <a:schemeClr val="lt2"/>
              </a:buClr>
              <a:buSzPct val="111111"/>
              <a:buFont typeface="Calibri"/>
              <a:buNone/>
            </a:pPr>
            <a:r>
              <a:rPr i="1" lang="en-GB" sz="2250">
                <a:solidFill>
                  <a:schemeClr val="lt2"/>
                </a:solidFill>
              </a:rPr>
              <a:t>Creation of knowledge by connecting digital life science data will transform our societies and allow us to address major challenges facing humanity </a:t>
            </a:r>
            <a:br>
              <a:rPr i="1" lang="en-GB" sz="2250">
                <a:solidFill>
                  <a:schemeClr val="lt2"/>
                </a:solidFill>
              </a:rPr>
            </a:br>
            <a:br>
              <a:rPr i="1" lang="en-GB" sz="2250">
                <a:solidFill>
                  <a:schemeClr val="lt2"/>
                </a:solidFill>
              </a:rPr>
            </a:br>
            <a:endParaRPr i="1" sz="2250">
              <a:solidFill>
                <a:schemeClr val="lt2"/>
              </a:solidFill>
            </a:endParaRPr>
          </a:p>
        </p:txBody>
      </p:sp>
      <p:sp>
        <p:nvSpPr>
          <p:cNvPr descr="Home - NHS Digital" id="407" name="Google Shape;407;p2"/>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408" name="Google Shape;408;p2"/>
          <p:cNvGrpSpPr/>
          <p:nvPr/>
        </p:nvGrpSpPr>
        <p:grpSpPr>
          <a:xfrm>
            <a:off x="2470149" y="1314035"/>
            <a:ext cx="7251701" cy="4698285"/>
            <a:chOff x="2470149" y="1314035"/>
            <a:chExt cx="7251701" cy="4698285"/>
          </a:xfrm>
        </p:grpSpPr>
        <p:pic>
          <p:nvPicPr>
            <p:cNvPr id="409" name="Google Shape;409;p2"/>
            <p:cNvPicPr preferRelativeResize="0"/>
            <p:nvPr/>
          </p:nvPicPr>
          <p:blipFill rotWithShape="1">
            <a:blip r:embed="rId3">
              <a:alphaModFix/>
            </a:blip>
            <a:srcRect b="0" l="0" r="0" t="0"/>
            <a:stretch/>
          </p:blipFill>
          <p:spPr>
            <a:xfrm>
              <a:off x="2470149" y="1314035"/>
              <a:ext cx="7251701" cy="4698285"/>
            </a:xfrm>
            <a:prstGeom prst="rect">
              <a:avLst/>
            </a:prstGeom>
            <a:noFill/>
            <a:ln>
              <a:noFill/>
            </a:ln>
          </p:spPr>
        </p:pic>
        <p:grpSp>
          <p:nvGrpSpPr>
            <p:cNvPr id="410" name="Google Shape;410;p2"/>
            <p:cNvGrpSpPr/>
            <p:nvPr/>
          </p:nvGrpSpPr>
          <p:grpSpPr>
            <a:xfrm>
              <a:off x="5343050" y="3556000"/>
              <a:ext cx="1354084" cy="1354084"/>
              <a:chOff x="5292251" y="3556000"/>
              <a:chExt cx="1354084" cy="1354084"/>
            </a:xfrm>
          </p:grpSpPr>
          <p:sp>
            <p:nvSpPr>
              <p:cNvPr id="411" name="Google Shape;411;p2"/>
              <p:cNvSpPr/>
              <p:nvPr/>
            </p:nvSpPr>
            <p:spPr>
              <a:xfrm>
                <a:off x="5292251" y="3556000"/>
                <a:ext cx="1354084" cy="135408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12" name="Google Shape;412;p2"/>
              <p:cNvPicPr preferRelativeResize="0"/>
              <p:nvPr/>
            </p:nvPicPr>
            <p:blipFill rotWithShape="1">
              <a:blip r:embed="rId4">
                <a:alphaModFix/>
              </a:blip>
              <a:srcRect b="0" l="0" r="0" t="0"/>
              <a:stretch/>
            </p:blipFill>
            <p:spPr>
              <a:xfrm flipH="1">
                <a:off x="5427426" y="3716766"/>
                <a:ext cx="1083733" cy="1083733"/>
              </a:xfrm>
              <a:prstGeom prst="rect">
                <a:avLst/>
              </a:prstGeom>
              <a:noFill/>
              <a:ln>
                <a:noFill/>
              </a:ln>
            </p:spPr>
          </p:pic>
        </p:gr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sp>
        <p:nvSpPr>
          <p:cNvPr id="667" name="Google Shape;667;ge1d576a589_0_111"/>
          <p:cNvSpPr txBox="1"/>
          <p:nvPr>
            <p:ph type="title"/>
          </p:nvPr>
        </p:nvSpPr>
        <p:spPr>
          <a:xfrm>
            <a:off x="2168325" y="98150"/>
            <a:ext cx="8394900" cy="8616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extLst>
                  <a:ext uri="http://customooxmlschemas.google.com/">
                    <go:slidesCustomData xmlns:go="http://customooxmlschemas.google.com/" textRoundtripDataId="13"/>
                  </a:ext>
                </a:extLst>
              </a:rPr>
              <a:t>WP9 </a:t>
            </a:r>
            <a:r>
              <a:rPr lang="en-GB"/>
              <a:t>Remote training series</a:t>
            </a:r>
            <a:endParaRPr/>
          </a:p>
        </p:txBody>
      </p:sp>
      <p:sp>
        <p:nvSpPr>
          <p:cNvPr id="668" name="Google Shape;668;ge1d576a589_0_111"/>
          <p:cNvSpPr txBox="1"/>
          <p:nvPr>
            <p:ph idx="1" type="body"/>
          </p:nvPr>
        </p:nvSpPr>
        <p:spPr>
          <a:xfrm>
            <a:off x="2039600" y="807350"/>
            <a:ext cx="10017600" cy="1952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GB"/>
              <a:t>A</a:t>
            </a:r>
            <a:r>
              <a:rPr lang="en-GB"/>
              <a:t>n informal series to support transferring face-to-face training to remote delivery</a:t>
            </a:r>
            <a:endParaRPr/>
          </a:p>
          <a:p>
            <a:pPr indent="0" lvl="0" marL="0" rtl="0" algn="l">
              <a:spcBef>
                <a:spcPts val="1500"/>
              </a:spcBef>
              <a:spcAft>
                <a:spcPts val="0"/>
              </a:spcAft>
              <a:buNone/>
            </a:pPr>
            <a:r>
              <a:rPr lang="en-GB"/>
              <a:t>Monthly on Friday 11:00 -12:00 CET, open to all EOSC-Life RIs, ESFRI projects, e-infrastructures and their national node institutes</a:t>
            </a:r>
            <a:endParaRPr/>
          </a:p>
          <a:p>
            <a:pPr indent="0" lvl="0" marL="0" rtl="0" algn="l">
              <a:spcBef>
                <a:spcPts val="1500"/>
              </a:spcBef>
              <a:spcAft>
                <a:spcPts val="0"/>
              </a:spcAft>
              <a:buNone/>
            </a:pPr>
            <a:r>
              <a:rPr lang="en-GB"/>
              <a:t>Shared document with announcements and upcoming topics</a:t>
            </a:r>
            <a:endParaRPr/>
          </a:p>
          <a:p>
            <a:pPr indent="0" lvl="0" marL="457200" rtl="0" algn="l">
              <a:spcBef>
                <a:spcPts val="1500"/>
              </a:spcBef>
              <a:spcAft>
                <a:spcPts val="0"/>
              </a:spcAft>
              <a:buNone/>
            </a:pPr>
            <a:r>
              <a:t/>
            </a:r>
            <a:endParaRPr/>
          </a:p>
          <a:p>
            <a:pPr indent="0" lvl="0" marL="0" rtl="0" algn="l">
              <a:spcBef>
                <a:spcPts val="1500"/>
              </a:spcBef>
              <a:spcAft>
                <a:spcPts val="0"/>
              </a:spcAft>
              <a:buNone/>
            </a:pPr>
            <a:r>
              <a:t/>
            </a:r>
            <a:endParaRPr/>
          </a:p>
          <a:p>
            <a:pPr indent="0" lvl="0" marL="0" rtl="0" algn="l">
              <a:spcBef>
                <a:spcPts val="1500"/>
              </a:spcBef>
              <a:spcAft>
                <a:spcPts val="1500"/>
              </a:spcAft>
              <a:buNone/>
            </a:pPr>
            <a:r>
              <a:t/>
            </a:r>
            <a:endParaRPr/>
          </a:p>
        </p:txBody>
      </p:sp>
      <p:sp>
        <p:nvSpPr>
          <p:cNvPr id="669" name="Google Shape;669;ge1d576a589_0_111"/>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
        <p:nvSpPr>
          <p:cNvPr id="670" name="Google Shape;670;ge1d576a589_0_111"/>
          <p:cNvSpPr txBox="1"/>
          <p:nvPr/>
        </p:nvSpPr>
        <p:spPr>
          <a:xfrm>
            <a:off x="2077700" y="2627050"/>
            <a:ext cx="9636600" cy="3124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GB" sz="1700">
                <a:solidFill>
                  <a:srgbClr val="F9B233"/>
                </a:solidFill>
              </a:rPr>
              <a:t>Upcoming sessions:</a:t>
            </a:r>
            <a:endParaRPr b="1" sz="1700">
              <a:solidFill>
                <a:srgbClr val="F9B233"/>
              </a:solidFill>
            </a:endParaRPr>
          </a:p>
          <a:p>
            <a:pPr indent="-355600" lvl="0" marL="457200" rtl="0" algn="l">
              <a:spcBef>
                <a:spcPts val="0"/>
              </a:spcBef>
              <a:spcAft>
                <a:spcPts val="0"/>
              </a:spcAft>
              <a:buClr>
                <a:srgbClr val="1F8787"/>
              </a:buClr>
              <a:buSzPts val="2000"/>
              <a:buFont typeface="Calibri"/>
              <a:buChar char="●"/>
            </a:pPr>
            <a:r>
              <a:rPr lang="en-GB" sz="2000">
                <a:solidFill>
                  <a:srgbClr val="1F8787"/>
                </a:solidFill>
                <a:latin typeface="Calibri"/>
                <a:ea typeface="Calibri"/>
                <a:cs typeface="Calibri"/>
                <a:sym typeface="Calibri"/>
              </a:rPr>
              <a:t>Regular series will resume in September</a:t>
            </a:r>
            <a:endParaRPr sz="2000">
              <a:solidFill>
                <a:srgbClr val="1F8787"/>
              </a:solidFill>
              <a:latin typeface="Calibri"/>
              <a:ea typeface="Calibri"/>
              <a:cs typeface="Calibri"/>
              <a:sym typeface="Calibri"/>
            </a:endParaRPr>
          </a:p>
          <a:p>
            <a:pPr indent="-355600" lvl="0" marL="457200" rtl="0" algn="l">
              <a:spcBef>
                <a:spcPts val="0"/>
              </a:spcBef>
              <a:spcAft>
                <a:spcPts val="0"/>
              </a:spcAft>
              <a:buClr>
                <a:srgbClr val="1F8787"/>
              </a:buClr>
              <a:buSzPts val="2000"/>
              <a:buFont typeface="Calibri"/>
              <a:buChar char="●"/>
            </a:pPr>
            <a:r>
              <a:rPr lang="en-GB" sz="2000">
                <a:solidFill>
                  <a:srgbClr val="1F8787"/>
                </a:solidFill>
                <a:latin typeface="Calibri"/>
                <a:ea typeface="Calibri"/>
                <a:cs typeface="Calibri"/>
                <a:sym typeface="Calibri"/>
              </a:rPr>
              <a:t>02.07.2021 - 1-day workshop on hosting hybrid events (see next slide)</a:t>
            </a:r>
            <a:endParaRPr sz="2000">
              <a:solidFill>
                <a:srgbClr val="1F8787"/>
              </a:solidFill>
              <a:latin typeface="Calibri"/>
              <a:ea typeface="Calibri"/>
              <a:cs typeface="Calibri"/>
              <a:sym typeface="Calibri"/>
            </a:endParaRPr>
          </a:p>
          <a:p>
            <a:pPr indent="0" lvl="0" marL="0" rtl="0" algn="l">
              <a:spcBef>
                <a:spcPts val="0"/>
              </a:spcBef>
              <a:spcAft>
                <a:spcPts val="0"/>
              </a:spcAft>
              <a:buNone/>
            </a:pPr>
            <a:r>
              <a:t/>
            </a:r>
            <a:endParaRPr sz="2000">
              <a:solidFill>
                <a:srgbClr val="1F8787"/>
              </a:solidFill>
              <a:latin typeface="Calibri"/>
              <a:ea typeface="Calibri"/>
              <a:cs typeface="Calibri"/>
              <a:sym typeface="Calibri"/>
            </a:endParaRPr>
          </a:p>
          <a:p>
            <a:pPr indent="0" lvl="0" marL="0" rtl="0" algn="l">
              <a:spcBef>
                <a:spcPts val="0"/>
              </a:spcBef>
              <a:spcAft>
                <a:spcPts val="0"/>
              </a:spcAft>
              <a:buNone/>
            </a:pPr>
            <a:r>
              <a:rPr b="1" lang="en-GB" sz="2000">
                <a:solidFill>
                  <a:schemeClr val="dk2"/>
                </a:solidFill>
                <a:latin typeface="Calibri"/>
                <a:ea typeface="Calibri"/>
                <a:cs typeface="Calibri"/>
                <a:sym typeface="Calibri"/>
              </a:rPr>
              <a:t>Planned</a:t>
            </a:r>
            <a:endParaRPr b="1" sz="2000">
              <a:solidFill>
                <a:schemeClr val="dk2"/>
              </a:solidFill>
              <a:latin typeface="Calibri"/>
              <a:ea typeface="Calibri"/>
              <a:cs typeface="Calibri"/>
              <a:sym typeface="Calibri"/>
            </a:endParaRPr>
          </a:p>
          <a:p>
            <a:pPr indent="-355600" lvl="0" marL="457200" rtl="0" algn="l">
              <a:spcBef>
                <a:spcPts val="0"/>
              </a:spcBef>
              <a:spcAft>
                <a:spcPts val="0"/>
              </a:spcAft>
              <a:buClr>
                <a:srgbClr val="1F8787"/>
              </a:buClr>
              <a:buSzPts val="2000"/>
              <a:buFont typeface="Calibri"/>
              <a:buChar char="●"/>
            </a:pPr>
            <a:r>
              <a:rPr lang="en-GB" sz="2000">
                <a:solidFill>
                  <a:srgbClr val="1F8787"/>
                </a:solidFill>
                <a:latin typeface="Calibri"/>
                <a:ea typeface="Calibri"/>
                <a:cs typeface="Calibri"/>
                <a:sym typeface="Calibri"/>
              </a:rPr>
              <a:t>Accessibility            </a:t>
            </a:r>
            <a:r>
              <a:rPr i="1" lang="en-GB" sz="2000">
                <a:solidFill>
                  <a:schemeClr val="dk2"/>
                </a:solidFill>
                <a:latin typeface="Calibri"/>
                <a:ea typeface="Calibri"/>
                <a:cs typeface="Calibri"/>
                <a:sym typeface="Calibri"/>
              </a:rPr>
              <a:t>Please suggest speakers and relevant topics</a:t>
            </a:r>
            <a:endParaRPr i="1" sz="2000">
              <a:solidFill>
                <a:schemeClr val="dk2"/>
              </a:solidFill>
              <a:latin typeface="Calibri"/>
              <a:ea typeface="Calibri"/>
              <a:cs typeface="Calibri"/>
              <a:sym typeface="Calibri"/>
            </a:endParaRPr>
          </a:p>
          <a:p>
            <a:pPr indent="0" lvl="0" marL="0" rtl="0" algn="l">
              <a:spcBef>
                <a:spcPts val="0"/>
              </a:spcBef>
              <a:spcAft>
                <a:spcPts val="0"/>
              </a:spcAft>
              <a:buNone/>
            </a:pPr>
            <a:r>
              <a:t/>
            </a:r>
            <a:endParaRPr sz="2000">
              <a:solidFill>
                <a:srgbClr val="1F8787"/>
              </a:solidFill>
              <a:latin typeface="Calibri"/>
              <a:ea typeface="Calibri"/>
              <a:cs typeface="Calibri"/>
              <a:sym typeface="Calibri"/>
            </a:endParaRPr>
          </a:p>
          <a:p>
            <a:pPr indent="0" lvl="0" marL="0" rtl="0" algn="l">
              <a:spcBef>
                <a:spcPts val="0"/>
              </a:spcBef>
              <a:spcAft>
                <a:spcPts val="0"/>
              </a:spcAft>
              <a:buNone/>
            </a:pPr>
            <a:r>
              <a:rPr b="1" lang="en-GB" sz="2000">
                <a:solidFill>
                  <a:srgbClr val="F9B233"/>
                </a:solidFill>
                <a:latin typeface="Calibri"/>
                <a:ea typeface="Calibri"/>
                <a:cs typeface="Calibri"/>
                <a:sym typeface="Calibri"/>
              </a:rPr>
              <a:t>Previous sessions available on an unlisted YouTube playlist</a:t>
            </a:r>
            <a:endParaRPr sz="2000">
              <a:solidFill>
                <a:srgbClr val="1F8787"/>
              </a:solidFill>
              <a:latin typeface="Calibri"/>
              <a:ea typeface="Calibri"/>
              <a:cs typeface="Calibri"/>
              <a:sym typeface="Calibri"/>
            </a:endParaRPr>
          </a:p>
          <a:p>
            <a:pPr indent="-336550" lvl="0" marL="457200" rtl="0" algn="l">
              <a:spcBef>
                <a:spcPts val="0"/>
              </a:spcBef>
              <a:spcAft>
                <a:spcPts val="0"/>
              </a:spcAft>
              <a:buClr>
                <a:srgbClr val="1F8787"/>
              </a:buClr>
              <a:buSzPts val="1700"/>
              <a:buChar char="●"/>
            </a:pPr>
            <a:r>
              <a:rPr lang="en-GB" sz="1700">
                <a:solidFill>
                  <a:srgbClr val="1F8787"/>
                </a:solidFill>
              </a:rPr>
              <a:t>Highlight useful experience with specific tools or software</a:t>
            </a:r>
            <a:endParaRPr sz="1700">
              <a:solidFill>
                <a:srgbClr val="1F8787"/>
              </a:solidFill>
            </a:endParaRPr>
          </a:p>
          <a:p>
            <a:pPr indent="-336550" lvl="0" marL="457200" rtl="0" algn="l">
              <a:spcBef>
                <a:spcPts val="0"/>
              </a:spcBef>
              <a:spcAft>
                <a:spcPts val="0"/>
              </a:spcAft>
              <a:buClr>
                <a:srgbClr val="1F8787"/>
              </a:buClr>
              <a:buSzPts val="1700"/>
              <a:buChar char="●"/>
            </a:pPr>
            <a:r>
              <a:rPr lang="en-GB" sz="1700">
                <a:solidFill>
                  <a:srgbClr val="1F8787"/>
                </a:solidFill>
              </a:rPr>
              <a:t>Lessons learned from remote events</a:t>
            </a:r>
            <a:endParaRPr sz="1700">
              <a:solidFill>
                <a:srgbClr val="1F8787"/>
              </a:solidFill>
            </a:endParaRPr>
          </a:p>
        </p:txBody>
      </p:sp>
      <p:sp>
        <p:nvSpPr>
          <p:cNvPr id="671" name="Google Shape;671;ge1d576a589_0_111"/>
          <p:cNvSpPr/>
          <p:nvPr/>
        </p:nvSpPr>
        <p:spPr>
          <a:xfrm>
            <a:off x="157500" y="3540250"/>
            <a:ext cx="1700100" cy="2268000"/>
          </a:xfrm>
          <a:prstGeom prst="roundRect">
            <a:avLst>
              <a:gd fmla="val 16667" name="adj"/>
            </a:avLst>
          </a:prstGeom>
          <a:solidFill>
            <a:srgbClr val="FFFFFF"/>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2000">
                <a:solidFill>
                  <a:srgbClr val="F9B233"/>
                </a:solidFill>
                <a:latin typeface="Calibri"/>
                <a:ea typeface="Calibri"/>
                <a:cs typeface="Calibri"/>
                <a:sym typeface="Calibri"/>
              </a:rPr>
              <a:t>Always looking for speakers and suggestions for new topics! </a:t>
            </a:r>
            <a:endParaRPr sz="1900">
              <a:solidFill>
                <a:srgbClr val="F9B233"/>
              </a:solidFill>
              <a:latin typeface="Calibri"/>
              <a:ea typeface="Calibri"/>
              <a:cs typeface="Calibri"/>
              <a:sym typeface="Calibri"/>
            </a:endParaRPr>
          </a:p>
        </p:txBody>
      </p:sp>
      <p:sp>
        <p:nvSpPr>
          <p:cNvPr id="672" name="Google Shape;672;ge1d576a589_0_111"/>
          <p:cNvSpPr txBox="1"/>
          <p:nvPr/>
        </p:nvSpPr>
        <p:spPr>
          <a:xfrm>
            <a:off x="8718300" y="4639200"/>
            <a:ext cx="33390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GB" sz="2000">
                <a:solidFill>
                  <a:schemeClr val="dk2"/>
                </a:solidFill>
                <a:latin typeface="Calibri"/>
                <a:ea typeface="Calibri"/>
                <a:cs typeface="Calibri"/>
                <a:sym typeface="Calibri"/>
              </a:rPr>
              <a:t>Want to be kept informed? Email Daniel Thomas López</a:t>
            </a:r>
            <a:endParaRPr sz="2000">
              <a:solidFill>
                <a:schemeClr val="dk2"/>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1600">
                <a:solidFill>
                  <a:schemeClr val="dk2"/>
                </a:solidFill>
                <a:latin typeface="Calibri"/>
                <a:ea typeface="Calibri"/>
                <a:cs typeface="Calibri"/>
                <a:sym typeface="Calibri"/>
              </a:rPr>
              <a:t>dthlopez@ebi.ac.uk</a:t>
            </a:r>
            <a:endParaRPr>
              <a:latin typeface="Calibri"/>
              <a:ea typeface="Calibri"/>
              <a:cs typeface="Calibri"/>
              <a:sym typeface="Calibri"/>
            </a:endParaRPr>
          </a:p>
        </p:txBody>
      </p:sp>
      <p:cxnSp>
        <p:nvCxnSpPr>
          <p:cNvPr id="673" name="Google Shape;673;ge1d576a589_0_111"/>
          <p:cNvCxnSpPr/>
          <p:nvPr/>
        </p:nvCxnSpPr>
        <p:spPr>
          <a:xfrm>
            <a:off x="4025300" y="4353975"/>
            <a:ext cx="4320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7" name="Shape 677"/>
        <p:cNvGrpSpPr/>
        <p:nvPr/>
      </p:nvGrpSpPr>
      <p:grpSpPr>
        <a:xfrm>
          <a:off x="0" y="0"/>
          <a:ext cx="0" cy="0"/>
          <a:chOff x="0" y="0"/>
          <a:chExt cx="0" cy="0"/>
        </a:xfrm>
      </p:grpSpPr>
      <p:sp>
        <p:nvSpPr>
          <p:cNvPr id="678" name="Google Shape;678;gb6f0c1308e_0_105"/>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
        <p:nvSpPr>
          <p:cNvPr id="679" name="Google Shape;679;gb6f0c1308e_0_105"/>
          <p:cNvSpPr txBox="1"/>
          <p:nvPr>
            <p:ph type="title"/>
          </p:nvPr>
        </p:nvSpPr>
        <p:spPr>
          <a:xfrm>
            <a:off x="658800" y="201600"/>
            <a:ext cx="9309600" cy="1036800"/>
          </a:xfrm>
          <a:prstGeom prst="rect">
            <a:avLst/>
          </a:prstGeom>
          <a:noFill/>
          <a:ln>
            <a:noFill/>
          </a:ln>
        </p:spPr>
        <p:txBody>
          <a:bodyPr anchorCtr="0" anchor="t" bIns="45700" lIns="91425" spcFirstLastPara="1" rIns="91425" wrap="square" tIns="45700">
            <a:noAutofit/>
          </a:bodyPr>
          <a:lstStyle/>
          <a:p>
            <a:pPr indent="0" lvl="0" marL="0" rtl="0" algn="l">
              <a:lnSpc>
                <a:spcPct val="112000"/>
              </a:lnSpc>
              <a:spcBef>
                <a:spcPts val="0"/>
              </a:spcBef>
              <a:spcAft>
                <a:spcPts val="0"/>
              </a:spcAft>
              <a:buClr>
                <a:srgbClr val="F9B233"/>
              </a:buClr>
              <a:buSzPts val="2500"/>
              <a:buFont typeface="Calibri"/>
              <a:buNone/>
            </a:pPr>
            <a:r>
              <a:rPr lang="en-GB">
                <a:solidFill>
                  <a:schemeClr val="dk2"/>
                </a:solidFill>
              </a:rPr>
              <a:t>EOSC-Life Hosting Hybrid events workshop</a:t>
            </a:r>
            <a:endParaRPr sz="3200"/>
          </a:p>
        </p:txBody>
      </p:sp>
      <p:grpSp>
        <p:nvGrpSpPr>
          <p:cNvPr id="680" name="Google Shape;680;gb6f0c1308e_0_105"/>
          <p:cNvGrpSpPr/>
          <p:nvPr/>
        </p:nvGrpSpPr>
        <p:grpSpPr>
          <a:xfrm>
            <a:off x="380945" y="1143027"/>
            <a:ext cx="7177489" cy="5270559"/>
            <a:chOff x="367747" y="1142999"/>
            <a:chExt cx="11498700" cy="5128500"/>
          </a:xfrm>
        </p:grpSpPr>
        <p:sp>
          <p:nvSpPr>
            <p:cNvPr id="681" name="Google Shape;681;gb6f0c1308e_0_105"/>
            <p:cNvSpPr/>
            <p:nvPr/>
          </p:nvSpPr>
          <p:spPr>
            <a:xfrm>
              <a:off x="367747" y="1142999"/>
              <a:ext cx="11498700" cy="512850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82" name="Google Shape;682;gb6f0c1308e_0_105"/>
            <p:cNvSpPr txBox="1"/>
            <p:nvPr/>
          </p:nvSpPr>
          <p:spPr>
            <a:xfrm>
              <a:off x="672025" y="1311966"/>
              <a:ext cx="10499700" cy="355200"/>
            </a:xfrm>
            <a:prstGeom prst="rect">
              <a:avLst/>
            </a:prstGeom>
            <a:noFill/>
            <a:ln>
              <a:noFill/>
            </a:ln>
          </p:spPr>
          <p:txBody>
            <a:bodyPr anchorCtr="0" anchor="t" bIns="45700" lIns="91425" spcFirstLastPara="1" rIns="91425" wrap="square" tIns="45700">
              <a:noAutofit/>
            </a:bodyPr>
            <a:lstStyle/>
            <a:p>
              <a:pPr indent="0" lvl="0" marL="0" marR="0" rtl="0" algn="l">
                <a:spcBef>
                  <a:spcPts val="300"/>
                </a:spcBef>
                <a:spcAft>
                  <a:spcPts val="0"/>
                </a:spcAft>
                <a:buNone/>
              </a:pPr>
              <a:r>
                <a:t/>
              </a:r>
              <a:endParaRPr b="1" i="1" sz="1800">
                <a:solidFill>
                  <a:schemeClr val="accent1"/>
                </a:solidFill>
                <a:latin typeface="Calibri"/>
                <a:ea typeface="Calibri"/>
                <a:cs typeface="Calibri"/>
                <a:sym typeface="Calibri"/>
              </a:endParaRPr>
            </a:p>
            <a:p>
              <a:pPr indent="0" lvl="0" marL="179999" marR="0" rtl="0" algn="l">
                <a:lnSpc>
                  <a:spcPct val="100000"/>
                </a:lnSpc>
                <a:spcBef>
                  <a:spcPts val="300"/>
                </a:spcBef>
                <a:spcAft>
                  <a:spcPts val="0"/>
                </a:spcAft>
                <a:buNone/>
              </a:pPr>
              <a:r>
                <a:rPr lang="en-GB" sz="1800">
                  <a:solidFill>
                    <a:schemeClr val="accent1"/>
                  </a:solidFill>
                  <a:latin typeface="Calibri"/>
                  <a:ea typeface="Calibri"/>
                  <a:cs typeface="Calibri"/>
                  <a:sym typeface="Calibri"/>
                </a:rPr>
                <a:t>With COVID-19 pandemic, remote events are now successfully organised, but some aspects of face-to-face events are difficult to replicate in virtual events, e.g. networking, engagement. Hybrid events could be a solution, but experience for its organisation is scarce.</a:t>
              </a:r>
              <a:endParaRPr sz="1800">
                <a:solidFill>
                  <a:schemeClr val="accent1"/>
                </a:solidFill>
                <a:latin typeface="Calibri"/>
                <a:ea typeface="Calibri"/>
                <a:cs typeface="Calibri"/>
                <a:sym typeface="Calibri"/>
              </a:endParaRPr>
            </a:p>
            <a:p>
              <a:pPr indent="0" lvl="0" marL="0" marR="0" rtl="0" algn="l">
                <a:lnSpc>
                  <a:spcPct val="100000"/>
                </a:lnSpc>
                <a:spcBef>
                  <a:spcPts val="300"/>
                </a:spcBef>
                <a:spcAft>
                  <a:spcPts val="0"/>
                </a:spcAft>
                <a:buNone/>
              </a:pPr>
              <a:r>
                <a:rPr b="1" i="1" lang="en-GB" sz="1800">
                  <a:solidFill>
                    <a:schemeClr val="accent1"/>
                  </a:solidFill>
                  <a:latin typeface="Calibri"/>
                  <a:ea typeface="Calibri"/>
                  <a:cs typeface="Calibri"/>
                  <a:sym typeface="Calibri"/>
                </a:rPr>
                <a:t>Audience:</a:t>
              </a:r>
              <a:endParaRPr b="1" i="1" sz="1800">
                <a:solidFill>
                  <a:schemeClr val="accent1"/>
                </a:solidFill>
                <a:latin typeface="Calibri"/>
                <a:ea typeface="Calibri"/>
                <a:cs typeface="Calibri"/>
                <a:sym typeface="Calibri"/>
              </a:endParaRPr>
            </a:p>
            <a:p>
              <a:pPr indent="0" lvl="0" marL="179999" marR="0" rtl="0" algn="l">
                <a:lnSpc>
                  <a:spcPct val="100000"/>
                </a:lnSpc>
                <a:spcBef>
                  <a:spcPts val="300"/>
                </a:spcBef>
                <a:spcAft>
                  <a:spcPts val="0"/>
                </a:spcAft>
                <a:buNone/>
              </a:pPr>
              <a:r>
                <a:rPr lang="en-GB" sz="1800">
                  <a:solidFill>
                    <a:schemeClr val="accent1"/>
                  </a:solidFill>
                  <a:latin typeface="Calibri"/>
                  <a:ea typeface="Calibri"/>
                  <a:cs typeface="Calibri"/>
                  <a:sym typeface="Calibri"/>
                </a:rPr>
                <a:t>Anyone</a:t>
              </a:r>
              <a:r>
                <a:rPr lang="en-GB" sz="1800">
                  <a:solidFill>
                    <a:schemeClr val="accent1"/>
                  </a:solidFill>
                  <a:latin typeface="Calibri"/>
                  <a:ea typeface="Calibri"/>
                  <a:cs typeface="Calibri"/>
                  <a:sym typeface="Calibri"/>
                </a:rPr>
                <a:t> organising events; EOSC-Life beneficiaries, RIs (Hub &amp; nodes), ESFRI cluster projects will be prioritised</a:t>
              </a:r>
              <a:endParaRPr sz="1800">
                <a:solidFill>
                  <a:schemeClr val="accent1"/>
                </a:solidFill>
                <a:latin typeface="Calibri"/>
                <a:ea typeface="Calibri"/>
                <a:cs typeface="Calibri"/>
                <a:sym typeface="Calibri"/>
              </a:endParaRPr>
            </a:p>
            <a:p>
              <a:pPr indent="0" lvl="0" marL="0" rtl="0" algn="l">
                <a:spcBef>
                  <a:spcPts val="300"/>
                </a:spcBef>
                <a:spcAft>
                  <a:spcPts val="0"/>
                </a:spcAft>
                <a:buNone/>
              </a:pPr>
              <a:r>
                <a:rPr b="1" i="1" lang="en-GB" sz="1800">
                  <a:solidFill>
                    <a:schemeClr val="accent1"/>
                  </a:solidFill>
                  <a:latin typeface="Calibri"/>
                  <a:ea typeface="Calibri"/>
                  <a:cs typeface="Calibri"/>
                  <a:sym typeface="Calibri"/>
                </a:rPr>
                <a:t>Aim of the workshop:</a:t>
              </a:r>
              <a:endParaRPr b="1" i="1" sz="1800">
                <a:solidFill>
                  <a:schemeClr val="accent1"/>
                </a:solidFill>
                <a:latin typeface="Calibri"/>
                <a:ea typeface="Calibri"/>
                <a:cs typeface="Calibri"/>
                <a:sym typeface="Calibri"/>
              </a:endParaRPr>
            </a:p>
            <a:p>
              <a:pPr indent="-342900" lvl="0" marL="457200" rtl="0" algn="l">
                <a:spcBef>
                  <a:spcPts val="300"/>
                </a:spcBef>
                <a:spcAft>
                  <a:spcPts val="0"/>
                </a:spcAft>
                <a:buClr>
                  <a:schemeClr val="accent1"/>
                </a:buClr>
                <a:buSzPts val="1800"/>
                <a:buFont typeface="Calibri"/>
                <a:buChar char="●"/>
              </a:pPr>
              <a:r>
                <a:rPr lang="en-GB" sz="1800">
                  <a:solidFill>
                    <a:schemeClr val="accent1"/>
                  </a:solidFill>
                  <a:latin typeface="Calibri"/>
                  <a:ea typeface="Calibri"/>
                  <a:cs typeface="Calibri"/>
                  <a:sym typeface="Calibri"/>
                </a:rPr>
                <a:t>Many organisations will out of necessity look at organising hybrid events. In this workshop we will discuss experiences, challenges and approaches that could be taken.</a:t>
              </a:r>
              <a:endParaRPr sz="1800">
                <a:solidFill>
                  <a:schemeClr val="accent1"/>
                </a:solidFill>
                <a:latin typeface="Calibri"/>
                <a:ea typeface="Calibri"/>
                <a:cs typeface="Calibri"/>
                <a:sym typeface="Calibri"/>
              </a:endParaRPr>
            </a:p>
            <a:p>
              <a:pPr indent="-342900" lvl="0" marL="457200" rtl="0" algn="l">
                <a:spcBef>
                  <a:spcPts val="0"/>
                </a:spcBef>
                <a:spcAft>
                  <a:spcPts val="0"/>
                </a:spcAft>
                <a:buClr>
                  <a:schemeClr val="accent1"/>
                </a:buClr>
                <a:buSzPts val="1800"/>
                <a:buFont typeface="Calibri"/>
                <a:buChar char="●"/>
              </a:pPr>
              <a:r>
                <a:rPr lang="en-GB" sz="1800">
                  <a:solidFill>
                    <a:schemeClr val="accent1"/>
                  </a:solidFill>
                  <a:latin typeface="Calibri"/>
                  <a:ea typeface="Calibri"/>
                  <a:cs typeface="Calibri"/>
                  <a:sym typeface="Calibri"/>
                </a:rPr>
                <a:t>We hope to</a:t>
              </a:r>
              <a:r>
                <a:rPr lang="en-GB" sz="1800">
                  <a:solidFill>
                    <a:schemeClr val="accent1"/>
                  </a:solidFill>
                  <a:latin typeface="Calibri"/>
                  <a:ea typeface="Calibri"/>
                  <a:cs typeface="Calibri"/>
                  <a:sym typeface="Calibri"/>
                </a:rPr>
                <a:t> improve interaction among EOSC-Life RIs (hubs and nodes) when organising hybrid events</a:t>
              </a:r>
              <a:endParaRPr i="1" sz="1800">
                <a:solidFill>
                  <a:schemeClr val="accent1"/>
                </a:solidFill>
                <a:latin typeface="Calibri"/>
                <a:ea typeface="Calibri"/>
                <a:cs typeface="Calibri"/>
                <a:sym typeface="Calibri"/>
              </a:endParaRPr>
            </a:p>
            <a:p>
              <a:pPr indent="0" lvl="0" marL="457200" rtl="0" algn="l">
                <a:spcBef>
                  <a:spcPts val="300"/>
                </a:spcBef>
                <a:spcAft>
                  <a:spcPts val="0"/>
                </a:spcAft>
                <a:buNone/>
              </a:pPr>
              <a:r>
                <a:t/>
              </a:r>
              <a:endParaRPr sz="1800">
                <a:solidFill>
                  <a:schemeClr val="dk1"/>
                </a:solidFill>
                <a:latin typeface="Calibri"/>
                <a:ea typeface="Calibri"/>
                <a:cs typeface="Calibri"/>
                <a:sym typeface="Calibri"/>
              </a:endParaRPr>
            </a:p>
          </p:txBody>
        </p:sp>
      </p:grpSp>
      <p:pic>
        <p:nvPicPr>
          <p:cNvPr id="683" name="Google Shape;683;gb6f0c1308e_0_105"/>
          <p:cNvPicPr preferRelativeResize="0"/>
          <p:nvPr/>
        </p:nvPicPr>
        <p:blipFill>
          <a:blip r:embed="rId3">
            <a:alphaModFix/>
          </a:blip>
          <a:stretch>
            <a:fillRect/>
          </a:stretch>
        </p:blipFill>
        <p:spPr>
          <a:xfrm>
            <a:off x="7099425" y="83200"/>
            <a:ext cx="4885574" cy="2748800"/>
          </a:xfrm>
          <a:prstGeom prst="rect">
            <a:avLst/>
          </a:prstGeom>
          <a:noFill/>
          <a:ln>
            <a:noFill/>
          </a:ln>
        </p:spPr>
      </p:pic>
      <p:sp>
        <p:nvSpPr>
          <p:cNvPr id="684" name="Google Shape;684;gb6f0c1308e_0_105"/>
          <p:cNvSpPr txBox="1"/>
          <p:nvPr/>
        </p:nvSpPr>
        <p:spPr>
          <a:xfrm>
            <a:off x="7420475" y="2950425"/>
            <a:ext cx="4371300" cy="2770500"/>
          </a:xfrm>
          <a:prstGeom prst="rect">
            <a:avLst/>
          </a:prstGeom>
          <a:noFill/>
          <a:ln>
            <a:noFill/>
          </a:ln>
        </p:spPr>
        <p:txBody>
          <a:bodyPr anchorCtr="0" anchor="t" bIns="91425" lIns="91425" spcFirstLastPara="1" rIns="91425" wrap="square" tIns="91425">
            <a:spAutoFit/>
          </a:bodyPr>
          <a:lstStyle/>
          <a:p>
            <a:pPr indent="0" lvl="0" marL="0" rtl="0" algn="l">
              <a:spcBef>
                <a:spcPts val="300"/>
              </a:spcBef>
              <a:spcAft>
                <a:spcPts val="0"/>
              </a:spcAft>
              <a:buNone/>
            </a:pPr>
            <a:r>
              <a:t/>
            </a:r>
            <a:endParaRPr sz="1800">
              <a:solidFill>
                <a:schemeClr val="dk1"/>
              </a:solidFill>
              <a:latin typeface="Calibri"/>
              <a:ea typeface="Calibri"/>
              <a:cs typeface="Calibri"/>
              <a:sym typeface="Calibri"/>
            </a:endParaRPr>
          </a:p>
          <a:p>
            <a:pPr indent="-342900" lvl="1" marL="914400" rtl="0" algn="l">
              <a:spcBef>
                <a:spcPts val="300"/>
              </a:spcBef>
              <a:spcAft>
                <a:spcPts val="0"/>
              </a:spcAft>
              <a:buClr>
                <a:schemeClr val="accent1"/>
              </a:buClr>
              <a:buSzPts val="1800"/>
              <a:buFont typeface="Calibri"/>
              <a:buChar char="○"/>
            </a:pPr>
            <a:r>
              <a:rPr lang="en-GB" sz="1800">
                <a:solidFill>
                  <a:schemeClr val="accent1"/>
                </a:solidFill>
                <a:latin typeface="Calibri"/>
                <a:ea typeface="Calibri"/>
                <a:cs typeface="Calibri"/>
                <a:sym typeface="Calibri"/>
              </a:rPr>
              <a:t>Knowledge sharing approach</a:t>
            </a:r>
            <a:endParaRPr sz="1800">
              <a:solidFill>
                <a:schemeClr val="accent1"/>
              </a:solidFill>
              <a:latin typeface="Calibri"/>
              <a:ea typeface="Calibri"/>
              <a:cs typeface="Calibri"/>
              <a:sym typeface="Calibri"/>
            </a:endParaRPr>
          </a:p>
          <a:p>
            <a:pPr indent="-342900" lvl="1" marL="914400" rtl="0" algn="l">
              <a:spcBef>
                <a:spcPts val="0"/>
              </a:spcBef>
              <a:spcAft>
                <a:spcPts val="0"/>
              </a:spcAft>
              <a:buClr>
                <a:schemeClr val="accent1"/>
              </a:buClr>
              <a:buSzPts val="1800"/>
              <a:buFont typeface="Calibri"/>
              <a:buChar char="○"/>
            </a:pPr>
            <a:r>
              <a:rPr lang="en-GB" sz="1800">
                <a:solidFill>
                  <a:schemeClr val="accent1"/>
                </a:solidFill>
                <a:latin typeface="Calibri"/>
                <a:ea typeface="Calibri"/>
                <a:cs typeface="Calibri"/>
                <a:sym typeface="Calibri"/>
              </a:rPr>
              <a:t>Highly interactive</a:t>
            </a:r>
            <a:endParaRPr sz="1800">
              <a:solidFill>
                <a:schemeClr val="accent1"/>
              </a:solidFill>
              <a:latin typeface="Calibri"/>
              <a:ea typeface="Calibri"/>
              <a:cs typeface="Calibri"/>
              <a:sym typeface="Calibri"/>
            </a:endParaRPr>
          </a:p>
          <a:p>
            <a:pPr indent="-342900" lvl="1" marL="914400" rtl="0" algn="l">
              <a:spcBef>
                <a:spcPts val="0"/>
              </a:spcBef>
              <a:spcAft>
                <a:spcPts val="0"/>
              </a:spcAft>
              <a:buClr>
                <a:schemeClr val="accent1"/>
              </a:buClr>
              <a:buSzPts val="1800"/>
              <a:buFont typeface="Calibri"/>
              <a:buChar char="○"/>
            </a:pPr>
            <a:r>
              <a:rPr lang="en-GB" sz="1800" u="sng">
                <a:solidFill>
                  <a:schemeClr val="hlink"/>
                </a:solidFill>
                <a:latin typeface="Calibri"/>
                <a:ea typeface="Calibri"/>
                <a:cs typeface="Calibri"/>
                <a:sym typeface="Calibri"/>
                <a:hlinkClick r:id="rId4"/>
              </a:rPr>
              <a:t>Check programme here</a:t>
            </a:r>
            <a:endParaRPr sz="1800">
              <a:solidFill>
                <a:schemeClr val="dk1"/>
              </a:solidFill>
              <a:latin typeface="Calibri"/>
              <a:ea typeface="Calibri"/>
              <a:cs typeface="Calibri"/>
              <a:sym typeface="Calibri"/>
            </a:endParaRPr>
          </a:p>
          <a:p>
            <a:pPr indent="-342900" lvl="1" marL="914400" rtl="0" algn="l">
              <a:spcBef>
                <a:spcPts val="0"/>
              </a:spcBef>
              <a:spcAft>
                <a:spcPts val="0"/>
              </a:spcAft>
              <a:buClr>
                <a:schemeClr val="accent1"/>
              </a:buClr>
              <a:buSzPts val="1800"/>
              <a:buFont typeface="Calibri"/>
              <a:buChar char="○"/>
            </a:pPr>
            <a:r>
              <a:rPr lang="en-GB" sz="1800">
                <a:solidFill>
                  <a:schemeClr val="accent1"/>
                </a:solidFill>
                <a:latin typeface="Calibri"/>
                <a:ea typeface="Calibri"/>
                <a:cs typeface="Calibri"/>
                <a:sym typeface="Calibri"/>
              </a:rPr>
              <a:t>Registrations closing soon!</a:t>
            </a:r>
            <a:endParaRPr sz="1800">
              <a:solidFill>
                <a:schemeClr val="accent1"/>
              </a:solidFill>
              <a:latin typeface="Calibri"/>
              <a:ea typeface="Calibri"/>
              <a:cs typeface="Calibri"/>
              <a:sym typeface="Calibri"/>
            </a:endParaRPr>
          </a:p>
          <a:p>
            <a:pPr indent="0" lvl="0" marL="0" rtl="0" algn="l">
              <a:spcBef>
                <a:spcPts val="300"/>
              </a:spcBef>
              <a:spcAft>
                <a:spcPts val="0"/>
              </a:spcAft>
              <a:buNone/>
            </a:pPr>
            <a:r>
              <a:t/>
            </a:r>
            <a:endParaRPr sz="1800">
              <a:solidFill>
                <a:schemeClr val="dk1"/>
              </a:solidFill>
              <a:latin typeface="Calibri"/>
              <a:ea typeface="Calibri"/>
              <a:cs typeface="Calibri"/>
              <a:sym typeface="Calibri"/>
            </a:endParaRPr>
          </a:p>
          <a:p>
            <a:pPr indent="0" lvl="0" marL="0" rtl="0" algn="l">
              <a:spcBef>
                <a:spcPts val="300"/>
              </a:spcBef>
              <a:spcAft>
                <a:spcPts val="0"/>
              </a:spcAft>
              <a:buNone/>
            </a:pPr>
            <a:r>
              <a:t/>
            </a:r>
            <a:endParaRPr sz="1800">
              <a:solidFill>
                <a:schemeClr val="dk1"/>
              </a:solidFill>
              <a:latin typeface="Calibri"/>
              <a:ea typeface="Calibri"/>
              <a:cs typeface="Calibri"/>
              <a:sym typeface="Calibri"/>
            </a:endParaRPr>
          </a:p>
          <a:p>
            <a:pPr indent="0" lvl="0" marL="457200" rtl="0" algn="l">
              <a:spcBef>
                <a:spcPts val="300"/>
              </a:spcBef>
              <a:spcAft>
                <a:spcPts val="0"/>
              </a:spcAft>
              <a:buNone/>
            </a:pPr>
            <a:r>
              <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
        <p:nvSpPr>
          <p:cNvPr id="685" name="Google Shape;685;gb6f0c1308e_0_105"/>
          <p:cNvSpPr txBox="1"/>
          <p:nvPr/>
        </p:nvSpPr>
        <p:spPr>
          <a:xfrm>
            <a:off x="8096679" y="4943675"/>
            <a:ext cx="37698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rgbClr val="1F8787"/>
                </a:solidFill>
                <a:latin typeface="Calibri"/>
                <a:ea typeface="Calibri"/>
                <a:cs typeface="Calibri"/>
                <a:sym typeface="Calibri"/>
              </a:rPr>
              <a:t>For questions or registration c</a:t>
            </a:r>
            <a:r>
              <a:rPr b="1" lang="en-GB" sz="1600">
                <a:solidFill>
                  <a:srgbClr val="1F8787"/>
                </a:solidFill>
                <a:latin typeface="Calibri"/>
                <a:ea typeface="Calibri"/>
                <a:cs typeface="Calibri"/>
                <a:sym typeface="Calibri"/>
              </a:rPr>
              <a:t>ontact:</a:t>
            </a:r>
            <a:endParaRPr b="1" sz="1600">
              <a:solidFill>
                <a:srgbClr val="1F8787"/>
              </a:solidFill>
              <a:latin typeface="Calibri"/>
              <a:ea typeface="Calibri"/>
              <a:cs typeface="Calibri"/>
              <a:sym typeface="Calibri"/>
            </a:endParaRPr>
          </a:p>
          <a:p>
            <a:pPr indent="0" lvl="0" marL="0" rtl="0" algn="l">
              <a:spcBef>
                <a:spcPts val="0"/>
              </a:spcBef>
              <a:spcAft>
                <a:spcPts val="0"/>
              </a:spcAft>
              <a:buNone/>
            </a:pPr>
            <a:r>
              <a:rPr lang="en-GB" sz="1600">
                <a:solidFill>
                  <a:srgbClr val="1F8787"/>
                </a:solidFill>
                <a:latin typeface="Calibri"/>
                <a:ea typeface="Calibri"/>
                <a:cs typeface="Calibri"/>
                <a:sym typeface="Calibri"/>
              </a:rPr>
              <a:t>Daniel Thomas López </a:t>
            </a:r>
            <a:endParaRPr sz="1600">
              <a:solidFill>
                <a:srgbClr val="1F8787"/>
              </a:solidFill>
              <a:latin typeface="Calibri"/>
              <a:ea typeface="Calibri"/>
              <a:cs typeface="Calibri"/>
              <a:sym typeface="Calibri"/>
            </a:endParaRPr>
          </a:p>
          <a:p>
            <a:pPr indent="0" lvl="0" marL="0" rtl="0" algn="l">
              <a:spcBef>
                <a:spcPts val="0"/>
              </a:spcBef>
              <a:spcAft>
                <a:spcPts val="0"/>
              </a:spcAft>
              <a:buNone/>
            </a:pPr>
            <a:r>
              <a:rPr lang="en-GB" sz="1600">
                <a:solidFill>
                  <a:srgbClr val="1F8787"/>
                </a:solidFill>
                <a:latin typeface="Calibri"/>
                <a:ea typeface="Calibri"/>
                <a:cs typeface="Calibri"/>
                <a:sym typeface="Calibri"/>
              </a:rPr>
              <a:t>dthlopez@ebi.ac.uk</a:t>
            </a:r>
            <a:endParaRPr sz="1600">
              <a:solidFill>
                <a:srgbClr val="1F8787"/>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0" name="Shape 690"/>
        <p:cNvGrpSpPr/>
        <p:nvPr/>
      </p:nvGrpSpPr>
      <p:grpSpPr>
        <a:xfrm>
          <a:off x="0" y="0"/>
          <a:ext cx="0" cy="0"/>
          <a:chOff x="0" y="0"/>
          <a:chExt cx="0" cy="0"/>
        </a:xfrm>
      </p:grpSpPr>
      <p:sp>
        <p:nvSpPr>
          <p:cNvPr id="691" name="Google Shape;691;ge2099cbb40_0_113"/>
          <p:cNvSpPr txBox="1"/>
          <p:nvPr>
            <p:ph type="title"/>
          </p:nvPr>
        </p:nvSpPr>
        <p:spPr>
          <a:xfrm>
            <a:off x="2168325" y="98150"/>
            <a:ext cx="8394900" cy="8616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t>Thank you! </a:t>
            </a:r>
            <a:endParaRPr/>
          </a:p>
        </p:txBody>
      </p:sp>
      <p:sp>
        <p:nvSpPr>
          <p:cNvPr id="692" name="Google Shape;692;ge2099cbb40_0_113"/>
          <p:cNvSpPr txBox="1"/>
          <p:nvPr>
            <p:ph idx="1" type="body"/>
          </p:nvPr>
        </p:nvSpPr>
        <p:spPr>
          <a:xfrm>
            <a:off x="2112100" y="1115725"/>
            <a:ext cx="3103800" cy="1952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Learn more about EOSC-Life outcomes through our….</a:t>
            </a:r>
            <a:endParaRPr/>
          </a:p>
          <a:p>
            <a:pPr indent="0" lvl="0" marL="0" rtl="0" algn="l">
              <a:spcBef>
                <a:spcPts val="1500"/>
              </a:spcBef>
              <a:spcAft>
                <a:spcPts val="0"/>
              </a:spcAft>
              <a:buNone/>
            </a:pPr>
            <a:r>
              <a:rPr lang="en-GB"/>
              <a:t>Achievements brochure published March 2021</a:t>
            </a:r>
            <a:endParaRPr/>
          </a:p>
          <a:p>
            <a:pPr indent="0" lvl="0" marL="457200" rtl="0" algn="l">
              <a:spcBef>
                <a:spcPts val="1500"/>
              </a:spcBef>
              <a:spcAft>
                <a:spcPts val="0"/>
              </a:spcAft>
              <a:buNone/>
            </a:pPr>
            <a:r>
              <a:t/>
            </a:r>
            <a:endParaRPr/>
          </a:p>
          <a:p>
            <a:pPr indent="0" lvl="0" marL="0" rtl="0" algn="l">
              <a:spcBef>
                <a:spcPts val="1500"/>
              </a:spcBef>
              <a:spcAft>
                <a:spcPts val="0"/>
              </a:spcAft>
              <a:buNone/>
            </a:pPr>
            <a:r>
              <a:t/>
            </a:r>
            <a:endParaRPr/>
          </a:p>
          <a:p>
            <a:pPr indent="0" lvl="0" marL="0" rtl="0" algn="l">
              <a:spcBef>
                <a:spcPts val="1500"/>
              </a:spcBef>
              <a:spcAft>
                <a:spcPts val="0"/>
              </a:spcAft>
              <a:buNone/>
            </a:pPr>
            <a:r>
              <a:t/>
            </a:r>
            <a:endParaRPr/>
          </a:p>
          <a:p>
            <a:pPr indent="0" lvl="0" marL="0" rtl="0" algn="l">
              <a:spcBef>
                <a:spcPts val="1500"/>
              </a:spcBef>
              <a:spcAft>
                <a:spcPts val="0"/>
              </a:spcAft>
              <a:buNone/>
            </a:pPr>
            <a:r>
              <a:t/>
            </a:r>
            <a:endParaRPr/>
          </a:p>
          <a:p>
            <a:pPr indent="0" lvl="0" marL="0" rtl="0" algn="l">
              <a:spcBef>
                <a:spcPts val="1500"/>
              </a:spcBef>
              <a:spcAft>
                <a:spcPts val="0"/>
              </a:spcAft>
              <a:buNone/>
            </a:pPr>
            <a:r>
              <a:t/>
            </a:r>
            <a:endParaRPr/>
          </a:p>
          <a:p>
            <a:pPr indent="0" lvl="0" marL="0" rtl="0" algn="l">
              <a:spcBef>
                <a:spcPts val="1500"/>
              </a:spcBef>
              <a:spcAft>
                <a:spcPts val="1500"/>
              </a:spcAft>
              <a:buNone/>
            </a:pPr>
            <a:r>
              <a:t/>
            </a:r>
            <a:endParaRPr/>
          </a:p>
        </p:txBody>
      </p:sp>
      <p:sp>
        <p:nvSpPr>
          <p:cNvPr id="693" name="Google Shape;693;ge2099cbb40_0_113"/>
          <p:cNvSpPr txBox="1"/>
          <p:nvPr>
            <p:ph idx="12" type="sldNum"/>
          </p:nvPr>
        </p:nvSpPr>
        <p:spPr>
          <a:xfrm>
            <a:off x="10563224" y="6356350"/>
            <a:ext cx="7905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cxnSp>
        <p:nvCxnSpPr>
          <p:cNvPr id="694" name="Google Shape;694;ge2099cbb40_0_113"/>
          <p:cNvCxnSpPr/>
          <p:nvPr/>
        </p:nvCxnSpPr>
        <p:spPr>
          <a:xfrm>
            <a:off x="7960225" y="1726000"/>
            <a:ext cx="432000" cy="0"/>
          </a:xfrm>
          <a:prstGeom prst="straightConnector1">
            <a:avLst/>
          </a:prstGeom>
          <a:noFill/>
          <a:ln cap="flat" cmpd="sng" w="9525">
            <a:solidFill>
              <a:schemeClr val="dk2"/>
            </a:solidFill>
            <a:prstDash val="solid"/>
            <a:round/>
            <a:headEnd len="med" w="med" type="none"/>
            <a:tailEnd len="med" w="med" type="triangle"/>
          </a:ln>
        </p:spPr>
      </p:cxnSp>
      <p:pic>
        <p:nvPicPr>
          <p:cNvPr id="695" name="Google Shape;695;ge2099cbb40_0_113"/>
          <p:cNvPicPr preferRelativeResize="0"/>
          <p:nvPr/>
        </p:nvPicPr>
        <p:blipFill>
          <a:blip r:embed="rId3">
            <a:alphaModFix/>
          </a:blip>
          <a:stretch>
            <a:fillRect/>
          </a:stretch>
        </p:blipFill>
        <p:spPr>
          <a:xfrm>
            <a:off x="2168325" y="2928300"/>
            <a:ext cx="5364895" cy="3793148"/>
          </a:xfrm>
          <a:prstGeom prst="rect">
            <a:avLst/>
          </a:prstGeom>
          <a:noFill/>
          <a:ln>
            <a:noFill/>
          </a:ln>
        </p:spPr>
      </p:pic>
      <p:pic>
        <p:nvPicPr>
          <p:cNvPr id="696" name="Google Shape;696;ge2099cbb40_0_113"/>
          <p:cNvPicPr preferRelativeResize="0"/>
          <p:nvPr/>
        </p:nvPicPr>
        <p:blipFill rotWithShape="1">
          <a:blip r:embed="rId4">
            <a:alphaModFix/>
          </a:blip>
          <a:srcRect b="14965" l="0" r="0" t="0"/>
          <a:stretch/>
        </p:blipFill>
        <p:spPr>
          <a:xfrm>
            <a:off x="8516725" y="959750"/>
            <a:ext cx="3555549" cy="5831550"/>
          </a:xfrm>
          <a:prstGeom prst="rect">
            <a:avLst/>
          </a:prstGeom>
          <a:noFill/>
          <a:ln>
            <a:noFill/>
          </a:ln>
        </p:spPr>
      </p:pic>
      <p:sp>
        <p:nvSpPr>
          <p:cNvPr id="697" name="Google Shape;697;ge2099cbb40_0_113"/>
          <p:cNvSpPr txBox="1"/>
          <p:nvPr>
            <p:ph idx="1" type="body"/>
          </p:nvPr>
        </p:nvSpPr>
        <p:spPr>
          <a:xfrm>
            <a:off x="5596225" y="1115725"/>
            <a:ext cx="2920500" cy="1952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Achievements page on our website: eosc-life.eu/achievements</a:t>
            </a:r>
            <a:endParaRPr/>
          </a:p>
          <a:p>
            <a:pPr indent="0" lvl="0" marL="0" rtl="0" algn="l">
              <a:spcBef>
                <a:spcPts val="1500"/>
              </a:spcBef>
              <a:spcAft>
                <a:spcPts val="0"/>
              </a:spcAft>
              <a:buNone/>
            </a:pPr>
            <a:r>
              <a:t/>
            </a:r>
            <a:endParaRPr/>
          </a:p>
          <a:p>
            <a:pPr indent="0" lvl="0" marL="0" rtl="0" algn="l">
              <a:spcBef>
                <a:spcPts val="1500"/>
              </a:spcBef>
              <a:spcAft>
                <a:spcPts val="1500"/>
              </a:spcAft>
              <a:buNone/>
            </a:pPr>
            <a:r>
              <a:t/>
            </a:r>
            <a:endParaRPr/>
          </a:p>
        </p:txBody>
      </p:sp>
      <p:cxnSp>
        <p:nvCxnSpPr>
          <p:cNvPr id="698" name="Google Shape;698;ge2099cbb40_0_113"/>
          <p:cNvCxnSpPr/>
          <p:nvPr/>
        </p:nvCxnSpPr>
        <p:spPr>
          <a:xfrm flipH="1">
            <a:off x="4792150" y="2328100"/>
            <a:ext cx="3900" cy="4545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3"/>
          <p:cNvSpPr txBox="1"/>
          <p:nvPr>
            <p:ph type="title"/>
          </p:nvPr>
        </p:nvSpPr>
        <p:spPr>
          <a:xfrm>
            <a:off x="6600824" y="1828800"/>
            <a:ext cx="5203800" cy="1036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F9B233"/>
              </a:buClr>
              <a:buSzPts val="2500"/>
              <a:buFont typeface="Calibri"/>
              <a:buNone/>
            </a:pPr>
            <a:r>
              <a:rPr lang="en-GB"/>
              <a:t>EOSC-Life Consortium</a:t>
            </a:r>
            <a:endParaRPr/>
          </a:p>
        </p:txBody>
      </p:sp>
      <p:sp>
        <p:nvSpPr>
          <p:cNvPr id="418" name="Google Shape;418;p3"/>
          <p:cNvSpPr txBox="1"/>
          <p:nvPr>
            <p:ph idx="1" type="body"/>
          </p:nvPr>
        </p:nvSpPr>
        <p:spPr>
          <a:xfrm>
            <a:off x="6600824" y="3001993"/>
            <a:ext cx="5203800" cy="3174900"/>
          </a:xfrm>
          <a:prstGeom prst="rect">
            <a:avLst/>
          </a:prstGeom>
          <a:noFill/>
          <a:ln>
            <a:noFill/>
          </a:ln>
        </p:spPr>
        <p:txBody>
          <a:bodyPr anchorCtr="0" anchor="t" bIns="45700" lIns="91425" spcFirstLastPara="1" rIns="91425" wrap="square" tIns="45700">
            <a:noAutofit/>
          </a:bodyPr>
          <a:lstStyle/>
          <a:p>
            <a:pPr indent="-534987" lvl="0" marL="534987" rtl="0" algn="l">
              <a:lnSpc>
                <a:spcPct val="120000"/>
              </a:lnSpc>
              <a:spcBef>
                <a:spcPts val="0"/>
              </a:spcBef>
              <a:spcAft>
                <a:spcPts val="0"/>
              </a:spcAft>
              <a:buClr>
                <a:srgbClr val="1F8787"/>
              </a:buClr>
              <a:buSzPts val="2000"/>
              <a:buChar char="•"/>
            </a:pPr>
            <a:r>
              <a:rPr lang="en-GB"/>
              <a:t>13 ESFRI Health and Food Research Infrastructures</a:t>
            </a:r>
            <a:endParaRPr/>
          </a:p>
          <a:p>
            <a:pPr indent="-542925" lvl="1" marL="1077912" rtl="0" algn="l">
              <a:lnSpc>
                <a:spcPct val="120000"/>
              </a:lnSpc>
              <a:spcBef>
                <a:spcPts val="1500"/>
              </a:spcBef>
              <a:spcAft>
                <a:spcPts val="0"/>
              </a:spcAft>
              <a:buClr>
                <a:srgbClr val="1F8787"/>
              </a:buClr>
              <a:buSzPts val="2000"/>
              <a:buChar char="•"/>
            </a:pPr>
            <a:r>
              <a:rPr lang="en-GB"/>
              <a:t>47 Partners and 17 linked 3</a:t>
            </a:r>
            <a:r>
              <a:rPr baseline="30000" lang="en-GB"/>
              <a:t>rd</a:t>
            </a:r>
            <a:r>
              <a:rPr lang="en-GB"/>
              <a:t> parties </a:t>
            </a:r>
            <a:endParaRPr/>
          </a:p>
          <a:p>
            <a:pPr indent="-542925" lvl="1" marL="1077912" rtl="0" algn="l">
              <a:lnSpc>
                <a:spcPct val="120000"/>
              </a:lnSpc>
              <a:spcBef>
                <a:spcPts val="1500"/>
              </a:spcBef>
              <a:spcAft>
                <a:spcPts val="0"/>
              </a:spcAft>
              <a:buClr>
                <a:srgbClr val="1F8787"/>
              </a:buClr>
              <a:buSzPts val="2000"/>
              <a:buChar char="•"/>
            </a:pPr>
            <a:r>
              <a:rPr lang="en-GB"/>
              <a:t>Sourcing e-Infrastructure services from EOSC (Cloud, AAI, … )</a:t>
            </a:r>
            <a:endParaRPr/>
          </a:p>
          <a:p>
            <a:pPr indent="-534987" lvl="0" marL="534987" rtl="0" algn="l">
              <a:lnSpc>
                <a:spcPct val="120000"/>
              </a:lnSpc>
              <a:spcBef>
                <a:spcPts val="1500"/>
              </a:spcBef>
              <a:spcAft>
                <a:spcPts val="0"/>
              </a:spcAft>
              <a:buClr>
                <a:srgbClr val="1F8787"/>
              </a:buClr>
              <a:buSzPts val="2000"/>
              <a:buChar char="•"/>
            </a:pPr>
            <a:r>
              <a:rPr lang="en-GB"/>
              <a:t>4 year Project, 26 M€</a:t>
            </a:r>
            <a:endParaRPr/>
          </a:p>
        </p:txBody>
      </p:sp>
      <p:sp>
        <p:nvSpPr>
          <p:cNvPr id="419" name="Google Shape;419;p3"/>
          <p:cNvSpPr txBox="1"/>
          <p:nvPr>
            <p:ph idx="12" type="sldNum"/>
          </p:nvPr>
        </p:nvSpPr>
        <p:spPr>
          <a:xfrm>
            <a:off x="10563224" y="6356350"/>
            <a:ext cx="7905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1F8787"/>
              </a:buClr>
              <a:buSzPts val="1000"/>
              <a:buFont typeface="Calibri"/>
              <a:buNone/>
            </a:pP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6"/>
          <p:cNvSpPr txBox="1"/>
          <p:nvPr>
            <p:ph type="title"/>
          </p:nvPr>
        </p:nvSpPr>
        <p:spPr>
          <a:xfrm>
            <a:off x="658800" y="201600"/>
            <a:ext cx="9309600" cy="1036668"/>
          </a:xfrm>
          <a:prstGeom prst="rect">
            <a:avLst/>
          </a:prstGeom>
          <a:noFill/>
          <a:ln>
            <a:noFill/>
          </a:ln>
        </p:spPr>
        <p:txBody>
          <a:bodyPr anchorCtr="0" anchor="t" bIns="45700" lIns="91425" spcFirstLastPara="1" rIns="91425" wrap="square" tIns="45700">
            <a:normAutofit/>
          </a:bodyPr>
          <a:lstStyle/>
          <a:p>
            <a:pPr indent="0" lvl="0" marL="0" rtl="0" algn="l">
              <a:lnSpc>
                <a:spcPct val="112000"/>
              </a:lnSpc>
              <a:spcBef>
                <a:spcPts val="0"/>
              </a:spcBef>
              <a:spcAft>
                <a:spcPts val="0"/>
              </a:spcAft>
              <a:buClr>
                <a:srgbClr val="F9B233"/>
              </a:buClr>
              <a:buSzPts val="2500"/>
              <a:buFont typeface="Calibri"/>
              <a:buNone/>
            </a:pPr>
            <a:r>
              <a:rPr lang="en-GB"/>
              <a:t>EOSC-Life: an open collaborative space for digital biology in Europe</a:t>
            </a:r>
            <a:br>
              <a:rPr lang="en-GB"/>
            </a:br>
            <a:endParaRPr i="1"/>
          </a:p>
        </p:txBody>
      </p:sp>
      <p:pic>
        <p:nvPicPr>
          <p:cNvPr id="426" name="Google Shape;426;p6"/>
          <p:cNvPicPr preferRelativeResize="0"/>
          <p:nvPr/>
        </p:nvPicPr>
        <p:blipFill rotWithShape="1">
          <a:blip r:embed="rId3">
            <a:alphaModFix/>
          </a:blip>
          <a:srcRect b="0" l="169" r="168" t="0"/>
          <a:stretch/>
        </p:blipFill>
        <p:spPr>
          <a:xfrm>
            <a:off x="805925" y="702850"/>
            <a:ext cx="5677499" cy="5696623"/>
          </a:xfrm>
          <a:prstGeom prst="rect">
            <a:avLst/>
          </a:prstGeom>
          <a:noFill/>
          <a:ln>
            <a:noFill/>
          </a:ln>
        </p:spPr>
      </p:pic>
      <p:sp>
        <p:nvSpPr>
          <p:cNvPr id="427" name="Google Shape;427;p6"/>
          <p:cNvSpPr txBox="1"/>
          <p:nvPr/>
        </p:nvSpPr>
        <p:spPr>
          <a:xfrm>
            <a:off x="7079426" y="1633912"/>
            <a:ext cx="4607011" cy="4209633"/>
          </a:xfrm>
          <a:prstGeom prst="rect">
            <a:avLst/>
          </a:prstGeom>
          <a:noFill/>
          <a:ln>
            <a:noFill/>
          </a:ln>
        </p:spPr>
        <p:txBody>
          <a:bodyPr anchorCtr="0" anchor="t" bIns="45700" lIns="91425" spcFirstLastPara="1" rIns="91425" wrap="square" tIns="45700">
            <a:noAutofit/>
          </a:bodyPr>
          <a:lstStyle/>
          <a:p>
            <a:pPr indent="-534988" lvl="0" marL="534988" marR="0" rtl="0" algn="l">
              <a:lnSpc>
                <a:spcPct val="120000"/>
              </a:lnSpc>
              <a:spcBef>
                <a:spcPts val="0"/>
              </a:spcBef>
              <a:spcAft>
                <a:spcPts val="0"/>
              </a:spcAft>
              <a:buClr>
                <a:schemeClr val="dk2"/>
              </a:buClr>
              <a:buSzPts val="2000"/>
              <a:buFont typeface="Arial"/>
              <a:buChar char="•"/>
            </a:pPr>
            <a:r>
              <a:rPr b="0" i="0" lang="en-GB" sz="2000" u="none" cap="none" strike="noStrike">
                <a:solidFill>
                  <a:schemeClr val="dk2"/>
                </a:solidFill>
                <a:latin typeface="Calibri"/>
                <a:ea typeface="Calibri"/>
                <a:cs typeface="Calibri"/>
                <a:sym typeface="Calibri"/>
              </a:rPr>
              <a:t>Establish</a:t>
            </a:r>
            <a:r>
              <a:rPr b="0" i="0" lang="en-GB" sz="2000" u="none" cap="none" strike="noStrike">
                <a:solidFill>
                  <a:srgbClr val="1F8787"/>
                </a:solidFill>
                <a:latin typeface="Calibri"/>
                <a:ea typeface="Calibri"/>
                <a:cs typeface="Calibri"/>
                <a:sym typeface="Calibri"/>
              </a:rPr>
              <a:t> EOSC-Life by publishing FAIR life science data resources in EOSC</a:t>
            </a:r>
            <a:endParaRPr b="0" i="0" sz="1400" u="none" cap="none" strike="noStrike">
              <a:solidFill>
                <a:srgbClr val="000000"/>
              </a:solidFill>
              <a:latin typeface="Arial"/>
              <a:ea typeface="Arial"/>
              <a:cs typeface="Arial"/>
              <a:sym typeface="Arial"/>
            </a:endParaRPr>
          </a:p>
          <a:p>
            <a:pPr indent="-534988" lvl="0" marL="534988" marR="0" rtl="0" algn="l">
              <a:lnSpc>
                <a:spcPct val="120000"/>
              </a:lnSpc>
              <a:spcBef>
                <a:spcPts val="1500"/>
              </a:spcBef>
              <a:spcAft>
                <a:spcPts val="0"/>
              </a:spcAft>
              <a:buClr>
                <a:schemeClr val="dk2"/>
              </a:buClr>
              <a:buSzPts val="2000"/>
              <a:buFont typeface="Arial"/>
              <a:buChar char="•"/>
            </a:pPr>
            <a:r>
              <a:rPr b="0" i="0" lang="en-GB" sz="2000" u="none" cap="none" strike="noStrike">
                <a:solidFill>
                  <a:schemeClr val="dk2"/>
                </a:solidFill>
                <a:latin typeface="Calibri"/>
                <a:ea typeface="Calibri"/>
                <a:cs typeface="Calibri"/>
                <a:sym typeface="Calibri"/>
              </a:rPr>
              <a:t>Provide</a:t>
            </a:r>
            <a:r>
              <a:rPr b="0" i="0" lang="en-GB" sz="2000" u="none" cap="none" strike="noStrike">
                <a:solidFill>
                  <a:srgbClr val="1F8787"/>
                </a:solidFill>
                <a:latin typeface="Calibri"/>
                <a:ea typeface="Calibri"/>
                <a:cs typeface="Calibri"/>
                <a:sym typeface="Calibri"/>
              </a:rPr>
              <a:t> the policies, guidelines and processes for secure and ethical data reuse</a:t>
            </a:r>
            <a:endParaRPr b="0" i="0" sz="1400" u="none" cap="none" strike="noStrike">
              <a:solidFill>
                <a:srgbClr val="000000"/>
              </a:solidFill>
              <a:latin typeface="Arial"/>
              <a:ea typeface="Arial"/>
              <a:cs typeface="Arial"/>
              <a:sym typeface="Arial"/>
            </a:endParaRPr>
          </a:p>
          <a:p>
            <a:pPr indent="-534988" lvl="0" marL="534988" marR="0" rtl="0" algn="l">
              <a:lnSpc>
                <a:spcPct val="120000"/>
              </a:lnSpc>
              <a:spcBef>
                <a:spcPts val="1500"/>
              </a:spcBef>
              <a:spcAft>
                <a:spcPts val="0"/>
              </a:spcAft>
              <a:buClr>
                <a:schemeClr val="dk2"/>
              </a:buClr>
              <a:buSzPts val="2000"/>
              <a:buFont typeface="Arial"/>
              <a:buChar char="•"/>
            </a:pPr>
            <a:r>
              <a:rPr b="0" i="0" lang="en-GB" sz="2000" u="none" cap="none" strike="noStrike">
                <a:solidFill>
                  <a:schemeClr val="dk2"/>
                </a:solidFill>
                <a:latin typeface="Calibri"/>
                <a:ea typeface="Calibri"/>
                <a:cs typeface="Calibri"/>
                <a:sym typeface="Calibri"/>
              </a:rPr>
              <a:t>Populate</a:t>
            </a:r>
            <a:r>
              <a:rPr b="0" i="0" lang="en-GB" sz="2000" u="none" cap="none" strike="noStrike">
                <a:solidFill>
                  <a:srgbClr val="1F8787"/>
                </a:solidFill>
                <a:latin typeface="Calibri"/>
                <a:ea typeface="Calibri"/>
                <a:cs typeface="Calibri"/>
                <a:sym typeface="Calibri"/>
              </a:rPr>
              <a:t> an ecosystem of innovative life-science tools in EOSC</a:t>
            </a:r>
            <a:endParaRPr b="0" i="0" sz="1400" u="none" cap="none" strike="noStrike">
              <a:solidFill>
                <a:srgbClr val="000000"/>
              </a:solidFill>
              <a:latin typeface="Arial"/>
              <a:ea typeface="Arial"/>
              <a:cs typeface="Arial"/>
              <a:sym typeface="Arial"/>
            </a:endParaRPr>
          </a:p>
          <a:p>
            <a:pPr indent="-534988" lvl="0" marL="534988" marR="0" rtl="0" algn="l">
              <a:lnSpc>
                <a:spcPct val="120000"/>
              </a:lnSpc>
              <a:spcBef>
                <a:spcPts val="1500"/>
              </a:spcBef>
              <a:spcAft>
                <a:spcPts val="0"/>
              </a:spcAft>
              <a:buClr>
                <a:schemeClr val="dk2"/>
              </a:buClr>
              <a:buSzPts val="2000"/>
              <a:buFont typeface="Arial"/>
              <a:buChar char="•"/>
            </a:pPr>
            <a:r>
              <a:rPr b="0" i="0" lang="en-GB" sz="2000" u="none" cap="none" strike="noStrike">
                <a:solidFill>
                  <a:schemeClr val="dk2"/>
                </a:solidFill>
                <a:latin typeface="Calibri"/>
                <a:ea typeface="Calibri"/>
                <a:cs typeface="Calibri"/>
                <a:sym typeface="Calibri"/>
              </a:rPr>
              <a:t>Enable</a:t>
            </a:r>
            <a:r>
              <a:rPr b="0" i="0" lang="en-GB" sz="2000" u="none" cap="none" strike="noStrike">
                <a:solidFill>
                  <a:srgbClr val="1F8787"/>
                </a:solidFill>
                <a:latin typeface="Calibri"/>
                <a:ea typeface="Calibri"/>
                <a:cs typeface="Calibri"/>
                <a:sym typeface="Calibri"/>
              </a:rPr>
              <a:t> data-driven research in Europe by connecting life scientists to EOSC via open calls for participation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7"/>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pic>
        <p:nvPicPr>
          <p:cNvPr id="433" name="Google Shape;433;p7"/>
          <p:cNvPicPr preferRelativeResize="0"/>
          <p:nvPr/>
        </p:nvPicPr>
        <p:blipFill rotWithShape="1">
          <a:blip r:embed="rId3">
            <a:alphaModFix/>
          </a:blip>
          <a:srcRect b="0" l="0" r="0" t="0"/>
          <a:stretch/>
        </p:blipFill>
        <p:spPr>
          <a:xfrm>
            <a:off x="1549925" y="152400"/>
            <a:ext cx="8709253" cy="655320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46"/>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pic>
        <p:nvPicPr>
          <p:cNvPr id="440" name="Google Shape;440;p46"/>
          <p:cNvPicPr preferRelativeResize="0"/>
          <p:nvPr/>
        </p:nvPicPr>
        <p:blipFill rotWithShape="1">
          <a:blip r:embed="rId3">
            <a:alphaModFix/>
          </a:blip>
          <a:srcRect b="5181" l="0" r="0" t="5181"/>
          <a:stretch/>
        </p:blipFill>
        <p:spPr>
          <a:xfrm>
            <a:off x="0" y="2063200"/>
            <a:ext cx="4680724" cy="3157112"/>
          </a:xfrm>
          <a:prstGeom prst="rect">
            <a:avLst/>
          </a:prstGeom>
          <a:noFill/>
          <a:ln>
            <a:noFill/>
          </a:ln>
        </p:spPr>
      </p:pic>
      <p:sp>
        <p:nvSpPr>
          <p:cNvPr id="441" name="Google Shape;441;p46"/>
          <p:cNvSpPr/>
          <p:nvPr/>
        </p:nvSpPr>
        <p:spPr>
          <a:xfrm>
            <a:off x="4253346" y="174811"/>
            <a:ext cx="1838676" cy="6546663"/>
          </a:xfrm>
          <a:prstGeom prst="leftBrace">
            <a:avLst>
              <a:gd fmla="val 8333" name="adj1"/>
              <a:gd fmla="val 43643" name="adj2"/>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42" name="Google Shape;442;p46"/>
          <p:cNvSpPr/>
          <p:nvPr/>
        </p:nvSpPr>
        <p:spPr>
          <a:xfrm>
            <a:off x="248715" y="254413"/>
            <a:ext cx="3789334" cy="124645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1" i="0" lang="en-GB" sz="2500" u="none" cap="none" strike="noStrike">
                <a:solidFill>
                  <a:srgbClr val="F9B233"/>
                </a:solidFill>
                <a:latin typeface="Calibri"/>
                <a:ea typeface="Calibri"/>
                <a:cs typeface="Calibri"/>
                <a:sym typeface="Calibri"/>
              </a:rPr>
              <a:t>EOSC-Life help develop EOSC and EOSC partnership</a:t>
            </a:r>
            <a:endParaRPr b="0" i="0" sz="1800" u="none" cap="none" strike="noStrike">
              <a:solidFill>
                <a:schemeClr val="dk1"/>
              </a:solidFill>
              <a:latin typeface="Calibri"/>
              <a:ea typeface="Calibri"/>
              <a:cs typeface="Calibri"/>
              <a:sym typeface="Calibri"/>
            </a:endParaRPr>
          </a:p>
        </p:txBody>
      </p:sp>
      <p:pic>
        <p:nvPicPr>
          <p:cNvPr id="443" name="Google Shape;443;p46"/>
          <p:cNvPicPr preferRelativeResize="0"/>
          <p:nvPr/>
        </p:nvPicPr>
        <p:blipFill rotWithShape="1">
          <a:blip r:embed="rId4">
            <a:alphaModFix/>
          </a:blip>
          <a:srcRect b="0" l="0" r="0" t="0"/>
          <a:stretch/>
        </p:blipFill>
        <p:spPr>
          <a:xfrm>
            <a:off x="6302225" y="1500868"/>
            <a:ext cx="2919489" cy="648774"/>
          </a:xfrm>
          <a:prstGeom prst="rect">
            <a:avLst/>
          </a:prstGeom>
          <a:noFill/>
          <a:ln>
            <a:noFill/>
          </a:ln>
        </p:spPr>
      </p:pic>
      <p:pic>
        <p:nvPicPr>
          <p:cNvPr id="444" name="Google Shape;444;p46"/>
          <p:cNvPicPr preferRelativeResize="0"/>
          <p:nvPr/>
        </p:nvPicPr>
        <p:blipFill rotWithShape="1">
          <a:blip r:embed="rId5">
            <a:alphaModFix/>
          </a:blip>
          <a:srcRect b="0" l="0" r="0" t="0"/>
          <a:stretch/>
        </p:blipFill>
        <p:spPr>
          <a:xfrm>
            <a:off x="6383463" y="3390232"/>
            <a:ext cx="2838251" cy="2636253"/>
          </a:xfrm>
          <a:prstGeom prst="rect">
            <a:avLst/>
          </a:prstGeom>
          <a:noFill/>
          <a:ln cap="flat" cmpd="sng" w="9525">
            <a:solidFill>
              <a:schemeClr val="lt2"/>
            </a:solidFill>
            <a:prstDash val="solid"/>
            <a:round/>
            <a:headEnd len="sm" w="sm" type="none"/>
            <a:tailEnd len="sm" w="sm" type="none"/>
          </a:ln>
          <a:effectLst>
            <a:outerShdw blurRad="50800" rotWithShape="0" algn="tl" dir="2700000" dist="38100">
              <a:srgbClr val="000000">
                <a:alpha val="40000"/>
              </a:srgbClr>
            </a:outerShdw>
          </a:effectLst>
        </p:spPr>
      </p:pic>
      <p:sp>
        <p:nvSpPr>
          <p:cNvPr id="445" name="Google Shape;445;p46"/>
          <p:cNvSpPr/>
          <p:nvPr/>
        </p:nvSpPr>
        <p:spPr>
          <a:xfrm>
            <a:off x="6307334" y="254413"/>
            <a:ext cx="3138600" cy="777300"/>
          </a:xfrm>
          <a:prstGeom prst="roundRect">
            <a:avLst>
              <a:gd fmla="val 16667" name="adj"/>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Co-create and integrate </a:t>
            </a:r>
            <a:r>
              <a:rPr b="0" i="1" lang="en-GB" sz="1800" u="none" cap="none" strike="noStrike">
                <a:solidFill>
                  <a:schemeClr val="dk1"/>
                </a:solidFill>
                <a:latin typeface="Calibri"/>
                <a:ea typeface="Calibri"/>
                <a:cs typeface="Calibri"/>
                <a:sym typeface="Calibri"/>
              </a:rPr>
              <a:t>EOSC federating core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47"/>
          <p:cNvSpPr/>
          <p:nvPr/>
        </p:nvSpPr>
        <p:spPr>
          <a:xfrm>
            <a:off x="248715" y="254413"/>
            <a:ext cx="3789334" cy="124645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1" i="0" lang="en-GB" sz="2500" u="none" cap="none" strike="noStrike">
                <a:solidFill>
                  <a:srgbClr val="F9B233"/>
                </a:solidFill>
                <a:latin typeface="Calibri"/>
                <a:ea typeface="Calibri"/>
                <a:cs typeface="Calibri"/>
                <a:sym typeface="Calibri"/>
              </a:rPr>
              <a:t>EOSC-Life help develop EOSC and EOSC partnership</a:t>
            </a:r>
            <a:endParaRPr b="0" i="0" sz="1800" u="none" cap="none" strike="noStrike">
              <a:solidFill>
                <a:schemeClr val="dk1"/>
              </a:solidFill>
              <a:latin typeface="Calibri"/>
              <a:ea typeface="Calibri"/>
              <a:cs typeface="Calibri"/>
              <a:sym typeface="Calibri"/>
            </a:endParaRPr>
          </a:p>
        </p:txBody>
      </p:sp>
      <p:sp>
        <p:nvSpPr>
          <p:cNvPr id="452" name="Google Shape;452;p47"/>
          <p:cNvSpPr/>
          <p:nvPr/>
        </p:nvSpPr>
        <p:spPr>
          <a:xfrm>
            <a:off x="4253346" y="174811"/>
            <a:ext cx="1838676" cy="6546663"/>
          </a:xfrm>
          <a:prstGeom prst="leftBrace">
            <a:avLst>
              <a:gd fmla="val 8333" name="adj1"/>
              <a:gd fmla="val 56129" name="adj2"/>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453" name="Google Shape;453;p47"/>
          <p:cNvPicPr preferRelativeResize="0"/>
          <p:nvPr/>
        </p:nvPicPr>
        <p:blipFill rotWithShape="1">
          <a:blip r:embed="rId3">
            <a:alphaModFix/>
          </a:blip>
          <a:srcRect b="0" l="0" r="0" t="0"/>
          <a:stretch/>
        </p:blipFill>
        <p:spPr>
          <a:xfrm>
            <a:off x="5818513" y="523163"/>
            <a:ext cx="4521715" cy="2510501"/>
          </a:xfrm>
          <a:prstGeom prst="rect">
            <a:avLst/>
          </a:prstGeom>
          <a:noFill/>
          <a:ln cap="flat" cmpd="sng" w="9525">
            <a:solidFill>
              <a:schemeClr val="accent1"/>
            </a:solidFill>
            <a:prstDash val="solid"/>
            <a:round/>
            <a:headEnd len="sm" w="sm" type="none"/>
            <a:tailEnd len="sm" w="sm" type="none"/>
          </a:ln>
        </p:spPr>
      </p:pic>
      <p:pic>
        <p:nvPicPr>
          <p:cNvPr id="454" name="Google Shape;454;p47"/>
          <p:cNvPicPr preferRelativeResize="0"/>
          <p:nvPr/>
        </p:nvPicPr>
        <p:blipFill rotWithShape="1">
          <a:blip r:embed="rId4">
            <a:alphaModFix/>
          </a:blip>
          <a:srcRect b="0" l="0" r="10607" t="0"/>
          <a:stretch/>
        </p:blipFill>
        <p:spPr>
          <a:xfrm>
            <a:off x="6283055" y="2189884"/>
            <a:ext cx="2934658" cy="3755275"/>
          </a:xfrm>
          <a:prstGeom prst="rect">
            <a:avLst/>
          </a:prstGeom>
          <a:solidFill>
            <a:schemeClr val="lt1"/>
          </a:solidFill>
          <a:ln cap="flat" cmpd="sng" w="9525">
            <a:solidFill>
              <a:schemeClr val="accent1"/>
            </a:solidFill>
            <a:prstDash val="solid"/>
            <a:round/>
            <a:headEnd len="sm" w="sm" type="none"/>
            <a:tailEnd len="sm" w="sm" type="none"/>
          </a:ln>
        </p:spPr>
      </p:pic>
      <p:pic>
        <p:nvPicPr>
          <p:cNvPr id="455" name="Google Shape;455;p47"/>
          <p:cNvPicPr preferRelativeResize="0"/>
          <p:nvPr/>
        </p:nvPicPr>
        <p:blipFill rotWithShape="1">
          <a:blip r:embed="rId5">
            <a:alphaModFix/>
          </a:blip>
          <a:srcRect b="0" l="0" r="0" t="0"/>
          <a:stretch/>
        </p:blipFill>
        <p:spPr>
          <a:xfrm>
            <a:off x="8839371" y="2822747"/>
            <a:ext cx="2934658" cy="3755275"/>
          </a:xfrm>
          <a:prstGeom prst="rect">
            <a:avLst/>
          </a:prstGeom>
          <a:solidFill>
            <a:schemeClr val="lt1"/>
          </a:solidFill>
          <a:ln cap="flat" cmpd="sng" w="9525">
            <a:solidFill>
              <a:schemeClr val="accent1"/>
            </a:solidFill>
            <a:prstDash val="solid"/>
            <a:round/>
            <a:headEnd len="sm" w="sm" type="none"/>
            <a:tailEnd len="sm" w="sm" type="none"/>
          </a:ln>
        </p:spPr>
      </p:pic>
      <p:pic>
        <p:nvPicPr>
          <p:cNvPr id="456" name="Google Shape;456;p47"/>
          <p:cNvPicPr preferRelativeResize="0"/>
          <p:nvPr/>
        </p:nvPicPr>
        <p:blipFill rotWithShape="1">
          <a:blip r:embed="rId6">
            <a:alphaModFix/>
          </a:blip>
          <a:srcRect b="5181" l="0" r="0" t="5181"/>
          <a:stretch/>
        </p:blipFill>
        <p:spPr>
          <a:xfrm>
            <a:off x="0" y="2063200"/>
            <a:ext cx="4680724" cy="3157112"/>
          </a:xfrm>
          <a:prstGeom prst="rect">
            <a:avLst/>
          </a:prstGeom>
          <a:noFill/>
          <a:ln>
            <a:noFill/>
          </a:ln>
        </p:spPr>
      </p:pic>
      <p:sp>
        <p:nvSpPr>
          <p:cNvPr id="457" name="Google Shape;457;p47"/>
          <p:cNvSpPr/>
          <p:nvPr/>
        </p:nvSpPr>
        <p:spPr>
          <a:xfrm>
            <a:off x="5921229" y="5597048"/>
            <a:ext cx="3138600" cy="777300"/>
          </a:xfrm>
          <a:prstGeom prst="roundRect">
            <a:avLst>
              <a:gd fmla="val 16667" name="adj"/>
            </a:avLst>
          </a:prstGeom>
          <a:solidFill>
            <a:schemeClr val="lt1"/>
          </a:solid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Open Science as default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create, adapt and adopt policies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11"/>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pic>
        <p:nvPicPr>
          <p:cNvPr id="464" name="Google Shape;464;p11"/>
          <p:cNvPicPr preferRelativeResize="0"/>
          <p:nvPr/>
        </p:nvPicPr>
        <p:blipFill rotWithShape="1">
          <a:blip r:embed="rId3">
            <a:alphaModFix/>
          </a:blip>
          <a:srcRect b="0" l="0" r="0" t="0"/>
          <a:stretch/>
        </p:blipFill>
        <p:spPr>
          <a:xfrm>
            <a:off x="6131226" y="309250"/>
            <a:ext cx="3789326" cy="2728588"/>
          </a:xfrm>
          <a:prstGeom prst="rect">
            <a:avLst/>
          </a:prstGeom>
          <a:noFill/>
          <a:ln cap="flat" cmpd="sng" w="9525">
            <a:solidFill>
              <a:schemeClr val="lt2"/>
            </a:solidFill>
            <a:prstDash val="solid"/>
            <a:round/>
            <a:headEnd len="sm" w="sm" type="none"/>
            <a:tailEnd len="sm" w="sm" type="none"/>
          </a:ln>
        </p:spPr>
      </p:pic>
      <p:pic>
        <p:nvPicPr>
          <p:cNvPr id="465" name="Google Shape;465;p11"/>
          <p:cNvPicPr preferRelativeResize="0"/>
          <p:nvPr/>
        </p:nvPicPr>
        <p:blipFill rotWithShape="1">
          <a:blip r:embed="rId4">
            <a:alphaModFix/>
          </a:blip>
          <a:srcRect b="0" l="0" r="0" t="0"/>
          <a:stretch/>
        </p:blipFill>
        <p:spPr>
          <a:xfrm>
            <a:off x="5748991" y="5291751"/>
            <a:ext cx="5261778" cy="1387619"/>
          </a:xfrm>
          <a:prstGeom prst="rect">
            <a:avLst/>
          </a:prstGeom>
          <a:noFill/>
          <a:ln>
            <a:noFill/>
          </a:ln>
        </p:spPr>
      </p:pic>
      <p:sp>
        <p:nvSpPr>
          <p:cNvPr id="466" name="Google Shape;466;p11"/>
          <p:cNvSpPr/>
          <p:nvPr/>
        </p:nvSpPr>
        <p:spPr>
          <a:xfrm>
            <a:off x="4719918" y="174811"/>
            <a:ext cx="1372103" cy="6546663"/>
          </a:xfrm>
          <a:prstGeom prst="leftBrace">
            <a:avLst>
              <a:gd fmla="val 8333" name="adj1"/>
              <a:gd fmla="val 68192" name="adj2"/>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467" name="Google Shape;467;p11"/>
          <p:cNvPicPr preferRelativeResize="0"/>
          <p:nvPr/>
        </p:nvPicPr>
        <p:blipFill rotWithShape="1">
          <a:blip r:embed="rId5">
            <a:alphaModFix/>
          </a:blip>
          <a:srcRect b="0" l="0" r="0" t="0"/>
          <a:stretch/>
        </p:blipFill>
        <p:spPr>
          <a:xfrm>
            <a:off x="6147993" y="3082179"/>
            <a:ext cx="2016224" cy="504056"/>
          </a:xfrm>
          <a:prstGeom prst="rect">
            <a:avLst/>
          </a:prstGeom>
          <a:solidFill>
            <a:schemeClr val="lt1"/>
          </a:solidFill>
          <a:ln>
            <a:noFill/>
          </a:ln>
        </p:spPr>
      </p:pic>
      <p:pic>
        <p:nvPicPr>
          <p:cNvPr id="468" name="Google Shape;468;p11"/>
          <p:cNvPicPr preferRelativeResize="0"/>
          <p:nvPr/>
        </p:nvPicPr>
        <p:blipFill rotWithShape="1">
          <a:blip r:embed="rId6">
            <a:alphaModFix/>
          </a:blip>
          <a:srcRect b="0" l="0" r="0" t="0"/>
          <a:stretch/>
        </p:blipFill>
        <p:spPr>
          <a:xfrm>
            <a:off x="6162998" y="4677039"/>
            <a:ext cx="1631418" cy="264962"/>
          </a:xfrm>
          <a:prstGeom prst="rect">
            <a:avLst/>
          </a:prstGeom>
          <a:noFill/>
          <a:ln>
            <a:noFill/>
          </a:ln>
        </p:spPr>
      </p:pic>
      <p:pic>
        <p:nvPicPr>
          <p:cNvPr id="469" name="Google Shape;469;p11"/>
          <p:cNvPicPr preferRelativeResize="0"/>
          <p:nvPr/>
        </p:nvPicPr>
        <p:blipFill rotWithShape="1">
          <a:blip r:embed="rId7">
            <a:alphaModFix/>
          </a:blip>
          <a:srcRect b="0" l="0" r="0" t="0"/>
          <a:stretch/>
        </p:blipFill>
        <p:spPr>
          <a:xfrm>
            <a:off x="6092021" y="3853725"/>
            <a:ext cx="1757452" cy="622138"/>
          </a:xfrm>
          <a:prstGeom prst="rect">
            <a:avLst/>
          </a:prstGeom>
          <a:noFill/>
          <a:ln>
            <a:noFill/>
          </a:ln>
        </p:spPr>
      </p:pic>
      <p:sp>
        <p:nvSpPr>
          <p:cNvPr id="470" name="Google Shape;470;p11"/>
          <p:cNvSpPr/>
          <p:nvPr/>
        </p:nvSpPr>
        <p:spPr>
          <a:xfrm>
            <a:off x="248715" y="254413"/>
            <a:ext cx="3789334" cy="124645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1" i="0" lang="en-GB" sz="2500" u="none" cap="none" strike="noStrike">
                <a:solidFill>
                  <a:srgbClr val="F9B233"/>
                </a:solidFill>
                <a:latin typeface="Calibri"/>
                <a:ea typeface="Calibri"/>
                <a:cs typeface="Calibri"/>
                <a:sym typeface="Calibri"/>
              </a:rPr>
              <a:t>EOSC-Life help develop EOSC and EOSC partnership</a:t>
            </a:r>
            <a:endParaRPr b="0" i="0" sz="1800" u="none" cap="none" strike="noStrike">
              <a:solidFill>
                <a:schemeClr val="dk1"/>
              </a:solidFill>
              <a:latin typeface="Calibri"/>
              <a:ea typeface="Calibri"/>
              <a:cs typeface="Calibri"/>
              <a:sym typeface="Calibri"/>
            </a:endParaRPr>
          </a:p>
        </p:txBody>
      </p:sp>
      <p:pic>
        <p:nvPicPr>
          <p:cNvPr id="471" name="Google Shape;471;p11"/>
          <p:cNvPicPr preferRelativeResize="0"/>
          <p:nvPr/>
        </p:nvPicPr>
        <p:blipFill rotWithShape="1">
          <a:blip r:embed="rId8">
            <a:alphaModFix/>
          </a:blip>
          <a:srcRect b="5181" l="0" r="0" t="5181"/>
          <a:stretch/>
        </p:blipFill>
        <p:spPr>
          <a:xfrm>
            <a:off x="0" y="2063200"/>
            <a:ext cx="4680724" cy="315711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13"/>
          <p:cNvSpPr txBox="1"/>
          <p:nvPr>
            <p:ph idx="12" type="sldNum"/>
          </p:nvPr>
        </p:nvSpPr>
        <p:spPr>
          <a:xfrm>
            <a:off x="10563224" y="6356350"/>
            <a:ext cx="790575"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000"/>
              <a:buNone/>
            </a:pPr>
            <a:fld id="{00000000-1234-1234-1234-123412341234}" type="slidenum">
              <a:rPr lang="en-GB"/>
              <a:t>‹#›</a:t>
            </a:fld>
            <a:endParaRPr/>
          </a:p>
        </p:txBody>
      </p:sp>
      <p:sp>
        <p:nvSpPr>
          <p:cNvPr id="477" name="Google Shape;477;p13"/>
          <p:cNvSpPr txBox="1"/>
          <p:nvPr>
            <p:ph type="title"/>
          </p:nvPr>
        </p:nvSpPr>
        <p:spPr>
          <a:xfrm>
            <a:off x="658799" y="201600"/>
            <a:ext cx="10299711" cy="1036668"/>
          </a:xfrm>
          <a:prstGeom prst="rect">
            <a:avLst/>
          </a:prstGeom>
          <a:noFill/>
          <a:ln>
            <a:noFill/>
          </a:ln>
        </p:spPr>
        <p:txBody>
          <a:bodyPr anchorCtr="0" anchor="t" bIns="45700" lIns="91425" spcFirstLastPara="1" rIns="91425" wrap="square" tIns="45700">
            <a:normAutofit/>
          </a:bodyPr>
          <a:lstStyle/>
          <a:p>
            <a:pPr indent="0" lvl="0" marL="0" rtl="0" algn="l">
              <a:lnSpc>
                <a:spcPct val="140000"/>
              </a:lnSpc>
              <a:spcBef>
                <a:spcPts val="0"/>
              </a:spcBef>
              <a:spcAft>
                <a:spcPts val="0"/>
              </a:spcAft>
              <a:buClr>
                <a:srgbClr val="F9B233"/>
              </a:buClr>
              <a:buSzPts val="2000"/>
              <a:buFont typeface="Calibri"/>
              <a:buNone/>
            </a:pPr>
            <a:r>
              <a:rPr lang="en-GB" sz="2000"/>
              <a:t>EOSC-Life – additional COVID-19 actions contribute to European COVID-19 Platform</a:t>
            </a:r>
            <a:endParaRPr/>
          </a:p>
        </p:txBody>
      </p:sp>
      <p:sp>
        <p:nvSpPr>
          <p:cNvPr id="478" name="Google Shape;478;p13"/>
          <p:cNvSpPr/>
          <p:nvPr/>
        </p:nvSpPr>
        <p:spPr>
          <a:xfrm>
            <a:off x="8209262" y="1437017"/>
            <a:ext cx="2521491" cy="1814535"/>
          </a:xfrm>
          <a:prstGeom prst="roundRect">
            <a:avLst>
              <a:gd fmla="val 16667" name="adj"/>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GB" sz="2000" u="sng" cap="none" strike="noStrike">
                <a:solidFill>
                  <a:schemeClr val="dk1"/>
                </a:solidFill>
                <a:latin typeface="Corbel"/>
                <a:ea typeface="Corbel"/>
                <a:cs typeface="Corbel"/>
                <a:sym typeface="Corbel"/>
                <a:hlinkClick r:id="rId3">
                  <a:extLst>
                    <a:ext uri="{A12FA001-AC4F-418D-AE19-62706E023703}">
                      <ahyp:hlinkClr val="tx"/>
                    </a:ext>
                  </a:extLst>
                </a:hlinkClick>
              </a:rPr>
              <a:t>Repository for COVID-19 Clinical Trial Data</a:t>
            </a:r>
            <a:endParaRPr b="0" i="1" sz="2000" u="none" cap="none" strike="noStrike">
              <a:solidFill>
                <a:schemeClr val="dk1"/>
              </a:solidFill>
              <a:latin typeface="Corbel"/>
              <a:ea typeface="Corbel"/>
              <a:cs typeface="Corbel"/>
              <a:sym typeface="Corbel"/>
            </a:endParaRPr>
          </a:p>
        </p:txBody>
      </p:sp>
      <p:pic>
        <p:nvPicPr>
          <p:cNvPr id="479" name="Google Shape;479;p13"/>
          <p:cNvPicPr preferRelativeResize="0"/>
          <p:nvPr/>
        </p:nvPicPr>
        <p:blipFill rotWithShape="1">
          <a:blip r:embed="rId4">
            <a:alphaModFix/>
          </a:blip>
          <a:srcRect b="0" l="0" r="0" t="0"/>
          <a:stretch/>
        </p:blipFill>
        <p:spPr>
          <a:xfrm>
            <a:off x="6633429" y="4327389"/>
            <a:ext cx="3080609" cy="427414"/>
          </a:xfrm>
          <a:prstGeom prst="rect">
            <a:avLst/>
          </a:prstGeom>
          <a:noFill/>
          <a:ln>
            <a:noFill/>
          </a:ln>
        </p:spPr>
      </p:pic>
      <p:sp>
        <p:nvSpPr>
          <p:cNvPr id="480" name="Google Shape;480;p13"/>
          <p:cNvSpPr/>
          <p:nvPr/>
        </p:nvSpPr>
        <p:spPr>
          <a:xfrm>
            <a:off x="6633430" y="4942614"/>
            <a:ext cx="4097324" cy="1256480"/>
          </a:xfrm>
          <a:prstGeom prst="roundRect">
            <a:avLst>
              <a:gd fmla="val 16667" name="adj"/>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orbel"/>
                <a:ea typeface="Corbel"/>
                <a:cs typeface="Corbel"/>
                <a:sym typeface="Corbel"/>
              </a:rPr>
              <a:t>Data Integration components for European COVID-19 Data Portal - </a:t>
            </a:r>
            <a:r>
              <a:rPr b="0" i="0" lang="en-GB" sz="2000" u="sng" cap="none" strike="noStrike">
                <a:solidFill>
                  <a:schemeClr val="dk1"/>
                </a:solidFill>
                <a:latin typeface="Corbel"/>
                <a:ea typeface="Corbel"/>
                <a:cs typeface="Corbel"/>
                <a:sym typeface="Corbel"/>
                <a:hlinkClick r:id="rId5">
                  <a:extLst>
                    <a:ext uri="{A12FA001-AC4F-418D-AE19-62706E023703}">
                      <ahyp:hlinkClr val="tx"/>
                    </a:ext>
                  </a:extLst>
                </a:hlinkClick>
              </a:rPr>
              <a:t>https://www.covid19dataportal.org/</a:t>
            </a:r>
            <a:endParaRPr b="0" i="1" sz="2000" u="none" cap="none" strike="noStrike">
              <a:solidFill>
                <a:schemeClr val="dk1"/>
              </a:solidFill>
              <a:latin typeface="Corbel"/>
              <a:ea typeface="Corbel"/>
              <a:cs typeface="Corbel"/>
              <a:sym typeface="Corbel"/>
            </a:endParaRPr>
          </a:p>
        </p:txBody>
      </p:sp>
      <p:sp>
        <p:nvSpPr>
          <p:cNvPr id="481" name="Google Shape;481;p13"/>
          <p:cNvSpPr/>
          <p:nvPr/>
        </p:nvSpPr>
        <p:spPr>
          <a:xfrm>
            <a:off x="5313600" y="719934"/>
            <a:ext cx="936988" cy="5479160"/>
          </a:xfrm>
          <a:prstGeom prst="leftBrace">
            <a:avLst>
              <a:gd fmla="val 8333" name="adj1"/>
              <a:gd fmla="val 50490" name="adj2"/>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482" name="Google Shape;482;p13"/>
          <p:cNvGrpSpPr/>
          <p:nvPr/>
        </p:nvGrpSpPr>
        <p:grpSpPr>
          <a:xfrm>
            <a:off x="6633429" y="1041175"/>
            <a:ext cx="1367571" cy="2210377"/>
            <a:chOff x="2628966" y="1862779"/>
            <a:chExt cx="2685354" cy="4554468"/>
          </a:xfrm>
        </p:grpSpPr>
        <p:pic>
          <p:nvPicPr>
            <p:cNvPr descr="repository.png" id="483" name="Google Shape;483;p13"/>
            <p:cNvPicPr preferRelativeResize="0"/>
            <p:nvPr/>
          </p:nvPicPr>
          <p:blipFill rotWithShape="1">
            <a:blip r:embed="rId6">
              <a:alphaModFix/>
            </a:blip>
            <a:srcRect b="0" l="0" r="0" t="0"/>
            <a:stretch/>
          </p:blipFill>
          <p:spPr>
            <a:xfrm>
              <a:off x="2628966" y="1862779"/>
              <a:ext cx="2685354" cy="3068976"/>
            </a:xfrm>
            <a:prstGeom prst="rect">
              <a:avLst/>
            </a:prstGeom>
            <a:solidFill>
              <a:schemeClr val="accent1"/>
            </a:solidFill>
            <a:ln>
              <a:noFill/>
            </a:ln>
          </p:spPr>
        </p:pic>
        <p:sp>
          <p:nvSpPr>
            <p:cNvPr id="484" name="Google Shape;484;p13"/>
            <p:cNvSpPr txBox="1"/>
            <p:nvPr/>
          </p:nvSpPr>
          <p:spPr>
            <a:xfrm>
              <a:off x="3049746" y="3397268"/>
              <a:ext cx="1843789" cy="4756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chemeClr val="dk1"/>
                  </a:solidFill>
                  <a:latin typeface="Calibri"/>
                  <a:ea typeface="Calibri"/>
                  <a:cs typeface="Calibri"/>
                  <a:sym typeface="Calibri"/>
                </a:rPr>
                <a:t>COVID-19 data</a:t>
              </a:r>
              <a:endParaRPr b="0" i="0" sz="1400" u="none" cap="none" strike="noStrike">
                <a:solidFill>
                  <a:srgbClr val="000000"/>
                </a:solidFill>
                <a:latin typeface="Arial"/>
                <a:ea typeface="Arial"/>
                <a:cs typeface="Arial"/>
                <a:sym typeface="Arial"/>
              </a:endParaRPr>
            </a:p>
          </p:txBody>
        </p:sp>
        <p:sp>
          <p:nvSpPr>
            <p:cNvPr id="485" name="Google Shape;485;p13"/>
            <p:cNvSpPr txBox="1"/>
            <p:nvPr/>
          </p:nvSpPr>
          <p:spPr>
            <a:xfrm>
              <a:off x="3049746" y="2445357"/>
              <a:ext cx="1843789" cy="4756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chemeClr val="dk1"/>
                  </a:solidFill>
                  <a:latin typeface="Calibri"/>
                  <a:ea typeface="Calibri"/>
                  <a:cs typeface="Calibri"/>
                  <a:sym typeface="Calibri"/>
                </a:rPr>
                <a:t>COVID-19 data</a:t>
              </a:r>
              <a:endParaRPr b="0" i="0" sz="1400" u="none" cap="none" strike="noStrike">
                <a:solidFill>
                  <a:srgbClr val="000000"/>
                </a:solidFill>
                <a:latin typeface="Arial"/>
                <a:ea typeface="Arial"/>
                <a:cs typeface="Arial"/>
                <a:sym typeface="Arial"/>
              </a:endParaRPr>
            </a:p>
          </p:txBody>
        </p:sp>
        <p:sp>
          <p:nvSpPr>
            <p:cNvPr id="486" name="Google Shape;486;p13"/>
            <p:cNvSpPr txBox="1"/>
            <p:nvPr/>
          </p:nvSpPr>
          <p:spPr>
            <a:xfrm>
              <a:off x="3049745" y="4349177"/>
              <a:ext cx="1843789" cy="4756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chemeClr val="dk1"/>
                  </a:solidFill>
                  <a:latin typeface="Calibri"/>
                  <a:ea typeface="Calibri"/>
                  <a:cs typeface="Calibri"/>
                  <a:sym typeface="Calibri"/>
                </a:rPr>
                <a:t>COVID-19 data</a:t>
              </a:r>
              <a:endParaRPr b="0" i="0" sz="1400" u="none" cap="none" strike="noStrike">
                <a:solidFill>
                  <a:srgbClr val="000000"/>
                </a:solidFill>
                <a:latin typeface="Arial"/>
                <a:ea typeface="Arial"/>
                <a:cs typeface="Arial"/>
                <a:sym typeface="Arial"/>
              </a:endParaRPr>
            </a:p>
          </p:txBody>
        </p:sp>
        <p:pic>
          <p:nvPicPr>
            <p:cNvPr id="487" name="Google Shape;487;p13"/>
            <p:cNvPicPr preferRelativeResize="0"/>
            <p:nvPr/>
          </p:nvPicPr>
          <p:blipFill rotWithShape="1">
            <a:blip r:embed="rId7">
              <a:alphaModFix/>
            </a:blip>
            <a:srcRect b="0" l="0" r="0" t="0"/>
            <a:stretch/>
          </p:blipFill>
          <p:spPr>
            <a:xfrm>
              <a:off x="3343927" y="4980750"/>
              <a:ext cx="1255426" cy="1436497"/>
            </a:xfrm>
            <a:prstGeom prst="rect">
              <a:avLst/>
            </a:prstGeom>
            <a:noFill/>
            <a:ln>
              <a:noFill/>
            </a:ln>
          </p:spPr>
        </p:pic>
        <p:sp>
          <p:nvSpPr>
            <p:cNvPr id="488" name="Google Shape;488;p13"/>
            <p:cNvSpPr/>
            <p:nvPr/>
          </p:nvSpPr>
          <p:spPr>
            <a:xfrm>
              <a:off x="2628966" y="1862779"/>
              <a:ext cx="2685354" cy="4554468"/>
            </a:xfrm>
            <a:prstGeom prst="rect">
              <a:avLst/>
            </a:prstGeom>
            <a:noFill/>
            <a:ln cap="flat" cmpd="sng" w="762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t/>
              </a:r>
              <a:endParaRPr b="0" i="0" sz="900" u="none" cap="none" strike="noStrike">
                <a:solidFill>
                  <a:schemeClr val="lt1"/>
                </a:solidFill>
                <a:latin typeface="Calibri"/>
                <a:ea typeface="Calibri"/>
                <a:cs typeface="Calibri"/>
                <a:sym typeface="Calibri"/>
              </a:endParaRPr>
            </a:p>
          </p:txBody>
        </p:sp>
      </p:grpSp>
      <p:pic>
        <p:nvPicPr>
          <p:cNvPr id="489" name="Google Shape;489;p13"/>
          <p:cNvPicPr preferRelativeResize="0"/>
          <p:nvPr/>
        </p:nvPicPr>
        <p:blipFill rotWithShape="1">
          <a:blip r:embed="rId8">
            <a:alphaModFix/>
          </a:blip>
          <a:srcRect b="0" l="169" r="168" t="0"/>
          <a:stretch/>
        </p:blipFill>
        <p:spPr>
          <a:xfrm>
            <a:off x="371475" y="939350"/>
            <a:ext cx="5290702" cy="53084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EOSC-Life">
      <a:dk1>
        <a:srgbClr val="000000"/>
      </a:dk1>
      <a:lt1>
        <a:srgbClr val="FFFFFF"/>
      </a:lt1>
      <a:dk2>
        <a:srgbClr val="F9B233"/>
      </a:dk2>
      <a:lt2>
        <a:srgbClr val="1F8787"/>
      </a:lt2>
      <a:accent1>
        <a:srgbClr val="1F8787"/>
      </a:accent1>
      <a:accent2>
        <a:srgbClr val="F9B233"/>
      </a:accent2>
      <a:accent3>
        <a:srgbClr val="A5A5A5"/>
      </a:accent3>
      <a:accent4>
        <a:srgbClr val="1D594C"/>
      </a:accent4>
      <a:accent5>
        <a:srgbClr val="0882D3"/>
      </a:accent5>
      <a:accent6>
        <a:srgbClr val="4DD8E6"/>
      </a:accent6>
      <a:hlink>
        <a:srgbClr val="FA8C3F"/>
      </a:hlink>
      <a:folHlink>
        <a:srgbClr val="F9B23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a:themeElements>
    <a:clrScheme name="EOSC-Life">
      <a:dk1>
        <a:srgbClr val="000000"/>
      </a:dk1>
      <a:lt1>
        <a:srgbClr val="FFFFFF"/>
      </a:lt1>
      <a:dk2>
        <a:srgbClr val="F9B233"/>
      </a:dk2>
      <a:lt2>
        <a:srgbClr val="1F8787"/>
      </a:lt2>
      <a:accent1>
        <a:srgbClr val="1F8787"/>
      </a:accent1>
      <a:accent2>
        <a:srgbClr val="F9B233"/>
      </a:accent2>
      <a:accent3>
        <a:srgbClr val="A5A5A5"/>
      </a:accent3>
      <a:accent4>
        <a:srgbClr val="1D594C"/>
      </a:accent4>
      <a:accent5>
        <a:srgbClr val="0882D3"/>
      </a:accent5>
      <a:accent6>
        <a:srgbClr val="4DD8E6"/>
      </a:accent6>
      <a:hlink>
        <a:srgbClr val="FA8C3F"/>
      </a:hlink>
      <a:folHlink>
        <a:srgbClr val="F9B23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a:themeElements>
    <a:clrScheme name="EOSC-Life">
      <a:dk1>
        <a:srgbClr val="000000"/>
      </a:dk1>
      <a:lt1>
        <a:srgbClr val="FFFFFF"/>
      </a:lt1>
      <a:dk2>
        <a:srgbClr val="F9B233"/>
      </a:dk2>
      <a:lt2>
        <a:srgbClr val="1F8787"/>
      </a:lt2>
      <a:accent1>
        <a:srgbClr val="1F8787"/>
      </a:accent1>
      <a:accent2>
        <a:srgbClr val="F9B233"/>
      </a:accent2>
      <a:accent3>
        <a:srgbClr val="A5A5A5"/>
      </a:accent3>
      <a:accent4>
        <a:srgbClr val="1D594C"/>
      </a:accent4>
      <a:accent5>
        <a:srgbClr val="0882D3"/>
      </a:accent5>
      <a:accent6>
        <a:srgbClr val="4DD8E6"/>
      </a:accent6>
      <a:hlink>
        <a:srgbClr val="FA8C3F"/>
      </a:hlink>
      <a:folHlink>
        <a:srgbClr val="F9B23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2019-08-20T12:45:06Z</dcterms:created>
  <dc:creator>Alexandra Neubauer / Werbeagentur Rubikon GmbH</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0x0101001E3A60A47B2F6C41AE617C2BCDEA212A</vt:lpwstr>
  </property>
</Properties>
</file>