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2"/>
  </p:notesMasterIdLst>
  <p:sldIdLst>
    <p:sldId id="284" r:id="rId6"/>
    <p:sldId id="287" r:id="rId7"/>
    <p:sldId id="288" r:id="rId8"/>
    <p:sldId id="289" r:id="rId9"/>
    <p:sldId id="290" r:id="rId10"/>
    <p:sldId id="286" r:id="rId11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2C52"/>
    <a:srgbClr val="153D6E"/>
    <a:srgbClr val="D01384"/>
    <a:srgbClr val="7E4792"/>
    <a:srgbClr val="F5E273"/>
    <a:srgbClr val="82C8E4"/>
    <a:srgbClr val="4992CD"/>
    <a:srgbClr val="2D6B96"/>
    <a:srgbClr val="1C4161"/>
    <a:srgbClr val="CF17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5" autoAdjust="0"/>
    <p:restoredTop sz="94660"/>
  </p:normalViewPr>
  <p:slideViewPr>
    <p:cSldViewPr snapToGrid="0">
      <p:cViewPr varScale="1">
        <p:scale>
          <a:sx n="146" d="100"/>
          <a:sy n="146" d="100"/>
        </p:scale>
        <p:origin x="624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7D13DC-855E-9243-B4B3-4F30EAA69159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2D88B9FA-4DB5-BC42-8CAA-AC42F60228D7}">
      <dgm:prSet/>
      <dgm:spPr>
        <a:solidFill>
          <a:srgbClr val="0C2C52"/>
        </a:solidFill>
      </dgm:spPr>
      <dgm:t>
        <a:bodyPr/>
        <a:lstStyle/>
        <a:p>
          <a:r>
            <a:rPr lang="en-GB" dirty="0"/>
            <a:t>Training for Computer Security Incident Response Teams (CSIRTs). </a:t>
          </a:r>
        </a:p>
      </dgm:t>
    </dgm:pt>
    <dgm:pt modelId="{5248E8C2-8D27-0E42-92E3-60909E13BEFA}" type="parTrans" cxnId="{FFD3920D-7008-7E4D-903C-739EC4A5400E}">
      <dgm:prSet/>
      <dgm:spPr/>
      <dgm:t>
        <a:bodyPr/>
        <a:lstStyle/>
        <a:p>
          <a:endParaRPr lang="en-GB"/>
        </a:p>
      </dgm:t>
    </dgm:pt>
    <dgm:pt modelId="{116F5378-F6BD-0A42-BCD4-C4AF87645CB5}" type="sibTrans" cxnId="{FFD3920D-7008-7E4D-903C-739EC4A5400E}">
      <dgm:prSet/>
      <dgm:spPr/>
      <dgm:t>
        <a:bodyPr/>
        <a:lstStyle/>
        <a:p>
          <a:endParaRPr lang="en-GB"/>
        </a:p>
      </dgm:t>
    </dgm:pt>
    <dgm:pt modelId="{2220874A-EFF5-2E42-91EE-8511EA467602}">
      <dgm:prSet/>
      <dgm:spPr>
        <a:solidFill>
          <a:srgbClr val="0C2C52"/>
        </a:solidFill>
      </dgm:spPr>
      <dgm:t>
        <a:bodyPr/>
        <a:lstStyle/>
        <a:p>
          <a:r>
            <a:rPr lang="en-US" dirty="0"/>
            <a:t>TRANSITS evolved out of a European Commission funded project (IST-2001-39118, 1 July 2002 - 30 September 2005). </a:t>
          </a:r>
          <a:endParaRPr lang="en-GB" dirty="0"/>
        </a:p>
      </dgm:t>
    </dgm:pt>
    <dgm:pt modelId="{B9A68D2B-2E45-D84E-B59D-E0CCCBCEC415}" type="parTrans" cxnId="{261A0728-DC34-A54E-B6F3-E635983C8DE7}">
      <dgm:prSet/>
      <dgm:spPr/>
      <dgm:t>
        <a:bodyPr/>
        <a:lstStyle/>
        <a:p>
          <a:endParaRPr lang="en-GB"/>
        </a:p>
      </dgm:t>
    </dgm:pt>
    <dgm:pt modelId="{3F2DEBB3-5FBC-2F4F-A923-6B6AD2426835}" type="sibTrans" cxnId="{261A0728-DC34-A54E-B6F3-E635983C8DE7}">
      <dgm:prSet/>
      <dgm:spPr/>
      <dgm:t>
        <a:bodyPr/>
        <a:lstStyle/>
        <a:p>
          <a:endParaRPr lang="en-GB"/>
        </a:p>
      </dgm:t>
    </dgm:pt>
    <dgm:pt modelId="{00F3F64C-2221-8542-A71F-2A772FDB9DF5}">
      <dgm:prSet/>
      <dgm:spPr>
        <a:solidFill>
          <a:srgbClr val="0C2C52"/>
        </a:solidFill>
      </dgm:spPr>
      <dgm:t>
        <a:bodyPr/>
        <a:lstStyle/>
        <a:p>
          <a:r>
            <a:rPr lang="en-US" dirty="0"/>
            <a:t>Evolved into a two-tier course – TRANSITSI covering basics and TRANSITSII looking at specialist areas. </a:t>
          </a:r>
          <a:endParaRPr lang="en-GB" dirty="0"/>
        </a:p>
      </dgm:t>
    </dgm:pt>
    <dgm:pt modelId="{4C70DBE3-F595-4D4B-87E0-BC86072B0519}" type="parTrans" cxnId="{EC6815D5-6E16-5F4A-ABAB-9DF4564D6622}">
      <dgm:prSet/>
      <dgm:spPr/>
      <dgm:t>
        <a:bodyPr/>
        <a:lstStyle/>
        <a:p>
          <a:endParaRPr lang="en-GB"/>
        </a:p>
      </dgm:t>
    </dgm:pt>
    <dgm:pt modelId="{18843386-23D8-0D43-BAAC-AAC5C2C6C96E}" type="sibTrans" cxnId="{EC6815D5-6E16-5F4A-ABAB-9DF4564D6622}">
      <dgm:prSet/>
      <dgm:spPr/>
      <dgm:t>
        <a:bodyPr/>
        <a:lstStyle/>
        <a:p>
          <a:endParaRPr lang="en-GB"/>
        </a:p>
      </dgm:t>
    </dgm:pt>
    <dgm:pt modelId="{ED8EC566-5DDB-1140-B51E-9425A611B812}">
      <dgm:prSet/>
      <dgm:spPr>
        <a:solidFill>
          <a:srgbClr val="0C2C52"/>
        </a:solidFill>
      </dgm:spPr>
      <dgm:t>
        <a:bodyPr/>
        <a:lstStyle/>
        <a:p>
          <a:r>
            <a:rPr lang="en-US"/>
            <a:t>Has been run by TERENA / GÉANT on a cost-recovery basis since 2005.</a:t>
          </a:r>
          <a:endParaRPr lang="en-GB"/>
        </a:p>
      </dgm:t>
    </dgm:pt>
    <dgm:pt modelId="{116196FA-AAD5-784E-BCD5-9DB7CB953B84}" type="parTrans" cxnId="{B18913DB-D23B-FC4B-ADB5-57C890883E84}">
      <dgm:prSet/>
      <dgm:spPr/>
      <dgm:t>
        <a:bodyPr/>
        <a:lstStyle/>
        <a:p>
          <a:endParaRPr lang="en-GB"/>
        </a:p>
      </dgm:t>
    </dgm:pt>
    <dgm:pt modelId="{2929352A-AE97-2847-956D-84E9B25EF070}" type="sibTrans" cxnId="{B18913DB-D23B-FC4B-ADB5-57C890883E84}">
      <dgm:prSet/>
      <dgm:spPr/>
      <dgm:t>
        <a:bodyPr/>
        <a:lstStyle/>
        <a:p>
          <a:endParaRPr lang="en-GB"/>
        </a:p>
      </dgm:t>
    </dgm:pt>
    <dgm:pt modelId="{A3F8E1E8-6886-0F44-B9C3-5E7016CE753F}">
      <dgm:prSet/>
      <dgm:spPr>
        <a:solidFill>
          <a:srgbClr val="0C2C52"/>
        </a:solidFill>
      </dgm:spPr>
      <dgm:t>
        <a:bodyPr/>
        <a:lstStyle/>
        <a:p>
          <a:r>
            <a:rPr lang="en-US"/>
            <a:t>Typically run 3 courses a year with 30 students per course – always full. </a:t>
          </a:r>
          <a:endParaRPr lang="en-GB"/>
        </a:p>
      </dgm:t>
    </dgm:pt>
    <dgm:pt modelId="{FF4EF1BA-5CB1-1448-B519-23C905A3A854}" type="parTrans" cxnId="{816779E7-DED3-7C47-ADB1-5AF77BB46BAC}">
      <dgm:prSet/>
      <dgm:spPr/>
      <dgm:t>
        <a:bodyPr/>
        <a:lstStyle/>
        <a:p>
          <a:endParaRPr lang="en-GB"/>
        </a:p>
      </dgm:t>
    </dgm:pt>
    <dgm:pt modelId="{231C369F-B109-464A-BD89-C4159CE91F17}" type="sibTrans" cxnId="{816779E7-DED3-7C47-ADB1-5AF77BB46BAC}">
      <dgm:prSet/>
      <dgm:spPr/>
      <dgm:t>
        <a:bodyPr/>
        <a:lstStyle/>
        <a:p>
          <a:endParaRPr lang="en-GB"/>
        </a:p>
      </dgm:t>
    </dgm:pt>
    <dgm:pt modelId="{954CD7A5-4328-DB42-906D-B8D3B7BC161D}" type="pres">
      <dgm:prSet presAssocID="{E67D13DC-855E-9243-B4B3-4F30EAA69159}" presName="linear" presStyleCnt="0">
        <dgm:presLayoutVars>
          <dgm:animLvl val="lvl"/>
          <dgm:resizeHandles val="exact"/>
        </dgm:presLayoutVars>
      </dgm:prSet>
      <dgm:spPr/>
    </dgm:pt>
    <dgm:pt modelId="{62239560-119B-CA4C-9101-787CB495C6A8}" type="pres">
      <dgm:prSet presAssocID="{2D88B9FA-4DB5-BC42-8CAA-AC42F60228D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080BDF9-18ED-BF40-AA81-6165E2691D1E}" type="pres">
      <dgm:prSet presAssocID="{116F5378-F6BD-0A42-BCD4-C4AF87645CB5}" presName="spacer" presStyleCnt="0"/>
      <dgm:spPr/>
    </dgm:pt>
    <dgm:pt modelId="{EE8FDB81-64EF-AD42-BAD1-A07A46499F8D}" type="pres">
      <dgm:prSet presAssocID="{2220874A-EFF5-2E42-91EE-8511EA46760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3CB7319-D5F8-014E-8340-8EFB91EE2550}" type="pres">
      <dgm:prSet presAssocID="{3F2DEBB3-5FBC-2F4F-A923-6B6AD2426835}" presName="spacer" presStyleCnt="0"/>
      <dgm:spPr/>
    </dgm:pt>
    <dgm:pt modelId="{D26D675D-69FC-FE4C-ABC8-1CCB7A056EB9}" type="pres">
      <dgm:prSet presAssocID="{00F3F64C-2221-8542-A71F-2A772FDB9DF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303C9C89-7CA9-E64F-9330-995E81CCB9C5}" type="pres">
      <dgm:prSet presAssocID="{18843386-23D8-0D43-BAAC-AAC5C2C6C96E}" presName="spacer" presStyleCnt="0"/>
      <dgm:spPr/>
    </dgm:pt>
    <dgm:pt modelId="{F0A21930-9A5B-0942-9978-6AD6AF7F8834}" type="pres">
      <dgm:prSet presAssocID="{ED8EC566-5DDB-1140-B51E-9425A611B812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18700633-6011-9F49-9EBE-6A083F50C836}" type="pres">
      <dgm:prSet presAssocID="{2929352A-AE97-2847-956D-84E9B25EF070}" presName="spacer" presStyleCnt="0"/>
      <dgm:spPr/>
    </dgm:pt>
    <dgm:pt modelId="{2FE329E2-5128-0443-B409-2B4BD42E1B57}" type="pres">
      <dgm:prSet presAssocID="{A3F8E1E8-6886-0F44-B9C3-5E7016CE753F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FFD3920D-7008-7E4D-903C-739EC4A5400E}" srcId="{E67D13DC-855E-9243-B4B3-4F30EAA69159}" destId="{2D88B9FA-4DB5-BC42-8CAA-AC42F60228D7}" srcOrd="0" destOrd="0" parTransId="{5248E8C2-8D27-0E42-92E3-60909E13BEFA}" sibTransId="{116F5378-F6BD-0A42-BCD4-C4AF87645CB5}"/>
    <dgm:cxn modelId="{261A0728-DC34-A54E-B6F3-E635983C8DE7}" srcId="{E67D13DC-855E-9243-B4B3-4F30EAA69159}" destId="{2220874A-EFF5-2E42-91EE-8511EA467602}" srcOrd="1" destOrd="0" parTransId="{B9A68D2B-2E45-D84E-B59D-E0CCCBCEC415}" sibTransId="{3F2DEBB3-5FBC-2F4F-A923-6B6AD2426835}"/>
    <dgm:cxn modelId="{FBE5B32F-D2B9-7A47-BB9E-FC96C3C73C4D}" type="presOf" srcId="{A3F8E1E8-6886-0F44-B9C3-5E7016CE753F}" destId="{2FE329E2-5128-0443-B409-2B4BD42E1B57}" srcOrd="0" destOrd="0" presId="urn:microsoft.com/office/officeart/2005/8/layout/vList2"/>
    <dgm:cxn modelId="{593FFE37-6DCE-434F-AAAB-3CB282E45AEA}" type="presOf" srcId="{ED8EC566-5DDB-1140-B51E-9425A611B812}" destId="{F0A21930-9A5B-0942-9978-6AD6AF7F8834}" srcOrd="0" destOrd="0" presId="urn:microsoft.com/office/officeart/2005/8/layout/vList2"/>
    <dgm:cxn modelId="{7715676B-B32E-F347-B468-5C2C85D929C4}" type="presOf" srcId="{E67D13DC-855E-9243-B4B3-4F30EAA69159}" destId="{954CD7A5-4328-DB42-906D-B8D3B7BC161D}" srcOrd="0" destOrd="0" presId="urn:microsoft.com/office/officeart/2005/8/layout/vList2"/>
    <dgm:cxn modelId="{571DCC8D-FF36-B341-9E8C-6C82484EF475}" type="presOf" srcId="{2220874A-EFF5-2E42-91EE-8511EA467602}" destId="{EE8FDB81-64EF-AD42-BAD1-A07A46499F8D}" srcOrd="0" destOrd="0" presId="urn:microsoft.com/office/officeart/2005/8/layout/vList2"/>
    <dgm:cxn modelId="{D296B6A1-1B1B-6148-9A57-66386BA8E644}" type="presOf" srcId="{00F3F64C-2221-8542-A71F-2A772FDB9DF5}" destId="{D26D675D-69FC-FE4C-ABC8-1CCB7A056EB9}" srcOrd="0" destOrd="0" presId="urn:microsoft.com/office/officeart/2005/8/layout/vList2"/>
    <dgm:cxn modelId="{E64A99CB-E861-F947-A4CD-A63AD7109F2B}" type="presOf" srcId="{2D88B9FA-4DB5-BC42-8CAA-AC42F60228D7}" destId="{62239560-119B-CA4C-9101-787CB495C6A8}" srcOrd="0" destOrd="0" presId="urn:microsoft.com/office/officeart/2005/8/layout/vList2"/>
    <dgm:cxn modelId="{EC6815D5-6E16-5F4A-ABAB-9DF4564D6622}" srcId="{E67D13DC-855E-9243-B4B3-4F30EAA69159}" destId="{00F3F64C-2221-8542-A71F-2A772FDB9DF5}" srcOrd="2" destOrd="0" parTransId="{4C70DBE3-F595-4D4B-87E0-BC86072B0519}" sibTransId="{18843386-23D8-0D43-BAAC-AAC5C2C6C96E}"/>
    <dgm:cxn modelId="{B18913DB-D23B-FC4B-ADB5-57C890883E84}" srcId="{E67D13DC-855E-9243-B4B3-4F30EAA69159}" destId="{ED8EC566-5DDB-1140-B51E-9425A611B812}" srcOrd="3" destOrd="0" parTransId="{116196FA-AAD5-784E-BCD5-9DB7CB953B84}" sibTransId="{2929352A-AE97-2847-956D-84E9B25EF070}"/>
    <dgm:cxn modelId="{816779E7-DED3-7C47-ADB1-5AF77BB46BAC}" srcId="{E67D13DC-855E-9243-B4B3-4F30EAA69159}" destId="{A3F8E1E8-6886-0F44-B9C3-5E7016CE753F}" srcOrd="4" destOrd="0" parTransId="{FF4EF1BA-5CB1-1448-B519-23C905A3A854}" sibTransId="{231C369F-B109-464A-BD89-C4159CE91F17}"/>
    <dgm:cxn modelId="{21BF6B43-C183-114D-95C9-77978437AF79}" type="presParOf" srcId="{954CD7A5-4328-DB42-906D-B8D3B7BC161D}" destId="{62239560-119B-CA4C-9101-787CB495C6A8}" srcOrd="0" destOrd="0" presId="urn:microsoft.com/office/officeart/2005/8/layout/vList2"/>
    <dgm:cxn modelId="{215597FA-44C8-9040-8A44-457E38A74835}" type="presParOf" srcId="{954CD7A5-4328-DB42-906D-B8D3B7BC161D}" destId="{D080BDF9-18ED-BF40-AA81-6165E2691D1E}" srcOrd="1" destOrd="0" presId="urn:microsoft.com/office/officeart/2005/8/layout/vList2"/>
    <dgm:cxn modelId="{05C67AB1-A0B8-F744-BC3A-4E06D9F0A0A6}" type="presParOf" srcId="{954CD7A5-4328-DB42-906D-B8D3B7BC161D}" destId="{EE8FDB81-64EF-AD42-BAD1-A07A46499F8D}" srcOrd="2" destOrd="0" presId="urn:microsoft.com/office/officeart/2005/8/layout/vList2"/>
    <dgm:cxn modelId="{ECC9644B-90C2-1A4A-A9BF-4DCDC7A78F25}" type="presParOf" srcId="{954CD7A5-4328-DB42-906D-B8D3B7BC161D}" destId="{63CB7319-D5F8-014E-8340-8EFB91EE2550}" srcOrd="3" destOrd="0" presId="urn:microsoft.com/office/officeart/2005/8/layout/vList2"/>
    <dgm:cxn modelId="{FF31350A-3B11-E942-A65E-25B96CB5FD06}" type="presParOf" srcId="{954CD7A5-4328-DB42-906D-B8D3B7BC161D}" destId="{D26D675D-69FC-FE4C-ABC8-1CCB7A056EB9}" srcOrd="4" destOrd="0" presId="urn:microsoft.com/office/officeart/2005/8/layout/vList2"/>
    <dgm:cxn modelId="{CD1AF4C0-BDCF-A14D-AB0E-B6F65E2A2AE8}" type="presParOf" srcId="{954CD7A5-4328-DB42-906D-B8D3B7BC161D}" destId="{303C9C89-7CA9-E64F-9330-995E81CCB9C5}" srcOrd="5" destOrd="0" presId="urn:microsoft.com/office/officeart/2005/8/layout/vList2"/>
    <dgm:cxn modelId="{999AD1F6-887E-4D47-AC3F-0C7C2E0E7BE6}" type="presParOf" srcId="{954CD7A5-4328-DB42-906D-B8D3B7BC161D}" destId="{F0A21930-9A5B-0942-9978-6AD6AF7F8834}" srcOrd="6" destOrd="0" presId="urn:microsoft.com/office/officeart/2005/8/layout/vList2"/>
    <dgm:cxn modelId="{6FA9791B-6E6B-1F4F-A842-F4009D7E684C}" type="presParOf" srcId="{954CD7A5-4328-DB42-906D-B8D3B7BC161D}" destId="{18700633-6011-9F49-9EBE-6A083F50C836}" srcOrd="7" destOrd="0" presId="urn:microsoft.com/office/officeart/2005/8/layout/vList2"/>
    <dgm:cxn modelId="{FB2376CF-3ECC-4F4A-8658-D22CC0CCC711}" type="presParOf" srcId="{954CD7A5-4328-DB42-906D-B8D3B7BC161D}" destId="{2FE329E2-5128-0443-B409-2B4BD42E1B5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C46837-1E18-0841-9744-A693FC6EB39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2F0D359-2592-3B4D-88FF-F2921919FC23}">
      <dgm:prSet/>
      <dgm:spPr>
        <a:solidFill>
          <a:srgbClr val="0C2C52"/>
        </a:solidFill>
      </dgm:spPr>
      <dgm:t>
        <a:bodyPr/>
        <a:lstStyle/>
        <a:p>
          <a:r>
            <a:rPr lang="en-GB"/>
            <a:t>Costings</a:t>
          </a:r>
        </a:p>
      </dgm:t>
    </dgm:pt>
    <dgm:pt modelId="{0C2199CB-89D6-2A44-9C0F-0CA40DF27A86}" type="parTrans" cxnId="{4A5D049F-9C0E-5844-B61A-B4762B959A29}">
      <dgm:prSet/>
      <dgm:spPr/>
      <dgm:t>
        <a:bodyPr/>
        <a:lstStyle/>
        <a:p>
          <a:endParaRPr lang="en-GB"/>
        </a:p>
      </dgm:t>
    </dgm:pt>
    <dgm:pt modelId="{D3B87F6C-3B0F-714D-BCAC-9DD56B21AAF5}" type="sibTrans" cxnId="{4A5D049F-9C0E-5844-B61A-B4762B959A29}">
      <dgm:prSet/>
      <dgm:spPr/>
      <dgm:t>
        <a:bodyPr/>
        <a:lstStyle/>
        <a:p>
          <a:endParaRPr lang="en-GB"/>
        </a:p>
      </dgm:t>
    </dgm:pt>
    <dgm:pt modelId="{1769027A-F074-F544-8354-5D0BD052F4FF}">
      <dgm:prSet/>
      <dgm:spPr>
        <a:solidFill>
          <a:srgbClr val="0C2C52"/>
        </a:solidFill>
      </dgm:spPr>
      <dgm:t>
        <a:bodyPr/>
        <a:lstStyle/>
        <a:p>
          <a:r>
            <a:rPr lang="en-GB"/>
            <a:t>IPR &amp; Licensing </a:t>
          </a:r>
        </a:p>
      </dgm:t>
    </dgm:pt>
    <dgm:pt modelId="{887EB5C5-6DEE-654C-BD70-CF2ADEDE9723}" type="parTrans" cxnId="{7FF52C2C-ECDF-4642-B766-41779EC8A3EA}">
      <dgm:prSet/>
      <dgm:spPr/>
      <dgm:t>
        <a:bodyPr/>
        <a:lstStyle/>
        <a:p>
          <a:endParaRPr lang="en-GB"/>
        </a:p>
      </dgm:t>
    </dgm:pt>
    <dgm:pt modelId="{3F49E104-19D0-3749-94B5-C154EC61A5F8}" type="sibTrans" cxnId="{7FF52C2C-ECDF-4642-B766-41779EC8A3EA}">
      <dgm:prSet/>
      <dgm:spPr/>
      <dgm:t>
        <a:bodyPr/>
        <a:lstStyle/>
        <a:p>
          <a:endParaRPr lang="en-GB"/>
        </a:p>
      </dgm:t>
    </dgm:pt>
    <dgm:pt modelId="{0548E58B-0884-CC4D-87A3-4C56C7D2DF6C}">
      <dgm:prSet/>
      <dgm:spPr>
        <a:solidFill>
          <a:srgbClr val="0C2C52"/>
        </a:solidFill>
      </dgm:spPr>
      <dgm:t>
        <a:bodyPr/>
        <a:lstStyle/>
        <a:p>
          <a:r>
            <a:rPr lang="en-GB"/>
            <a:t>Updating Materials</a:t>
          </a:r>
        </a:p>
      </dgm:t>
    </dgm:pt>
    <dgm:pt modelId="{8DDBC890-05C5-3F4E-B799-D7EB6C5D87A6}" type="parTrans" cxnId="{F0D015E0-8140-B948-916C-71823B4AF985}">
      <dgm:prSet/>
      <dgm:spPr/>
      <dgm:t>
        <a:bodyPr/>
        <a:lstStyle/>
        <a:p>
          <a:endParaRPr lang="en-GB"/>
        </a:p>
      </dgm:t>
    </dgm:pt>
    <dgm:pt modelId="{01CC817B-EB4B-7949-97BC-6EBB88A580B0}" type="sibTrans" cxnId="{F0D015E0-8140-B948-916C-71823B4AF985}">
      <dgm:prSet/>
      <dgm:spPr/>
      <dgm:t>
        <a:bodyPr/>
        <a:lstStyle/>
        <a:p>
          <a:endParaRPr lang="en-GB"/>
        </a:p>
      </dgm:t>
    </dgm:pt>
    <dgm:pt modelId="{F2399ACB-92A8-9B49-B770-6FDA23F26E6A}">
      <dgm:prSet/>
      <dgm:spPr>
        <a:solidFill>
          <a:srgbClr val="0C2C52"/>
        </a:solidFill>
      </dgm:spPr>
      <dgm:t>
        <a:bodyPr/>
        <a:lstStyle/>
        <a:p>
          <a:r>
            <a:rPr lang="en-GB" dirty="0"/>
            <a:t>VAT</a:t>
          </a:r>
        </a:p>
      </dgm:t>
    </dgm:pt>
    <dgm:pt modelId="{843BC92E-090E-F544-8760-B061681A3FB1}" type="parTrans" cxnId="{FC6FD098-B04E-AB47-ABF3-CDB4ED3F12B3}">
      <dgm:prSet/>
      <dgm:spPr/>
      <dgm:t>
        <a:bodyPr/>
        <a:lstStyle/>
        <a:p>
          <a:endParaRPr lang="en-GB"/>
        </a:p>
      </dgm:t>
    </dgm:pt>
    <dgm:pt modelId="{E2EA1DB6-1CD1-4247-95B0-A8B8FE3F60C7}" type="sibTrans" cxnId="{FC6FD098-B04E-AB47-ABF3-CDB4ED3F12B3}">
      <dgm:prSet/>
      <dgm:spPr/>
      <dgm:t>
        <a:bodyPr/>
        <a:lstStyle/>
        <a:p>
          <a:endParaRPr lang="en-GB"/>
        </a:p>
      </dgm:t>
    </dgm:pt>
    <dgm:pt modelId="{DB859FED-B16A-DA40-BA06-7B30DC2FD957}">
      <dgm:prSet/>
      <dgm:spPr>
        <a:solidFill>
          <a:srgbClr val="0C2C52"/>
        </a:solidFill>
      </dgm:spPr>
      <dgm:t>
        <a:bodyPr/>
        <a:lstStyle/>
        <a:p>
          <a:r>
            <a:rPr lang="en-GB"/>
            <a:t>Working with (volunteer) Trainers</a:t>
          </a:r>
        </a:p>
      </dgm:t>
    </dgm:pt>
    <dgm:pt modelId="{DE44DA4C-87E6-3246-AB58-F02195833F6F}" type="parTrans" cxnId="{B218E2B7-0A1B-E849-88C7-B65007D1619C}">
      <dgm:prSet/>
      <dgm:spPr/>
      <dgm:t>
        <a:bodyPr/>
        <a:lstStyle/>
        <a:p>
          <a:endParaRPr lang="en-GB"/>
        </a:p>
      </dgm:t>
    </dgm:pt>
    <dgm:pt modelId="{9F71184F-6C4B-8A44-B576-21337A9E9B8B}" type="sibTrans" cxnId="{B218E2B7-0A1B-E849-88C7-B65007D1619C}">
      <dgm:prSet/>
      <dgm:spPr/>
      <dgm:t>
        <a:bodyPr/>
        <a:lstStyle/>
        <a:p>
          <a:endParaRPr lang="en-GB"/>
        </a:p>
      </dgm:t>
    </dgm:pt>
    <dgm:pt modelId="{C6A4EA3C-28D8-3148-9E65-5BD1C8D1163C}">
      <dgm:prSet/>
      <dgm:spPr>
        <a:solidFill>
          <a:srgbClr val="0C2C52"/>
        </a:solidFill>
      </dgm:spPr>
      <dgm:t>
        <a:bodyPr/>
        <a:lstStyle/>
        <a:p>
          <a:r>
            <a:rPr lang="en-GB"/>
            <a:t>Managing Demand</a:t>
          </a:r>
        </a:p>
      </dgm:t>
    </dgm:pt>
    <dgm:pt modelId="{D1B43C19-34FE-504E-A086-0A81B07BDFBB}" type="parTrans" cxnId="{0B16998D-6268-D94C-9833-53F4DA9759F0}">
      <dgm:prSet/>
      <dgm:spPr/>
      <dgm:t>
        <a:bodyPr/>
        <a:lstStyle/>
        <a:p>
          <a:endParaRPr lang="en-GB"/>
        </a:p>
      </dgm:t>
    </dgm:pt>
    <dgm:pt modelId="{4CC07F53-5C44-D045-888B-423C8681B398}" type="sibTrans" cxnId="{0B16998D-6268-D94C-9833-53F4DA9759F0}">
      <dgm:prSet/>
      <dgm:spPr/>
      <dgm:t>
        <a:bodyPr/>
        <a:lstStyle/>
        <a:p>
          <a:endParaRPr lang="en-GB"/>
        </a:p>
      </dgm:t>
    </dgm:pt>
    <dgm:pt modelId="{33E1EB58-C1C0-264B-89E2-371DECE6F163}" type="pres">
      <dgm:prSet presAssocID="{72C46837-1E18-0841-9744-A693FC6EB39D}" presName="Name0" presStyleCnt="0">
        <dgm:presLayoutVars>
          <dgm:chMax val="7"/>
          <dgm:chPref val="7"/>
          <dgm:dir/>
        </dgm:presLayoutVars>
      </dgm:prSet>
      <dgm:spPr/>
    </dgm:pt>
    <dgm:pt modelId="{B9ABD5B0-5A94-FB43-AF6B-FDED74FCDEFB}" type="pres">
      <dgm:prSet presAssocID="{72C46837-1E18-0841-9744-A693FC6EB39D}" presName="Name1" presStyleCnt="0"/>
      <dgm:spPr/>
    </dgm:pt>
    <dgm:pt modelId="{C1B2FFCA-DB7A-1148-B127-22E6FB42D3D5}" type="pres">
      <dgm:prSet presAssocID="{72C46837-1E18-0841-9744-A693FC6EB39D}" presName="cycle" presStyleCnt="0"/>
      <dgm:spPr/>
    </dgm:pt>
    <dgm:pt modelId="{64D3DCF4-8BA0-9B4F-866C-E4D13F5872FB}" type="pres">
      <dgm:prSet presAssocID="{72C46837-1E18-0841-9744-A693FC6EB39D}" presName="srcNode" presStyleLbl="node1" presStyleIdx="0" presStyleCnt="6"/>
      <dgm:spPr/>
    </dgm:pt>
    <dgm:pt modelId="{F6217A5D-1743-C04B-BDE1-0B5F9035813E}" type="pres">
      <dgm:prSet presAssocID="{72C46837-1E18-0841-9744-A693FC6EB39D}" presName="conn" presStyleLbl="parChTrans1D2" presStyleIdx="0" presStyleCnt="1"/>
      <dgm:spPr/>
    </dgm:pt>
    <dgm:pt modelId="{965F5ECC-2425-6443-8C66-ECC20C9CA12D}" type="pres">
      <dgm:prSet presAssocID="{72C46837-1E18-0841-9744-A693FC6EB39D}" presName="extraNode" presStyleLbl="node1" presStyleIdx="0" presStyleCnt="6"/>
      <dgm:spPr/>
    </dgm:pt>
    <dgm:pt modelId="{F3ABE414-CA10-C840-B4B1-8F4D9D56D9FC}" type="pres">
      <dgm:prSet presAssocID="{72C46837-1E18-0841-9744-A693FC6EB39D}" presName="dstNode" presStyleLbl="node1" presStyleIdx="0" presStyleCnt="6"/>
      <dgm:spPr/>
    </dgm:pt>
    <dgm:pt modelId="{A3149450-1E8B-1D4C-AA63-2B9699F69CC8}" type="pres">
      <dgm:prSet presAssocID="{12F0D359-2592-3B4D-88FF-F2921919FC23}" presName="text_1" presStyleLbl="node1" presStyleIdx="0" presStyleCnt="6">
        <dgm:presLayoutVars>
          <dgm:bulletEnabled val="1"/>
        </dgm:presLayoutVars>
      </dgm:prSet>
      <dgm:spPr/>
    </dgm:pt>
    <dgm:pt modelId="{61A71C94-711D-0142-8A9A-30D101AEBA75}" type="pres">
      <dgm:prSet presAssocID="{12F0D359-2592-3B4D-88FF-F2921919FC23}" presName="accent_1" presStyleCnt="0"/>
      <dgm:spPr/>
    </dgm:pt>
    <dgm:pt modelId="{8658635D-1C9C-BB4F-9048-F4FC01D77178}" type="pres">
      <dgm:prSet presAssocID="{12F0D359-2592-3B4D-88FF-F2921919FC23}" presName="accentRepeatNode" presStyleLbl="solidFgAcc1" presStyleIdx="0" presStyleCnt="6"/>
      <dgm:spPr/>
    </dgm:pt>
    <dgm:pt modelId="{7CBFDD80-2747-DC48-964F-A2944849C15B}" type="pres">
      <dgm:prSet presAssocID="{F2399ACB-92A8-9B49-B770-6FDA23F26E6A}" presName="text_2" presStyleLbl="node1" presStyleIdx="1" presStyleCnt="6">
        <dgm:presLayoutVars>
          <dgm:bulletEnabled val="1"/>
        </dgm:presLayoutVars>
      </dgm:prSet>
      <dgm:spPr/>
    </dgm:pt>
    <dgm:pt modelId="{52001B78-58EA-6C40-BA75-D3E8ABE45B35}" type="pres">
      <dgm:prSet presAssocID="{F2399ACB-92A8-9B49-B770-6FDA23F26E6A}" presName="accent_2" presStyleCnt="0"/>
      <dgm:spPr/>
    </dgm:pt>
    <dgm:pt modelId="{79E8F585-6AB9-164F-9322-F6D6669310F1}" type="pres">
      <dgm:prSet presAssocID="{F2399ACB-92A8-9B49-B770-6FDA23F26E6A}" presName="accentRepeatNode" presStyleLbl="solidFgAcc1" presStyleIdx="1" presStyleCnt="6"/>
      <dgm:spPr/>
    </dgm:pt>
    <dgm:pt modelId="{DDB6E5BB-5458-A642-B01E-17A5E9A91CB1}" type="pres">
      <dgm:prSet presAssocID="{1769027A-F074-F544-8354-5D0BD052F4FF}" presName="text_3" presStyleLbl="node1" presStyleIdx="2" presStyleCnt="6">
        <dgm:presLayoutVars>
          <dgm:bulletEnabled val="1"/>
        </dgm:presLayoutVars>
      </dgm:prSet>
      <dgm:spPr/>
    </dgm:pt>
    <dgm:pt modelId="{6E693B33-74CC-3041-B62E-B2C0355CD2EA}" type="pres">
      <dgm:prSet presAssocID="{1769027A-F074-F544-8354-5D0BD052F4FF}" presName="accent_3" presStyleCnt="0"/>
      <dgm:spPr/>
    </dgm:pt>
    <dgm:pt modelId="{019E9012-C0CD-B44C-B2B7-07BE08E1D1AA}" type="pres">
      <dgm:prSet presAssocID="{1769027A-F074-F544-8354-5D0BD052F4FF}" presName="accentRepeatNode" presStyleLbl="solidFgAcc1" presStyleIdx="2" presStyleCnt="6"/>
      <dgm:spPr/>
    </dgm:pt>
    <dgm:pt modelId="{A3356A16-FCBA-834D-B54E-06A4F72705A5}" type="pres">
      <dgm:prSet presAssocID="{0548E58B-0884-CC4D-87A3-4C56C7D2DF6C}" presName="text_4" presStyleLbl="node1" presStyleIdx="3" presStyleCnt="6">
        <dgm:presLayoutVars>
          <dgm:bulletEnabled val="1"/>
        </dgm:presLayoutVars>
      </dgm:prSet>
      <dgm:spPr/>
    </dgm:pt>
    <dgm:pt modelId="{EAD86008-2FC6-904F-B601-9EFAF98AC41C}" type="pres">
      <dgm:prSet presAssocID="{0548E58B-0884-CC4D-87A3-4C56C7D2DF6C}" presName="accent_4" presStyleCnt="0"/>
      <dgm:spPr/>
    </dgm:pt>
    <dgm:pt modelId="{1B7F1751-5885-2E48-B0CA-91FBF9519D8B}" type="pres">
      <dgm:prSet presAssocID="{0548E58B-0884-CC4D-87A3-4C56C7D2DF6C}" presName="accentRepeatNode" presStyleLbl="solidFgAcc1" presStyleIdx="3" presStyleCnt="6"/>
      <dgm:spPr/>
    </dgm:pt>
    <dgm:pt modelId="{92EA5408-24EC-3C42-A4EA-AC51BDE09CBB}" type="pres">
      <dgm:prSet presAssocID="{DB859FED-B16A-DA40-BA06-7B30DC2FD957}" presName="text_5" presStyleLbl="node1" presStyleIdx="4" presStyleCnt="6">
        <dgm:presLayoutVars>
          <dgm:bulletEnabled val="1"/>
        </dgm:presLayoutVars>
      </dgm:prSet>
      <dgm:spPr/>
    </dgm:pt>
    <dgm:pt modelId="{5A84BF87-0712-E042-9FD0-AD1B9D3673B5}" type="pres">
      <dgm:prSet presAssocID="{DB859FED-B16A-DA40-BA06-7B30DC2FD957}" presName="accent_5" presStyleCnt="0"/>
      <dgm:spPr/>
    </dgm:pt>
    <dgm:pt modelId="{A3751408-A50E-EF4D-B3DE-8D1A96412178}" type="pres">
      <dgm:prSet presAssocID="{DB859FED-B16A-DA40-BA06-7B30DC2FD957}" presName="accentRepeatNode" presStyleLbl="solidFgAcc1" presStyleIdx="4" presStyleCnt="6"/>
      <dgm:spPr/>
    </dgm:pt>
    <dgm:pt modelId="{F9C96CCE-9A92-4546-A377-6E4ABE4CED6E}" type="pres">
      <dgm:prSet presAssocID="{C6A4EA3C-28D8-3148-9E65-5BD1C8D1163C}" presName="text_6" presStyleLbl="node1" presStyleIdx="5" presStyleCnt="6">
        <dgm:presLayoutVars>
          <dgm:bulletEnabled val="1"/>
        </dgm:presLayoutVars>
      </dgm:prSet>
      <dgm:spPr/>
    </dgm:pt>
    <dgm:pt modelId="{7E18B182-1800-444F-838A-91CFA5B477D7}" type="pres">
      <dgm:prSet presAssocID="{C6A4EA3C-28D8-3148-9E65-5BD1C8D1163C}" presName="accent_6" presStyleCnt="0"/>
      <dgm:spPr/>
    </dgm:pt>
    <dgm:pt modelId="{A47AEF4C-18FC-604B-93C1-01991BBA72EE}" type="pres">
      <dgm:prSet presAssocID="{C6A4EA3C-28D8-3148-9E65-5BD1C8D1163C}" presName="accentRepeatNode" presStyleLbl="solidFgAcc1" presStyleIdx="5" presStyleCnt="6"/>
      <dgm:spPr/>
    </dgm:pt>
  </dgm:ptLst>
  <dgm:cxnLst>
    <dgm:cxn modelId="{6DC97F2B-085B-2145-BAC7-336447B75310}" type="presOf" srcId="{F2399ACB-92A8-9B49-B770-6FDA23F26E6A}" destId="{7CBFDD80-2747-DC48-964F-A2944849C15B}" srcOrd="0" destOrd="0" presId="urn:microsoft.com/office/officeart/2008/layout/VerticalCurvedList"/>
    <dgm:cxn modelId="{7FF52C2C-ECDF-4642-B766-41779EC8A3EA}" srcId="{72C46837-1E18-0841-9744-A693FC6EB39D}" destId="{1769027A-F074-F544-8354-5D0BD052F4FF}" srcOrd="2" destOrd="0" parTransId="{887EB5C5-6DEE-654C-BD70-CF2ADEDE9723}" sibTransId="{3F49E104-19D0-3749-94B5-C154EC61A5F8}"/>
    <dgm:cxn modelId="{05BB0063-0D26-0141-9885-F428B89B051B}" type="presOf" srcId="{72C46837-1E18-0841-9744-A693FC6EB39D}" destId="{33E1EB58-C1C0-264B-89E2-371DECE6F163}" srcOrd="0" destOrd="0" presId="urn:microsoft.com/office/officeart/2008/layout/VerticalCurvedList"/>
    <dgm:cxn modelId="{EA5C2E6D-3751-8B45-9BB8-363DD8E317EE}" type="presOf" srcId="{1769027A-F074-F544-8354-5D0BD052F4FF}" destId="{DDB6E5BB-5458-A642-B01E-17A5E9A91CB1}" srcOrd="0" destOrd="0" presId="urn:microsoft.com/office/officeart/2008/layout/VerticalCurvedList"/>
    <dgm:cxn modelId="{0B16998D-6268-D94C-9833-53F4DA9759F0}" srcId="{72C46837-1E18-0841-9744-A693FC6EB39D}" destId="{C6A4EA3C-28D8-3148-9E65-5BD1C8D1163C}" srcOrd="5" destOrd="0" parTransId="{D1B43C19-34FE-504E-A086-0A81B07BDFBB}" sibTransId="{4CC07F53-5C44-D045-888B-423C8681B398}"/>
    <dgm:cxn modelId="{FC6FD098-B04E-AB47-ABF3-CDB4ED3F12B3}" srcId="{72C46837-1E18-0841-9744-A693FC6EB39D}" destId="{F2399ACB-92A8-9B49-B770-6FDA23F26E6A}" srcOrd="1" destOrd="0" parTransId="{843BC92E-090E-F544-8760-B061681A3FB1}" sibTransId="{E2EA1DB6-1CD1-4247-95B0-A8B8FE3F60C7}"/>
    <dgm:cxn modelId="{4A5D049F-9C0E-5844-B61A-B4762B959A29}" srcId="{72C46837-1E18-0841-9744-A693FC6EB39D}" destId="{12F0D359-2592-3B4D-88FF-F2921919FC23}" srcOrd="0" destOrd="0" parTransId="{0C2199CB-89D6-2A44-9C0F-0CA40DF27A86}" sibTransId="{D3B87F6C-3B0F-714D-BCAC-9DD56B21AAF5}"/>
    <dgm:cxn modelId="{9FF427B5-B1E8-B94F-AF9C-7ED30E9AA9E4}" type="presOf" srcId="{DB859FED-B16A-DA40-BA06-7B30DC2FD957}" destId="{92EA5408-24EC-3C42-A4EA-AC51BDE09CBB}" srcOrd="0" destOrd="0" presId="urn:microsoft.com/office/officeart/2008/layout/VerticalCurvedList"/>
    <dgm:cxn modelId="{B218E2B7-0A1B-E849-88C7-B65007D1619C}" srcId="{72C46837-1E18-0841-9744-A693FC6EB39D}" destId="{DB859FED-B16A-DA40-BA06-7B30DC2FD957}" srcOrd="4" destOrd="0" parTransId="{DE44DA4C-87E6-3246-AB58-F02195833F6F}" sibTransId="{9F71184F-6C4B-8A44-B576-21337A9E9B8B}"/>
    <dgm:cxn modelId="{C9FCC7B8-73B7-C948-A576-612343E2D917}" type="presOf" srcId="{D3B87F6C-3B0F-714D-BCAC-9DD56B21AAF5}" destId="{F6217A5D-1743-C04B-BDE1-0B5F9035813E}" srcOrd="0" destOrd="0" presId="urn:microsoft.com/office/officeart/2008/layout/VerticalCurvedList"/>
    <dgm:cxn modelId="{66F1E2CA-F733-A747-95CD-C0C6B44C45FD}" type="presOf" srcId="{0548E58B-0884-CC4D-87A3-4C56C7D2DF6C}" destId="{A3356A16-FCBA-834D-B54E-06A4F72705A5}" srcOrd="0" destOrd="0" presId="urn:microsoft.com/office/officeart/2008/layout/VerticalCurvedList"/>
    <dgm:cxn modelId="{F0D015E0-8140-B948-916C-71823B4AF985}" srcId="{72C46837-1E18-0841-9744-A693FC6EB39D}" destId="{0548E58B-0884-CC4D-87A3-4C56C7D2DF6C}" srcOrd="3" destOrd="0" parTransId="{8DDBC890-05C5-3F4E-B799-D7EB6C5D87A6}" sibTransId="{01CC817B-EB4B-7949-97BC-6EBB88A580B0}"/>
    <dgm:cxn modelId="{BCAAA7FB-B0BB-F540-88DD-ABCE6B8A5B2E}" type="presOf" srcId="{C6A4EA3C-28D8-3148-9E65-5BD1C8D1163C}" destId="{F9C96CCE-9A92-4546-A377-6E4ABE4CED6E}" srcOrd="0" destOrd="0" presId="urn:microsoft.com/office/officeart/2008/layout/VerticalCurvedList"/>
    <dgm:cxn modelId="{5A123EFC-3E7B-0349-859C-C543B310DE92}" type="presOf" srcId="{12F0D359-2592-3B4D-88FF-F2921919FC23}" destId="{A3149450-1E8B-1D4C-AA63-2B9699F69CC8}" srcOrd="0" destOrd="0" presId="urn:microsoft.com/office/officeart/2008/layout/VerticalCurvedList"/>
    <dgm:cxn modelId="{A3F7D985-D54A-414F-8E3D-2D43F5C93806}" type="presParOf" srcId="{33E1EB58-C1C0-264B-89E2-371DECE6F163}" destId="{B9ABD5B0-5A94-FB43-AF6B-FDED74FCDEFB}" srcOrd="0" destOrd="0" presId="urn:microsoft.com/office/officeart/2008/layout/VerticalCurvedList"/>
    <dgm:cxn modelId="{95D2FCA7-82BB-4543-90AE-A45D658286B1}" type="presParOf" srcId="{B9ABD5B0-5A94-FB43-AF6B-FDED74FCDEFB}" destId="{C1B2FFCA-DB7A-1148-B127-22E6FB42D3D5}" srcOrd="0" destOrd="0" presId="urn:microsoft.com/office/officeart/2008/layout/VerticalCurvedList"/>
    <dgm:cxn modelId="{25E35670-8EA1-9142-8DEE-78247AF9CE40}" type="presParOf" srcId="{C1B2FFCA-DB7A-1148-B127-22E6FB42D3D5}" destId="{64D3DCF4-8BA0-9B4F-866C-E4D13F5872FB}" srcOrd="0" destOrd="0" presId="urn:microsoft.com/office/officeart/2008/layout/VerticalCurvedList"/>
    <dgm:cxn modelId="{50459A2F-9AF7-BA41-8A77-A112609337F3}" type="presParOf" srcId="{C1B2FFCA-DB7A-1148-B127-22E6FB42D3D5}" destId="{F6217A5D-1743-C04B-BDE1-0B5F9035813E}" srcOrd="1" destOrd="0" presId="urn:microsoft.com/office/officeart/2008/layout/VerticalCurvedList"/>
    <dgm:cxn modelId="{EF5467A0-7BD5-A64B-A90A-8FD97DE33C80}" type="presParOf" srcId="{C1B2FFCA-DB7A-1148-B127-22E6FB42D3D5}" destId="{965F5ECC-2425-6443-8C66-ECC20C9CA12D}" srcOrd="2" destOrd="0" presId="urn:microsoft.com/office/officeart/2008/layout/VerticalCurvedList"/>
    <dgm:cxn modelId="{AA426BE3-9E37-9344-B08A-FF3985EB9D10}" type="presParOf" srcId="{C1B2FFCA-DB7A-1148-B127-22E6FB42D3D5}" destId="{F3ABE414-CA10-C840-B4B1-8F4D9D56D9FC}" srcOrd="3" destOrd="0" presId="urn:microsoft.com/office/officeart/2008/layout/VerticalCurvedList"/>
    <dgm:cxn modelId="{AACBDE2A-AF5E-1442-89A4-3DB7A301D0C4}" type="presParOf" srcId="{B9ABD5B0-5A94-FB43-AF6B-FDED74FCDEFB}" destId="{A3149450-1E8B-1D4C-AA63-2B9699F69CC8}" srcOrd="1" destOrd="0" presId="urn:microsoft.com/office/officeart/2008/layout/VerticalCurvedList"/>
    <dgm:cxn modelId="{2D37CA67-F920-6C47-8E88-DD010B69E3D0}" type="presParOf" srcId="{B9ABD5B0-5A94-FB43-AF6B-FDED74FCDEFB}" destId="{61A71C94-711D-0142-8A9A-30D101AEBA75}" srcOrd="2" destOrd="0" presId="urn:microsoft.com/office/officeart/2008/layout/VerticalCurvedList"/>
    <dgm:cxn modelId="{DC4A1023-BB39-E446-9CD9-CD1F8426BF3D}" type="presParOf" srcId="{61A71C94-711D-0142-8A9A-30D101AEBA75}" destId="{8658635D-1C9C-BB4F-9048-F4FC01D77178}" srcOrd="0" destOrd="0" presId="urn:microsoft.com/office/officeart/2008/layout/VerticalCurvedList"/>
    <dgm:cxn modelId="{A05B429D-FFE6-0D4A-BD04-C4D49D9E729E}" type="presParOf" srcId="{B9ABD5B0-5A94-FB43-AF6B-FDED74FCDEFB}" destId="{7CBFDD80-2747-DC48-964F-A2944849C15B}" srcOrd="3" destOrd="0" presId="urn:microsoft.com/office/officeart/2008/layout/VerticalCurvedList"/>
    <dgm:cxn modelId="{41D69723-EF40-814B-BEC6-15F14D9ECA1B}" type="presParOf" srcId="{B9ABD5B0-5A94-FB43-AF6B-FDED74FCDEFB}" destId="{52001B78-58EA-6C40-BA75-D3E8ABE45B35}" srcOrd="4" destOrd="0" presId="urn:microsoft.com/office/officeart/2008/layout/VerticalCurvedList"/>
    <dgm:cxn modelId="{73411406-5490-0D47-807B-FE092FDDA281}" type="presParOf" srcId="{52001B78-58EA-6C40-BA75-D3E8ABE45B35}" destId="{79E8F585-6AB9-164F-9322-F6D6669310F1}" srcOrd="0" destOrd="0" presId="urn:microsoft.com/office/officeart/2008/layout/VerticalCurvedList"/>
    <dgm:cxn modelId="{D83FC8C1-9E4E-3C42-9160-BBEED9323DF1}" type="presParOf" srcId="{B9ABD5B0-5A94-FB43-AF6B-FDED74FCDEFB}" destId="{DDB6E5BB-5458-A642-B01E-17A5E9A91CB1}" srcOrd="5" destOrd="0" presId="urn:microsoft.com/office/officeart/2008/layout/VerticalCurvedList"/>
    <dgm:cxn modelId="{3EC3F0A6-2617-344B-8470-C37C2D739C83}" type="presParOf" srcId="{B9ABD5B0-5A94-FB43-AF6B-FDED74FCDEFB}" destId="{6E693B33-74CC-3041-B62E-B2C0355CD2EA}" srcOrd="6" destOrd="0" presId="urn:microsoft.com/office/officeart/2008/layout/VerticalCurvedList"/>
    <dgm:cxn modelId="{635E41EA-F12D-6944-B9A8-8B88E1D68422}" type="presParOf" srcId="{6E693B33-74CC-3041-B62E-B2C0355CD2EA}" destId="{019E9012-C0CD-B44C-B2B7-07BE08E1D1AA}" srcOrd="0" destOrd="0" presId="urn:microsoft.com/office/officeart/2008/layout/VerticalCurvedList"/>
    <dgm:cxn modelId="{B3626DC0-1F00-1D4E-B3BC-8395D69348AB}" type="presParOf" srcId="{B9ABD5B0-5A94-FB43-AF6B-FDED74FCDEFB}" destId="{A3356A16-FCBA-834D-B54E-06A4F72705A5}" srcOrd="7" destOrd="0" presId="urn:microsoft.com/office/officeart/2008/layout/VerticalCurvedList"/>
    <dgm:cxn modelId="{C1982D57-D61F-9345-914F-B8CF8C773DC4}" type="presParOf" srcId="{B9ABD5B0-5A94-FB43-AF6B-FDED74FCDEFB}" destId="{EAD86008-2FC6-904F-B601-9EFAF98AC41C}" srcOrd="8" destOrd="0" presId="urn:microsoft.com/office/officeart/2008/layout/VerticalCurvedList"/>
    <dgm:cxn modelId="{8E2F762D-850B-6C45-B586-8EDD3144D9E2}" type="presParOf" srcId="{EAD86008-2FC6-904F-B601-9EFAF98AC41C}" destId="{1B7F1751-5885-2E48-B0CA-91FBF9519D8B}" srcOrd="0" destOrd="0" presId="urn:microsoft.com/office/officeart/2008/layout/VerticalCurvedList"/>
    <dgm:cxn modelId="{BF003098-A825-A342-B115-A596B1EDFF9E}" type="presParOf" srcId="{B9ABD5B0-5A94-FB43-AF6B-FDED74FCDEFB}" destId="{92EA5408-24EC-3C42-A4EA-AC51BDE09CBB}" srcOrd="9" destOrd="0" presId="urn:microsoft.com/office/officeart/2008/layout/VerticalCurvedList"/>
    <dgm:cxn modelId="{28FF7575-64C3-E54D-8131-EE7AAF4DC990}" type="presParOf" srcId="{B9ABD5B0-5A94-FB43-AF6B-FDED74FCDEFB}" destId="{5A84BF87-0712-E042-9FD0-AD1B9D3673B5}" srcOrd="10" destOrd="0" presId="urn:microsoft.com/office/officeart/2008/layout/VerticalCurvedList"/>
    <dgm:cxn modelId="{7D7EC249-E02A-4F47-905B-0DAD556A92C7}" type="presParOf" srcId="{5A84BF87-0712-E042-9FD0-AD1B9D3673B5}" destId="{A3751408-A50E-EF4D-B3DE-8D1A96412178}" srcOrd="0" destOrd="0" presId="urn:microsoft.com/office/officeart/2008/layout/VerticalCurvedList"/>
    <dgm:cxn modelId="{26F170E0-C530-1043-BF76-E71DC2F70CDB}" type="presParOf" srcId="{B9ABD5B0-5A94-FB43-AF6B-FDED74FCDEFB}" destId="{F9C96CCE-9A92-4546-A377-6E4ABE4CED6E}" srcOrd="11" destOrd="0" presId="urn:microsoft.com/office/officeart/2008/layout/VerticalCurvedList"/>
    <dgm:cxn modelId="{DDEE55AB-C448-E846-88D4-C8792FAB230E}" type="presParOf" srcId="{B9ABD5B0-5A94-FB43-AF6B-FDED74FCDEFB}" destId="{7E18B182-1800-444F-838A-91CFA5B477D7}" srcOrd="12" destOrd="0" presId="urn:microsoft.com/office/officeart/2008/layout/VerticalCurvedList"/>
    <dgm:cxn modelId="{D2C47DC1-6B38-5A4C-A36A-BA327B37A624}" type="presParOf" srcId="{7E18B182-1800-444F-838A-91CFA5B477D7}" destId="{A47AEF4C-18FC-604B-93C1-01991BBA72E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239560-119B-CA4C-9101-787CB495C6A8}">
      <dsp:nvSpPr>
        <dsp:cNvPr id="0" name=""/>
        <dsp:cNvSpPr/>
      </dsp:nvSpPr>
      <dsp:spPr>
        <a:xfrm>
          <a:off x="0" y="74291"/>
          <a:ext cx="8102010" cy="675327"/>
        </a:xfrm>
        <a:prstGeom prst="roundRect">
          <a:avLst/>
        </a:prstGeom>
        <a:solidFill>
          <a:srgbClr val="0C2C52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Training for Computer Security Incident Response Teams (CSIRTs). </a:t>
          </a:r>
        </a:p>
      </dsp:txBody>
      <dsp:txXfrm>
        <a:off x="32967" y="107258"/>
        <a:ext cx="8036076" cy="609393"/>
      </dsp:txXfrm>
    </dsp:sp>
    <dsp:sp modelId="{EE8FDB81-64EF-AD42-BAD1-A07A46499F8D}">
      <dsp:nvSpPr>
        <dsp:cNvPr id="0" name=""/>
        <dsp:cNvSpPr/>
      </dsp:nvSpPr>
      <dsp:spPr>
        <a:xfrm>
          <a:off x="0" y="798579"/>
          <a:ext cx="8102010" cy="675327"/>
        </a:xfrm>
        <a:prstGeom prst="roundRect">
          <a:avLst/>
        </a:prstGeom>
        <a:solidFill>
          <a:srgbClr val="0C2C52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TRANSITS evolved out of a European Commission funded project (IST-2001-39118, 1 July 2002 - 30 September 2005). </a:t>
          </a:r>
          <a:endParaRPr lang="en-GB" sz="1700" kern="1200" dirty="0"/>
        </a:p>
      </dsp:txBody>
      <dsp:txXfrm>
        <a:off x="32967" y="831546"/>
        <a:ext cx="8036076" cy="609393"/>
      </dsp:txXfrm>
    </dsp:sp>
    <dsp:sp modelId="{D26D675D-69FC-FE4C-ABC8-1CCB7A056EB9}">
      <dsp:nvSpPr>
        <dsp:cNvPr id="0" name=""/>
        <dsp:cNvSpPr/>
      </dsp:nvSpPr>
      <dsp:spPr>
        <a:xfrm>
          <a:off x="0" y="1522866"/>
          <a:ext cx="8102010" cy="675327"/>
        </a:xfrm>
        <a:prstGeom prst="roundRect">
          <a:avLst/>
        </a:prstGeom>
        <a:solidFill>
          <a:srgbClr val="0C2C52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Evolved into a two-tier course – TRANSITSI covering basics and TRANSITSII looking at specialist areas. </a:t>
          </a:r>
          <a:endParaRPr lang="en-GB" sz="1700" kern="1200" dirty="0"/>
        </a:p>
      </dsp:txBody>
      <dsp:txXfrm>
        <a:off x="32967" y="1555833"/>
        <a:ext cx="8036076" cy="609393"/>
      </dsp:txXfrm>
    </dsp:sp>
    <dsp:sp modelId="{F0A21930-9A5B-0942-9978-6AD6AF7F8834}">
      <dsp:nvSpPr>
        <dsp:cNvPr id="0" name=""/>
        <dsp:cNvSpPr/>
      </dsp:nvSpPr>
      <dsp:spPr>
        <a:xfrm>
          <a:off x="0" y="2247154"/>
          <a:ext cx="8102010" cy="675327"/>
        </a:xfrm>
        <a:prstGeom prst="roundRect">
          <a:avLst/>
        </a:prstGeom>
        <a:solidFill>
          <a:srgbClr val="0C2C52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Has been run by TERENA / GÉANT on a cost-recovery basis since 2005.</a:t>
          </a:r>
          <a:endParaRPr lang="en-GB" sz="1700" kern="1200"/>
        </a:p>
      </dsp:txBody>
      <dsp:txXfrm>
        <a:off x="32967" y="2280121"/>
        <a:ext cx="8036076" cy="609393"/>
      </dsp:txXfrm>
    </dsp:sp>
    <dsp:sp modelId="{2FE329E2-5128-0443-B409-2B4BD42E1B57}">
      <dsp:nvSpPr>
        <dsp:cNvPr id="0" name=""/>
        <dsp:cNvSpPr/>
      </dsp:nvSpPr>
      <dsp:spPr>
        <a:xfrm>
          <a:off x="0" y="2971441"/>
          <a:ext cx="8102010" cy="675327"/>
        </a:xfrm>
        <a:prstGeom prst="roundRect">
          <a:avLst/>
        </a:prstGeom>
        <a:solidFill>
          <a:srgbClr val="0C2C52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Typically run 3 courses a year with 30 students per course – always full. </a:t>
          </a:r>
          <a:endParaRPr lang="en-GB" sz="1700" kern="1200"/>
        </a:p>
      </dsp:txBody>
      <dsp:txXfrm>
        <a:off x="32967" y="3004408"/>
        <a:ext cx="8036076" cy="6093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217A5D-1743-C04B-BDE1-0B5F9035813E}">
      <dsp:nvSpPr>
        <dsp:cNvPr id="0" name=""/>
        <dsp:cNvSpPr/>
      </dsp:nvSpPr>
      <dsp:spPr>
        <a:xfrm>
          <a:off x="-3944608" y="-605632"/>
          <a:ext cx="4700986" cy="4700986"/>
        </a:xfrm>
        <a:prstGeom prst="blockArc">
          <a:avLst>
            <a:gd name="adj1" fmla="val 18900000"/>
            <a:gd name="adj2" fmla="val 2700000"/>
            <a:gd name="adj3" fmla="val 45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149450-1E8B-1D4C-AA63-2B9699F69CC8}">
      <dsp:nvSpPr>
        <dsp:cNvPr id="0" name=""/>
        <dsp:cNvSpPr/>
      </dsp:nvSpPr>
      <dsp:spPr>
        <a:xfrm>
          <a:off x="282964" y="183768"/>
          <a:ext cx="8110157" cy="367397"/>
        </a:xfrm>
        <a:prstGeom prst="rect">
          <a:avLst/>
        </a:prstGeom>
        <a:solidFill>
          <a:srgbClr val="0C2C5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62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Costings</a:t>
          </a:r>
        </a:p>
      </dsp:txBody>
      <dsp:txXfrm>
        <a:off x="282964" y="183768"/>
        <a:ext cx="8110157" cy="367397"/>
      </dsp:txXfrm>
    </dsp:sp>
    <dsp:sp modelId="{8658635D-1C9C-BB4F-9048-F4FC01D77178}">
      <dsp:nvSpPr>
        <dsp:cNvPr id="0" name=""/>
        <dsp:cNvSpPr/>
      </dsp:nvSpPr>
      <dsp:spPr>
        <a:xfrm>
          <a:off x="53340" y="137844"/>
          <a:ext cx="459247" cy="4592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BFDD80-2747-DC48-964F-A2944849C15B}">
      <dsp:nvSpPr>
        <dsp:cNvPr id="0" name=""/>
        <dsp:cNvSpPr/>
      </dsp:nvSpPr>
      <dsp:spPr>
        <a:xfrm>
          <a:off x="585174" y="734795"/>
          <a:ext cx="7807947" cy="367397"/>
        </a:xfrm>
        <a:prstGeom prst="rect">
          <a:avLst/>
        </a:prstGeom>
        <a:solidFill>
          <a:srgbClr val="0C2C5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62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VAT</a:t>
          </a:r>
        </a:p>
      </dsp:txBody>
      <dsp:txXfrm>
        <a:off x="585174" y="734795"/>
        <a:ext cx="7807947" cy="367397"/>
      </dsp:txXfrm>
    </dsp:sp>
    <dsp:sp modelId="{79E8F585-6AB9-164F-9322-F6D6669310F1}">
      <dsp:nvSpPr>
        <dsp:cNvPr id="0" name=""/>
        <dsp:cNvSpPr/>
      </dsp:nvSpPr>
      <dsp:spPr>
        <a:xfrm>
          <a:off x="355550" y="688871"/>
          <a:ext cx="459247" cy="4592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B6E5BB-5458-A642-B01E-17A5E9A91CB1}">
      <dsp:nvSpPr>
        <dsp:cNvPr id="0" name=""/>
        <dsp:cNvSpPr/>
      </dsp:nvSpPr>
      <dsp:spPr>
        <a:xfrm>
          <a:off x="723367" y="1285822"/>
          <a:ext cx="7669754" cy="367397"/>
        </a:xfrm>
        <a:prstGeom prst="rect">
          <a:avLst/>
        </a:prstGeom>
        <a:solidFill>
          <a:srgbClr val="0C2C5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62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IPR &amp; Licensing </a:t>
          </a:r>
        </a:p>
      </dsp:txBody>
      <dsp:txXfrm>
        <a:off x="723367" y="1285822"/>
        <a:ext cx="7669754" cy="367397"/>
      </dsp:txXfrm>
    </dsp:sp>
    <dsp:sp modelId="{019E9012-C0CD-B44C-B2B7-07BE08E1D1AA}">
      <dsp:nvSpPr>
        <dsp:cNvPr id="0" name=""/>
        <dsp:cNvSpPr/>
      </dsp:nvSpPr>
      <dsp:spPr>
        <a:xfrm>
          <a:off x="493743" y="1239898"/>
          <a:ext cx="459247" cy="4592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356A16-FCBA-834D-B54E-06A4F72705A5}">
      <dsp:nvSpPr>
        <dsp:cNvPr id="0" name=""/>
        <dsp:cNvSpPr/>
      </dsp:nvSpPr>
      <dsp:spPr>
        <a:xfrm>
          <a:off x="723367" y="1836501"/>
          <a:ext cx="7669754" cy="367397"/>
        </a:xfrm>
        <a:prstGeom prst="rect">
          <a:avLst/>
        </a:prstGeom>
        <a:solidFill>
          <a:srgbClr val="0C2C5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62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Updating Materials</a:t>
          </a:r>
        </a:p>
      </dsp:txBody>
      <dsp:txXfrm>
        <a:off x="723367" y="1836501"/>
        <a:ext cx="7669754" cy="367397"/>
      </dsp:txXfrm>
    </dsp:sp>
    <dsp:sp modelId="{1B7F1751-5885-2E48-B0CA-91FBF9519D8B}">
      <dsp:nvSpPr>
        <dsp:cNvPr id="0" name=""/>
        <dsp:cNvSpPr/>
      </dsp:nvSpPr>
      <dsp:spPr>
        <a:xfrm>
          <a:off x="493743" y="1790576"/>
          <a:ext cx="459247" cy="4592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EA5408-24EC-3C42-A4EA-AC51BDE09CBB}">
      <dsp:nvSpPr>
        <dsp:cNvPr id="0" name=""/>
        <dsp:cNvSpPr/>
      </dsp:nvSpPr>
      <dsp:spPr>
        <a:xfrm>
          <a:off x="585174" y="2387528"/>
          <a:ext cx="7807947" cy="367397"/>
        </a:xfrm>
        <a:prstGeom prst="rect">
          <a:avLst/>
        </a:prstGeom>
        <a:solidFill>
          <a:srgbClr val="0C2C5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62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Working with (volunteer) Trainers</a:t>
          </a:r>
        </a:p>
      </dsp:txBody>
      <dsp:txXfrm>
        <a:off x="585174" y="2387528"/>
        <a:ext cx="7807947" cy="367397"/>
      </dsp:txXfrm>
    </dsp:sp>
    <dsp:sp modelId="{A3751408-A50E-EF4D-B3DE-8D1A96412178}">
      <dsp:nvSpPr>
        <dsp:cNvPr id="0" name=""/>
        <dsp:cNvSpPr/>
      </dsp:nvSpPr>
      <dsp:spPr>
        <a:xfrm>
          <a:off x="355550" y="2341603"/>
          <a:ext cx="459247" cy="4592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C96CCE-9A92-4546-A377-6E4ABE4CED6E}">
      <dsp:nvSpPr>
        <dsp:cNvPr id="0" name=""/>
        <dsp:cNvSpPr/>
      </dsp:nvSpPr>
      <dsp:spPr>
        <a:xfrm>
          <a:off x="282964" y="2938555"/>
          <a:ext cx="8110157" cy="367397"/>
        </a:xfrm>
        <a:prstGeom prst="rect">
          <a:avLst/>
        </a:prstGeom>
        <a:solidFill>
          <a:srgbClr val="0C2C5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62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Managing Demand</a:t>
          </a:r>
        </a:p>
      </dsp:txBody>
      <dsp:txXfrm>
        <a:off x="282964" y="2938555"/>
        <a:ext cx="8110157" cy="367397"/>
      </dsp:txXfrm>
    </dsp:sp>
    <dsp:sp modelId="{A47AEF4C-18FC-604B-93C1-01991BBA72EE}">
      <dsp:nvSpPr>
        <dsp:cNvPr id="0" name=""/>
        <dsp:cNvSpPr/>
      </dsp:nvSpPr>
      <dsp:spPr>
        <a:xfrm>
          <a:off x="53340" y="2892630"/>
          <a:ext cx="459247" cy="4592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"/>
            <a:ext cx="9144000" cy="51389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51" y="684676"/>
            <a:ext cx="2388593" cy="939302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3297754"/>
            <a:ext cx="3822700" cy="281467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2767292"/>
            <a:ext cx="6984756" cy="376599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7E4792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1992850"/>
            <a:ext cx="6984756" cy="426979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buNone/>
              <a:defRPr sz="2400" b="1">
                <a:solidFill>
                  <a:srgbClr val="D01384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952706"/>
            <a:ext cx="3822701" cy="327255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4186233"/>
            <a:ext cx="3822701" cy="32123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6437461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"/>
            <a:ext cx="9144000" cy="513892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51" y="684676"/>
            <a:ext cx="2388593" cy="939302"/>
          </a:xfrm>
          <a:prstGeom prst="rect">
            <a:avLst/>
          </a:prstGeom>
        </p:spPr>
      </p:pic>
      <p:sp>
        <p:nvSpPr>
          <p:cNvPr id="14" name="Title 3"/>
          <p:cNvSpPr txBox="1">
            <a:spLocks/>
          </p:cNvSpPr>
          <p:nvPr userDrawn="1"/>
        </p:nvSpPr>
        <p:spPr>
          <a:xfrm>
            <a:off x="697643" y="2248268"/>
            <a:ext cx="247086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2400" b="1" dirty="0">
                <a:solidFill>
                  <a:srgbClr val="D01384"/>
                </a:solidFill>
              </a:rPr>
              <a:t>Thank you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70718" y="3575980"/>
            <a:ext cx="3795964" cy="263127"/>
          </a:xfrm>
        </p:spPr>
        <p:txBody>
          <a:bodyPr>
            <a:no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Title 3"/>
          <p:cNvSpPr txBox="1">
            <a:spLocks/>
          </p:cNvSpPr>
          <p:nvPr userDrawn="1"/>
        </p:nvSpPr>
        <p:spPr>
          <a:xfrm>
            <a:off x="697642" y="2618033"/>
            <a:ext cx="3704237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 algn="l"/>
            <a:r>
              <a:rPr lang="en-US" sz="2800" b="1" dirty="0">
                <a:solidFill>
                  <a:srgbClr val="D01384"/>
                </a:solidFill>
              </a:rPr>
              <a:t>Any Questions?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59405" y="4645656"/>
            <a:ext cx="3969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500" dirty="0">
                <a:solidFill>
                  <a:schemeClr val="bg1"/>
                </a:solidFill>
              </a:rPr>
              <a:t>© GÉANT Association on behalf of the GN4-2 project. The research leading to these results has received funding from the European Union’s Horizon 2020research and innovation programme under Grant Agreement No. 731122 (GN4-2).</a:t>
            </a: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18" y="4670696"/>
            <a:ext cx="288687" cy="19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051" t="17703" r="-35664" b="44111"/>
          <a:stretch/>
        </p:blipFill>
        <p:spPr>
          <a:xfrm>
            <a:off x="-2180" y="0"/>
            <a:ext cx="9144000" cy="953949"/>
          </a:xfrm>
          <a:prstGeom prst="rect">
            <a:avLst/>
          </a:prstGeom>
          <a:solidFill>
            <a:srgbClr val="0C2C52"/>
          </a:solidFill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752" y="177544"/>
            <a:ext cx="1538710" cy="6050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6437461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1149765"/>
            <a:ext cx="8439238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3175" cap="rnd">
            <a:solidFill>
              <a:srgbClr val="2D6B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61" r:id="rId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600" b="1" kern="1200">
          <a:solidFill>
            <a:schemeClr val="bg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153D6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53D6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53D6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53D6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53D6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Nicole Harris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Challenges of maintaining a training course as an NREN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17 years of TRANSITs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Joint SIG-Marcomms / SIG-MSP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21st March 2022</a:t>
            </a:r>
          </a:p>
        </p:txBody>
      </p:sp>
    </p:spTree>
    <p:extLst>
      <p:ext uri="{BB962C8B-B14F-4D97-AF65-F5344CB8AC3E}">
        <p14:creationId xmlns:p14="http://schemas.microsoft.com/office/powerpoint/2010/main" val="138953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736" y="108000"/>
            <a:ext cx="6504542" cy="734400"/>
          </a:xfrm>
        </p:spPr>
        <p:txBody>
          <a:bodyPr/>
          <a:lstStyle/>
          <a:p>
            <a:r>
              <a:rPr lang="en-GB" dirty="0"/>
              <a:t>What is TRANSITS?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2</a:t>
            </a:fld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0518A44-BAD0-644E-88C3-6098C702F3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5521988"/>
              </p:ext>
            </p:extLst>
          </p:nvPr>
        </p:nvGraphicFramePr>
        <p:xfrm>
          <a:off x="446567" y="965436"/>
          <a:ext cx="8102010" cy="3721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5405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0B5D795-0C42-1242-B1C0-3DAF3B02E8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9374283"/>
              </p:ext>
            </p:extLst>
          </p:nvPr>
        </p:nvGraphicFramePr>
        <p:xfrm>
          <a:off x="350201" y="1149765"/>
          <a:ext cx="8439238" cy="3489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736" y="108000"/>
            <a:ext cx="6504542" cy="734400"/>
          </a:xfrm>
        </p:spPr>
        <p:txBody>
          <a:bodyPr/>
          <a:lstStyle/>
          <a:p>
            <a:r>
              <a:rPr lang="en-GB" dirty="0"/>
              <a:t>Challenges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189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oins with solid fill">
            <a:extLst>
              <a:ext uri="{FF2B5EF4-FFF2-40B4-BE49-F238E27FC236}">
                <a16:creationId xmlns:a16="http://schemas.microsoft.com/office/drawing/2014/main" id="{598FC707-7961-4B40-854D-A1A3E93BC8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0201" y="1140434"/>
            <a:ext cx="914400" cy="91440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6067A-2159-5F4A-BF71-F0BEEABAB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C21E18-A21E-9D41-AD72-064189E35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Costings, VAT and IPR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FD4B77-D5BD-6B48-88EF-C5DF7C471FF0}"/>
              </a:ext>
            </a:extLst>
          </p:cNvPr>
          <p:cNvSpPr txBox="1"/>
          <p:nvPr/>
        </p:nvSpPr>
        <p:spPr>
          <a:xfrm>
            <a:off x="1733006" y="1201783"/>
            <a:ext cx="532964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Must run as not for profit (EC grant rules)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Need to make enough to support material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Need to price to be attractive to our community</a:t>
            </a:r>
          </a:p>
        </p:txBody>
      </p:sp>
      <p:pic>
        <p:nvPicPr>
          <p:cNvPr id="9" name="Graphic 8" descr="Tax with solid fill">
            <a:extLst>
              <a:ext uri="{FF2B5EF4-FFF2-40B4-BE49-F238E27FC236}">
                <a16:creationId xmlns:a16="http://schemas.microsoft.com/office/drawing/2014/main" id="{4EA1E5C9-483B-A64D-A8C4-CB079C595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4565" y="2161732"/>
            <a:ext cx="820036" cy="82003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A90023-500C-B949-87A6-58332534F6C5}"/>
              </a:ext>
            </a:extLst>
          </p:cNvPr>
          <p:cNvSpPr txBox="1"/>
          <p:nvPr/>
        </p:nvSpPr>
        <p:spPr>
          <a:xfrm>
            <a:off x="1733005" y="2290077"/>
            <a:ext cx="532964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Need to be VAT registered in the place of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Different VAT rules for online and offline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Reverse charge normally doesn’t apply for F2F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41914F-EFC9-1349-92F8-0D7827E8372B}"/>
              </a:ext>
            </a:extLst>
          </p:cNvPr>
          <p:cNvSpPr txBox="1"/>
          <p:nvPr/>
        </p:nvSpPr>
        <p:spPr>
          <a:xfrm>
            <a:off x="1733004" y="3361766"/>
            <a:ext cx="532964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Materials made available as Creative Commons licensed online (TI)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GÉANT owns IPR in TI but not TII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Need to manage IPR related to material updates </a:t>
            </a:r>
          </a:p>
        </p:txBody>
      </p:sp>
      <p:pic>
        <p:nvPicPr>
          <p:cNvPr id="14" name="Graphic 13" descr="Document with solid fill">
            <a:extLst>
              <a:ext uri="{FF2B5EF4-FFF2-40B4-BE49-F238E27FC236}">
                <a16:creationId xmlns:a16="http://schemas.microsoft.com/office/drawing/2014/main" id="{8DF59206-B26A-8240-A335-5696C7BEDD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5747" y="3237228"/>
            <a:ext cx="840119" cy="84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236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49E1F4-F915-4542-9DB5-0F2F426D09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F0E732-12A8-2F4D-8FF2-00C022BA4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Materials, Trainers, Demand</a:t>
            </a:r>
          </a:p>
        </p:txBody>
      </p:sp>
      <p:pic>
        <p:nvPicPr>
          <p:cNvPr id="6" name="Graphic 5" descr="Quill with solid fill">
            <a:extLst>
              <a:ext uri="{FF2B5EF4-FFF2-40B4-BE49-F238E27FC236}">
                <a16:creationId xmlns:a16="http://schemas.microsoft.com/office/drawing/2014/main" id="{56A08B27-E666-C440-AA44-53D1B322E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0201" y="1189516"/>
            <a:ext cx="808748" cy="808748"/>
          </a:xfrm>
          <a:prstGeom prst="rect">
            <a:avLst/>
          </a:prstGeom>
        </p:spPr>
      </p:pic>
      <p:pic>
        <p:nvPicPr>
          <p:cNvPr id="8" name="Graphic 7" descr="Classroom with solid fill">
            <a:extLst>
              <a:ext uri="{FF2B5EF4-FFF2-40B4-BE49-F238E27FC236}">
                <a16:creationId xmlns:a16="http://schemas.microsoft.com/office/drawing/2014/main" id="{17F48419-6C5A-464B-8D67-CE9FC9B323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1995" y="2352404"/>
            <a:ext cx="646954" cy="646954"/>
          </a:xfrm>
          <a:prstGeom prst="rect">
            <a:avLst/>
          </a:prstGeom>
        </p:spPr>
      </p:pic>
      <p:pic>
        <p:nvPicPr>
          <p:cNvPr id="10" name="Graphic 9" descr="Supply And Demand with solid fill">
            <a:extLst>
              <a:ext uri="{FF2B5EF4-FFF2-40B4-BE49-F238E27FC236}">
                <a16:creationId xmlns:a16="http://schemas.microsoft.com/office/drawing/2014/main" id="{02CBC609-12A8-A745-8A05-9CFEC9C92A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7559" y="3353498"/>
            <a:ext cx="695826" cy="6958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DFD6E2-90B5-F54C-A025-C47CBBAE6E47}"/>
              </a:ext>
            </a:extLst>
          </p:cNvPr>
          <p:cNvSpPr txBox="1"/>
          <p:nvPr/>
        </p:nvSpPr>
        <p:spPr>
          <a:xfrm>
            <a:off x="1733006" y="1201783"/>
            <a:ext cx="532964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Over a 17 year period – materials need updating!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Keeping links, references </a:t>
            </a:r>
            <a:r>
              <a:rPr lang="en-US" dirty="0" err="1">
                <a:solidFill>
                  <a:srgbClr val="0C2C52"/>
                </a:solidFill>
              </a:rPr>
              <a:t>etc</a:t>
            </a:r>
            <a:r>
              <a:rPr lang="en-US" dirty="0">
                <a:solidFill>
                  <a:srgbClr val="0C2C52"/>
                </a:solidFill>
              </a:rPr>
              <a:t> fresh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Managing the process of updating (tender? volunteer?)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38870-03C1-A546-83BB-63F24B823A69}"/>
              </a:ext>
            </a:extLst>
          </p:cNvPr>
          <p:cNvSpPr txBox="1"/>
          <p:nvPr/>
        </p:nvSpPr>
        <p:spPr>
          <a:xfrm>
            <a:off x="1733005" y="2421965"/>
            <a:ext cx="532964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Paying people to train can be difficult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Work with volunteers via a volunteer agreement process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829446-F456-9C45-B59F-C36003428B31}"/>
              </a:ext>
            </a:extLst>
          </p:cNvPr>
          <p:cNvSpPr txBox="1"/>
          <p:nvPr/>
        </p:nvSpPr>
        <p:spPr>
          <a:xfrm>
            <a:off x="1733004" y="3361833"/>
            <a:ext cx="532964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Don’t have the capacity to manage demand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2C52"/>
                </a:solidFill>
              </a:rPr>
              <a:t>Significant call for bespoke training packages / local trainings</a:t>
            </a:r>
          </a:p>
        </p:txBody>
      </p:sp>
    </p:spTree>
    <p:extLst>
      <p:ext uri="{BB962C8B-B14F-4D97-AF65-F5344CB8AC3E}">
        <p14:creationId xmlns:p14="http://schemas.microsoft.com/office/powerpoint/2010/main" val="3148934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128791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_CSIRT_TRANSITS_presentation_template" id="{A4C3A642-52DA-EE48-9C8A-93B720785C1D}" vid="{48883CD9-2A7D-6E4B-925E-01D173A972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e7019c98-23ef-46f8-8434-cfd3a3bc739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GEANT Association</Template>
  <TotalTime>25</TotalTime>
  <Words>267</Words>
  <Application>Microsoft Macintosh PowerPoint</Application>
  <PresentationFormat>On-screen Show (16:9)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GEANT Association</vt:lpstr>
      <vt:lpstr>PowerPoint Presentation</vt:lpstr>
      <vt:lpstr>What is TRANSITS?</vt:lpstr>
      <vt:lpstr>Challenges </vt:lpstr>
      <vt:lpstr>Costings, VAT and IPR</vt:lpstr>
      <vt:lpstr>Materials, Trainers, Demand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keywords/>
  <dc:description>change to funding information Nov 2015</dc:description>
  <cp:lastModifiedBy>Nicole Harris</cp:lastModifiedBy>
  <cp:revision>2</cp:revision>
  <dcterms:created xsi:type="dcterms:W3CDTF">2022-03-16T10:07:01Z</dcterms:created>
  <dcterms:modified xsi:type="dcterms:W3CDTF">2022-03-16T10:32:13Z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