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60" r:id="rId2"/>
    <p:sldId id="370" r:id="rId3"/>
    <p:sldId id="371" r:id="rId4"/>
    <p:sldId id="3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B90B1A-BA38-413E-97ED-9B13A89CF0D7}" v="15" dt="2021-07-27T15:31:19.1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81703" autoAdjust="0"/>
  </p:normalViewPr>
  <p:slideViewPr>
    <p:cSldViewPr snapToGrid="0">
      <p:cViewPr varScale="1">
        <p:scale>
          <a:sx n="84" d="100"/>
          <a:sy n="84" d="100"/>
        </p:scale>
        <p:origin x="466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287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15/03/2022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>
                <a:solidFill>
                  <a:schemeClr val="bg1"/>
                </a:solidFill>
              </a:rPr>
              <a:t>GÉANT Cyber Security Month 2022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BE" sz="2400" dirty="0" err="1" smtClean="0">
                <a:solidFill>
                  <a:schemeClr val="bg1"/>
                </a:solidFill>
                <a:latin typeface="+mn-lt"/>
              </a:rPr>
              <a:t>Your</a:t>
            </a:r>
            <a:r>
              <a:rPr lang="nl-BE" sz="2400" dirty="0" smtClean="0">
                <a:solidFill>
                  <a:schemeClr val="bg1"/>
                </a:solidFill>
                <a:latin typeface="+mn-lt"/>
              </a:rPr>
              <a:t> input </a:t>
            </a:r>
            <a:r>
              <a:rPr lang="nl-BE" sz="2400" dirty="0" err="1" smtClean="0">
                <a:solidFill>
                  <a:schemeClr val="bg1"/>
                </a:solidFill>
                <a:latin typeface="+mn-lt"/>
              </a:rPr>
              <a:t>and</a:t>
            </a:r>
            <a:r>
              <a:rPr lang="nl-BE" sz="24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nl-BE" sz="2400" dirty="0" err="1" smtClean="0">
                <a:solidFill>
                  <a:schemeClr val="bg1"/>
                </a:solidFill>
                <a:latin typeface="+mn-lt"/>
              </a:rPr>
              <a:t>ideas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Davina Luyten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 smtClean="0">
                <a:solidFill>
                  <a:schemeClr val="bg1"/>
                </a:solidFill>
                <a:latin typeface="+mn-lt"/>
              </a:rPr>
              <a:t>Communications Officer, Belnet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+mn-lt"/>
              </a:rPr>
              <a:t>SIG-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</a:rPr>
              <a:t>Marcomms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 online meeting – 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22.03.22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 smtClean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ED1556"/>
                </a:solidFill>
              </a:rPr>
              <a:t>Ou</a:t>
            </a:r>
            <a:r>
              <a:rPr lang="en-GB" dirty="0" smtClean="0">
                <a:solidFill>
                  <a:srgbClr val="ED1556"/>
                </a:solidFill>
              </a:rPr>
              <a:t>r Cyber Heroes will be back in October!</a:t>
            </a:r>
            <a:endParaRPr lang="en-GB" dirty="0">
              <a:solidFill>
                <a:srgbClr val="ED155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8895" y="1428050"/>
            <a:ext cx="9150945" cy="4698430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 smtClean="0"/>
              <a:t>Help us to create a campaign that fits the needs of your community by filling out ou</a:t>
            </a:r>
            <a:r>
              <a:rPr lang="en-GB" dirty="0" smtClean="0"/>
              <a:t>r survey (deadline: 25 March)</a:t>
            </a:r>
          </a:p>
          <a:p>
            <a:pPr marL="0" lvl="0" indent="0">
              <a:buNone/>
            </a:pPr>
            <a:endParaRPr lang="en-GB" dirty="0" smtClean="0"/>
          </a:p>
          <a:p>
            <a:pPr lvl="0"/>
            <a:r>
              <a:rPr lang="en-GB" dirty="0" smtClean="0"/>
              <a:t>Questions about</a:t>
            </a:r>
          </a:p>
          <a:p>
            <a:pPr lvl="1"/>
            <a:r>
              <a:rPr lang="en-GB" dirty="0" smtClean="0"/>
              <a:t>Awareness initiatives</a:t>
            </a:r>
            <a:r>
              <a:rPr lang="en-GB" dirty="0" smtClean="0"/>
              <a:t> in your NREN</a:t>
            </a:r>
          </a:p>
          <a:p>
            <a:pPr lvl="1"/>
            <a:r>
              <a:rPr lang="en-GB" dirty="0" smtClean="0"/>
              <a:t>What you except from GÉANT</a:t>
            </a:r>
          </a:p>
          <a:p>
            <a:pPr lvl="1"/>
            <a:r>
              <a:rPr lang="en-GB" dirty="0" smtClean="0"/>
              <a:t>Which topics you would like to see covered</a:t>
            </a:r>
          </a:p>
          <a:p>
            <a:pPr lvl="1"/>
            <a:endParaRPr lang="en-GB" dirty="0"/>
          </a:p>
          <a:p>
            <a:r>
              <a:rPr lang="en-GB" dirty="0" smtClean="0"/>
              <a:t>It only takes 10 minutes of your time </a:t>
            </a:r>
            <a:r>
              <a:rPr lang="en-GB" dirty="0" smtClean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 err="1" smtClean="0">
                <a:sym typeface="Wingdings" panose="05000000000000000000" pitchFamily="2" charset="2"/>
              </a:rPr>
              <a:t>Simular</a:t>
            </a:r>
            <a:r>
              <a:rPr lang="en-GB" dirty="0" smtClean="0">
                <a:sym typeface="Wingdings" panose="05000000000000000000" pitchFamily="2" charset="2"/>
              </a:rPr>
              <a:t> survey will be send to SIG-ISM and TF-CSIRT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1305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err="1" smtClean="0">
                <a:solidFill>
                  <a:srgbClr val="ED1556"/>
                </a:solidFill>
              </a:rPr>
              <a:t>Any</a:t>
            </a:r>
            <a:r>
              <a:rPr lang="nl-BE" dirty="0" smtClean="0">
                <a:solidFill>
                  <a:srgbClr val="ED1556"/>
                </a:solidFill>
              </a:rPr>
              <a:t> </a:t>
            </a:r>
            <a:r>
              <a:rPr lang="nl-BE" dirty="0" err="1" smtClean="0">
                <a:solidFill>
                  <a:srgbClr val="ED1556"/>
                </a:solidFill>
              </a:rPr>
              <a:t>specific</a:t>
            </a:r>
            <a:r>
              <a:rPr lang="nl-BE" dirty="0" smtClean="0">
                <a:solidFill>
                  <a:srgbClr val="ED1556"/>
                </a:solidFill>
              </a:rPr>
              <a:t> </a:t>
            </a:r>
            <a:r>
              <a:rPr lang="nl-BE" dirty="0" err="1" smtClean="0">
                <a:solidFill>
                  <a:srgbClr val="ED1556"/>
                </a:solidFill>
              </a:rPr>
              <a:t>ideas</a:t>
            </a:r>
            <a:r>
              <a:rPr lang="nl-BE" dirty="0" smtClean="0">
                <a:solidFill>
                  <a:srgbClr val="ED1556"/>
                </a:solidFill>
              </a:rPr>
              <a:t> </a:t>
            </a:r>
            <a:r>
              <a:rPr lang="nl-BE" dirty="0" err="1" smtClean="0">
                <a:solidFill>
                  <a:srgbClr val="ED1556"/>
                </a:solidFill>
              </a:rPr>
              <a:t>you</a:t>
            </a:r>
            <a:r>
              <a:rPr lang="nl-BE" dirty="0" smtClean="0">
                <a:solidFill>
                  <a:srgbClr val="ED1556"/>
                </a:solidFill>
              </a:rPr>
              <a:t> want </a:t>
            </a:r>
            <a:r>
              <a:rPr lang="nl-BE" dirty="0" err="1" smtClean="0">
                <a:solidFill>
                  <a:srgbClr val="ED1556"/>
                </a:solidFill>
              </a:rPr>
              <a:t>to</a:t>
            </a:r>
            <a:r>
              <a:rPr lang="nl-BE" dirty="0" smtClean="0">
                <a:solidFill>
                  <a:srgbClr val="ED1556"/>
                </a:solidFill>
              </a:rPr>
              <a:t> share?</a:t>
            </a:r>
            <a:endParaRPr lang="en-US" dirty="0">
              <a:solidFill>
                <a:srgbClr val="ED155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r>
              <a:rPr lang="nl-BE" dirty="0" smtClean="0"/>
              <a:t>Contact </a:t>
            </a:r>
            <a:r>
              <a:rPr lang="nl-BE" dirty="0" err="1" smtClean="0"/>
              <a:t>the</a:t>
            </a:r>
            <a:r>
              <a:rPr lang="nl-BE" dirty="0" smtClean="0"/>
              <a:t> team: csm2022@geant.org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 smtClean="0"/>
              <a:t>     |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117" y="2798064"/>
            <a:ext cx="5966673" cy="335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404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15/03/2022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9387" y="6108114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18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0</TotalTime>
  <Words>206</Words>
  <Application>Microsoft Office PowerPoint</Application>
  <PresentationFormat>Widescreen</PresentationFormat>
  <Paragraphs>47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Office Theme</vt:lpstr>
      <vt:lpstr>PowerPoint Presentation</vt:lpstr>
      <vt:lpstr>Our Cyber Heroes will be back in October!</vt:lpstr>
      <vt:lpstr>Any specific ideas you want to share?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Davina Luyten</cp:lastModifiedBy>
  <cp:revision>70</cp:revision>
  <dcterms:created xsi:type="dcterms:W3CDTF">2018-03-16T12:13:33Z</dcterms:created>
  <dcterms:modified xsi:type="dcterms:W3CDTF">2022-03-15T10:39:53Z</dcterms:modified>
</cp:coreProperties>
</file>