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5"/>
  </p:notesMasterIdLst>
  <p:sldIdLst>
    <p:sldId id="360" r:id="rId5"/>
    <p:sldId id="373" r:id="rId6"/>
    <p:sldId id="390" r:id="rId7"/>
    <p:sldId id="375" r:id="rId8"/>
    <p:sldId id="377" r:id="rId9"/>
    <p:sldId id="409" r:id="rId10"/>
    <p:sldId id="379" r:id="rId11"/>
    <p:sldId id="397" r:id="rId12"/>
    <p:sldId id="387" r:id="rId13"/>
    <p:sldId id="386" r:id="rId14"/>
    <p:sldId id="376" r:id="rId15"/>
    <p:sldId id="388" r:id="rId16"/>
    <p:sldId id="402" r:id="rId17"/>
    <p:sldId id="401" r:id="rId18"/>
    <p:sldId id="404" r:id="rId19"/>
    <p:sldId id="394" r:id="rId20"/>
    <p:sldId id="380" r:id="rId21"/>
    <p:sldId id="396" r:id="rId22"/>
    <p:sldId id="395" r:id="rId23"/>
    <p:sldId id="382" r:id="rId24"/>
    <p:sldId id="410" r:id="rId25"/>
    <p:sldId id="403" r:id="rId26"/>
    <p:sldId id="378" r:id="rId27"/>
    <p:sldId id="405" r:id="rId28"/>
    <p:sldId id="411" r:id="rId29"/>
    <p:sldId id="406" r:id="rId30"/>
    <p:sldId id="381" r:id="rId31"/>
    <p:sldId id="383" r:id="rId32"/>
    <p:sldId id="408" r:id="rId33"/>
    <p:sldId id="361" r:id="rId3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F5F"/>
    <a:srgbClr val="065081"/>
    <a:srgbClr val="A7B3B4"/>
    <a:srgbClr val="E24301"/>
    <a:srgbClr val="712177"/>
    <a:srgbClr val="ED1556"/>
    <a:srgbClr val="CC007B"/>
    <a:srgbClr val="4C7F94"/>
    <a:srgbClr val="99BDCB"/>
    <a:srgbClr val="1F4E7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481A666-63CA-4999-A97C-9EF01EFCE145}" v="682" dt="2022-03-22T12:20:26.44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75" autoAdjust="0"/>
    <p:restoredTop sz="78589" autoAdjust="0"/>
  </p:normalViewPr>
  <p:slideViewPr>
    <p:cSldViewPr snapToGrid="0">
      <p:cViewPr varScale="1">
        <p:scale>
          <a:sx n="127" d="100"/>
          <a:sy n="127" d="100"/>
        </p:scale>
        <p:origin x="1470" y="132"/>
      </p:cViewPr>
      <p:guideLst/>
    </p:cSldViewPr>
  </p:slideViewPr>
  <p:notesTextViewPr>
    <p:cViewPr>
      <p:scale>
        <a:sx n="150" d="100"/>
        <a:sy n="150" d="100"/>
      </p:scale>
      <p:origin x="0" y="0"/>
    </p:cViewPr>
  </p:notesTextViewPr>
  <p:notesViewPr>
    <p:cSldViewPr snapToGrid="0">
      <p:cViewPr varScale="1">
        <p:scale>
          <a:sx n="88" d="100"/>
          <a:sy n="88" d="100"/>
        </p:scale>
        <p:origin x="3822" y="108"/>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notesMaster" Target="notesMasters/notesMaster1.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onardo Marino" userId="c68ea51b-7b68-4a00-8128-cb363efa7329" providerId="ADAL" clId="{7481A666-63CA-4999-A97C-9EF01EFCE145}"/>
    <pc:docChg chg="undo redo custSel addSld delSld modSld sldOrd">
      <pc:chgData name="Leonardo Marino" userId="c68ea51b-7b68-4a00-8128-cb363efa7329" providerId="ADAL" clId="{7481A666-63CA-4999-A97C-9EF01EFCE145}" dt="2022-03-22T12:20:26.448" v="28303" actId="20577"/>
      <pc:docMkLst>
        <pc:docMk/>
      </pc:docMkLst>
      <pc:sldChg chg="modSp mod modNotesTx">
        <pc:chgData name="Leonardo Marino" userId="c68ea51b-7b68-4a00-8128-cb363efa7329" providerId="ADAL" clId="{7481A666-63CA-4999-A97C-9EF01EFCE145}" dt="2022-03-22T12:12:17.164" v="28206" actId="20577"/>
        <pc:sldMkLst>
          <pc:docMk/>
          <pc:sldMk cId="349760896" sldId="360"/>
        </pc:sldMkLst>
        <pc:spChg chg="mod">
          <ac:chgData name="Leonardo Marino" userId="c68ea51b-7b68-4a00-8128-cb363efa7329" providerId="ADAL" clId="{7481A666-63CA-4999-A97C-9EF01EFCE145}" dt="2022-03-19T10:51:19.283" v="14" actId="20577"/>
          <ac:spMkLst>
            <pc:docMk/>
            <pc:sldMk cId="349760896" sldId="360"/>
            <ac:spMk id="9" creationId="{00000000-0000-0000-0000-000000000000}"/>
          </ac:spMkLst>
        </pc:spChg>
        <pc:spChg chg="mod">
          <ac:chgData name="Leonardo Marino" userId="c68ea51b-7b68-4a00-8128-cb363efa7329" providerId="ADAL" clId="{7481A666-63CA-4999-A97C-9EF01EFCE145}" dt="2022-03-22T12:10:45.411" v="28153" actId="20577"/>
          <ac:spMkLst>
            <pc:docMk/>
            <pc:sldMk cId="349760896" sldId="360"/>
            <ac:spMk id="10" creationId="{00000000-0000-0000-0000-000000000000}"/>
          </ac:spMkLst>
        </pc:spChg>
        <pc:spChg chg="mod">
          <ac:chgData name="Leonardo Marino" userId="c68ea51b-7b68-4a00-8128-cb363efa7329" providerId="ADAL" clId="{7481A666-63CA-4999-A97C-9EF01EFCE145}" dt="2022-03-22T12:10:59.069" v="28156" actId="1076"/>
          <ac:spMkLst>
            <pc:docMk/>
            <pc:sldMk cId="349760896" sldId="360"/>
            <ac:spMk id="13" creationId="{00000000-0000-0000-0000-000000000000}"/>
          </ac:spMkLst>
        </pc:spChg>
        <pc:spChg chg="mod">
          <ac:chgData name="Leonardo Marino" userId="c68ea51b-7b68-4a00-8128-cb363efa7329" providerId="ADAL" clId="{7481A666-63CA-4999-A97C-9EF01EFCE145}" dt="2022-03-22T12:10:55.958" v="28155" actId="1076"/>
          <ac:spMkLst>
            <pc:docMk/>
            <pc:sldMk cId="349760896" sldId="360"/>
            <ac:spMk id="14" creationId="{00000000-0000-0000-0000-000000000000}"/>
          </ac:spMkLst>
        </pc:spChg>
      </pc:sldChg>
      <pc:sldChg chg="addSp modSp mod modNotesTx">
        <pc:chgData name="Leonardo Marino" userId="c68ea51b-7b68-4a00-8128-cb363efa7329" providerId="ADAL" clId="{7481A666-63CA-4999-A97C-9EF01EFCE145}" dt="2022-03-22T11:43:41.045" v="28102" actId="20577"/>
        <pc:sldMkLst>
          <pc:docMk/>
          <pc:sldMk cId="2862281371" sldId="361"/>
        </pc:sldMkLst>
        <pc:spChg chg="add mod">
          <ac:chgData name="Leonardo Marino" userId="c68ea51b-7b68-4a00-8128-cb363efa7329" providerId="ADAL" clId="{7481A666-63CA-4999-A97C-9EF01EFCE145}" dt="2022-03-22T11:33:00.327" v="27709" actId="20577"/>
          <ac:spMkLst>
            <pc:docMk/>
            <pc:sldMk cId="2862281371" sldId="361"/>
            <ac:spMk id="16" creationId="{248B9491-BAEF-4DF2-A110-844D563BB8E0}"/>
          </ac:spMkLst>
        </pc:spChg>
        <pc:spChg chg="add mod">
          <ac:chgData name="Leonardo Marino" userId="c68ea51b-7b68-4a00-8128-cb363efa7329" providerId="ADAL" clId="{7481A666-63CA-4999-A97C-9EF01EFCE145}" dt="2022-03-22T11:43:41.045" v="28102" actId="20577"/>
          <ac:spMkLst>
            <pc:docMk/>
            <pc:sldMk cId="2862281371" sldId="361"/>
            <ac:spMk id="17" creationId="{04BB07DE-AF5D-420E-975A-F9F05C76E249}"/>
          </ac:spMkLst>
        </pc:spChg>
        <pc:spChg chg="add mod">
          <ac:chgData name="Leonardo Marino" userId="c68ea51b-7b68-4a00-8128-cb363efa7329" providerId="ADAL" clId="{7481A666-63CA-4999-A97C-9EF01EFCE145}" dt="2022-03-22T11:39:54.897" v="28060" actId="571"/>
          <ac:spMkLst>
            <pc:docMk/>
            <pc:sldMk cId="2862281371" sldId="361"/>
            <ac:spMk id="19" creationId="{ABA426A4-704E-46B0-AA1E-F66507F763F0}"/>
          </ac:spMkLst>
        </pc:spChg>
        <pc:spChg chg="add mod">
          <ac:chgData name="Leonardo Marino" userId="c68ea51b-7b68-4a00-8128-cb363efa7329" providerId="ADAL" clId="{7481A666-63CA-4999-A97C-9EF01EFCE145}" dt="2022-03-22T11:39:54.897" v="28060" actId="571"/>
          <ac:spMkLst>
            <pc:docMk/>
            <pc:sldMk cId="2862281371" sldId="361"/>
            <ac:spMk id="20" creationId="{AD0E70BC-F621-4778-8146-DECB6BCAE1A5}"/>
          </ac:spMkLst>
        </pc:spChg>
        <pc:spChg chg="add mod">
          <ac:chgData name="Leonardo Marino" userId="c68ea51b-7b68-4a00-8128-cb363efa7329" providerId="ADAL" clId="{7481A666-63CA-4999-A97C-9EF01EFCE145}" dt="2022-03-22T11:41:02.157" v="28097" actId="207"/>
          <ac:spMkLst>
            <pc:docMk/>
            <pc:sldMk cId="2862281371" sldId="361"/>
            <ac:spMk id="21" creationId="{206FAE39-996D-4C8D-8C24-EB312103DCE9}"/>
          </ac:spMkLst>
        </pc:spChg>
        <pc:picChg chg="add mod">
          <ac:chgData name="Leonardo Marino" userId="c68ea51b-7b68-4a00-8128-cb363efa7329" providerId="ADAL" clId="{7481A666-63CA-4999-A97C-9EF01EFCE145}" dt="2022-03-22T11:39:54.897" v="28060" actId="571"/>
          <ac:picMkLst>
            <pc:docMk/>
            <pc:sldMk cId="2862281371" sldId="361"/>
            <ac:picMk id="18" creationId="{D90170C7-EF83-4D7E-A153-375291A4E08C}"/>
          </ac:picMkLst>
        </pc:picChg>
      </pc:sldChg>
      <pc:sldChg chg="addSp delSp modSp mod modClrScheme modAnim chgLayout modNotesTx">
        <pc:chgData name="Leonardo Marino" userId="c68ea51b-7b68-4a00-8128-cb363efa7329" providerId="ADAL" clId="{7481A666-63CA-4999-A97C-9EF01EFCE145}" dt="2022-03-22T12:20:26.448" v="28303" actId="20577"/>
        <pc:sldMkLst>
          <pc:docMk/>
          <pc:sldMk cId="435999888" sldId="373"/>
        </pc:sldMkLst>
        <pc:spChg chg="add del mod ord">
          <ac:chgData name="Leonardo Marino" userId="c68ea51b-7b68-4a00-8128-cb363efa7329" providerId="ADAL" clId="{7481A666-63CA-4999-A97C-9EF01EFCE145}" dt="2022-03-21T23:49:08.708" v="22297" actId="478"/>
          <ac:spMkLst>
            <pc:docMk/>
            <pc:sldMk cId="435999888" sldId="373"/>
            <ac:spMk id="2" creationId="{7475DE45-FB14-478D-BA96-1A4958A3A40B}"/>
          </ac:spMkLst>
        </pc:spChg>
        <pc:spChg chg="add del mod ord">
          <ac:chgData name="Leonardo Marino" userId="c68ea51b-7b68-4a00-8128-cb363efa7329" providerId="ADAL" clId="{7481A666-63CA-4999-A97C-9EF01EFCE145}" dt="2022-03-21T23:49:08.708" v="22297" actId="478"/>
          <ac:spMkLst>
            <pc:docMk/>
            <pc:sldMk cId="435999888" sldId="373"/>
            <ac:spMk id="3" creationId="{16ADE126-AF40-43A1-8190-C34173752562}"/>
          </ac:spMkLst>
        </pc:spChg>
        <pc:spChg chg="mod ord">
          <ac:chgData name="Leonardo Marino" userId="c68ea51b-7b68-4a00-8128-cb363efa7329" providerId="ADAL" clId="{7481A666-63CA-4999-A97C-9EF01EFCE145}" dt="2022-03-21T23:49:01.911" v="22295" actId="700"/>
          <ac:spMkLst>
            <pc:docMk/>
            <pc:sldMk cId="435999888" sldId="373"/>
            <ac:spMk id="4" creationId="{00000000-0000-0000-0000-000000000000}"/>
          </ac:spMkLst>
        </pc:spChg>
        <pc:spChg chg="add del mod">
          <ac:chgData name="Leonardo Marino" userId="c68ea51b-7b68-4a00-8128-cb363efa7329" providerId="ADAL" clId="{7481A666-63CA-4999-A97C-9EF01EFCE145}" dt="2022-03-19T10:57:05.993" v="78" actId="21"/>
          <ac:spMkLst>
            <pc:docMk/>
            <pc:sldMk cId="435999888" sldId="373"/>
            <ac:spMk id="8" creationId="{B159E4D7-BBC2-4E80-9219-431C76D2179F}"/>
          </ac:spMkLst>
        </pc:spChg>
        <pc:spChg chg="add del">
          <ac:chgData name="Leonardo Marino" userId="c68ea51b-7b68-4a00-8128-cb363efa7329" providerId="ADAL" clId="{7481A666-63CA-4999-A97C-9EF01EFCE145}" dt="2022-03-19T11:13:39.385" v="856" actId="22"/>
          <ac:spMkLst>
            <pc:docMk/>
            <pc:sldMk cId="435999888" sldId="373"/>
            <ac:spMk id="10" creationId="{730D9D03-E10C-4DBE-A83A-B5667861EC99}"/>
          </ac:spMkLst>
        </pc:spChg>
        <pc:spChg chg="add del mod">
          <ac:chgData name="Leonardo Marino" userId="c68ea51b-7b68-4a00-8128-cb363efa7329" providerId="ADAL" clId="{7481A666-63CA-4999-A97C-9EF01EFCE145}" dt="2022-03-21T20:57:55.502" v="20055" actId="478"/>
          <ac:spMkLst>
            <pc:docMk/>
            <pc:sldMk cId="435999888" sldId="373"/>
            <ac:spMk id="10" creationId="{772CF76B-0356-4F33-8126-88A45479B087}"/>
          </ac:spMkLst>
        </pc:spChg>
        <pc:spChg chg="add del mod">
          <ac:chgData name="Leonardo Marino" userId="c68ea51b-7b68-4a00-8128-cb363efa7329" providerId="ADAL" clId="{7481A666-63CA-4999-A97C-9EF01EFCE145}" dt="2022-03-22T09:57:22.723" v="25640" actId="478"/>
          <ac:spMkLst>
            <pc:docMk/>
            <pc:sldMk cId="435999888" sldId="373"/>
            <ac:spMk id="11" creationId="{DE5AF200-8E4A-4374-8E4C-32A051E16FE9}"/>
          </ac:spMkLst>
        </pc:spChg>
        <pc:spChg chg="add mod">
          <ac:chgData name="Leonardo Marino" userId="c68ea51b-7b68-4a00-8128-cb363efa7329" providerId="ADAL" clId="{7481A666-63CA-4999-A97C-9EF01EFCE145}" dt="2022-03-22T12:20:26.448" v="28303" actId="20577"/>
          <ac:spMkLst>
            <pc:docMk/>
            <pc:sldMk cId="435999888" sldId="373"/>
            <ac:spMk id="12" creationId="{844AB23C-F64E-47FB-A99D-282C02D5EE72}"/>
          </ac:spMkLst>
        </pc:spChg>
        <pc:spChg chg="add mod">
          <ac:chgData name="Leonardo Marino" userId="c68ea51b-7b68-4a00-8128-cb363efa7329" providerId="ADAL" clId="{7481A666-63CA-4999-A97C-9EF01EFCE145}" dt="2022-03-22T09:52:41.894" v="25424" actId="1076"/>
          <ac:spMkLst>
            <pc:docMk/>
            <pc:sldMk cId="435999888" sldId="373"/>
            <ac:spMk id="13" creationId="{5DA9883E-2B42-45C3-8FF3-59CAF618AB67}"/>
          </ac:spMkLst>
        </pc:spChg>
        <pc:spChg chg="add mod">
          <ac:chgData name="Leonardo Marino" userId="c68ea51b-7b68-4a00-8128-cb363efa7329" providerId="ADAL" clId="{7481A666-63CA-4999-A97C-9EF01EFCE145}" dt="2022-03-22T09:52:47.546" v="25426" actId="1076"/>
          <ac:spMkLst>
            <pc:docMk/>
            <pc:sldMk cId="435999888" sldId="373"/>
            <ac:spMk id="14" creationId="{792B36B9-6B1C-4745-9965-DE0319106A43}"/>
          </ac:spMkLst>
        </pc:spChg>
        <pc:spChg chg="add del mod">
          <ac:chgData name="Leonardo Marino" userId="c68ea51b-7b68-4a00-8128-cb363efa7329" providerId="ADAL" clId="{7481A666-63CA-4999-A97C-9EF01EFCE145}" dt="2022-03-21T18:20:17.697" v="15548" actId="21"/>
          <ac:spMkLst>
            <pc:docMk/>
            <pc:sldMk cId="435999888" sldId="373"/>
            <ac:spMk id="14" creationId="{A087912D-0D23-4AC1-A592-09DA3B00EE4F}"/>
          </ac:spMkLst>
        </pc:spChg>
        <pc:spChg chg="add del mod">
          <ac:chgData name="Leonardo Marino" userId="c68ea51b-7b68-4a00-8128-cb363efa7329" providerId="ADAL" clId="{7481A666-63CA-4999-A97C-9EF01EFCE145}" dt="2022-03-20T17:34:04.989" v="11995" actId="478"/>
          <ac:spMkLst>
            <pc:docMk/>
            <pc:sldMk cId="435999888" sldId="373"/>
            <ac:spMk id="14" creationId="{CFEBC918-872B-45EE-B49F-F2EA3A4A2F62}"/>
          </ac:spMkLst>
        </pc:spChg>
        <pc:spChg chg="add del mod">
          <ac:chgData name="Leonardo Marino" userId="c68ea51b-7b68-4a00-8128-cb363efa7329" providerId="ADAL" clId="{7481A666-63CA-4999-A97C-9EF01EFCE145}" dt="2022-03-21T18:22:59.911" v="15736" actId="21"/>
          <ac:spMkLst>
            <pc:docMk/>
            <pc:sldMk cId="435999888" sldId="373"/>
            <ac:spMk id="15" creationId="{B4146521-B4CB-4BCB-BBA3-D196B7316BD4}"/>
          </ac:spMkLst>
        </pc:spChg>
        <pc:spChg chg="add del mod">
          <ac:chgData name="Leonardo Marino" userId="c68ea51b-7b68-4a00-8128-cb363efa7329" providerId="ADAL" clId="{7481A666-63CA-4999-A97C-9EF01EFCE145}" dt="2022-03-22T09:37:04.450" v="25291" actId="478"/>
          <ac:spMkLst>
            <pc:docMk/>
            <pc:sldMk cId="435999888" sldId="373"/>
            <ac:spMk id="16" creationId="{428F9A3C-1DE9-48D0-9985-5E9D95ABBC91}"/>
          </ac:spMkLst>
        </pc:spChg>
        <pc:spChg chg="add mod">
          <ac:chgData name="Leonardo Marino" userId="c68ea51b-7b68-4a00-8128-cb363efa7329" providerId="ADAL" clId="{7481A666-63CA-4999-A97C-9EF01EFCE145}" dt="2022-03-22T09:59:20.080" v="25684" actId="1076"/>
          <ac:spMkLst>
            <pc:docMk/>
            <pc:sldMk cId="435999888" sldId="373"/>
            <ac:spMk id="17" creationId="{AD0DF24B-7571-4ED7-9301-5663BDC56F1F}"/>
          </ac:spMkLst>
        </pc:spChg>
        <pc:spChg chg="mod">
          <ac:chgData name="Leonardo Marino" userId="c68ea51b-7b68-4a00-8128-cb363efa7329" providerId="ADAL" clId="{7481A666-63CA-4999-A97C-9EF01EFCE145}" dt="2022-03-22T09:49:22.639" v="25347" actId="20577"/>
          <ac:spMkLst>
            <pc:docMk/>
            <pc:sldMk cId="435999888" sldId="373"/>
            <ac:spMk id="21" creationId="{9B9EF211-4B9D-4EFA-A265-63C3C448FF71}"/>
          </ac:spMkLst>
        </pc:spChg>
        <pc:graphicFrameChg chg="del">
          <ac:chgData name="Leonardo Marino" userId="c68ea51b-7b68-4a00-8128-cb363efa7329" providerId="ADAL" clId="{7481A666-63CA-4999-A97C-9EF01EFCE145}" dt="2022-03-19T10:51:57.463" v="58" actId="478"/>
          <ac:graphicFrameMkLst>
            <pc:docMk/>
            <pc:sldMk cId="435999888" sldId="373"/>
            <ac:graphicFrameMk id="15" creationId="{847203D3-E59E-41A3-B93C-8DCB077A3659}"/>
          </ac:graphicFrameMkLst>
        </pc:graphicFrameChg>
        <pc:picChg chg="del">
          <ac:chgData name="Leonardo Marino" userId="c68ea51b-7b68-4a00-8128-cb363efa7329" providerId="ADAL" clId="{7481A666-63CA-4999-A97C-9EF01EFCE145}" dt="2022-03-19T10:51:49.676" v="57" actId="478"/>
          <ac:picMkLst>
            <pc:docMk/>
            <pc:sldMk cId="435999888" sldId="373"/>
            <ac:picMk id="2" creationId="{4B17B9E7-D1B0-4CEA-8E6F-9C939BA641A4}"/>
          </ac:picMkLst>
        </pc:picChg>
        <pc:picChg chg="add del mod">
          <ac:chgData name="Leonardo Marino" userId="c68ea51b-7b68-4a00-8128-cb363efa7329" providerId="ADAL" clId="{7481A666-63CA-4999-A97C-9EF01EFCE145}" dt="2022-03-21T18:09:21.909" v="15192" actId="478"/>
          <ac:picMkLst>
            <pc:docMk/>
            <pc:sldMk cId="435999888" sldId="373"/>
            <ac:picMk id="3" creationId="{55C0D61F-ACE6-48B5-BD5D-CAEB47931F14}"/>
          </ac:picMkLst>
        </pc:picChg>
        <pc:picChg chg="del">
          <ac:chgData name="Leonardo Marino" userId="c68ea51b-7b68-4a00-8128-cb363efa7329" providerId="ADAL" clId="{7481A666-63CA-4999-A97C-9EF01EFCE145}" dt="2022-03-19T10:51:49.676" v="57" actId="478"/>
          <ac:picMkLst>
            <pc:docMk/>
            <pc:sldMk cId="435999888" sldId="373"/>
            <ac:picMk id="5" creationId="{D7538009-611B-4DB9-AA57-947333AA0522}"/>
          </ac:picMkLst>
        </pc:picChg>
        <pc:picChg chg="add del mod">
          <ac:chgData name="Leonardo Marino" userId="c68ea51b-7b68-4a00-8128-cb363efa7329" providerId="ADAL" clId="{7481A666-63CA-4999-A97C-9EF01EFCE145}" dt="2022-03-21T18:09:26.370" v="15197" actId="478"/>
          <ac:picMkLst>
            <pc:docMk/>
            <pc:sldMk cId="435999888" sldId="373"/>
            <ac:picMk id="6" creationId="{0EAC4414-9AB6-4820-84DE-1A44DB02F71A}"/>
          </ac:picMkLst>
        </pc:picChg>
        <pc:picChg chg="add mod modCrop">
          <ac:chgData name="Leonardo Marino" userId="c68ea51b-7b68-4a00-8128-cb363efa7329" providerId="ADAL" clId="{7481A666-63CA-4999-A97C-9EF01EFCE145}" dt="2022-03-22T09:52:39.442" v="25423" actId="1076"/>
          <ac:picMkLst>
            <pc:docMk/>
            <pc:sldMk cId="435999888" sldId="373"/>
            <ac:picMk id="8" creationId="{7E296B9E-4E51-4DA0-866A-DD059C1092E2}"/>
          </ac:picMkLst>
        </pc:picChg>
        <pc:picChg chg="del">
          <ac:chgData name="Leonardo Marino" userId="c68ea51b-7b68-4a00-8128-cb363efa7329" providerId="ADAL" clId="{7481A666-63CA-4999-A97C-9EF01EFCE145}" dt="2022-03-19T10:51:49.676" v="57" actId="478"/>
          <ac:picMkLst>
            <pc:docMk/>
            <pc:sldMk cId="435999888" sldId="373"/>
            <ac:picMk id="18" creationId="{E47254B0-828E-4633-985E-DF49629307BA}"/>
          </ac:picMkLst>
        </pc:picChg>
      </pc:sldChg>
      <pc:sldChg chg="addSp delSp modSp add del mod">
        <pc:chgData name="Leonardo Marino" userId="c68ea51b-7b68-4a00-8128-cb363efa7329" providerId="ADAL" clId="{7481A666-63CA-4999-A97C-9EF01EFCE145}" dt="2022-03-22T08:25:45.854" v="24284" actId="47"/>
        <pc:sldMkLst>
          <pc:docMk/>
          <pc:sldMk cId="3011634809" sldId="374"/>
        </pc:sldMkLst>
        <pc:graphicFrameChg chg="add del mod">
          <ac:chgData name="Leonardo Marino" userId="c68ea51b-7b68-4a00-8128-cb363efa7329" providerId="ADAL" clId="{7481A666-63CA-4999-A97C-9EF01EFCE145}" dt="2022-03-19T15:35:49.800" v="6414"/>
          <ac:graphicFrameMkLst>
            <pc:docMk/>
            <pc:sldMk cId="3011634809" sldId="374"/>
            <ac:graphicFrameMk id="15" creationId="{847203D3-E59E-41A3-B93C-8DCB077A3659}"/>
          </ac:graphicFrameMkLst>
        </pc:graphicFrameChg>
      </pc:sldChg>
      <pc:sldChg chg="addSp delSp modSp add mod modClrScheme modAnim chgLayout modNotesTx">
        <pc:chgData name="Leonardo Marino" userId="c68ea51b-7b68-4a00-8128-cb363efa7329" providerId="ADAL" clId="{7481A666-63CA-4999-A97C-9EF01EFCE145}" dt="2022-03-22T10:33:42.104" v="26589" actId="20577"/>
        <pc:sldMkLst>
          <pc:docMk/>
          <pc:sldMk cId="1341003599" sldId="375"/>
        </pc:sldMkLst>
        <pc:spChg chg="mod ord">
          <ac:chgData name="Leonardo Marino" userId="c68ea51b-7b68-4a00-8128-cb363efa7329" providerId="ADAL" clId="{7481A666-63CA-4999-A97C-9EF01EFCE145}" dt="2022-03-21T23:49:14.800" v="22298" actId="700"/>
          <ac:spMkLst>
            <pc:docMk/>
            <pc:sldMk cId="1341003599" sldId="375"/>
            <ac:spMk id="4" creationId="{00000000-0000-0000-0000-000000000000}"/>
          </ac:spMkLst>
        </pc:spChg>
        <pc:spChg chg="add del">
          <ac:chgData name="Leonardo Marino" userId="c68ea51b-7b68-4a00-8128-cb363efa7329" providerId="ADAL" clId="{7481A666-63CA-4999-A97C-9EF01EFCE145}" dt="2022-03-19T10:53:02.196" v="68" actId="22"/>
          <ac:spMkLst>
            <pc:docMk/>
            <pc:sldMk cId="1341003599" sldId="375"/>
            <ac:spMk id="5" creationId="{AFC38774-251C-4ED5-9202-1BE179BD8EEE}"/>
          </ac:spMkLst>
        </pc:spChg>
        <pc:spChg chg="add del mod">
          <ac:chgData name="Leonardo Marino" userId="c68ea51b-7b68-4a00-8128-cb363efa7329" providerId="ADAL" clId="{7481A666-63CA-4999-A97C-9EF01EFCE145}" dt="2022-03-22T09:34:08.522" v="25198" actId="478"/>
          <ac:spMkLst>
            <pc:docMk/>
            <pc:sldMk cId="1341003599" sldId="375"/>
            <ac:spMk id="5" creationId="{D45A507D-B2F3-4192-8B5F-5D45E5659437}"/>
          </ac:spMkLst>
        </pc:spChg>
        <pc:spChg chg="add mod">
          <ac:chgData name="Leonardo Marino" userId="c68ea51b-7b68-4a00-8128-cb363efa7329" providerId="ADAL" clId="{7481A666-63CA-4999-A97C-9EF01EFCE145}" dt="2022-03-22T10:11:57.923" v="26072" actId="1076"/>
          <ac:spMkLst>
            <pc:docMk/>
            <pc:sldMk cId="1341003599" sldId="375"/>
            <ac:spMk id="6" creationId="{0A72C9B4-A62D-4575-9A9C-D31975DE82C3}"/>
          </ac:spMkLst>
        </pc:spChg>
        <pc:spChg chg="add del">
          <ac:chgData name="Leonardo Marino" userId="c68ea51b-7b68-4a00-8128-cb363efa7329" providerId="ADAL" clId="{7481A666-63CA-4999-A97C-9EF01EFCE145}" dt="2022-03-19T10:53:02.956" v="70" actId="22"/>
          <ac:spMkLst>
            <pc:docMk/>
            <pc:sldMk cId="1341003599" sldId="375"/>
            <ac:spMk id="7" creationId="{166FAA48-A1B3-4CA8-9B5B-907AE8E8D2B4}"/>
          </ac:spMkLst>
        </pc:spChg>
        <pc:spChg chg="add mod">
          <ac:chgData name="Leonardo Marino" userId="c68ea51b-7b68-4a00-8128-cb363efa7329" providerId="ADAL" clId="{7481A666-63CA-4999-A97C-9EF01EFCE145}" dt="2022-03-22T10:12:31.003" v="26121" actId="20577"/>
          <ac:spMkLst>
            <pc:docMk/>
            <pc:sldMk cId="1341003599" sldId="375"/>
            <ac:spMk id="7" creationId="{BD3F85CC-F826-4F6E-9887-338E48CF5401}"/>
          </ac:spMkLst>
        </pc:spChg>
        <pc:spChg chg="add mod">
          <ac:chgData name="Leonardo Marino" userId="c68ea51b-7b68-4a00-8128-cb363efa7329" providerId="ADAL" clId="{7481A666-63CA-4999-A97C-9EF01EFCE145}" dt="2022-03-22T10:33:42.104" v="26589" actId="20577"/>
          <ac:spMkLst>
            <pc:docMk/>
            <pc:sldMk cId="1341003599" sldId="375"/>
            <ac:spMk id="8" creationId="{B9F649EC-E15A-40AC-8B53-B9AF2EA00276}"/>
          </ac:spMkLst>
        </pc:spChg>
        <pc:spChg chg="add del mod ord">
          <ac:chgData name="Leonardo Marino" userId="c68ea51b-7b68-4a00-8128-cb363efa7329" providerId="ADAL" clId="{7481A666-63CA-4999-A97C-9EF01EFCE145}" dt="2022-03-21T23:49:18.292" v="22300" actId="478"/>
          <ac:spMkLst>
            <pc:docMk/>
            <pc:sldMk cId="1341003599" sldId="375"/>
            <ac:spMk id="9" creationId="{E724376E-28BF-49F7-AB8C-13C7D2D56E25}"/>
          </ac:spMkLst>
        </pc:spChg>
        <pc:spChg chg="add del mod ord">
          <ac:chgData name="Leonardo Marino" userId="c68ea51b-7b68-4a00-8128-cb363efa7329" providerId="ADAL" clId="{7481A666-63CA-4999-A97C-9EF01EFCE145}" dt="2022-03-21T23:49:18.292" v="22300" actId="478"/>
          <ac:spMkLst>
            <pc:docMk/>
            <pc:sldMk cId="1341003599" sldId="375"/>
            <ac:spMk id="10" creationId="{36E1264A-43B6-412B-B040-099FCA8E1081}"/>
          </ac:spMkLst>
        </pc:spChg>
        <pc:spChg chg="add mod">
          <ac:chgData name="Leonardo Marino" userId="c68ea51b-7b68-4a00-8128-cb363efa7329" providerId="ADAL" clId="{7481A666-63CA-4999-A97C-9EF01EFCE145}" dt="2022-03-22T10:11:57.923" v="26072" actId="1076"/>
          <ac:spMkLst>
            <pc:docMk/>
            <pc:sldMk cId="1341003599" sldId="375"/>
            <ac:spMk id="12" creationId="{2E08A763-07CE-4FCE-9FF2-921E3B6CBD64}"/>
          </ac:spMkLst>
        </pc:spChg>
        <pc:spChg chg="mod">
          <ac:chgData name="Leonardo Marino" userId="c68ea51b-7b68-4a00-8128-cb363efa7329" providerId="ADAL" clId="{7481A666-63CA-4999-A97C-9EF01EFCE145}" dt="2022-03-22T10:31:37.992" v="26571" actId="255"/>
          <ac:spMkLst>
            <pc:docMk/>
            <pc:sldMk cId="1341003599" sldId="375"/>
            <ac:spMk id="21" creationId="{9B9EF211-4B9D-4EFA-A265-63C3C448FF71}"/>
          </ac:spMkLst>
        </pc:spChg>
        <pc:cxnChg chg="add mod">
          <ac:chgData name="Leonardo Marino" userId="c68ea51b-7b68-4a00-8128-cb363efa7329" providerId="ADAL" clId="{7481A666-63CA-4999-A97C-9EF01EFCE145}" dt="2022-03-22T10:11:57.923" v="26072" actId="1076"/>
          <ac:cxnSpMkLst>
            <pc:docMk/>
            <pc:sldMk cId="1341003599" sldId="375"/>
            <ac:cxnSpMk id="3" creationId="{D2515101-1D86-44E9-A75C-4C63FA08A78D}"/>
          </ac:cxnSpMkLst>
        </pc:cxnChg>
      </pc:sldChg>
      <pc:sldChg chg="addSp delSp modSp add mod ord modClrScheme chgLayout">
        <pc:chgData name="Leonardo Marino" userId="c68ea51b-7b68-4a00-8128-cb363efa7329" providerId="ADAL" clId="{7481A666-63CA-4999-A97C-9EF01EFCE145}" dt="2022-03-22T08:26:59.499" v="24287" actId="1076"/>
        <pc:sldMkLst>
          <pc:docMk/>
          <pc:sldMk cId="2554928103" sldId="376"/>
        </pc:sldMkLst>
        <pc:spChg chg="add del mod ord">
          <ac:chgData name="Leonardo Marino" userId="c68ea51b-7b68-4a00-8128-cb363efa7329" providerId="ADAL" clId="{7481A666-63CA-4999-A97C-9EF01EFCE145}" dt="2022-03-21T23:50:38.112" v="22325" actId="478"/>
          <ac:spMkLst>
            <pc:docMk/>
            <pc:sldMk cId="2554928103" sldId="376"/>
            <ac:spMk id="3" creationId="{1B9B4B51-259E-43B5-BF4A-312B474057AF}"/>
          </ac:spMkLst>
        </pc:spChg>
        <pc:spChg chg="mod ord">
          <ac:chgData name="Leonardo Marino" userId="c68ea51b-7b68-4a00-8128-cb363efa7329" providerId="ADAL" clId="{7481A666-63CA-4999-A97C-9EF01EFCE145}" dt="2022-03-21T23:50:34.680" v="22323" actId="700"/>
          <ac:spMkLst>
            <pc:docMk/>
            <pc:sldMk cId="2554928103" sldId="376"/>
            <ac:spMk id="4" creationId="{00000000-0000-0000-0000-000000000000}"/>
          </ac:spMkLst>
        </pc:spChg>
        <pc:spChg chg="add del mod ord">
          <ac:chgData name="Leonardo Marino" userId="c68ea51b-7b68-4a00-8128-cb363efa7329" providerId="ADAL" clId="{7481A666-63CA-4999-A97C-9EF01EFCE145}" dt="2022-03-21T23:50:38.112" v="22325" actId="478"/>
          <ac:spMkLst>
            <pc:docMk/>
            <pc:sldMk cId="2554928103" sldId="376"/>
            <ac:spMk id="5" creationId="{63FF88E1-31A1-46E5-A46F-88F0035DF0B2}"/>
          </ac:spMkLst>
        </pc:spChg>
        <pc:spChg chg="add del mod">
          <ac:chgData name="Leonardo Marino" userId="c68ea51b-7b68-4a00-8128-cb363efa7329" providerId="ADAL" clId="{7481A666-63CA-4999-A97C-9EF01EFCE145}" dt="2022-03-19T12:03:02.466" v="2646" actId="478"/>
          <ac:spMkLst>
            <pc:docMk/>
            <pc:sldMk cId="2554928103" sldId="376"/>
            <ac:spMk id="7" creationId="{4F758357-754E-4C03-9F1E-BBCD664FDB3A}"/>
          </ac:spMkLst>
        </pc:spChg>
        <pc:spChg chg="mod">
          <ac:chgData name="Leonardo Marino" userId="c68ea51b-7b68-4a00-8128-cb363efa7329" providerId="ADAL" clId="{7481A666-63CA-4999-A97C-9EF01EFCE145}" dt="2022-03-21T23:43:12.050" v="22246" actId="20577"/>
          <ac:spMkLst>
            <pc:docMk/>
            <pc:sldMk cId="2554928103" sldId="376"/>
            <ac:spMk id="8" creationId="{B9F649EC-E15A-40AC-8B53-B9AF2EA00276}"/>
          </ac:spMkLst>
        </pc:spChg>
        <pc:spChg chg="add mod">
          <ac:chgData name="Leonardo Marino" userId="c68ea51b-7b68-4a00-8128-cb363efa7329" providerId="ADAL" clId="{7481A666-63CA-4999-A97C-9EF01EFCE145}" dt="2022-03-22T08:26:59.499" v="24287" actId="1076"/>
          <ac:spMkLst>
            <pc:docMk/>
            <pc:sldMk cId="2554928103" sldId="376"/>
            <ac:spMk id="9" creationId="{34CC6839-108E-4094-84E1-D8DE9411A7E2}"/>
          </ac:spMkLst>
        </pc:spChg>
        <pc:spChg chg="add del mod">
          <ac:chgData name="Leonardo Marino" userId="c68ea51b-7b68-4a00-8128-cb363efa7329" providerId="ADAL" clId="{7481A666-63CA-4999-A97C-9EF01EFCE145}" dt="2022-03-19T12:02:38.286" v="2641" actId="478"/>
          <ac:spMkLst>
            <pc:docMk/>
            <pc:sldMk cId="2554928103" sldId="376"/>
            <ac:spMk id="9" creationId="{61AA6174-88B6-4CC4-BFDE-658BA962D098}"/>
          </ac:spMkLst>
        </pc:spChg>
        <pc:spChg chg="add mod">
          <ac:chgData name="Leonardo Marino" userId="c68ea51b-7b68-4a00-8128-cb363efa7329" providerId="ADAL" clId="{7481A666-63CA-4999-A97C-9EF01EFCE145}" dt="2022-03-22T08:26:59.499" v="24287" actId="1076"/>
          <ac:spMkLst>
            <pc:docMk/>
            <pc:sldMk cId="2554928103" sldId="376"/>
            <ac:spMk id="10" creationId="{FE2F0E76-1B35-4371-975D-3B19BCC663FC}"/>
          </ac:spMkLst>
        </pc:spChg>
        <pc:spChg chg="add del mod">
          <ac:chgData name="Leonardo Marino" userId="c68ea51b-7b68-4a00-8128-cb363efa7329" providerId="ADAL" clId="{7481A666-63CA-4999-A97C-9EF01EFCE145}" dt="2022-03-21T23:24:19.135" v="21676" actId="478"/>
          <ac:spMkLst>
            <pc:docMk/>
            <pc:sldMk cId="2554928103" sldId="376"/>
            <ac:spMk id="11" creationId="{D41A0946-FFAF-472A-8EF8-FC32CB68D459}"/>
          </ac:spMkLst>
        </pc:spChg>
        <pc:spChg chg="mod">
          <ac:chgData name="Leonardo Marino" userId="c68ea51b-7b68-4a00-8128-cb363efa7329" providerId="ADAL" clId="{7481A666-63CA-4999-A97C-9EF01EFCE145}" dt="2022-03-19T11:14:03.977" v="890" actId="20577"/>
          <ac:spMkLst>
            <pc:docMk/>
            <pc:sldMk cId="2554928103" sldId="376"/>
            <ac:spMk id="21" creationId="{9B9EF211-4B9D-4EFA-A265-63C3C448FF71}"/>
          </ac:spMkLst>
        </pc:spChg>
        <pc:picChg chg="add del mod">
          <ac:chgData name="Leonardo Marino" userId="c68ea51b-7b68-4a00-8128-cb363efa7329" providerId="ADAL" clId="{7481A666-63CA-4999-A97C-9EF01EFCE145}" dt="2022-03-19T12:03:02.466" v="2646" actId="478"/>
          <ac:picMkLst>
            <pc:docMk/>
            <pc:sldMk cId="2554928103" sldId="376"/>
            <ac:picMk id="3" creationId="{9F86637A-2BA2-4623-B9E8-DC995AB9DE8E}"/>
          </ac:picMkLst>
        </pc:picChg>
        <pc:picChg chg="add mod">
          <ac:chgData name="Leonardo Marino" userId="c68ea51b-7b68-4a00-8128-cb363efa7329" providerId="ADAL" clId="{7481A666-63CA-4999-A97C-9EF01EFCE145}" dt="2022-03-22T08:26:59.499" v="24287" actId="1076"/>
          <ac:picMkLst>
            <pc:docMk/>
            <pc:sldMk cId="2554928103" sldId="376"/>
            <ac:picMk id="6" creationId="{9F8EFD58-45DB-4B71-AF89-38B288EF9348}"/>
          </ac:picMkLst>
        </pc:picChg>
      </pc:sldChg>
      <pc:sldChg chg="addSp delSp modSp add mod modClrScheme chgLayout">
        <pc:chgData name="Leonardo Marino" userId="c68ea51b-7b68-4a00-8128-cb363efa7329" providerId="ADAL" clId="{7481A666-63CA-4999-A97C-9EF01EFCE145}" dt="2022-03-22T10:34:13.355" v="26591" actId="1076"/>
        <pc:sldMkLst>
          <pc:docMk/>
          <pc:sldMk cId="1604205852" sldId="377"/>
        </pc:sldMkLst>
        <pc:spChg chg="mod ord">
          <ac:chgData name="Leonardo Marino" userId="c68ea51b-7b68-4a00-8128-cb363efa7329" providerId="ADAL" clId="{7481A666-63CA-4999-A97C-9EF01EFCE145}" dt="2022-03-21T23:49:33.261" v="22304" actId="700"/>
          <ac:spMkLst>
            <pc:docMk/>
            <pc:sldMk cId="1604205852" sldId="377"/>
            <ac:spMk id="4" creationId="{00000000-0000-0000-0000-000000000000}"/>
          </ac:spMkLst>
        </pc:spChg>
        <pc:spChg chg="del mod">
          <ac:chgData name="Leonardo Marino" userId="c68ea51b-7b68-4a00-8128-cb363efa7329" providerId="ADAL" clId="{7481A666-63CA-4999-A97C-9EF01EFCE145}" dt="2022-03-21T19:18:03.795" v="16934" actId="478"/>
          <ac:spMkLst>
            <pc:docMk/>
            <pc:sldMk cId="1604205852" sldId="377"/>
            <ac:spMk id="8" creationId="{B9F649EC-E15A-40AC-8B53-B9AF2EA00276}"/>
          </ac:spMkLst>
        </pc:spChg>
        <pc:spChg chg="add del mod ord">
          <ac:chgData name="Leonardo Marino" userId="c68ea51b-7b68-4a00-8128-cb363efa7329" providerId="ADAL" clId="{7481A666-63CA-4999-A97C-9EF01EFCE145}" dt="2022-03-21T23:49:36.552" v="22306" actId="478"/>
          <ac:spMkLst>
            <pc:docMk/>
            <pc:sldMk cId="1604205852" sldId="377"/>
            <ac:spMk id="12" creationId="{646B04DE-EBB5-4FAE-8B7A-E68FA8629450}"/>
          </ac:spMkLst>
        </pc:spChg>
        <pc:spChg chg="add mod">
          <ac:chgData name="Leonardo Marino" userId="c68ea51b-7b68-4a00-8128-cb363efa7329" providerId="ADAL" clId="{7481A666-63CA-4999-A97C-9EF01EFCE145}" dt="2022-03-22T10:34:13.355" v="26591" actId="1076"/>
          <ac:spMkLst>
            <pc:docMk/>
            <pc:sldMk cId="1604205852" sldId="377"/>
            <ac:spMk id="13" creationId="{1989C4F3-E562-416F-B02D-EE4AEDDD9DCC}"/>
          </ac:spMkLst>
        </pc:spChg>
        <pc:spChg chg="add mod">
          <ac:chgData name="Leonardo Marino" userId="c68ea51b-7b68-4a00-8128-cb363efa7329" providerId="ADAL" clId="{7481A666-63CA-4999-A97C-9EF01EFCE145}" dt="2022-03-21T19:32:49.737" v="17246" actId="20577"/>
          <ac:spMkLst>
            <pc:docMk/>
            <pc:sldMk cId="1604205852" sldId="377"/>
            <ac:spMk id="14" creationId="{BAFC4F9E-A10C-429B-A136-5A497D178BC5}"/>
          </ac:spMkLst>
        </pc:spChg>
        <pc:spChg chg="add mod">
          <ac:chgData name="Leonardo Marino" userId="c68ea51b-7b68-4a00-8128-cb363efa7329" providerId="ADAL" clId="{7481A666-63CA-4999-A97C-9EF01EFCE145}" dt="2022-03-22T10:05:00.779" v="25823" actId="27636"/>
          <ac:spMkLst>
            <pc:docMk/>
            <pc:sldMk cId="1604205852" sldId="377"/>
            <ac:spMk id="15" creationId="{2AD8564C-DA7B-408C-ADF1-E91004D0534E}"/>
          </ac:spMkLst>
        </pc:spChg>
        <pc:spChg chg="add del mod ord">
          <ac:chgData name="Leonardo Marino" userId="c68ea51b-7b68-4a00-8128-cb363efa7329" providerId="ADAL" clId="{7481A666-63CA-4999-A97C-9EF01EFCE145}" dt="2022-03-21T23:49:36.552" v="22306" actId="478"/>
          <ac:spMkLst>
            <pc:docMk/>
            <pc:sldMk cId="1604205852" sldId="377"/>
            <ac:spMk id="16" creationId="{9CBA6644-C34B-4255-A9A6-E6C1F01A63DB}"/>
          </ac:spMkLst>
        </pc:spChg>
        <pc:spChg chg="mod">
          <ac:chgData name="Leonardo Marino" userId="c68ea51b-7b68-4a00-8128-cb363efa7329" providerId="ADAL" clId="{7481A666-63CA-4999-A97C-9EF01EFCE145}" dt="2022-03-21T19:16:30.269" v="16914" actId="20577"/>
          <ac:spMkLst>
            <pc:docMk/>
            <pc:sldMk cId="1604205852" sldId="377"/>
            <ac:spMk id="21" creationId="{9B9EF211-4B9D-4EFA-A265-63C3C448FF71}"/>
          </ac:spMkLst>
        </pc:spChg>
        <pc:grpChg chg="add mod">
          <ac:chgData name="Leonardo Marino" userId="c68ea51b-7b68-4a00-8128-cb363efa7329" providerId="ADAL" clId="{7481A666-63CA-4999-A97C-9EF01EFCE145}" dt="2022-03-21T19:21:53.044" v="16949" actId="164"/>
          <ac:grpSpMkLst>
            <pc:docMk/>
            <pc:sldMk cId="1604205852" sldId="377"/>
            <ac:grpSpMk id="11" creationId="{00F2E247-D672-4FAC-AF87-0A6A45878762}"/>
          </ac:grpSpMkLst>
        </pc:grpChg>
        <pc:picChg chg="add mod">
          <ac:chgData name="Leonardo Marino" userId="c68ea51b-7b68-4a00-8128-cb363efa7329" providerId="ADAL" clId="{7481A666-63CA-4999-A97C-9EF01EFCE145}" dt="2022-03-21T19:21:53.044" v="16949" actId="164"/>
          <ac:picMkLst>
            <pc:docMk/>
            <pc:sldMk cId="1604205852" sldId="377"/>
            <ac:picMk id="3" creationId="{9CC224DE-6A83-48F2-84B8-F0D1B58C058B}"/>
          </ac:picMkLst>
        </pc:picChg>
        <pc:picChg chg="add mod">
          <ac:chgData name="Leonardo Marino" userId="c68ea51b-7b68-4a00-8128-cb363efa7329" providerId="ADAL" clId="{7481A666-63CA-4999-A97C-9EF01EFCE145}" dt="2022-03-21T19:21:53.044" v="16949" actId="164"/>
          <ac:picMkLst>
            <pc:docMk/>
            <pc:sldMk cId="1604205852" sldId="377"/>
            <ac:picMk id="5" creationId="{7710D5B9-F1AA-459E-9B92-07C287615E64}"/>
          </ac:picMkLst>
        </pc:picChg>
        <pc:picChg chg="add del mod">
          <ac:chgData name="Leonardo Marino" userId="c68ea51b-7b68-4a00-8128-cb363efa7329" providerId="ADAL" clId="{7481A666-63CA-4999-A97C-9EF01EFCE145}" dt="2022-03-21T19:18:03.795" v="16934" actId="478"/>
          <ac:picMkLst>
            <pc:docMk/>
            <pc:sldMk cId="1604205852" sldId="377"/>
            <ac:picMk id="6" creationId="{99006344-D707-4624-9DF1-EEE814EE2D5A}"/>
          </ac:picMkLst>
        </pc:picChg>
        <pc:picChg chg="add del mod modCrop">
          <ac:chgData name="Leonardo Marino" userId="c68ea51b-7b68-4a00-8128-cb363efa7329" providerId="ADAL" clId="{7481A666-63CA-4999-A97C-9EF01EFCE145}" dt="2022-03-21T19:18:03.795" v="16934" actId="478"/>
          <ac:picMkLst>
            <pc:docMk/>
            <pc:sldMk cId="1604205852" sldId="377"/>
            <ac:picMk id="7" creationId="{B2FC952F-B24B-4047-BA26-C8B733A15A59}"/>
          </ac:picMkLst>
        </pc:picChg>
        <pc:picChg chg="add mod">
          <ac:chgData name="Leonardo Marino" userId="c68ea51b-7b68-4a00-8128-cb363efa7329" providerId="ADAL" clId="{7481A666-63CA-4999-A97C-9EF01EFCE145}" dt="2022-03-21T19:19:31.821" v="16941" actId="1076"/>
          <ac:picMkLst>
            <pc:docMk/>
            <pc:sldMk cId="1604205852" sldId="377"/>
            <ac:picMk id="9" creationId="{3C6FCCBB-36B8-4777-951B-4BFE9812D45E}"/>
          </ac:picMkLst>
        </pc:picChg>
        <pc:picChg chg="add del mod">
          <ac:chgData name="Leonardo Marino" userId="c68ea51b-7b68-4a00-8128-cb363efa7329" providerId="ADAL" clId="{7481A666-63CA-4999-A97C-9EF01EFCE145}" dt="2022-03-19T13:23:46.343" v="4302" actId="21"/>
          <ac:picMkLst>
            <pc:docMk/>
            <pc:sldMk cId="1604205852" sldId="377"/>
            <ac:picMk id="9" creationId="{636C3705-EEB8-4232-A02B-C4304F5869B7}"/>
          </ac:picMkLst>
        </pc:picChg>
        <pc:picChg chg="add mod">
          <ac:chgData name="Leonardo Marino" userId="c68ea51b-7b68-4a00-8128-cb363efa7329" providerId="ADAL" clId="{7481A666-63CA-4999-A97C-9EF01EFCE145}" dt="2022-03-21T19:19:29.226" v="16940" actId="1076"/>
          <ac:picMkLst>
            <pc:docMk/>
            <pc:sldMk cId="1604205852" sldId="377"/>
            <ac:picMk id="10" creationId="{BF9352A5-68E7-4291-A4DC-B03E7D43C033}"/>
          </ac:picMkLst>
        </pc:picChg>
      </pc:sldChg>
      <pc:sldChg chg="addSp delSp modSp add mod ord modClrScheme chgLayout">
        <pc:chgData name="Leonardo Marino" userId="c68ea51b-7b68-4a00-8128-cb363efa7329" providerId="ADAL" clId="{7481A666-63CA-4999-A97C-9EF01EFCE145}" dt="2022-03-22T05:59:21.379" v="23522" actId="478"/>
        <pc:sldMkLst>
          <pc:docMk/>
          <pc:sldMk cId="917578508" sldId="378"/>
        </pc:sldMkLst>
        <pc:spChg chg="add del mod ord">
          <ac:chgData name="Leonardo Marino" userId="c68ea51b-7b68-4a00-8128-cb363efa7329" providerId="ADAL" clId="{7481A666-63CA-4999-A97C-9EF01EFCE145}" dt="2022-03-21T23:52:57.414" v="22361" actId="478"/>
          <ac:spMkLst>
            <pc:docMk/>
            <pc:sldMk cId="917578508" sldId="378"/>
            <ac:spMk id="2" creationId="{D5DA4CFC-BC62-4200-AE49-77CDD783363A}"/>
          </ac:spMkLst>
        </pc:spChg>
        <pc:spChg chg="add del mod ord">
          <ac:chgData name="Leonardo Marino" userId="c68ea51b-7b68-4a00-8128-cb363efa7329" providerId="ADAL" clId="{7481A666-63CA-4999-A97C-9EF01EFCE145}" dt="2022-03-21T23:52:57.414" v="22361" actId="478"/>
          <ac:spMkLst>
            <pc:docMk/>
            <pc:sldMk cId="917578508" sldId="378"/>
            <ac:spMk id="3" creationId="{D8A8C18B-C8E8-46B9-B5FB-B5C34A8AC0AF}"/>
          </ac:spMkLst>
        </pc:spChg>
        <pc:spChg chg="mod ord">
          <ac:chgData name="Leonardo Marino" userId="c68ea51b-7b68-4a00-8128-cb363efa7329" providerId="ADAL" clId="{7481A666-63CA-4999-A97C-9EF01EFCE145}" dt="2022-03-21T23:52:54.230" v="22359" actId="700"/>
          <ac:spMkLst>
            <pc:docMk/>
            <pc:sldMk cId="917578508" sldId="378"/>
            <ac:spMk id="4" creationId="{00000000-0000-0000-0000-000000000000}"/>
          </ac:spMkLst>
        </pc:spChg>
        <pc:spChg chg="add mod">
          <ac:chgData name="Leonardo Marino" userId="c68ea51b-7b68-4a00-8128-cb363efa7329" providerId="ADAL" clId="{7481A666-63CA-4999-A97C-9EF01EFCE145}" dt="2022-03-20T12:24:14.782" v="7108" actId="571"/>
          <ac:spMkLst>
            <pc:docMk/>
            <pc:sldMk cId="917578508" sldId="378"/>
            <ac:spMk id="5" creationId="{E17C8C14-6D2F-46A3-9991-F4895ED2D78E}"/>
          </ac:spMkLst>
        </pc:spChg>
        <pc:spChg chg="add mod">
          <ac:chgData name="Leonardo Marino" userId="c68ea51b-7b68-4a00-8128-cb363efa7329" providerId="ADAL" clId="{7481A666-63CA-4999-A97C-9EF01EFCE145}" dt="2022-03-20T18:38:52.988" v="13271" actId="14100"/>
          <ac:spMkLst>
            <pc:docMk/>
            <pc:sldMk cId="917578508" sldId="378"/>
            <ac:spMk id="6" creationId="{C208882D-C48F-4CF7-86A2-CD26DD2BEECC}"/>
          </ac:spMkLst>
        </pc:spChg>
        <pc:spChg chg="add del mod">
          <ac:chgData name="Leonardo Marino" userId="c68ea51b-7b68-4a00-8128-cb363efa7329" providerId="ADAL" clId="{7481A666-63CA-4999-A97C-9EF01EFCE145}" dt="2022-03-20T16:22:05.520" v="10579" actId="21"/>
          <ac:spMkLst>
            <pc:docMk/>
            <pc:sldMk cId="917578508" sldId="378"/>
            <ac:spMk id="7" creationId="{DE3A560C-D32D-4FB0-BFAD-C0EB7D44DE26}"/>
          </ac:spMkLst>
        </pc:spChg>
        <pc:spChg chg="del mod">
          <ac:chgData name="Leonardo Marino" userId="c68ea51b-7b68-4a00-8128-cb363efa7329" providerId="ADAL" clId="{7481A666-63CA-4999-A97C-9EF01EFCE145}" dt="2022-03-20T16:52:22.237" v="11004" actId="21"/>
          <ac:spMkLst>
            <pc:docMk/>
            <pc:sldMk cId="917578508" sldId="378"/>
            <ac:spMk id="8" creationId="{B9F649EC-E15A-40AC-8B53-B9AF2EA00276}"/>
          </ac:spMkLst>
        </pc:spChg>
        <pc:spChg chg="add del mod">
          <ac:chgData name="Leonardo Marino" userId="c68ea51b-7b68-4a00-8128-cb363efa7329" providerId="ADAL" clId="{7481A666-63CA-4999-A97C-9EF01EFCE145}" dt="2022-03-20T16:34:05.543" v="10670" actId="478"/>
          <ac:spMkLst>
            <pc:docMk/>
            <pc:sldMk cId="917578508" sldId="378"/>
            <ac:spMk id="14" creationId="{E05BD1BC-1B75-49A3-BD7C-06B59A2A4F44}"/>
          </ac:spMkLst>
        </pc:spChg>
        <pc:spChg chg="add mod">
          <ac:chgData name="Leonardo Marino" userId="c68ea51b-7b68-4a00-8128-cb363efa7329" providerId="ADAL" clId="{7481A666-63CA-4999-A97C-9EF01EFCE145}" dt="2022-03-20T16:40:31.799" v="10789" actId="1035"/>
          <ac:spMkLst>
            <pc:docMk/>
            <pc:sldMk cId="917578508" sldId="378"/>
            <ac:spMk id="15" creationId="{F57181DC-0DB7-4C55-8F5F-F83E8A18AEBD}"/>
          </ac:spMkLst>
        </pc:spChg>
        <pc:spChg chg="mod">
          <ac:chgData name="Leonardo Marino" userId="c68ea51b-7b68-4a00-8128-cb363efa7329" providerId="ADAL" clId="{7481A666-63CA-4999-A97C-9EF01EFCE145}" dt="2022-03-20T16:34:00.162" v="10669" actId="20577"/>
          <ac:spMkLst>
            <pc:docMk/>
            <pc:sldMk cId="917578508" sldId="378"/>
            <ac:spMk id="21" creationId="{9B9EF211-4B9D-4EFA-A265-63C3C448FF71}"/>
          </ac:spMkLst>
        </pc:spChg>
        <pc:spChg chg="add del mod">
          <ac:chgData name="Leonardo Marino" userId="c68ea51b-7b68-4a00-8128-cb363efa7329" providerId="ADAL" clId="{7481A666-63CA-4999-A97C-9EF01EFCE145}" dt="2022-03-22T05:59:21.379" v="23522" actId="478"/>
          <ac:spMkLst>
            <pc:docMk/>
            <pc:sldMk cId="917578508" sldId="378"/>
            <ac:spMk id="22" creationId="{FA65080D-5B03-45DC-8FDF-6B183D9171E7}"/>
          </ac:spMkLst>
        </pc:spChg>
        <pc:spChg chg="add mod">
          <ac:chgData name="Leonardo Marino" userId="c68ea51b-7b68-4a00-8128-cb363efa7329" providerId="ADAL" clId="{7481A666-63CA-4999-A97C-9EF01EFCE145}" dt="2022-03-20T16:38:48.301" v="10750" actId="571"/>
          <ac:spMkLst>
            <pc:docMk/>
            <pc:sldMk cId="917578508" sldId="378"/>
            <ac:spMk id="27" creationId="{15E25520-8828-4700-92E1-97A9B424617B}"/>
          </ac:spMkLst>
        </pc:spChg>
        <pc:spChg chg="add mod">
          <ac:chgData name="Leonardo Marino" userId="c68ea51b-7b68-4a00-8128-cb363efa7329" providerId="ADAL" clId="{7481A666-63CA-4999-A97C-9EF01EFCE145}" dt="2022-03-20T17:35:09.413" v="12001" actId="1076"/>
          <ac:spMkLst>
            <pc:docMk/>
            <pc:sldMk cId="917578508" sldId="378"/>
            <ac:spMk id="28" creationId="{E9E69C57-D7FC-4535-9B0B-4E606DF54755}"/>
          </ac:spMkLst>
        </pc:spChg>
        <pc:spChg chg="add mod">
          <ac:chgData name="Leonardo Marino" userId="c68ea51b-7b68-4a00-8128-cb363efa7329" providerId="ADAL" clId="{7481A666-63CA-4999-A97C-9EF01EFCE145}" dt="2022-03-22T05:59:18.351" v="23521" actId="207"/>
          <ac:spMkLst>
            <pc:docMk/>
            <pc:sldMk cId="917578508" sldId="378"/>
            <ac:spMk id="29" creationId="{D8B510C9-6680-4C59-B7F6-A22197B6D2B8}"/>
          </ac:spMkLst>
        </pc:spChg>
        <pc:spChg chg="add mod">
          <ac:chgData name="Leonardo Marino" userId="c68ea51b-7b68-4a00-8128-cb363efa7329" providerId="ADAL" clId="{7481A666-63CA-4999-A97C-9EF01EFCE145}" dt="2022-03-21T17:19:44.306" v="14681" actId="20577"/>
          <ac:spMkLst>
            <pc:docMk/>
            <pc:sldMk cId="917578508" sldId="378"/>
            <ac:spMk id="30" creationId="{DD01041E-8CFA-4687-AB06-E31C38AE61A8}"/>
          </ac:spMkLst>
        </pc:spChg>
        <pc:spChg chg="add del mod">
          <ac:chgData name="Leonardo Marino" userId="c68ea51b-7b68-4a00-8128-cb363efa7329" providerId="ADAL" clId="{7481A666-63CA-4999-A97C-9EF01EFCE145}" dt="2022-03-20T16:54:32.686" v="11018"/>
          <ac:spMkLst>
            <pc:docMk/>
            <pc:sldMk cId="917578508" sldId="378"/>
            <ac:spMk id="31" creationId="{F784C027-93EB-4896-B977-3D84803FDA7D}"/>
          </ac:spMkLst>
        </pc:spChg>
        <pc:spChg chg="add mod ord">
          <ac:chgData name="Leonardo Marino" userId="c68ea51b-7b68-4a00-8128-cb363efa7329" providerId="ADAL" clId="{7481A666-63CA-4999-A97C-9EF01EFCE145}" dt="2022-03-20T17:35:09.413" v="12001" actId="1076"/>
          <ac:spMkLst>
            <pc:docMk/>
            <pc:sldMk cId="917578508" sldId="378"/>
            <ac:spMk id="32" creationId="{07C04C1B-3156-4959-8472-C42A3E4D064B}"/>
          </ac:spMkLst>
        </pc:spChg>
        <pc:spChg chg="add mod">
          <ac:chgData name="Leonardo Marino" userId="c68ea51b-7b68-4a00-8128-cb363efa7329" providerId="ADAL" clId="{7481A666-63CA-4999-A97C-9EF01EFCE145}" dt="2022-03-20T18:45:14.307" v="13341" actId="20577"/>
          <ac:spMkLst>
            <pc:docMk/>
            <pc:sldMk cId="917578508" sldId="378"/>
            <ac:spMk id="43" creationId="{2EEF23FC-62C7-41F8-8B01-F2376B210420}"/>
          </ac:spMkLst>
        </pc:spChg>
        <pc:spChg chg="add mod">
          <ac:chgData name="Leonardo Marino" userId="c68ea51b-7b68-4a00-8128-cb363efa7329" providerId="ADAL" clId="{7481A666-63CA-4999-A97C-9EF01EFCE145}" dt="2022-03-20T18:40:20.375" v="13304" actId="1076"/>
          <ac:spMkLst>
            <pc:docMk/>
            <pc:sldMk cId="917578508" sldId="378"/>
            <ac:spMk id="46" creationId="{914F7044-11E1-444B-A3CC-29FA7F8D96B7}"/>
          </ac:spMkLst>
        </pc:spChg>
        <pc:picChg chg="add del mod">
          <ac:chgData name="Leonardo Marino" userId="c68ea51b-7b68-4a00-8128-cb363efa7329" providerId="ADAL" clId="{7481A666-63CA-4999-A97C-9EF01EFCE145}" dt="2022-03-20T16:12:24.775" v="10418" actId="478"/>
          <ac:picMkLst>
            <pc:docMk/>
            <pc:sldMk cId="917578508" sldId="378"/>
            <ac:picMk id="3" creationId="{170315A5-320A-4442-8437-1186E11EEFC3}"/>
          </ac:picMkLst>
        </pc:picChg>
        <pc:picChg chg="add mod modCrop">
          <ac:chgData name="Leonardo Marino" userId="c68ea51b-7b68-4a00-8128-cb363efa7329" providerId="ADAL" clId="{7481A666-63CA-4999-A97C-9EF01EFCE145}" dt="2022-03-20T16:40:31.799" v="10789" actId="1035"/>
          <ac:picMkLst>
            <pc:docMk/>
            <pc:sldMk cId="917578508" sldId="378"/>
            <ac:picMk id="10" creationId="{EA1854F9-3C85-4498-B0CC-F89A719AF32D}"/>
          </ac:picMkLst>
        </pc:picChg>
        <pc:picChg chg="add del mod modCrop">
          <ac:chgData name="Leonardo Marino" userId="c68ea51b-7b68-4a00-8128-cb363efa7329" providerId="ADAL" clId="{7481A666-63CA-4999-A97C-9EF01EFCE145}" dt="2022-03-20T16:16:43.350" v="10441" actId="21"/>
          <ac:picMkLst>
            <pc:docMk/>
            <pc:sldMk cId="917578508" sldId="378"/>
            <ac:picMk id="12" creationId="{A136B4E9-CAE3-4CD5-A5DC-0B90D7037D41}"/>
          </ac:picMkLst>
        </pc:picChg>
        <pc:cxnChg chg="add mod">
          <ac:chgData name="Leonardo Marino" userId="c68ea51b-7b68-4a00-8128-cb363efa7329" providerId="ADAL" clId="{7481A666-63CA-4999-A97C-9EF01EFCE145}" dt="2022-03-20T16:40:31.799" v="10789" actId="1035"/>
          <ac:cxnSpMkLst>
            <pc:docMk/>
            <pc:sldMk cId="917578508" sldId="378"/>
            <ac:cxnSpMk id="16" creationId="{DA9C5D46-7FFF-436D-B556-B64846509D5B}"/>
          </ac:cxnSpMkLst>
        </pc:cxnChg>
        <pc:cxnChg chg="add mod">
          <ac:chgData name="Leonardo Marino" userId="c68ea51b-7b68-4a00-8128-cb363efa7329" providerId="ADAL" clId="{7481A666-63CA-4999-A97C-9EF01EFCE145}" dt="2022-03-20T18:38:52.988" v="13271" actId="14100"/>
          <ac:cxnSpMkLst>
            <pc:docMk/>
            <pc:sldMk cId="917578508" sldId="378"/>
            <ac:cxnSpMk id="20" creationId="{117E2810-4FBE-4510-94EC-1164477C016C}"/>
          </ac:cxnSpMkLst>
        </pc:cxnChg>
        <pc:cxnChg chg="add mod">
          <ac:chgData name="Leonardo Marino" userId="c68ea51b-7b68-4a00-8128-cb363efa7329" providerId="ADAL" clId="{7481A666-63CA-4999-A97C-9EF01EFCE145}" dt="2022-03-20T18:38:52.988" v="13271" actId="14100"/>
          <ac:cxnSpMkLst>
            <pc:docMk/>
            <pc:sldMk cId="917578508" sldId="378"/>
            <ac:cxnSpMk id="26" creationId="{592B8BA8-A319-4124-BDBD-BCDB138B3BF9}"/>
          </ac:cxnSpMkLst>
        </pc:cxnChg>
        <pc:cxnChg chg="add mod">
          <ac:chgData name="Leonardo Marino" userId="c68ea51b-7b68-4a00-8128-cb363efa7329" providerId="ADAL" clId="{7481A666-63CA-4999-A97C-9EF01EFCE145}" dt="2022-03-20T18:39:20.150" v="13274" actId="108"/>
          <ac:cxnSpMkLst>
            <pc:docMk/>
            <pc:sldMk cId="917578508" sldId="378"/>
            <ac:cxnSpMk id="45" creationId="{8D453957-1A4F-404B-93EA-20514EDE84FD}"/>
          </ac:cxnSpMkLst>
        </pc:cxnChg>
        <pc:cxnChg chg="add mod">
          <ac:chgData name="Leonardo Marino" userId="c68ea51b-7b68-4a00-8128-cb363efa7329" providerId="ADAL" clId="{7481A666-63CA-4999-A97C-9EF01EFCE145}" dt="2022-03-20T18:40:37.426" v="13306" actId="108"/>
          <ac:cxnSpMkLst>
            <pc:docMk/>
            <pc:sldMk cId="917578508" sldId="378"/>
            <ac:cxnSpMk id="48" creationId="{A0042030-9FE5-4251-90E5-3FE97B90EE80}"/>
          </ac:cxnSpMkLst>
        </pc:cxnChg>
      </pc:sldChg>
      <pc:sldChg chg="addSp delSp modSp add mod ord modClrScheme chgLayout">
        <pc:chgData name="Leonardo Marino" userId="c68ea51b-7b68-4a00-8128-cb363efa7329" providerId="ADAL" clId="{7481A666-63CA-4999-A97C-9EF01EFCE145}" dt="2022-03-22T10:21:02.689" v="26438" actId="14100"/>
        <pc:sldMkLst>
          <pc:docMk/>
          <pc:sldMk cId="3227682787" sldId="379"/>
        </pc:sldMkLst>
        <pc:spChg chg="add del mod ord">
          <ac:chgData name="Leonardo Marino" userId="c68ea51b-7b68-4a00-8128-cb363efa7329" providerId="ADAL" clId="{7481A666-63CA-4999-A97C-9EF01EFCE145}" dt="2022-03-21T23:50:04.346" v="22313" actId="478"/>
          <ac:spMkLst>
            <pc:docMk/>
            <pc:sldMk cId="3227682787" sldId="379"/>
            <ac:spMk id="2" creationId="{C5486E0A-AA7C-44A0-B2F8-2C4223A77A2F}"/>
          </ac:spMkLst>
        </pc:spChg>
        <pc:spChg chg="add del mod ord">
          <ac:chgData name="Leonardo Marino" userId="c68ea51b-7b68-4a00-8128-cb363efa7329" providerId="ADAL" clId="{7481A666-63CA-4999-A97C-9EF01EFCE145}" dt="2022-03-21T23:50:04.346" v="22313" actId="478"/>
          <ac:spMkLst>
            <pc:docMk/>
            <pc:sldMk cId="3227682787" sldId="379"/>
            <ac:spMk id="3" creationId="{05D9613D-76DF-413C-8FD1-18280472413E}"/>
          </ac:spMkLst>
        </pc:spChg>
        <pc:spChg chg="mod ord">
          <ac:chgData name="Leonardo Marino" userId="c68ea51b-7b68-4a00-8128-cb363efa7329" providerId="ADAL" clId="{7481A666-63CA-4999-A97C-9EF01EFCE145}" dt="2022-03-21T23:50:01.076" v="22311" actId="700"/>
          <ac:spMkLst>
            <pc:docMk/>
            <pc:sldMk cId="3227682787" sldId="379"/>
            <ac:spMk id="4" creationId="{00000000-0000-0000-0000-000000000000}"/>
          </ac:spMkLst>
        </pc:spChg>
        <pc:spChg chg="add del mod">
          <ac:chgData name="Leonardo Marino" userId="c68ea51b-7b68-4a00-8128-cb363efa7329" providerId="ADAL" clId="{7481A666-63CA-4999-A97C-9EF01EFCE145}" dt="2022-03-21T18:35:26.118" v="15990" actId="478"/>
          <ac:spMkLst>
            <pc:docMk/>
            <pc:sldMk cId="3227682787" sldId="379"/>
            <ac:spMk id="6" creationId="{813C1DC5-ECC0-44F1-B06A-32D8473A4497}"/>
          </ac:spMkLst>
        </pc:spChg>
        <pc:spChg chg="add mod">
          <ac:chgData name="Leonardo Marino" userId="c68ea51b-7b68-4a00-8128-cb363efa7329" providerId="ADAL" clId="{7481A666-63CA-4999-A97C-9EF01EFCE145}" dt="2022-03-22T10:20:44.578" v="26433" actId="1076"/>
          <ac:spMkLst>
            <pc:docMk/>
            <pc:sldMk cId="3227682787" sldId="379"/>
            <ac:spMk id="7" creationId="{BB872735-0CB5-40D8-8C6F-DC04F2E57655}"/>
          </ac:spMkLst>
        </pc:spChg>
        <pc:spChg chg="mod">
          <ac:chgData name="Leonardo Marino" userId="c68ea51b-7b68-4a00-8128-cb363efa7329" providerId="ADAL" clId="{7481A666-63CA-4999-A97C-9EF01EFCE145}" dt="2022-03-22T10:21:02.689" v="26438" actId="14100"/>
          <ac:spMkLst>
            <pc:docMk/>
            <pc:sldMk cId="3227682787" sldId="379"/>
            <ac:spMk id="8" creationId="{B9F649EC-E15A-40AC-8B53-B9AF2EA00276}"/>
          </ac:spMkLst>
        </pc:spChg>
        <pc:spChg chg="mod">
          <ac:chgData name="Leonardo Marino" userId="c68ea51b-7b68-4a00-8128-cb363efa7329" providerId="ADAL" clId="{7481A666-63CA-4999-A97C-9EF01EFCE145}" dt="2022-03-21T19:04:48.712" v="16640" actId="20577"/>
          <ac:spMkLst>
            <pc:docMk/>
            <pc:sldMk cId="3227682787" sldId="379"/>
            <ac:spMk id="21" creationId="{9B9EF211-4B9D-4EFA-A265-63C3C448FF71}"/>
          </ac:spMkLst>
        </pc:spChg>
        <pc:picChg chg="add mod modCrop">
          <ac:chgData name="Leonardo Marino" userId="c68ea51b-7b68-4a00-8128-cb363efa7329" providerId="ADAL" clId="{7481A666-63CA-4999-A97C-9EF01EFCE145}" dt="2022-03-22T10:20:44.578" v="26433" actId="1076"/>
          <ac:picMkLst>
            <pc:docMk/>
            <pc:sldMk cId="3227682787" sldId="379"/>
            <ac:picMk id="9" creationId="{2EE665D7-332B-40FB-86E6-A188F6E8C1C8}"/>
          </ac:picMkLst>
        </pc:picChg>
      </pc:sldChg>
      <pc:sldChg chg="addSp delSp modSp add mod ord modClrScheme chgLayout">
        <pc:chgData name="Leonardo Marino" userId="c68ea51b-7b68-4a00-8128-cb363efa7329" providerId="ADAL" clId="{7481A666-63CA-4999-A97C-9EF01EFCE145}" dt="2022-03-22T12:15:52.956" v="28296" actId="27636"/>
        <pc:sldMkLst>
          <pc:docMk/>
          <pc:sldMk cId="40727763" sldId="380"/>
        </pc:sldMkLst>
        <pc:spChg chg="add del mod ord">
          <ac:chgData name="Leonardo Marino" userId="c68ea51b-7b68-4a00-8128-cb363efa7329" providerId="ADAL" clId="{7481A666-63CA-4999-A97C-9EF01EFCE145}" dt="2022-03-21T23:51:53.840" v="22343" actId="478"/>
          <ac:spMkLst>
            <pc:docMk/>
            <pc:sldMk cId="40727763" sldId="380"/>
            <ac:spMk id="3" creationId="{E51AE686-B523-403D-86E9-BD26D4B60A3B}"/>
          </ac:spMkLst>
        </pc:spChg>
        <pc:spChg chg="mod ord">
          <ac:chgData name="Leonardo Marino" userId="c68ea51b-7b68-4a00-8128-cb363efa7329" providerId="ADAL" clId="{7481A666-63CA-4999-A97C-9EF01EFCE145}" dt="2022-03-21T23:51:50.876" v="22341" actId="700"/>
          <ac:spMkLst>
            <pc:docMk/>
            <pc:sldMk cId="40727763" sldId="380"/>
            <ac:spMk id="4" creationId="{00000000-0000-0000-0000-000000000000}"/>
          </ac:spMkLst>
        </pc:spChg>
        <pc:spChg chg="add mod">
          <ac:chgData name="Leonardo Marino" userId="c68ea51b-7b68-4a00-8128-cb363efa7329" providerId="ADAL" clId="{7481A666-63CA-4999-A97C-9EF01EFCE145}" dt="2022-03-22T12:15:29.908" v="28229" actId="1076"/>
          <ac:spMkLst>
            <pc:docMk/>
            <pc:sldMk cId="40727763" sldId="380"/>
            <ac:spMk id="5" creationId="{38E0A064-0E09-411C-A02D-694B21344640}"/>
          </ac:spMkLst>
        </pc:spChg>
        <pc:spChg chg="add mod">
          <ac:chgData name="Leonardo Marino" userId="c68ea51b-7b68-4a00-8128-cb363efa7329" providerId="ADAL" clId="{7481A666-63CA-4999-A97C-9EF01EFCE145}" dt="2022-03-21T21:58:58.638" v="20232" actId="6549"/>
          <ac:spMkLst>
            <pc:docMk/>
            <pc:sldMk cId="40727763" sldId="380"/>
            <ac:spMk id="6" creationId="{ADC00759-99FC-4611-91C6-98B4DBA5D706}"/>
          </ac:spMkLst>
        </pc:spChg>
        <pc:spChg chg="add del mod">
          <ac:chgData name="Leonardo Marino" userId="c68ea51b-7b68-4a00-8128-cb363efa7329" providerId="ADAL" clId="{7481A666-63CA-4999-A97C-9EF01EFCE145}" dt="2022-03-21T16:44:24.099" v="14094" actId="21"/>
          <ac:spMkLst>
            <pc:docMk/>
            <pc:sldMk cId="40727763" sldId="380"/>
            <ac:spMk id="6" creationId="{B3418474-E678-4702-9C0B-26816937CF0D}"/>
          </ac:spMkLst>
        </pc:spChg>
        <pc:spChg chg="del mod">
          <ac:chgData name="Leonardo Marino" userId="c68ea51b-7b68-4a00-8128-cb363efa7329" providerId="ADAL" clId="{7481A666-63CA-4999-A97C-9EF01EFCE145}" dt="2022-03-21T22:37:33.174" v="20356" actId="478"/>
          <ac:spMkLst>
            <pc:docMk/>
            <pc:sldMk cId="40727763" sldId="380"/>
            <ac:spMk id="8" creationId="{B9F649EC-E15A-40AC-8B53-B9AF2EA00276}"/>
          </ac:spMkLst>
        </pc:spChg>
        <pc:spChg chg="add mod">
          <ac:chgData name="Leonardo Marino" userId="c68ea51b-7b68-4a00-8128-cb363efa7329" providerId="ADAL" clId="{7481A666-63CA-4999-A97C-9EF01EFCE145}" dt="2022-03-22T11:00:15.961" v="27592" actId="20577"/>
          <ac:spMkLst>
            <pc:docMk/>
            <pc:sldMk cId="40727763" sldId="380"/>
            <ac:spMk id="11" creationId="{5244131A-C09F-4733-8717-9ED7F696768D}"/>
          </ac:spMkLst>
        </pc:spChg>
        <pc:spChg chg="add mod">
          <ac:chgData name="Leonardo Marino" userId="c68ea51b-7b68-4a00-8128-cb363efa7329" providerId="ADAL" clId="{7481A666-63CA-4999-A97C-9EF01EFCE145}" dt="2022-03-22T10:50:55.965" v="27114" actId="1076"/>
          <ac:spMkLst>
            <pc:docMk/>
            <pc:sldMk cId="40727763" sldId="380"/>
            <ac:spMk id="12" creationId="{5734DD34-0BBD-4DFC-80B6-6779B0159164}"/>
          </ac:spMkLst>
        </pc:spChg>
        <pc:spChg chg="add mod">
          <ac:chgData name="Leonardo Marino" userId="c68ea51b-7b68-4a00-8128-cb363efa7329" providerId="ADAL" clId="{7481A666-63CA-4999-A97C-9EF01EFCE145}" dt="2022-03-22T10:50:55.965" v="27114" actId="1076"/>
          <ac:spMkLst>
            <pc:docMk/>
            <pc:sldMk cId="40727763" sldId="380"/>
            <ac:spMk id="13" creationId="{8FBAC3D7-2F2D-4302-AE68-BDA28067E344}"/>
          </ac:spMkLst>
        </pc:spChg>
        <pc:spChg chg="add mod">
          <ac:chgData name="Leonardo Marino" userId="c68ea51b-7b68-4a00-8128-cb363efa7329" providerId="ADAL" clId="{7481A666-63CA-4999-A97C-9EF01EFCE145}" dt="2022-03-22T10:50:55.965" v="27114" actId="1076"/>
          <ac:spMkLst>
            <pc:docMk/>
            <pc:sldMk cId="40727763" sldId="380"/>
            <ac:spMk id="14" creationId="{8CF06955-3642-4D59-838C-02B6EFF9DB82}"/>
          </ac:spMkLst>
        </pc:spChg>
        <pc:spChg chg="add mod">
          <ac:chgData name="Leonardo Marino" userId="c68ea51b-7b68-4a00-8128-cb363efa7329" providerId="ADAL" clId="{7481A666-63CA-4999-A97C-9EF01EFCE145}" dt="2022-03-21T22:36:10.176" v="20331" actId="571"/>
          <ac:spMkLst>
            <pc:docMk/>
            <pc:sldMk cId="40727763" sldId="380"/>
            <ac:spMk id="15" creationId="{C1838B4A-3B5B-4592-87C2-852E919727DC}"/>
          </ac:spMkLst>
        </pc:spChg>
        <pc:spChg chg="add del mod">
          <ac:chgData name="Leonardo Marino" userId="c68ea51b-7b68-4a00-8128-cb363efa7329" providerId="ADAL" clId="{7481A666-63CA-4999-A97C-9EF01EFCE145}" dt="2022-03-21T22:38:24.057" v="20372" actId="478"/>
          <ac:spMkLst>
            <pc:docMk/>
            <pc:sldMk cId="40727763" sldId="380"/>
            <ac:spMk id="16" creationId="{2BB2CFD2-A3D9-4E60-B0EE-0EF17B7A05B1}"/>
          </ac:spMkLst>
        </pc:spChg>
        <pc:spChg chg="add del mod">
          <ac:chgData name="Leonardo Marino" userId="c68ea51b-7b68-4a00-8128-cb363efa7329" providerId="ADAL" clId="{7481A666-63CA-4999-A97C-9EF01EFCE145}" dt="2022-03-22T11:01:19.543" v="27605" actId="1076"/>
          <ac:spMkLst>
            <pc:docMk/>
            <pc:sldMk cId="40727763" sldId="380"/>
            <ac:spMk id="17" creationId="{9167F495-CE13-47BD-837C-31211164FD39}"/>
          </ac:spMkLst>
        </pc:spChg>
        <pc:spChg chg="add del mod">
          <ac:chgData name="Leonardo Marino" userId="c68ea51b-7b68-4a00-8128-cb363efa7329" providerId="ADAL" clId="{7481A666-63CA-4999-A97C-9EF01EFCE145}" dt="2022-03-22T11:01:19.543" v="27605" actId="1076"/>
          <ac:spMkLst>
            <pc:docMk/>
            <pc:sldMk cId="40727763" sldId="380"/>
            <ac:spMk id="18" creationId="{A9533E00-7FCE-44BB-A631-8AB4225B68CF}"/>
          </ac:spMkLst>
        </pc:spChg>
        <pc:spChg chg="add del mod">
          <ac:chgData name="Leonardo Marino" userId="c68ea51b-7b68-4a00-8128-cb363efa7329" providerId="ADAL" clId="{7481A666-63CA-4999-A97C-9EF01EFCE145}" dt="2022-03-22T11:01:19.543" v="27605" actId="1076"/>
          <ac:spMkLst>
            <pc:docMk/>
            <pc:sldMk cId="40727763" sldId="380"/>
            <ac:spMk id="19" creationId="{59AC3D83-CBDB-4B58-A052-F5341553A980}"/>
          </ac:spMkLst>
        </pc:spChg>
        <pc:spChg chg="add del mod ord">
          <ac:chgData name="Leonardo Marino" userId="c68ea51b-7b68-4a00-8128-cb363efa7329" providerId="ADAL" clId="{7481A666-63CA-4999-A97C-9EF01EFCE145}" dt="2022-03-21T23:51:53.840" v="22343" actId="478"/>
          <ac:spMkLst>
            <pc:docMk/>
            <pc:sldMk cId="40727763" sldId="380"/>
            <ac:spMk id="20" creationId="{65D10AD6-90CB-4F49-8CD4-5C1C6C27AE5F}"/>
          </ac:spMkLst>
        </pc:spChg>
        <pc:spChg chg="mod">
          <ac:chgData name="Leonardo Marino" userId="c68ea51b-7b68-4a00-8128-cb363efa7329" providerId="ADAL" clId="{7481A666-63CA-4999-A97C-9EF01EFCE145}" dt="2022-03-22T00:10:02.603" v="23059" actId="27636"/>
          <ac:spMkLst>
            <pc:docMk/>
            <pc:sldMk cId="40727763" sldId="380"/>
            <ac:spMk id="21" creationId="{9B9EF211-4B9D-4EFA-A265-63C3C448FF71}"/>
          </ac:spMkLst>
        </pc:spChg>
        <pc:spChg chg="add del mod">
          <ac:chgData name="Leonardo Marino" userId="c68ea51b-7b68-4a00-8128-cb363efa7329" providerId="ADAL" clId="{7481A666-63CA-4999-A97C-9EF01EFCE145}" dt="2022-03-22T10:50:25.263" v="27107" actId="478"/>
          <ac:spMkLst>
            <pc:docMk/>
            <pc:sldMk cId="40727763" sldId="380"/>
            <ac:spMk id="22" creationId="{2AB8C104-328E-4651-B9B4-3FD4F0D72444}"/>
          </ac:spMkLst>
        </pc:spChg>
        <pc:spChg chg="add mod">
          <ac:chgData name="Leonardo Marino" userId="c68ea51b-7b68-4a00-8128-cb363efa7329" providerId="ADAL" clId="{7481A666-63CA-4999-A97C-9EF01EFCE145}" dt="2022-03-22T10:51:31.454" v="27122" actId="20577"/>
          <ac:spMkLst>
            <pc:docMk/>
            <pc:sldMk cId="40727763" sldId="380"/>
            <ac:spMk id="23" creationId="{6A63C539-E1BF-4CDA-A6D8-4D16398AD128}"/>
          </ac:spMkLst>
        </pc:spChg>
        <pc:spChg chg="add mod">
          <ac:chgData name="Leonardo Marino" userId="c68ea51b-7b68-4a00-8128-cb363efa7329" providerId="ADAL" clId="{7481A666-63CA-4999-A97C-9EF01EFCE145}" dt="2022-03-22T12:15:52.956" v="28296" actId="27636"/>
          <ac:spMkLst>
            <pc:docMk/>
            <pc:sldMk cId="40727763" sldId="380"/>
            <ac:spMk id="25" creationId="{E0AF5AF1-253C-4417-882B-9BEBC1DEFEEE}"/>
          </ac:spMkLst>
        </pc:spChg>
        <pc:spChg chg="add del mod">
          <ac:chgData name="Leonardo Marino" userId="c68ea51b-7b68-4a00-8128-cb363efa7329" providerId="ADAL" clId="{7481A666-63CA-4999-A97C-9EF01EFCE145}" dt="2022-03-22T10:50:35.159" v="27109" actId="478"/>
          <ac:spMkLst>
            <pc:docMk/>
            <pc:sldMk cId="40727763" sldId="380"/>
            <ac:spMk id="28" creationId="{CB5828BC-38AE-4011-9554-0898FEC4BA6D}"/>
          </ac:spMkLst>
        </pc:spChg>
        <pc:spChg chg="add del mod">
          <ac:chgData name="Leonardo Marino" userId="c68ea51b-7b68-4a00-8128-cb363efa7329" providerId="ADAL" clId="{7481A666-63CA-4999-A97C-9EF01EFCE145}" dt="2022-03-22T10:50:35.159" v="27109" actId="478"/>
          <ac:spMkLst>
            <pc:docMk/>
            <pc:sldMk cId="40727763" sldId="380"/>
            <ac:spMk id="29" creationId="{82E050B2-5742-4A6E-A233-2D581DC18C9A}"/>
          </ac:spMkLst>
        </pc:spChg>
        <pc:spChg chg="add mod">
          <ac:chgData name="Leonardo Marino" userId="c68ea51b-7b68-4a00-8128-cb363efa7329" providerId="ADAL" clId="{7481A666-63CA-4999-A97C-9EF01EFCE145}" dt="2022-03-22T10:56:23.967" v="27454" actId="404"/>
          <ac:spMkLst>
            <pc:docMk/>
            <pc:sldMk cId="40727763" sldId="380"/>
            <ac:spMk id="30" creationId="{E87B0EAC-5424-478B-A046-B67BD59E3974}"/>
          </ac:spMkLst>
        </pc:spChg>
        <pc:spChg chg="add mod">
          <ac:chgData name="Leonardo Marino" userId="c68ea51b-7b68-4a00-8128-cb363efa7329" providerId="ADAL" clId="{7481A666-63CA-4999-A97C-9EF01EFCE145}" dt="2022-03-22T10:59:08.121" v="27499" actId="27636"/>
          <ac:spMkLst>
            <pc:docMk/>
            <pc:sldMk cId="40727763" sldId="380"/>
            <ac:spMk id="31" creationId="{044FD8E8-D9D3-4ADD-A5F8-5FBEB6AD8121}"/>
          </ac:spMkLst>
        </pc:spChg>
        <pc:spChg chg="add mod">
          <ac:chgData name="Leonardo Marino" userId="c68ea51b-7b68-4a00-8128-cb363efa7329" providerId="ADAL" clId="{7481A666-63CA-4999-A97C-9EF01EFCE145}" dt="2022-03-22T11:01:12.821" v="27603" actId="1076"/>
          <ac:spMkLst>
            <pc:docMk/>
            <pc:sldMk cId="40727763" sldId="380"/>
            <ac:spMk id="36" creationId="{82B26031-1BE8-4DF5-B07F-444F014C68B9}"/>
          </ac:spMkLst>
        </pc:spChg>
        <pc:spChg chg="add mod">
          <ac:chgData name="Leonardo Marino" userId="c68ea51b-7b68-4a00-8128-cb363efa7329" providerId="ADAL" clId="{7481A666-63CA-4999-A97C-9EF01EFCE145}" dt="2022-03-22T11:01:12.821" v="27603" actId="1076"/>
          <ac:spMkLst>
            <pc:docMk/>
            <pc:sldMk cId="40727763" sldId="380"/>
            <ac:spMk id="37" creationId="{323B6B92-458A-4CF8-81C4-277553432B08}"/>
          </ac:spMkLst>
        </pc:spChg>
        <pc:grpChg chg="add del mod">
          <ac:chgData name="Leonardo Marino" userId="c68ea51b-7b68-4a00-8128-cb363efa7329" providerId="ADAL" clId="{7481A666-63CA-4999-A97C-9EF01EFCE145}" dt="2022-03-22T10:50:35.159" v="27109" actId="478"/>
          <ac:grpSpMkLst>
            <pc:docMk/>
            <pc:sldMk cId="40727763" sldId="380"/>
            <ac:grpSpMk id="24" creationId="{FD393058-5165-486F-8897-8E204B68A997}"/>
          </ac:grpSpMkLst>
        </pc:grpChg>
        <pc:grpChg chg="add mod">
          <ac:chgData name="Leonardo Marino" userId="c68ea51b-7b68-4a00-8128-cb363efa7329" providerId="ADAL" clId="{7481A666-63CA-4999-A97C-9EF01EFCE145}" dt="2022-03-22T11:01:12.821" v="27603" actId="1076"/>
          <ac:grpSpMkLst>
            <pc:docMk/>
            <pc:sldMk cId="40727763" sldId="380"/>
            <ac:grpSpMk id="32" creationId="{50D587CC-18B6-4F60-B01A-A6C97BE919E7}"/>
          </ac:grpSpMkLst>
        </pc:grpChg>
        <pc:graphicFrameChg chg="add del mod">
          <ac:chgData name="Leonardo Marino" userId="c68ea51b-7b68-4a00-8128-cb363efa7329" providerId="ADAL" clId="{7481A666-63CA-4999-A97C-9EF01EFCE145}" dt="2022-03-21T22:18:03.170" v="20304"/>
          <ac:graphicFrameMkLst>
            <pc:docMk/>
            <pc:sldMk cId="40727763" sldId="380"/>
            <ac:graphicFrameMk id="2" creationId="{F416B53C-317D-4797-8387-34EFBD520DE1}"/>
          </ac:graphicFrameMkLst>
        </pc:graphicFrameChg>
        <pc:picChg chg="add mod">
          <ac:chgData name="Leonardo Marino" userId="c68ea51b-7b68-4a00-8128-cb363efa7329" providerId="ADAL" clId="{7481A666-63CA-4999-A97C-9EF01EFCE145}" dt="2022-03-22T10:50:55.965" v="27114" actId="1076"/>
          <ac:picMkLst>
            <pc:docMk/>
            <pc:sldMk cId="40727763" sldId="380"/>
            <ac:picMk id="7" creationId="{1DDF3BDD-0AEA-41AE-ACA8-6EB277A5FEED}"/>
          </ac:picMkLst>
        </pc:picChg>
        <pc:picChg chg="add mod">
          <ac:chgData name="Leonardo Marino" userId="c68ea51b-7b68-4a00-8128-cb363efa7329" providerId="ADAL" clId="{7481A666-63CA-4999-A97C-9EF01EFCE145}" dt="2022-03-22T10:50:55.965" v="27114" actId="1076"/>
          <ac:picMkLst>
            <pc:docMk/>
            <pc:sldMk cId="40727763" sldId="380"/>
            <ac:picMk id="9" creationId="{A5CF26F2-C0DB-46BB-A52E-D617F6C1CE69}"/>
          </ac:picMkLst>
        </pc:picChg>
        <pc:picChg chg="add mod">
          <ac:chgData name="Leonardo Marino" userId="c68ea51b-7b68-4a00-8128-cb363efa7329" providerId="ADAL" clId="{7481A666-63CA-4999-A97C-9EF01EFCE145}" dt="2022-03-22T10:50:55.965" v="27114" actId="1076"/>
          <ac:picMkLst>
            <pc:docMk/>
            <pc:sldMk cId="40727763" sldId="380"/>
            <ac:picMk id="10" creationId="{404E558A-0211-4449-A07C-23A8368FAED6}"/>
          </ac:picMkLst>
        </pc:picChg>
        <pc:picChg chg="mod">
          <ac:chgData name="Leonardo Marino" userId="c68ea51b-7b68-4a00-8128-cb363efa7329" providerId="ADAL" clId="{7481A666-63CA-4999-A97C-9EF01EFCE145}" dt="2022-03-22T10:49:39.767" v="27079"/>
          <ac:picMkLst>
            <pc:docMk/>
            <pc:sldMk cId="40727763" sldId="380"/>
            <ac:picMk id="25" creationId="{E85AE08E-8F46-4CA1-BA39-F1867502A675}"/>
          </ac:picMkLst>
        </pc:picChg>
        <pc:picChg chg="mod">
          <ac:chgData name="Leonardo Marino" userId="c68ea51b-7b68-4a00-8128-cb363efa7329" providerId="ADAL" clId="{7481A666-63CA-4999-A97C-9EF01EFCE145}" dt="2022-03-22T10:49:39.767" v="27079"/>
          <ac:picMkLst>
            <pc:docMk/>
            <pc:sldMk cId="40727763" sldId="380"/>
            <ac:picMk id="26" creationId="{65940307-1E95-4BE4-800A-8710AB96079C}"/>
          </ac:picMkLst>
        </pc:picChg>
        <pc:picChg chg="mod">
          <ac:chgData name="Leonardo Marino" userId="c68ea51b-7b68-4a00-8128-cb363efa7329" providerId="ADAL" clId="{7481A666-63CA-4999-A97C-9EF01EFCE145}" dt="2022-03-22T10:49:39.767" v="27079"/>
          <ac:picMkLst>
            <pc:docMk/>
            <pc:sldMk cId="40727763" sldId="380"/>
            <ac:picMk id="27" creationId="{6D8A919A-D213-4AD9-8D72-0C1544F30CA1}"/>
          </ac:picMkLst>
        </pc:picChg>
        <pc:picChg chg="mod">
          <ac:chgData name="Leonardo Marino" userId="c68ea51b-7b68-4a00-8128-cb363efa7329" providerId="ADAL" clId="{7481A666-63CA-4999-A97C-9EF01EFCE145}" dt="2022-03-22T10:52:30.452" v="27152"/>
          <ac:picMkLst>
            <pc:docMk/>
            <pc:sldMk cId="40727763" sldId="380"/>
            <ac:picMk id="33" creationId="{799A72F2-F709-489B-909B-C853B0B5B90C}"/>
          </ac:picMkLst>
        </pc:picChg>
        <pc:picChg chg="mod">
          <ac:chgData name="Leonardo Marino" userId="c68ea51b-7b68-4a00-8128-cb363efa7329" providerId="ADAL" clId="{7481A666-63CA-4999-A97C-9EF01EFCE145}" dt="2022-03-22T10:52:30.452" v="27152"/>
          <ac:picMkLst>
            <pc:docMk/>
            <pc:sldMk cId="40727763" sldId="380"/>
            <ac:picMk id="34" creationId="{B88D75C1-183F-418C-81DD-947E171A619F}"/>
          </ac:picMkLst>
        </pc:picChg>
        <pc:picChg chg="mod">
          <ac:chgData name="Leonardo Marino" userId="c68ea51b-7b68-4a00-8128-cb363efa7329" providerId="ADAL" clId="{7481A666-63CA-4999-A97C-9EF01EFCE145}" dt="2022-03-22T10:52:30.452" v="27152"/>
          <ac:picMkLst>
            <pc:docMk/>
            <pc:sldMk cId="40727763" sldId="380"/>
            <ac:picMk id="35" creationId="{EC895079-2C79-499C-BD1D-8779813A1F5F}"/>
          </ac:picMkLst>
        </pc:picChg>
      </pc:sldChg>
      <pc:sldChg chg="addSp delSp modSp add mod modClrScheme chgLayout">
        <pc:chgData name="Leonardo Marino" userId="c68ea51b-7b68-4a00-8128-cb363efa7329" providerId="ADAL" clId="{7481A666-63CA-4999-A97C-9EF01EFCE145}" dt="2022-03-22T09:31:00.681" v="25196" actId="14100"/>
        <pc:sldMkLst>
          <pc:docMk/>
          <pc:sldMk cId="1349951766" sldId="381"/>
        </pc:sldMkLst>
        <pc:spChg chg="add del mod ord">
          <ac:chgData name="Leonardo Marino" userId="c68ea51b-7b68-4a00-8128-cb363efa7329" providerId="ADAL" clId="{7481A666-63CA-4999-A97C-9EF01EFCE145}" dt="2022-03-21T23:54:15.893" v="22380" actId="478"/>
          <ac:spMkLst>
            <pc:docMk/>
            <pc:sldMk cId="1349951766" sldId="381"/>
            <ac:spMk id="2" creationId="{258C21A1-2645-450F-B75E-6C70C4124492}"/>
          </ac:spMkLst>
        </pc:spChg>
        <pc:spChg chg="add del mod ord">
          <ac:chgData name="Leonardo Marino" userId="c68ea51b-7b68-4a00-8128-cb363efa7329" providerId="ADAL" clId="{7481A666-63CA-4999-A97C-9EF01EFCE145}" dt="2022-03-21T23:54:15.893" v="22380" actId="478"/>
          <ac:spMkLst>
            <pc:docMk/>
            <pc:sldMk cId="1349951766" sldId="381"/>
            <ac:spMk id="3" creationId="{013F8F77-DCFB-475D-8AEE-280B303F5192}"/>
          </ac:spMkLst>
        </pc:spChg>
        <pc:spChg chg="mod ord">
          <ac:chgData name="Leonardo Marino" userId="c68ea51b-7b68-4a00-8128-cb363efa7329" providerId="ADAL" clId="{7481A666-63CA-4999-A97C-9EF01EFCE145}" dt="2022-03-21T23:54:12.552" v="22378" actId="700"/>
          <ac:spMkLst>
            <pc:docMk/>
            <pc:sldMk cId="1349951766" sldId="381"/>
            <ac:spMk id="4" creationId="{00000000-0000-0000-0000-000000000000}"/>
          </ac:spMkLst>
        </pc:spChg>
        <pc:spChg chg="add del mod">
          <ac:chgData name="Leonardo Marino" userId="c68ea51b-7b68-4a00-8128-cb363efa7329" providerId="ADAL" clId="{7481A666-63CA-4999-A97C-9EF01EFCE145}" dt="2022-03-22T09:16:10.721" v="24877" actId="478"/>
          <ac:spMkLst>
            <pc:docMk/>
            <pc:sldMk cId="1349951766" sldId="381"/>
            <ac:spMk id="6" creationId="{602FEF2B-954A-4F2B-86B7-E7311B787925}"/>
          </ac:spMkLst>
        </pc:spChg>
        <pc:spChg chg="mod">
          <ac:chgData name="Leonardo Marino" userId="c68ea51b-7b68-4a00-8128-cb363efa7329" providerId="ADAL" clId="{7481A666-63CA-4999-A97C-9EF01EFCE145}" dt="2022-03-22T09:30:55.795" v="25195" actId="1037"/>
          <ac:spMkLst>
            <pc:docMk/>
            <pc:sldMk cId="1349951766" sldId="381"/>
            <ac:spMk id="8" creationId="{B9F649EC-E15A-40AC-8B53-B9AF2EA00276}"/>
          </ac:spMkLst>
        </pc:spChg>
        <pc:spChg chg="add mod ord">
          <ac:chgData name="Leonardo Marino" userId="c68ea51b-7b68-4a00-8128-cb363efa7329" providerId="ADAL" clId="{7481A666-63CA-4999-A97C-9EF01EFCE145}" dt="2022-03-22T09:30:55.795" v="25195" actId="1037"/>
          <ac:spMkLst>
            <pc:docMk/>
            <pc:sldMk cId="1349951766" sldId="381"/>
            <ac:spMk id="13" creationId="{AF72C7E4-CD5E-4066-B927-E3BAD4660548}"/>
          </ac:spMkLst>
        </pc:spChg>
        <pc:spChg chg="add mod ord">
          <ac:chgData name="Leonardo Marino" userId="c68ea51b-7b68-4a00-8128-cb363efa7329" providerId="ADAL" clId="{7481A666-63CA-4999-A97C-9EF01EFCE145}" dt="2022-03-22T09:31:00.681" v="25196" actId="14100"/>
          <ac:spMkLst>
            <pc:docMk/>
            <pc:sldMk cId="1349951766" sldId="381"/>
            <ac:spMk id="16" creationId="{B2B7A1F0-3BD8-45C6-825B-694B95A8F173}"/>
          </ac:spMkLst>
        </pc:spChg>
        <pc:spChg chg="add del mod">
          <ac:chgData name="Leonardo Marino" userId="c68ea51b-7b68-4a00-8128-cb363efa7329" providerId="ADAL" clId="{7481A666-63CA-4999-A97C-9EF01EFCE145}" dt="2022-03-22T08:13:40.790" v="24186" actId="478"/>
          <ac:spMkLst>
            <pc:docMk/>
            <pc:sldMk cId="1349951766" sldId="381"/>
            <ac:spMk id="17" creationId="{CE4FFC15-44C0-43B7-9AF0-96D56DB29FB0}"/>
          </ac:spMkLst>
        </pc:spChg>
        <pc:spChg chg="add mod">
          <ac:chgData name="Leonardo Marino" userId="c68ea51b-7b68-4a00-8128-cb363efa7329" providerId="ADAL" clId="{7481A666-63CA-4999-A97C-9EF01EFCE145}" dt="2022-03-22T09:22:03.018" v="24903" actId="1076"/>
          <ac:spMkLst>
            <pc:docMk/>
            <pc:sldMk cId="1349951766" sldId="381"/>
            <ac:spMk id="20" creationId="{686BCEF0-7D10-4385-AEB1-320A5F174C9C}"/>
          </ac:spMkLst>
        </pc:spChg>
        <pc:spChg chg="mod">
          <ac:chgData name="Leonardo Marino" userId="c68ea51b-7b68-4a00-8128-cb363efa7329" providerId="ADAL" clId="{7481A666-63CA-4999-A97C-9EF01EFCE145}" dt="2022-03-22T09:15:53.178" v="24872" actId="20577"/>
          <ac:spMkLst>
            <pc:docMk/>
            <pc:sldMk cId="1349951766" sldId="381"/>
            <ac:spMk id="21" creationId="{9B9EF211-4B9D-4EFA-A265-63C3C448FF71}"/>
          </ac:spMkLst>
        </pc:spChg>
        <pc:spChg chg="add del mod">
          <ac:chgData name="Leonardo Marino" userId="c68ea51b-7b68-4a00-8128-cb363efa7329" providerId="ADAL" clId="{7481A666-63CA-4999-A97C-9EF01EFCE145}" dt="2022-03-22T09:10:35.538" v="24630" actId="478"/>
          <ac:spMkLst>
            <pc:docMk/>
            <pc:sldMk cId="1349951766" sldId="381"/>
            <ac:spMk id="22" creationId="{28C4668F-1378-4E10-B4F4-80A219FA3F1A}"/>
          </ac:spMkLst>
        </pc:spChg>
        <pc:spChg chg="add mod">
          <ac:chgData name="Leonardo Marino" userId="c68ea51b-7b68-4a00-8128-cb363efa7329" providerId="ADAL" clId="{7481A666-63CA-4999-A97C-9EF01EFCE145}" dt="2022-03-22T09:25:08.934" v="24997" actId="1076"/>
          <ac:spMkLst>
            <pc:docMk/>
            <pc:sldMk cId="1349951766" sldId="381"/>
            <ac:spMk id="26" creationId="{7022D08D-4A8E-4167-87B3-01F694AF05EF}"/>
          </ac:spMkLst>
        </pc:spChg>
        <pc:spChg chg="add mod">
          <ac:chgData name="Leonardo Marino" userId="c68ea51b-7b68-4a00-8128-cb363efa7329" providerId="ADAL" clId="{7481A666-63CA-4999-A97C-9EF01EFCE145}" dt="2022-03-22T09:22:03.018" v="24903" actId="1076"/>
          <ac:spMkLst>
            <pc:docMk/>
            <pc:sldMk cId="1349951766" sldId="381"/>
            <ac:spMk id="27" creationId="{28BE0520-8D7C-4D55-90CD-F8E449BCD836}"/>
          </ac:spMkLst>
        </pc:spChg>
        <pc:spChg chg="add mod">
          <ac:chgData name="Leonardo Marino" userId="c68ea51b-7b68-4a00-8128-cb363efa7329" providerId="ADAL" clId="{7481A666-63CA-4999-A97C-9EF01EFCE145}" dt="2022-03-22T09:24:37.462" v="24996" actId="20577"/>
          <ac:spMkLst>
            <pc:docMk/>
            <pc:sldMk cId="1349951766" sldId="381"/>
            <ac:spMk id="28" creationId="{5FA5A9A4-9EA8-489D-B8F4-157251442317}"/>
          </ac:spMkLst>
        </pc:spChg>
        <pc:picChg chg="add mod">
          <ac:chgData name="Leonardo Marino" userId="c68ea51b-7b68-4a00-8128-cb363efa7329" providerId="ADAL" clId="{7481A666-63CA-4999-A97C-9EF01EFCE145}" dt="2022-03-22T09:25:08.934" v="24997" actId="1076"/>
          <ac:picMkLst>
            <pc:docMk/>
            <pc:sldMk cId="1349951766" sldId="381"/>
            <ac:picMk id="5" creationId="{0CCD9357-7023-4A59-B4E5-8D2383BBE8BC}"/>
          </ac:picMkLst>
        </pc:picChg>
        <pc:picChg chg="add del mod">
          <ac:chgData name="Leonardo Marino" userId="c68ea51b-7b68-4a00-8128-cb363efa7329" providerId="ADAL" clId="{7481A666-63CA-4999-A97C-9EF01EFCE145}" dt="2022-03-22T09:15:46.628" v="24849" actId="478"/>
          <ac:picMkLst>
            <pc:docMk/>
            <pc:sldMk cId="1349951766" sldId="381"/>
            <ac:picMk id="9" creationId="{D246F9C4-4941-4644-AEE8-EC45C50BBE1E}"/>
          </ac:picMkLst>
        </pc:picChg>
        <pc:picChg chg="add mod modCrop">
          <ac:chgData name="Leonardo Marino" userId="c68ea51b-7b68-4a00-8128-cb363efa7329" providerId="ADAL" clId="{7481A666-63CA-4999-A97C-9EF01EFCE145}" dt="2022-03-22T09:30:55.795" v="25195" actId="1037"/>
          <ac:picMkLst>
            <pc:docMk/>
            <pc:sldMk cId="1349951766" sldId="381"/>
            <ac:picMk id="11" creationId="{6DAC63AF-C3E3-4B76-B450-E8265FAC7658}"/>
          </ac:picMkLst>
        </pc:picChg>
        <pc:picChg chg="add mod">
          <ac:chgData name="Leonardo Marino" userId="c68ea51b-7b68-4a00-8128-cb363efa7329" providerId="ADAL" clId="{7481A666-63CA-4999-A97C-9EF01EFCE145}" dt="2022-03-22T09:30:55.795" v="25195" actId="1037"/>
          <ac:picMkLst>
            <pc:docMk/>
            <pc:sldMk cId="1349951766" sldId="381"/>
            <ac:picMk id="14" creationId="{37BD2275-3624-43CF-B26D-0A5E9735B9EC}"/>
          </ac:picMkLst>
        </pc:picChg>
        <pc:picChg chg="add mod">
          <ac:chgData name="Leonardo Marino" userId="c68ea51b-7b68-4a00-8128-cb363efa7329" providerId="ADAL" clId="{7481A666-63CA-4999-A97C-9EF01EFCE145}" dt="2022-03-22T09:22:03.018" v="24903" actId="1076"/>
          <ac:picMkLst>
            <pc:docMk/>
            <pc:sldMk cId="1349951766" sldId="381"/>
            <ac:picMk id="18" creationId="{39A25401-4B7F-4DB7-A940-6ED00B5C92C2}"/>
          </ac:picMkLst>
        </pc:picChg>
        <pc:picChg chg="add mod modCrop">
          <ac:chgData name="Leonardo Marino" userId="c68ea51b-7b68-4a00-8128-cb363efa7329" providerId="ADAL" clId="{7481A666-63CA-4999-A97C-9EF01EFCE145}" dt="2022-03-22T09:30:55.795" v="25195" actId="1037"/>
          <ac:picMkLst>
            <pc:docMk/>
            <pc:sldMk cId="1349951766" sldId="381"/>
            <ac:picMk id="23" creationId="{EE626251-3A62-4338-B27B-80C84416D307}"/>
          </ac:picMkLst>
        </pc:picChg>
        <pc:picChg chg="add mod modCrop">
          <ac:chgData name="Leonardo Marino" userId="c68ea51b-7b68-4a00-8128-cb363efa7329" providerId="ADAL" clId="{7481A666-63CA-4999-A97C-9EF01EFCE145}" dt="2022-03-22T09:30:55.795" v="25195" actId="1037"/>
          <ac:picMkLst>
            <pc:docMk/>
            <pc:sldMk cId="1349951766" sldId="381"/>
            <ac:picMk id="24" creationId="{A961DB86-55CF-41E6-B97E-A93E8B2974FF}"/>
          </ac:picMkLst>
        </pc:picChg>
        <pc:picChg chg="add mod modCrop">
          <ac:chgData name="Leonardo Marino" userId="c68ea51b-7b68-4a00-8128-cb363efa7329" providerId="ADAL" clId="{7481A666-63CA-4999-A97C-9EF01EFCE145}" dt="2022-03-22T09:30:55.795" v="25195" actId="1037"/>
          <ac:picMkLst>
            <pc:docMk/>
            <pc:sldMk cId="1349951766" sldId="381"/>
            <ac:picMk id="25" creationId="{44F30EB4-F195-49E6-850E-2028845D731A}"/>
          </ac:picMkLst>
        </pc:picChg>
      </pc:sldChg>
      <pc:sldChg chg="addSp delSp modSp add mod ord modClrScheme chgLayout">
        <pc:chgData name="Leonardo Marino" userId="c68ea51b-7b68-4a00-8128-cb363efa7329" providerId="ADAL" clId="{7481A666-63CA-4999-A97C-9EF01EFCE145}" dt="2022-03-22T10:38:15.796" v="26635" actId="20577"/>
        <pc:sldMkLst>
          <pc:docMk/>
          <pc:sldMk cId="3230379875" sldId="382"/>
        </pc:sldMkLst>
        <pc:spChg chg="add del mod ord">
          <ac:chgData name="Leonardo Marino" userId="c68ea51b-7b68-4a00-8128-cb363efa7329" providerId="ADAL" clId="{7481A666-63CA-4999-A97C-9EF01EFCE145}" dt="2022-03-21T23:52:23.019" v="22352" actId="478"/>
          <ac:spMkLst>
            <pc:docMk/>
            <pc:sldMk cId="3230379875" sldId="382"/>
            <ac:spMk id="2" creationId="{F0DA685F-461E-4B2C-B434-1FE03D8D859B}"/>
          </ac:spMkLst>
        </pc:spChg>
        <pc:spChg chg="add del mod ord">
          <ac:chgData name="Leonardo Marino" userId="c68ea51b-7b68-4a00-8128-cb363efa7329" providerId="ADAL" clId="{7481A666-63CA-4999-A97C-9EF01EFCE145}" dt="2022-03-21T23:52:23.019" v="22352" actId="478"/>
          <ac:spMkLst>
            <pc:docMk/>
            <pc:sldMk cId="3230379875" sldId="382"/>
            <ac:spMk id="3" creationId="{BAE62D44-4FA4-48DD-AF61-5A133C94A800}"/>
          </ac:spMkLst>
        </pc:spChg>
        <pc:spChg chg="mod ord">
          <ac:chgData name="Leonardo Marino" userId="c68ea51b-7b68-4a00-8128-cb363efa7329" providerId="ADAL" clId="{7481A666-63CA-4999-A97C-9EF01EFCE145}" dt="2022-03-21T23:52:19.385" v="22350" actId="700"/>
          <ac:spMkLst>
            <pc:docMk/>
            <pc:sldMk cId="3230379875" sldId="382"/>
            <ac:spMk id="4" creationId="{00000000-0000-0000-0000-000000000000}"/>
          </ac:spMkLst>
        </pc:spChg>
        <pc:spChg chg="add mod">
          <ac:chgData name="Leonardo Marino" userId="c68ea51b-7b68-4a00-8128-cb363efa7329" providerId="ADAL" clId="{7481A666-63CA-4999-A97C-9EF01EFCE145}" dt="2022-03-22T10:37:36.437" v="26594" actId="1076"/>
          <ac:spMkLst>
            <pc:docMk/>
            <pc:sldMk cId="3230379875" sldId="382"/>
            <ac:spMk id="5" creationId="{87175929-8600-4F8B-BF5D-0B68D2276143}"/>
          </ac:spMkLst>
        </pc:spChg>
        <pc:spChg chg="mod">
          <ac:chgData name="Leonardo Marino" userId="c68ea51b-7b68-4a00-8128-cb363efa7329" providerId="ADAL" clId="{7481A666-63CA-4999-A97C-9EF01EFCE145}" dt="2022-03-21T16:04:00.369" v="13589" actId="552"/>
          <ac:spMkLst>
            <pc:docMk/>
            <pc:sldMk cId="3230379875" sldId="382"/>
            <ac:spMk id="8" creationId="{B9F649EC-E15A-40AC-8B53-B9AF2EA00276}"/>
          </ac:spMkLst>
        </pc:spChg>
        <pc:spChg chg="add mod">
          <ac:chgData name="Leonardo Marino" userId="c68ea51b-7b68-4a00-8128-cb363efa7329" providerId="ADAL" clId="{7481A666-63CA-4999-A97C-9EF01EFCE145}" dt="2022-03-22T10:37:36.437" v="26594" actId="1076"/>
          <ac:spMkLst>
            <pc:docMk/>
            <pc:sldMk cId="3230379875" sldId="382"/>
            <ac:spMk id="9" creationId="{0048C24D-9E2E-441A-852C-22741B6941D4}"/>
          </ac:spMkLst>
        </pc:spChg>
        <pc:spChg chg="add mod">
          <ac:chgData name="Leonardo Marino" userId="c68ea51b-7b68-4a00-8128-cb363efa7329" providerId="ADAL" clId="{7481A666-63CA-4999-A97C-9EF01EFCE145}" dt="2022-03-22T10:38:15.796" v="26635" actId="20577"/>
          <ac:spMkLst>
            <pc:docMk/>
            <pc:sldMk cId="3230379875" sldId="382"/>
            <ac:spMk id="10" creationId="{799BD75A-2AE9-4EC8-B4D3-9C082E7CC334}"/>
          </ac:spMkLst>
        </pc:spChg>
        <pc:spChg chg="add mod ord">
          <ac:chgData name="Leonardo Marino" userId="c68ea51b-7b68-4a00-8128-cb363efa7329" providerId="ADAL" clId="{7481A666-63CA-4999-A97C-9EF01EFCE145}" dt="2022-03-20T17:14:59.416" v="11441" actId="171"/>
          <ac:spMkLst>
            <pc:docMk/>
            <pc:sldMk cId="3230379875" sldId="382"/>
            <ac:spMk id="15" creationId="{1C50A7B9-4946-4373-886B-C775923FF4A9}"/>
          </ac:spMkLst>
        </pc:spChg>
        <pc:spChg chg="add mod">
          <ac:chgData name="Leonardo Marino" userId="c68ea51b-7b68-4a00-8128-cb363efa7329" providerId="ADAL" clId="{7481A666-63CA-4999-A97C-9EF01EFCE145}" dt="2022-03-20T17:15:41.016" v="11445" actId="1076"/>
          <ac:spMkLst>
            <pc:docMk/>
            <pc:sldMk cId="3230379875" sldId="382"/>
            <ac:spMk id="17" creationId="{E10574BD-42D3-485D-ACF4-5FA195C814B4}"/>
          </ac:spMkLst>
        </pc:spChg>
        <pc:spChg chg="mod">
          <ac:chgData name="Leonardo Marino" userId="c68ea51b-7b68-4a00-8128-cb363efa7329" providerId="ADAL" clId="{7481A666-63CA-4999-A97C-9EF01EFCE145}" dt="2022-03-20T13:22:52.472" v="8222" actId="20577"/>
          <ac:spMkLst>
            <pc:docMk/>
            <pc:sldMk cId="3230379875" sldId="382"/>
            <ac:spMk id="21" creationId="{9B9EF211-4B9D-4EFA-A265-63C3C448FF71}"/>
          </ac:spMkLst>
        </pc:spChg>
        <pc:picChg chg="add mod">
          <ac:chgData name="Leonardo Marino" userId="c68ea51b-7b68-4a00-8128-cb363efa7329" providerId="ADAL" clId="{7481A666-63CA-4999-A97C-9EF01EFCE145}" dt="2022-03-21T16:04:05.783" v="13596" actId="1038"/>
          <ac:picMkLst>
            <pc:docMk/>
            <pc:sldMk cId="3230379875" sldId="382"/>
            <ac:picMk id="6" creationId="{E5DF95A7-0C6B-42CA-81DE-A32E64DE96E4}"/>
          </ac:picMkLst>
        </pc:picChg>
        <pc:picChg chg="add mod ord">
          <ac:chgData name="Leonardo Marino" userId="c68ea51b-7b68-4a00-8128-cb363efa7329" providerId="ADAL" clId="{7481A666-63CA-4999-A97C-9EF01EFCE145}" dt="2022-03-20T17:08:41.052" v="11311" actId="1076"/>
          <ac:picMkLst>
            <pc:docMk/>
            <pc:sldMk cId="3230379875" sldId="382"/>
            <ac:picMk id="7" creationId="{C7D214FD-6BE6-42EE-9D50-4169531DCF12}"/>
          </ac:picMkLst>
        </pc:picChg>
        <pc:picChg chg="add mod">
          <ac:chgData name="Leonardo Marino" userId="c68ea51b-7b68-4a00-8128-cb363efa7329" providerId="ADAL" clId="{7481A666-63CA-4999-A97C-9EF01EFCE145}" dt="2022-03-19T14:39:02.888" v="5693" actId="1076"/>
          <ac:picMkLst>
            <pc:docMk/>
            <pc:sldMk cId="3230379875" sldId="382"/>
            <ac:picMk id="11" creationId="{F586DB5C-E4B7-40D3-AD78-F6A773BB5315}"/>
          </ac:picMkLst>
        </pc:picChg>
        <pc:picChg chg="add mod">
          <ac:chgData name="Leonardo Marino" userId="c68ea51b-7b68-4a00-8128-cb363efa7329" providerId="ADAL" clId="{7481A666-63CA-4999-A97C-9EF01EFCE145}" dt="2022-03-22T10:37:44.018" v="26597" actId="1076"/>
          <ac:picMkLst>
            <pc:docMk/>
            <pc:sldMk cId="3230379875" sldId="382"/>
            <ac:picMk id="12" creationId="{896DB6AC-FFB9-4697-BB68-576EE8179999}"/>
          </ac:picMkLst>
        </pc:picChg>
        <pc:picChg chg="add mod modCrop">
          <ac:chgData name="Leonardo Marino" userId="c68ea51b-7b68-4a00-8128-cb363efa7329" providerId="ADAL" clId="{7481A666-63CA-4999-A97C-9EF01EFCE145}" dt="2022-03-20T17:16:30.707" v="11463" actId="1038"/>
          <ac:picMkLst>
            <pc:docMk/>
            <pc:sldMk cId="3230379875" sldId="382"/>
            <ac:picMk id="13" creationId="{B0E9F601-89F5-419E-8522-8A05C1E2F3AC}"/>
          </ac:picMkLst>
        </pc:picChg>
        <pc:picChg chg="add del mod">
          <ac:chgData name="Leonardo Marino" userId="c68ea51b-7b68-4a00-8128-cb363efa7329" providerId="ADAL" clId="{7481A666-63CA-4999-A97C-9EF01EFCE145}" dt="2022-03-20T17:14:03.935" v="11420" actId="478"/>
          <ac:picMkLst>
            <pc:docMk/>
            <pc:sldMk cId="3230379875" sldId="382"/>
            <ac:picMk id="14" creationId="{87BE1A27-239E-4E4F-9BD0-6474B0AD803A}"/>
          </ac:picMkLst>
        </pc:picChg>
        <pc:picChg chg="add mod ord modCrop">
          <ac:chgData name="Leonardo Marino" userId="c68ea51b-7b68-4a00-8128-cb363efa7329" providerId="ADAL" clId="{7481A666-63CA-4999-A97C-9EF01EFCE145}" dt="2022-03-20T17:16:23.449" v="11462" actId="1038"/>
          <ac:picMkLst>
            <pc:docMk/>
            <pc:sldMk cId="3230379875" sldId="382"/>
            <ac:picMk id="16" creationId="{2B33E9CF-5611-49D7-9970-B23C188C10A7}"/>
          </ac:picMkLst>
        </pc:picChg>
      </pc:sldChg>
      <pc:sldChg chg="addSp delSp modSp add mod ord modClrScheme chgLayout">
        <pc:chgData name="Leonardo Marino" userId="c68ea51b-7b68-4a00-8128-cb363efa7329" providerId="ADAL" clId="{7481A666-63CA-4999-A97C-9EF01EFCE145}" dt="2022-03-22T11:35:38.607" v="27864" actId="21"/>
        <pc:sldMkLst>
          <pc:docMk/>
          <pc:sldMk cId="2191098670" sldId="383"/>
        </pc:sldMkLst>
        <pc:spChg chg="add del mod ord">
          <ac:chgData name="Leonardo Marino" userId="c68ea51b-7b68-4a00-8128-cb363efa7329" providerId="ADAL" clId="{7481A666-63CA-4999-A97C-9EF01EFCE145}" dt="2022-03-21T23:54:25.717" v="22383" actId="478"/>
          <ac:spMkLst>
            <pc:docMk/>
            <pc:sldMk cId="2191098670" sldId="383"/>
            <ac:spMk id="2" creationId="{49610940-DBF1-4A51-98B4-B31938DC4EE3}"/>
          </ac:spMkLst>
        </pc:spChg>
        <pc:spChg chg="add del mod ord">
          <ac:chgData name="Leonardo Marino" userId="c68ea51b-7b68-4a00-8128-cb363efa7329" providerId="ADAL" clId="{7481A666-63CA-4999-A97C-9EF01EFCE145}" dt="2022-03-21T23:54:25.717" v="22383" actId="478"/>
          <ac:spMkLst>
            <pc:docMk/>
            <pc:sldMk cId="2191098670" sldId="383"/>
            <ac:spMk id="3" creationId="{3400F053-6769-4A78-9442-DCD4031F8156}"/>
          </ac:spMkLst>
        </pc:spChg>
        <pc:spChg chg="mod ord">
          <ac:chgData name="Leonardo Marino" userId="c68ea51b-7b68-4a00-8128-cb363efa7329" providerId="ADAL" clId="{7481A666-63CA-4999-A97C-9EF01EFCE145}" dt="2022-03-21T23:54:19.735" v="22381" actId="700"/>
          <ac:spMkLst>
            <pc:docMk/>
            <pc:sldMk cId="2191098670" sldId="383"/>
            <ac:spMk id="4" creationId="{00000000-0000-0000-0000-000000000000}"/>
          </ac:spMkLst>
        </pc:spChg>
        <pc:spChg chg="mod">
          <ac:chgData name="Leonardo Marino" userId="c68ea51b-7b68-4a00-8128-cb363efa7329" providerId="ADAL" clId="{7481A666-63CA-4999-A97C-9EF01EFCE145}" dt="2022-03-22T10:39:59.038" v="26713" actId="1076"/>
          <ac:spMkLst>
            <pc:docMk/>
            <pc:sldMk cId="2191098670" sldId="383"/>
            <ac:spMk id="8" creationId="{B9F649EC-E15A-40AC-8B53-B9AF2EA00276}"/>
          </ac:spMkLst>
        </pc:spChg>
        <pc:spChg chg="add mod">
          <ac:chgData name="Leonardo Marino" userId="c68ea51b-7b68-4a00-8128-cb363efa7329" providerId="ADAL" clId="{7481A666-63CA-4999-A97C-9EF01EFCE145}" dt="2022-03-22T09:27:15.447" v="25147" actId="21"/>
          <ac:spMkLst>
            <pc:docMk/>
            <pc:sldMk cId="2191098670" sldId="383"/>
            <ac:spMk id="9" creationId="{60D3145A-45DE-40B8-A0BE-EB634E777C93}"/>
          </ac:spMkLst>
        </pc:spChg>
        <pc:spChg chg="add mod">
          <ac:chgData name="Leonardo Marino" userId="c68ea51b-7b68-4a00-8128-cb363efa7329" providerId="ADAL" clId="{7481A666-63CA-4999-A97C-9EF01EFCE145}" dt="2022-03-22T10:40:05.034" v="26714" actId="1076"/>
          <ac:spMkLst>
            <pc:docMk/>
            <pc:sldMk cId="2191098670" sldId="383"/>
            <ac:spMk id="11" creationId="{0DEBC35A-4606-4906-B5AD-04C6AAA29011}"/>
          </ac:spMkLst>
        </pc:spChg>
        <pc:spChg chg="add mod">
          <ac:chgData name="Leonardo Marino" userId="c68ea51b-7b68-4a00-8128-cb363efa7329" providerId="ADAL" clId="{7481A666-63CA-4999-A97C-9EF01EFCE145}" dt="2022-03-22T10:40:05.034" v="26714" actId="1076"/>
          <ac:spMkLst>
            <pc:docMk/>
            <pc:sldMk cId="2191098670" sldId="383"/>
            <ac:spMk id="14" creationId="{6E4FBFFF-CE1B-4CC0-9F6C-9FA014C9245A}"/>
          </ac:spMkLst>
        </pc:spChg>
        <pc:spChg chg="add del mod">
          <ac:chgData name="Leonardo Marino" userId="c68ea51b-7b68-4a00-8128-cb363efa7329" providerId="ADAL" clId="{7481A666-63CA-4999-A97C-9EF01EFCE145}" dt="2022-03-22T11:35:38.607" v="27864" actId="21"/>
          <ac:spMkLst>
            <pc:docMk/>
            <pc:sldMk cId="2191098670" sldId="383"/>
            <ac:spMk id="15" creationId="{6CEB87B5-1B20-4DD2-AB34-E4A626B18B78}"/>
          </ac:spMkLst>
        </pc:spChg>
        <pc:spChg chg="mod">
          <ac:chgData name="Leonardo Marino" userId="c68ea51b-7b68-4a00-8128-cb363efa7329" providerId="ADAL" clId="{7481A666-63CA-4999-A97C-9EF01EFCE145}" dt="2022-03-19T13:38:51.333" v="4988" actId="20577"/>
          <ac:spMkLst>
            <pc:docMk/>
            <pc:sldMk cId="2191098670" sldId="383"/>
            <ac:spMk id="21" creationId="{9B9EF211-4B9D-4EFA-A265-63C3C448FF71}"/>
          </ac:spMkLst>
        </pc:spChg>
        <pc:picChg chg="add del mod">
          <ac:chgData name="Leonardo Marino" userId="c68ea51b-7b68-4a00-8128-cb363efa7329" providerId="ADAL" clId="{7481A666-63CA-4999-A97C-9EF01EFCE145}" dt="2022-03-19T13:38:01.432" v="4956" actId="21"/>
          <ac:picMkLst>
            <pc:docMk/>
            <pc:sldMk cId="2191098670" sldId="383"/>
            <ac:picMk id="3" creationId="{2AC87AD9-78B5-41F9-9546-8FF43FA4E13D}"/>
          </ac:picMkLst>
        </pc:picChg>
        <pc:picChg chg="add mod">
          <ac:chgData name="Leonardo Marino" userId="c68ea51b-7b68-4a00-8128-cb363efa7329" providerId="ADAL" clId="{7481A666-63CA-4999-A97C-9EF01EFCE145}" dt="2022-03-22T10:40:05.034" v="26714" actId="1076"/>
          <ac:picMkLst>
            <pc:docMk/>
            <pc:sldMk cId="2191098670" sldId="383"/>
            <ac:picMk id="7" creationId="{90D1E868-EBBC-4851-B5D2-C700876E7943}"/>
          </ac:picMkLst>
        </pc:picChg>
        <pc:picChg chg="add mod">
          <ac:chgData name="Leonardo Marino" userId="c68ea51b-7b68-4a00-8128-cb363efa7329" providerId="ADAL" clId="{7481A666-63CA-4999-A97C-9EF01EFCE145}" dt="2022-03-22T10:40:05.034" v="26714" actId="1076"/>
          <ac:picMkLst>
            <pc:docMk/>
            <pc:sldMk cId="2191098670" sldId="383"/>
            <ac:picMk id="12" creationId="{D8222CE4-1008-4B74-A89D-2C0353288E57}"/>
          </ac:picMkLst>
        </pc:picChg>
      </pc:sldChg>
      <pc:sldChg chg="modSp add del mod ord">
        <pc:chgData name="Leonardo Marino" userId="c68ea51b-7b68-4a00-8128-cb363efa7329" providerId="ADAL" clId="{7481A666-63CA-4999-A97C-9EF01EFCE145}" dt="2022-03-22T11:02:45.563" v="27610" actId="47"/>
        <pc:sldMkLst>
          <pc:docMk/>
          <pc:sldMk cId="2324499854" sldId="384"/>
        </pc:sldMkLst>
        <pc:spChg chg="mod">
          <ac:chgData name="Leonardo Marino" userId="c68ea51b-7b68-4a00-8128-cb363efa7329" providerId="ADAL" clId="{7481A666-63CA-4999-A97C-9EF01EFCE145}" dt="2022-03-22T11:02:41.057" v="27609" actId="20577"/>
          <ac:spMkLst>
            <pc:docMk/>
            <pc:sldMk cId="2324499854" sldId="384"/>
            <ac:spMk id="8" creationId="{B9F649EC-E15A-40AC-8B53-B9AF2EA00276}"/>
          </ac:spMkLst>
        </pc:spChg>
        <pc:spChg chg="mod">
          <ac:chgData name="Leonardo Marino" userId="c68ea51b-7b68-4a00-8128-cb363efa7329" providerId="ADAL" clId="{7481A666-63CA-4999-A97C-9EF01EFCE145}" dt="2022-03-19T11:02:57.432" v="376" actId="20577"/>
          <ac:spMkLst>
            <pc:docMk/>
            <pc:sldMk cId="2324499854" sldId="384"/>
            <ac:spMk id="21" creationId="{9B9EF211-4B9D-4EFA-A265-63C3C448FF71}"/>
          </ac:spMkLst>
        </pc:spChg>
      </pc:sldChg>
      <pc:sldChg chg="modSp add del mod ord">
        <pc:chgData name="Leonardo Marino" userId="c68ea51b-7b68-4a00-8128-cb363efa7329" providerId="ADAL" clId="{7481A666-63CA-4999-A97C-9EF01EFCE145}" dt="2022-03-20T12:00:45.506" v="6777" actId="47"/>
        <pc:sldMkLst>
          <pc:docMk/>
          <pc:sldMk cId="3995429726" sldId="385"/>
        </pc:sldMkLst>
        <pc:spChg chg="mod">
          <ac:chgData name="Leonardo Marino" userId="c68ea51b-7b68-4a00-8128-cb363efa7329" providerId="ADAL" clId="{7481A666-63CA-4999-A97C-9EF01EFCE145}" dt="2022-03-19T11:23:35.089" v="1968" actId="20577"/>
          <ac:spMkLst>
            <pc:docMk/>
            <pc:sldMk cId="3995429726" sldId="385"/>
            <ac:spMk id="8" creationId="{B9F649EC-E15A-40AC-8B53-B9AF2EA00276}"/>
          </ac:spMkLst>
        </pc:spChg>
        <pc:spChg chg="mod">
          <ac:chgData name="Leonardo Marino" userId="c68ea51b-7b68-4a00-8128-cb363efa7329" providerId="ADAL" clId="{7481A666-63CA-4999-A97C-9EF01EFCE145}" dt="2022-03-19T11:23:24.548" v="1941" actId="20577"/>
          <ac:spMkLst>
            <pc:docMk/>
            <pc:sldMk cId="3995429726" sldId="385"/>
            <ac:spMk id="21" creationId="{9B9EF211-4B9D-4EFA-A265-63C3C448FF71}"/>
          </ac:spMkLst>
        </pc:spChg>
      </pc:sldChg>
      <pc:sldChg chg="addSp delSp modSp add mod ord modClrScheme chgLayout">
        <pc:chgData name="Leonardo Marino" userId="c68ea51b-7b68-4a00-8128-cb363efa7329" providerId="ADAL" clId="{7481A666-63CA-4999-A97C-9EF01EFCE145}" dt="2022-03-22T11:12:13.645" v="27672" actId="20577"/>
        <pc:sldMkLst>
          <pc:docMk/>
          <pc:sldMk cId="4008868010" sldId="386"/>
        </pc:sldMkLst>
        <pc:spChg chg="mod ord">
          <ac:chgData name="Leonardo Marino" userId="c68ea51b-7b68-4a00-8128-cb363efa7329" providerId="ADAL" clId="{7481A666-63CA-4999-A97C-9EF01EFCE145}" dt="2022-03-21T23:50:26.460" v="22320" actId="700"/>
          <ac:spMkLst>
            <pc:docMk/>
            <pc:sldMk cId="4008868010" sldId="386"/>
            <ac:spMk id="4" creationId="{00000000-0000-0000-0000-000000000000}"/>
          </ac:spMkLst>
        </pc:spChg>
        <pc:spChg chg="add del mod">
          <ac:chgData name="Leonardo Marino" userId="c68ea51b-7b68-4a00-8128-cb363efa7329" providerId="ADAL" clId="{7481A666-63CA-4999-A97C-9EF01EFCE145}" dt="2022-03-22T00:08:32.487" v="23037" actId="478"/>
          <ac:spMkLst>
            <pc:docMk/>
            <pc:sldMk cId="4008868010" sldId="386"/>
            <ac:spMk id="5" creationId="{E2C78BBC-C363-48AA-8F14-96C1FF018A17}"/>
          </ac:spMkLst>
        </pc:spChg>
        <pc:spChg chg="add del mod">
          <ac:chgData name="Leonardo Marino" userId="c68ea51b-7b68-4a00-8128-cb363efa7329" providerId="ADAL" clId="{7481A666-63CA-4999-A97C-9EF01EFCE145}" dt="2022-03-21T23:59:38.569" v="22671" actId="478"/>
          <ac:spMkLst>
            <pc:docMk/>
            <pc:sldMk cId="4008868010" sldId="386"/>
            <ac:spMk id="6" creationId="{78B8C1BD-A854-43A9-A4D8-A6FCA9B0B52F}"/>
          </ac:spMkLst>
        </pc:spChg>
        <pc:spChg chg="add mod">
          <ac:chgData name="Leonardo Marino" userId="c68ea51b-7b68-4a00-8128-cb363efa7329" providerId="ADAL" clId="{7481A666-63CA-4999-A97C-9EF01EFCE145}" dt="2022-03-22T11:11:29.564" v="27662" actId="403"/>
          <ac:spMkLst>
            <pc:docMk/>
            <pc:sldMk cId="4008868010" sldId="386"/>
            <ac:spMk id="7" creationId="{86371C34-87F4-41CE-9BDB-5AC4D3CFD874}"/>
          </ac:spMkLst>
        </pc:spChg>
        <pc:spChg chg="mod">
          <ac:chgData name="Leonardo Marino" userId="c68ea51b-7b68-4a00-8128-cb363efa7329" providerId="ADAL" clId="{7481A666-63CA-4999-A97C-9EF01EFCE145}" dt="2022-03-22T11:12:13.645" v="27672" actId="20577"/>
          <ac:spMkLst>
            <pc:docMk/>
            <pc:sldMk cId="4008868010" sldId="386"/>
            <ac:spMk id="8" creationId="{B9F649EC-E15A-40AC-8B53-B9AF2EA00276}"/>
          </ac:spMkLst>
        </pc:spChg>
        <pc:spChg chg="add del mod ord">
          <ac:chgData name="Leonardo Marino" userId="c68ea51b-7b68-4a00-8128-cb363efa7329" providerId="ADAL" clId="{7481A666-63CA-4999-A97C-9EF01EFCE145}" dt="2022-03-21T23:50:29.124" v="22322" actId="478"/>
          <ac:spMkLst>
            <pc:docMk/>
            <pc:sldMk cId="4008868010" sldId="386"/>
            <ac:spMk id="9" creationId="{3F6CF692-A983-4008-8329-3621D684AE63}"/>
          </ac:spMkLst>
        </pc:spChg>
        <pc:spChg chg="add del mod ord">
          <ac:chgData name="Leonardo Marino" userId="c68ea51b-7b68-4a00-8128-cb363efa7329" providerId="ADAL" clId="{7481A666-63CA-4999-A97C-9EF01EFCE145}" dt="2022-03-21T23:50:29.124" v="22322" actId="478"/>
          <ac:spMkLst>
            <pc:docMk/>
            <pc:sldMk cId="4008868010" sldId="386"/>
            <ac:spMk id="10" creationId="{038F0F4A-C935-4DE0-B7FA-E7325B43BF9F}"/>
          </ac:spMkLst>
        </pc:spChg>
        <pc:spChg chg="add mod">
          <ac:chgData name="Leonardo Marino" userId="c68ea51b-7b68-4a00-8128-cb363efa7329" providerId="ADAL" clId="{7481A666-63CA-4999-A97C-9EF01EFCE145}" dt="2022-03-22T11:11:51.617" v="27666" actId="1076"/>
          <ac:spMkLst>
            <pc:docMk/>
            <pc:sldMk cId="4008868010" sldId="386"/>
            <ac:spMk id="12" creationId="{67A3781C-E335-45A8-AB11-F072E8E58EC6}"/>
          </ac:spMkLst>
        </pc:spChg>
        <pc:spChg chg="add del mod">
          <ac:chgData name="Leonardo Marino" userId="c68ea51b-7b68-4a00-8128-cb363efa7329" providerId="ADAL" clId="{7481A666-63CA-4999-A97C-9EF01EFCE145}" dt="2022-03-22T00:08:34.982" v="23038" actId="21"/>
          <ac:spMkLst>
            <pc:docMk/>
            <pc:sldMk cId="4008868010" sldId="386"/>
            <ac:spMk id="13" creationId="{15A8FA8B-E0AB-4E00-8F48-2472FF7866AB}"/>
          </ac:spMkLst>
        </pc:spChg>
        <pc:spChg chg="mod">
          <ac:chgData name="Leonardo Marino" userId="c68ea51b-7b68-4a00-8128-cb363efa7329" providerId="ADAL" clId="{7481A666-63CA-4999-A97C-9EF01EFCE145}" dt="2022-03-22T00:02:11.889" v="22822" actId="20577"/>
          <ac:spMkLst>
            <pc:docMk/>
            <pc:sldMk cId="4008868010" sldId="386"/>
            <ac:spMk id="21" creationId="{9B9EF211-4B9D-4EFA-A265-63C3C448FF71}"/>
          </ac:spMkLst>
        </pc:spChg>
        <pc:grpChg chg="add mod">
          <ac:chgData name="Leonardo Marino" userId="c68ea51b-7b68-4a00-8128-cb363efa7329" providerId="ADAL" clId="{7481A666-63CA-4999-A97C-9EF01EFCE145}" dt="2022-03-22T11:11:37.055" v="27664" actId="1076"/>
          <ac:grpSpMkLst>
            <pc:docMk/>
            <pc:sldMk cId="4008868010" sldId="386"/>
            <ac:grpSpMk id="11" creationId="{C4E80461-3B2F-43FF-B538-E61CC4A90EAA}"/>
          </ac:grpSpMkLst>
        </pc:grpChg>
        <pc:picChg chg="add mod">
          <ac:chgData name="Leonardo Marino" userId="c68ea51b-7b68-4a00-8128-cb363efa7329" providerId="ADAL" clId="{7481A666-63CA-4999-A97C-9EF01EFCE145}" dt="2022-03-22T11:11:21.533" v="27655" actId="164"/>
          <ac:picMkLst>
            <pc:docMk/>
            <pc:sldMk cId="4008868010" sldId="386"/>
            <ac:picMk id="3" creationId="{DF046FD8-6885-4C16-9978-4131F6289371}"/>
          </ac:picMkLst>
        </pc:picChg>
      </pc:sldChg>
      <pc:sldChg chg="addSp delSp modSp add mod ord modClrScheme chgLayout">
        <pc:chgData name="Leonardo Marino" userId="c68ea51b-7b68-4a00-8128-cb363efa7329" providerId="ADAL" clId="{7481A666-63CA-4999-A97C-9EF01EFCE145}" dt="2022-03-22T10:10:57.239" v="26063" actId="27636"/>
        <pc:sldMkLst>
          <pc:docMk/>
          <pc:sldMk cId="1703469055" sldId="387"/>
        </pc:sldMkLst>
        <pc:spChg chg="add del mod ord">
          <ac:chgData name="Leonardo Marino" userId="c68ea51b-7b68-4a00-8128-cb363efa7329" providerId="ADAL" clId="{7481A666-63CA-4999-A97C-9EF01EFCE145}" dt="2022-03-21T23:50:21.108" v="22319" actId="478"/>
          <ac:spMkLst>
            <pc:docMk/>
            <pc:sldMk cId="1703469055" sldId="387"/>
            <ac:spMk id="2" creationId="{E423F413-9A2C-4109-AA90-4F11F0BC1FA9}"/>
          </ac:spMkLst>
        </pc:spChg>
        <pc:spChg chg="add del mod ord">
          <ac:chgData name="Leonardo Marino" userId="c68ea51b-7b68-4a00-8128-cb363efa7329" providerId="ADAL" clId="{7481A666-63CA-4999-A97C-9EF01EFCE145}" dt="2022-03-21T23:50:21.108" v="22319" actId="478"/>
          <ac:spMkLst>
            <pc:docMk/>
            <pc:sldMk cId="1703469055" sldId="387"/>
            <ac:spMk id="3" creationId="{6BF0162E-FAA6-4764-92AB-A6DA53CBBC87}"/>
          </ac:spMkLst>
        </pc:spChg>
        <pc:spChg chg="mod ord">
          <ac:chgData name="Leonardo Marino" userId="c68ea51b-7b68-4a00-8128-cb363efa7329" providerId="ADAL" clId="{7481A666-63CA-4999-A97C-9EF01EFCE145}" dt="2022-03-21T23:50:18.703" v="22317" actId="700"/>
          <ac:spMkLst>
            <pc:docMk/>
            <pc:sldMk cId="1703469055" sldId="387"/>
            <ac:spMk id="4" creationId="{00000000-0000-0000-0000-000000000000}"/>
          </ac:spMkLst>
        </pc:spChg>
        <pc:spChg chg="mod">
          <ac:chgData name="Leonardo Marino" userId="c68ea51b-7b68-4a00-8128-cb363efa7329" providerId="ADAL" clId="{7481A666-63CA-4999-A97C-9EF01EFCE145}" dt="2022-03-22T10:10:57.239" v="26063" actId="27636"/>
          <ac:spMkLst>
            <pc:docMk/>
            <pc:sldMk cId="1703469055" sldId="387"/>
            <ac:spMk id="8" creationId="{B9F649EC-E15A-40AC-8B53-B9AF2EA00276}"/>
          </ac:spMkLst>
        </pc:spChg>
        <pc:spChg chg="add mod">
          <ac:chgData name="Leonardo Marino" userId="c68ea51b-7b68-4a00-8128-cb363efa7329" providerId="ADAL" clId="{7481A666-63CA-4999-A97C-9EF01EFCE145}" dt="2022-03-21T23:48:17.182" v="22294" actId="20577"/>
          <ac:spMkLst>
            <pc:docMk/>
            <pc:sldMk cId="1703469055" sldId="387"/>
            <ac:spMk id="9" creationId="{105EAD3A-B940-40C9-80C3-A1A2141D443F}"/>
          </ac:spMkLst>
        </pc:spChg>
        <pc:spChg chg="mod">
          <ac:chgData name="Leonardo Marino" userId="c68ea51b-7b68-4a00-8128-cb363efa7329" providerId="ADAL" clId="{7481A666-63CA-4999-A97C-9EF01EFCE145}" dt="2022-03-21T18:40:43.027" v="16228" actId="20577"/>
          <ac:spMkLst>
            <pc:docMk/>
            <pc:sldMk cId="1703469055" sldId="387"/>
            <ac:spMk id="21" creationId="{9B9EF211-4B9D-4EFA-A265-63C3C448FF71}"/>
          </ac:spMkLst>
        </pc:spChg>
        <pc:spChg chg="add mod">
          <ac:chgData name="Leonardo Marino" userId="c68ea51b-7b68-4a00-8128-cb363efa7329" providerId="ADAL" clId="{7481A666-63CA-4999-A97C-9EF01EFCE145}" dt="2022-03-21T18:51:43.455" v="16357" actId="1037"/>
          <ac:spMkLst>
            <pc:docMk/>
            <pc:sldMk cId="1703469055" sldId="387"/>
            <ac:spMk id="34" creationId="{60F9B7F8-31F6-430D-ACEE-C923A15FC9A7}"/>
          </ac:spMkLst>
        </pc:spChg>
        <pc:spChg chg="add mod">
          <ac:chgData name="Leonardo Marino" userId="c68ea51b-7b68-4a00-8128-cb363efa7329" providerId="ADAL" clId="{7481A666-63CA-4999-A97C-9EF01EFCE145}" dt="2022-03-21T18:51:43.455" v="16357" actId="1037"/>
          <ac:spMkLst>
            <pc:docMk/>
            <pc:sldMk cId="1703469055" sldId="387"/>
            <ac:spMk id="35" creationId="{97A46E7D-67AB-4C48-901E-056C2F0183C7}"/>
          </ac:spMkLst>
        </pc:spChg>
        <pc:spChg chg="add mod">
          <ac:chgData name="Leonardo Marino" userId="c68ea51b-7b68-4a00-8128-cb363efa7329" providerId="ADAL" clId="{7481A666-63CA-4999-A97C-9EF01EFCE145}" dt="2022-03-21T18:51:43.455" v="16357" actId="1037"/>
          <ac:spMkLst>
            <pc:docMk/>
            <pc:sldMk cId="1703469055" sldId="387"/>
            <ac:spMk id="36" creationId="{CE0CB23A-8BB3-4DFE-BFEA-290F843C1E0B}"/>
          </ac:spMkLst>
        </pc:spChg>
        <pc:picChg chg="add del mod">
          <ac:chgData name="Leonardo Marino" userId="c68ea51b-7b68-4a00-8128-cb363efa7329" providerId="ADAL" clId="{7481A666-63CA-4999-A97C-9EF01EFCE145}" dt="2022-03-20T11:48:22.055" v="6498" actId="478"/>
          <ac:picMkLst>
            <pc:docMk/>
            <pc:sldMk cId="1703469055" sldId="387"/>
            <ac:picMk id="3" creationId="{1EA5BAF7-890E-49AA-B127-ADFB3759F924}"/>
          </ac:picMkLst>
        </pc:picChg>
        <pc:picChg chg="add del mod">
          <ac:chgData name="Leonardo Marino" userId="c68ea51b-7b68-4a00-8128-cb363efa7329" providerId="ADAL" clId="{7481A666-63CA-4999-A97C-9EF01EFCE145}" dt="2022-03-19T13:24:26.001" v="4314" actId="478"/>
          <ac:picMkLst>
            <pc:docMk/>
            <pc:sldMk cId="1703469055" sldId="387"/>
            <ac:picMk id="5" creationId="{8873BB93-13A4-4E94-8BAC-2C4DD4E22FEE}"/>
          </ac:picMkLst>
        </pc:picChg>
        <pc:picChg chg="add mod">
          <ac:chgData name="Leonardo Marino" userId="c68ea51b-7b68-4a00-8128-cb363efa7329" providerId="ADAL" clId="{7481A666-63CA-4999-A97C-9EF01EFCE145}" dt="2022-03-21T18:51:43.455" v="16357" actId="1037"/>
          <ac:picMkLst>
            <pc:docMk/>
            <pc:sldMk cId="1703469055" sldId="387"/>
            <ac:picMk id="7" creationId="{9F50C36C-6418-4426-A637-09754BC01337}"/>
          </ac:picMkLst>
        </pc:picChg>
        <pc:picChg chg="add mod">
          <ac:chgData name="Leonardo Marino" userId="c68ea51b-7b68-4a00-8128-cb363efa7329" providerId="ADAL" clId="{7481A666-63CA-4999-A97C-9EF01EFCE145}" dt="2022-03-21T18:51:43.455" v="16357" actId="1037"/>
          <ac:picMkLst>
            <pc:docMk/>
            <pc:sldMk cId="1703469055" sldId="387"/>
            <ac:picMk id="11" creationId="{5AC8AC88-B9AE-4842-91FA-58499A482AC7}"/>
          </ac:picMkLst>
        </pc:picChg>
        <pc:picChg chg="add mod">
          <ac:chgData name="Leonardo Marino" userId="c68ea51b-7b68-4a00-8128-cb363efa7329" providerId="ADAL" clId="{7481A666-63CA-4999-A97C-9EF01EFCE145}" dt="2022-03-21T18:51:43.455" v="16357" actId="1037"/>
          <ac:picMkLst>
            <pc:docMk/>
            <pc:sldMk cId="1703469055" sldId="387"/>
            <ac:picMk id="13" creationId="{9F108293-20B0-49AB-A253-AA3843427DBF}"/>
          </ac:picMkLst>
        </pc:picChg>
        <pc:picChg chg="add mod ord">
          <ac:chgData name="Leonardo Marino" userId="c68ea51b-7b68-4a00-8128-cb363efa7329" providerId="ADAL" clId="{7481A666-63CA-4999-A97C-9EF01EFCE145}" dt="2022-03-21T18:51:43.455" v="16357" actId="1037"/>
          <ac:picMkLst>
            <pc:docMk/>
            <pc:sldMk cId="1703469055" sldId="387"/>
            <ac:picMk id="15" creationId="{86FC71BF-91EE-4F64-8937-F0E8A37A58A8}"/>
          </ac:picMkLst>
        </pc:picChg>
        <pc:picChg chg="add del mod">
          <ac:chgData name="Leonardo Marino" userId="c68ea51b-7b68-4a00-8128-cb363efa7329" providerId="ADAL" clId="{7481A666-63CA-4999-A97C-9EF01EFCE145}" dt="2022-03-19T14:38:39.278" v="5685" actId="21"/>
          <ac:picMkLst>
            <pc:docMk/>
            <pc:sldMk cId="1703469055" sldId="387"/>
            <ac:picMk id="17" creationId="{BC8B7B35-BD2F-44CA-AA83-A9708479E134}"/>
          </ac:picMkLst>
        </pc:picChg>
        <pc:picChg chg="add mod">
          <ac:chgData name="Leonardo Marino" userId="c68ea51b-7b68-4a00-8128-cb363efa7329" providerId="ADAL" clId="{7481A666-63CA-4999-A97C-9EF01EFCE145}" dt="2022-03-21T18:51:43.455" v="16357" actId="1037"/>
          <ac:picMkLst>
            <pc:docMk/>
            <pc:sldMk cId="1703469055" sldId="387"/>
            <ac:picMk id="19" creationId="{597A0B05-0913-469E-B73F-72D169687C0F}"/>
          </ac:picMkLst>
        </pc:picChg>
        <pc:picChg chg="add mod">
          <ac:chgData name="Leonardo Marino" userId="c68ea51b-7b68-4a00-8128-cb363efa7329" providerId="ADAL" clId="{7481A666-63CA-4999-A97C-9EF01EFCE145}" dt="2022-03-21T18:51:43.455" v="16357" actId="1037"/>
          <ac:picMkLst>
            <pc:docMk/>
            <pc:sldMk cId="1703469055" sldId="387"/>
            <ac:picMk id="22" creationId="{BDC9A3A5-2A29-4B8F-9CA2-C9144CE76901}"/>
          </ac:picMkLst>
        </pc:picChg>
        <pc:picChg chg="add mod">
          <ac:chgData name="Leonardo Marino" userId="c68ea51b-7b68-4a00-8128-cb363efa7329" providerId="ADAL" clId="{7481A666-63CA-4999-A97C-9EF01EFCE145}" dt="2022-03-21T18:51:43.455" v="16357" actId="1037"/>
          <ac:picMkLst>
            <pc:docMk/>
            <pc:sldMk cId="1703469055" sldId="387"/>
            <ac:picMk id="24" creationId="{F53C3ECE-86E4-442A-B942-12CB49AC5CCD}"/>
          </ac:picMkLst>
        </pc:picChg>
        <pc:picChg chg="add mod ord">
          <ac:chgData name="Leonardo Marino" userId="c68ea51b-7b68-4a00-8128-cb363efa7329" providerId="ADAL" clId="{7481A666-63CA-4999-A97C-9EF01EFCE145}" dt="2022-03-21T18:51:43.455" v="16357" actId="1037"/>
          <ac:picMkLst>
            <pc:docMk/>
            <pc:sldMk cId="1703469055" sldId="387"/>
            <ac:picMk id="26" creationId="{4EEF55BF-9E7E-479E-8B04-271D8602515D}"/>
          </ac:picMkLst>
        </pc:picChg>
        <pc:picChg chg="add del mod">
          <ac:chgData name="Leonardo Marino" userId="c68ea51b-7b68-4a00-8128-cb363efa7329" providerId="ADAL" clId="{7481A666-63CA-4999-A97C-9EF01EFCE145}" dt="2022-03-20T11:47:12.778" v="6488" actId="478"/>
          <ac:picMkLst>
            <pc:docMk/>
            <pc:sldMk cId="1703469055" sldId="387"/>
            <ac:picMk id="28" creationId="{9164737B-CE8A-41B9-9950-90A2EF44CFAC}"/>
          </ac:picMkLst>
        </pc:picChg>
        <pc:picChg chg="add del mod">
          <ac:chgData name="Leonardo Marino" userId="c68ea51b-7b68-4a00-8128-cb363efa7329" providerId="ADAL" clId="{7481A666-63CA-4999-A97C-9EF01EFCE145}" dt="2022-03-20T11:47:32.209" v="6493" actId="478"/>
          <ac:picMkLst>
            <pc:docMk/>
            <pc:sldMk cId="1703469055" sldId="387"/>
            <ac:picMk id="30" creationId="{1CD68557-D475-451F-866C-B2712D277DF1}"/>
          </ac:picMkLst>
        </pc:picChg>
        <pc:picChg chg="add mod modCrop">
          <ac:chgData name="Leonardo Marino" userId="c68ea51b-7b68-4a00-8128-cb363efa7329" providerId="ADAL" clId="{7481A666-63CA-4999-A97C-9EF01EFCE145}" dt="2022-03-21T18:51:43.455" v="16357" actId="1037"/>
          <ac:picMkLst>
            <pc:docMk/>
            <pc:sldMk cId="1703469055" sldId="387"/>
            <ac:picMk id="32" creationId="{7F8403E1-09DB-435C-94CF-12CAFFA2C063}"/>
          </ac:picMkLst>
        </pc:picChg>
        <pc:picChg chg="add mod">
          <ac:chgData name="Leonardo Marino" userId="c68ea51b-7b68-4a00-8128-cb363efa7329" providerId="ADAL" clId="{7481A666-63CA-4999-A97C-9EF01EFCE145}" dt="2022-03-21T18:51:43.455" v="16357" actId="1037"/>
          <ac:picMkLst>
            <pc:docMk/>
            <pc:sldMk cId="1703469055" sldId="387"/>
            <ac:picMk id="33" creationId="{22AB016E-26CD-47DA-9242-64F249332F72}"/>
          </ac:picMkLst>
        </pc:picChg>
      </pc:sldChg>
      <pc:sldChg chg="addSp delSp modSp add mod ord modClrScheme chgLayout">
        <pc:chgData name="Leonardo Marino" userId="c68ea51b-7b68-4a00-8128-cb363efa7329" providerId="ADAL" clId="{7481A666-63CA-4999-A97C-9EF01EFCE145}" dt="2022-03-21T23:50:53.830" v="22329" actId="478"/>
        <pc:sldMkLst>
          <pc:docMk/>
          <pc:sldMk cId="2829246624" sldId="388"/>
        </pc:sldMkLst>
        <pc:spChg chg="add del mod ord">
          <ac:chgData name="Leonardo Marino" userId="c68ea51b-7b68-4a00-8128-cb363efa7329" providerId="ADAL" clId="{7481A666-63CA-4999-A97C-9EF01EFCE145}" dt="2022-03-21T23:50:50.754" v="22328" actId="478"/>
          <ac:spMkLst>
            <pc:docMk/>
            <pc:sldMk cId="2829246624" sldId="388"/>
            <ac:spMk id="2" creationId="{289C620C-3382-4B28-A4B5-ED05339D20AE}"/>
          </ac:spMkLst>
        </pc:spChg>
        <pc:spChg chg="mod ord">
          <ac:chgData name="Leonardo Marino" userId="c68ea51b-7b68-4a00-8128-cb363efa7329" providerId="ADAL" clId="{7481A666-63CA-4999-A97C-9EF01EFCE145}" dt="2022-03-21T23:50:42.543" v="22326" actId="700"/>
          <ac:spMkLst>
            <pc:docMk/>
            <pc:sldMk cId="2829246624" sldId="388"/>
            <ac:spMk id="4" creationId="{00000000-0000-0000-0000-000000000000}"/>
          </ac:spMkLst>
        </pc:spChg>
        <pc:spChg chg="add del mod ord">
          <ac:chgData name="Leonardo Marino" userId="c68ea51b-7b68-4a00-8128-cb363efa7329" providerId="ADAL" clId="{7481A666-63CA-4999-A97C-9EF01EFCE145}" dt="2022-03-21T23:50:53.830" v="22329" actId="478"/>
          <ac:spMkLst>
            <pc:docMk/>
            <pc:sldMk cId="2829246624" sldId="388"/>
            <ac:spMk id="5" creationId="{557554F3-A204-4506-9926-69E5FD65E2AE}"/>
          </ac:spMkLst>
        </pc:spChg>
        <pc:spChg chg="del mod">
          <ac:chgData name="Leonardo Marino" userId="c68ea51b-7b68-4a00-8128-cb363efa7329" providerId="ADAL" clId="{7481A666-63CA-4999-A97C-9EF01EFCE145}" dt="2022-03-19T11:07:10.424" v="420" actId="478"/>
          <ac:spMkLst>
            <pc:docMk/>
            <pc:sldMk cId="2829246624" sldId="388"/>
            <ac:spMk id="8" creationId="{B9F649EC-E15A-40AC-8B53-B9AF2EA00276}"/>
          </ac:spMkLst>
        </pc:spChg>
        <pc:spChg chg="del">
          <ac:chgData name="Leonardo Marino" userId="c68ea51b-7b68-4a00-8128-cb363efa7329" providerId="ADAL" clId="{7481A666-63CA-4999-A97C-9EF01EFCE145}" dt="2022-03-20T15:26:12.246" v="9956" actId="478"/>
          <ac:spMkLst>
            <pc:docMk/>
            <pc:sldMk cId="2829246624" sldId="388"/>
            <ac:spMk id="21" creationId="{9B9EF211-4B9D-4EFA-A265-63C3C448FF71}"/>
          </ac:spMkLst>
        </pc:spChg>
        <pc:picChg chg="add mod">
          <ac:chgData name="Leonardo Marino" userId="c68ea51b-7b68-4a00-8128-cb363efa7329" providerId="ADAL" clId="{7481A666-63CA-4999-A97C-9EF01EFCE145}" dt="2022-03-21T19:07:25.636" v="16671" actId="14100"/>
          <ac:picMkLst>
            <pc:docMk/>
            <pc:sldMk cId="2829246624" sldId="388"/>
            <ac:picMk id="3" creationId="{74ED6FA5-75A0-4FFC-A708-8A093FE81DC3}"/>
          </ac:picMkLst>
        </pc:picChg>
        <pc:picChg chg="add del mod">
          <ac:chgData name="Leonardo Marino" userId="c68ea51b-7b68-4a00-8128-cb363efa7329" providerId="ADAL" clId="{7481A666-63CA-4999-A97C-9EF01EFCE145}" dt="2022-03-19T11:08:10.905" v="429" actId="478"/>
          <ac:picMkLst>
            <pc:docMk/>
            <pc:sldMk cId="2829246624" sldId="388"/>
            <ac:picMk id="6" creationId="{63A28683-4F1F-43D5-BF9B-8F29EEBBCD1F}"/>
          </ac:picMkLst>
        </pc:picChg>
      </pc:sldChg>
      <pc:sldChg chg="addSp delSp modSp add del mod">
        <pc:chgData name="Leonardo Marino" userId="c68ea51b-7b68-4a00-8128-cb363efa7329" providerId="ADAL" clId="{7481A666-63CA-4999-A97C-9EF01EFCE145}" dt="2022-03-20T17:34:24.431" v="11997" actId="47"/>
        <pc:sldMkLst>
          <pc:docMk/>
          <pc:sldMk cId="553918344" sldId="389"/>
        </pc:sldMkLst>
        <pc:spChg chg="add del mod">
          <ac:chgData name="Leonardo Marino" userId="c68ea51b-7b68-4a00-8128-cb363efa7329" providerId="ADAL" clId="{7481A666-63CA-4999-A97C-9EF01EFCE145}" dt="2022-03-20T17:33:57.767" v="11992" actId="21"/>
          <ac:spMkLst>
            <pc:docMk/>
            <pc:sldMk cId="553918344" sldId="389"/>
            <ac:spMk id="7" creationId="{27651630-F477-41F0-948D-0B2FAEF9F6BE}"/>
          </ac:spMkLst>
        </pc:spChg>
        <pc:picChg chg="del">
          <ac:chgData name="Leonardo Marino" userId="c68ea51b-7b68-4a00-8128-cb363efa7329" providerId="ADAL" clId="{7481A666-63CA-4999-A97C-9EF01EFCE145}" dt="2022-03-19T11:08:13.921" v="430" actId="478"/>
          <ac:picMkLst>
            <pc:docMk/>
            <pc:sldMk cId="553918344" sldId="389"/>
            <ac:picMk id="3" creationId="{74ED6FA5-75A0-4FFC-A708-8A093FE81DC3}"/>
          </ac:picMkLst>
        </pc:picChg>
        <pc:picChg chg="del mod">
          <ac:chgData name="Leonardo Marino" userId="c68ea51b-7b68-4a00-8128-cb363efa7329" providerId="ADAL" clId="{7481A666-63CA-4999-A97C-9EF01EFCE145}" dt="2022-03-20T17:34:22.149" v="11996" actId="21"/>
          <ac:picMkLst>
            <pc:docMk/>
            <pc:sldMk cId="553918344" sldId="389"/>
            <ac:picMk id="6" creationId="{63A28683-4F1F-43D5-BF9B-8F29EEBBCD1F}"/>
          </ac:picMkLst>
        </pc:picChg>
      </pc:sldChg>
      <pc:sldChg chg="addSp delSp modSp add mod ord modClrScheme chgLayout">
        <pc:chgData name="Leonardo Marino" userId="c68ea51b-7b68-4a00-8128-cb363efa7329" providerId="ADAL" clId="{7481A666-63CA-4999-A97C-9EF01EFCE145}" dt="2022-03-22T12:13:24.682" v="28217" actId="20577"/>
        <pc:sldMkLst>
          <pc:docMk/>
          <pc:sldMk cId="1919643258" sldId="390"/>
        </pc:sldMkLst>
        <pc:spChg chg="mod ord">
          <ac:chgData name="Leonardo Marino" userId="c68ea51b-7b68-4a00-8128-cb363efa7329" providerId="ADAL" clId="{7481A666-63CA-4999-A97C-9EF01EFCE145}" dt="2022-03-21T23:49:23.346" v="22301" actId="700"/>
          <ac:spMkLst>
            <pc:docMk/>
            <pc:sldMk cId="1919643258" sldId="390"/>
            <ac:spMk id="4" creationId="{00000000-0000-0000-0000-000000000000}"/>
          </ac:spMkLst>
        </pc:spChg>
        <pc:spChg chg="add del mod">
          <ac:chgData name="Leonardo Marino" userId="c68ea51b-7b68-4a00-8128-cb363efa7329" providerId="ADAL" clId="{7481A666-63CA-4999-A97C-9EF01EFCE145}" dt="2022-03-21T18:20:23.988" v="15551"/>
          <ac:spMkLst>
            <pc:docMk/>
            <pc:sldMk cId="1919643258" sldId="390"/>
            <ac:spMk id="5" creationId="{8E0EFA7F-66BC-4207-A6B7-2FFB6CE866B9}"/>
          </ac:spMkLst>
        </pc:spChg>
        <pc:spChg chg="add mod">
          <ac:chgData name="Leonardo Marino" userId="c68ea51b-7b68-4a00-8128-cb363efa7329" providerId="ADAL" clId="{7481A666-63CA-4999-A97C-9EF01EFCE145}" dt="2022-03-22T09:35:30.839" v="25203" actId="1076"/>
          <ac:spMkLst>
            <pc:docMk/>
            <pc:sldMk cId="1919643258" sldId="390"/>
            <ac:spMk id="6" creationId="{1E71E73E-07F8-410B-8459-9B1DB3737579}"/>
          </ac:spMkLst>
        </pc:spChg>
        <pc:spChg chg="add mod">
          <ac:chgData name="Leonardo Marino" userId="c68ea51b-7b68-4a00-8128-cb363efa7329" providerId="ADAL" clId="{7481A666-63CA-4999-A97C-9EF01EFCE145}" dt="2022-03-22T05:54:58.180" v="23494" actId="1036"/>
          <ac:spMkLst>
            <pc:docMk/>
            <pc:sldMk cId="1919643258" sldId="390"/>
            <ac:spMk id="7" creationId="{31B426E8-A9C6-4A90-AD56-C0F276DD181B}"/>
          </ac:spMkLst>
        </pc:spChg>
        <pc:spChg chg="mod">
          <ac:chgData name="Leonardo Marino" userId="c68ea51b-7b68-4a00-8128-cb363efa7329" providerId="ADAL" clId="{7481A666-63CA-4999-A97C-9EF01EFCE145}" dt="2022-03-22T05:54:58.180" v="23494" actId="1036"/>
          <ac:spMkLst>
            <pc:docMk/>
            <pc:sldMk cId="1919643258" sldId="390"/>
            <ac:spMk id="8" creationId="{B9F649EC-E15A-40AC-8B53-B9AF2EA00276}"/>
          </ac:spMkLst>
        </pc:spChg>
        <pc:spChg chg="add mod">
          <ac:chgData name="Leonardo Marino" userId="c68ea51b-7b68-4a00-8128-cb363efa7329" providerId="ADAL" clId="{7481A666-63CA-4999-A97C-9EF01EFCE145}" dt="2022-03-22T05:54:58.180" v="23494" actId="1036"/>
          <ac:spMkLst>
            <pc:docMk/>
            <pc:sldMk cId="1919643258" sldId="390"/>
            <ac:spMk id="9" creationId="{C5BB5D1D-8739-4253-83E0-9109F82CEC62}"/>
          </ac:spMkLst>
        </pc:spChg>
        <pc:spChg chg="add del mod">
          <ac:chgData name="Leonardo Marino" userId="c68ea51b-7b68-4a00-8128-cb363efa7329" providerId="ADAL" clId="{7481A666-63CA-4999-A97C-9EF01EFCE145}" dt="2022-03-21T23:01:58.372" v="20993" actId="478"/>
          <ac:spMkLst>
            <pc:docMk/>
            <pc:sldMk cId="1919643258" sldId="390"/>
            <ac:spMk id="10" creationId="{B1AE1388-DE42-460B-8C1F-5FBA80F52A0E}"/>
          </ac:spMkLst>
        </pc:spChg>
        <pc:spChg chg="add del mod">
          <ac:chgData name="Leonardo Marino" userId="c68ea51b-7b68-4a00-8128-cb363efa7329" providerId="ADAL" clId="{7481A666-63CA-4999-A97C-9EF01EFCE145}" dt="2022-03-21T22:58:15.574" v="20947" actId="478"/>
          <ac:spMkLst>
            <pc:docMk/>
            <pc:sldMk cId="1919643258" sldId="390"/>
            <ac:spMk id="11" creationId="{030BACDC-0E32-4195-8F65-1C4B5AE3ED11}"/>
          </ac:spMkLst>
        </pc:spChg>
        <pc:spChg chg="mod">
          <ac:chgData name="Leonardo Marino" userId="c68ea51b-7b68-4a00-8128-cb363efa7329" providerId="ADAL" clId="{7481A666-63CA-4999-A97C-9EF01EFCE145}" dt="2022-03-22T12:13:24.682" v="28217" actId="20577"/>
          <ac:spMkLst>
            <pc:docMk/>
            <pc:sldMk cId="1919643258" sldId="390"/>
            <ac:spMk id="21" creationId="{9B9EF211-4B9D-4EFA-A265-63C3C448FF71}"/>
          </ac:spMkLst>
        </pc:spChg>
        <pc:spChg chg="add mod">
          <ac:chgData name="Leonardo Marino" userId="c68ea51b-7b68-4a00-8128-cb363efa7329" providerId="ADAL" clId="{7481A666-63CA-4999-A97C-9EF01EFCE145}" dt="2022-03-22T09:35:18.033" v="25202" actId="1076"/>
          <ac:spMkLst>
            <pc:docMk/>
            <pc:sldMk cId="1919643258" sldId="390"/>
            <ac:spMk id="28" creationId="{B0A5F01A-BC88-47A5-92EE-D4B166BDB94E}"/>
          </ac:spMkLst>
        </pc:spChg>
        <pc:spChg chg="add del mod">
          <ac:chgData name="Leonardo Marino" userId="c68ea51b-7b68-4a00-8128-cb363efa7329" providerId="ADAL" clId="{7481A666-63CA-4999-A97C-9EF01EFCE145}" dt="2022-03-22T05:54:58.180" v="23494" actId="1036"/>
          <ac:spMkLst>
            <pc:docMk/>
            <pc:sldMk cId="1919643258" sldId="390"/>
            <ac:spMk id="29" creationId="{FD3766F9-2FE3-471D-B2EB-3046F30BD4F6}"/>
          </ac:spMkLst>
        </pc:spChg>
        <pc:spChg chg="add mod">
          <ac:chgData name="Leonardo Marino" userId="c68ea51b-7b68-4a00-8128-cb363efa7329" providerId="ADAL" clId="{7481A666-63CA-4999-A97C-9EF01EFCE145}" dt="2022-03-22T05:54:58.180" v="23494" actId="1036"/>
          <ac:spMkLst>
            <pc:docMk/>
            <pc:sldMk cId="1919643258" sldId="390"/>
            <ac:spMk id="30" creationId="{D95FD9BE-A868-45C6-9F0C-A69D8678A655}"/>
          </ac:spMkLst>
        </pc:spChg>
        <pc:spChg chg="add del mod">
          <ac:chgData name="Leonardo Marino" userId="c68ea51b-7b68-4a00-8128-cb363efa7329" providerId="ADAL" clId="{7481A666-63CA-4999-A97C-9EF01EFCE145}" dt="2022-03-21T23:05:11.979" v="21135" actId="478"/>
          <ac:spMkLst>
            <pc:docMk/>
            <pc:sldMk cId="1919643258" sldId="390"/>
            <ac:spMk id="31" creationId="{39FB81D8-2BEC-4F72-A24A-36E882A5609E}"/>
          </ac:spMkLst>
        </pc:spChg>
        <pc:spChg chg="add mod">
          <ac:chgData name="Leonardo Marino" userId="c68ea51b-7b68-4a00-8128-cb363efa7329" providerId="ADAL" clId="{7481A666-63CA-4999-A97C-9EF01EFCE145}" dt="2022-03-22T05:54:58.180" v="23494" actId="1036"/>
          <ac:spMkLst>
            <pc:docMk/>
            <pc:sldMk cId="1919643258" sldId="390"/>
            <ac:spMk id="32" creationId="{4EB18AC8-3658-4589-9CEB-2E2D292EB8CD}"/>
          </ac:spMkLst>
        </pc:spChg>
        <pc:spChg chg="add mod">
          <ac:chgData name="Leonardo Marino" userId="c68ea51b-7b68-4a00-8128-cb363efa7329" providerId="ADAL" clId="{7481A666-63CA-4999-A97C-9EF01EFCE145}" dt="2022-03-22T05:54:58.180" v="23494" actId="1036"/>
          <ac:spMkLst>
            <pc:docMk/>
            <pc:sldMk cId="1919643258" sldId="390"/>
            <ac:spMk id="33" creationId="{C64F95EC-F7A9-4BE9-AD53-F1A1967E4929}"/>
          </ac:spMkLst>
        </pc:spChg>
        <pc:spChg chg="add mod">
          <ac:chgData name="Leonardo Marino" userId="c68ea51b-7b68-4a00-8128-cb363efa7329" providerId="ADAL" clId="{7481A666-63CA-4999-A97C-9EF01EFCE145}" dt="2022-03-22T09:35:13.750" v="25201" actId="1076"/>
          <ac:spMkLst>
            <pc:docMk/>
            <pc:sldMk cId="1919643258" sldId="390"/>
            <ac:spMk id="34" creationId="{632D8343-819D-42DA-879F-EBFCB76E88AB}"/>
          </ac:spMkLst>
        </pc:spChg>
        <pc:spChg chg="add del mod ord">
          <ac:chgData name="Leonardo Marino" userId="c68ea51b-7b68-4a00-8128-cb363efa7329" providerId="ADAL" clId="{7481A666-63CA-4999-A97C-9EF01EFCE145}" dt="2022-03-21T23:49:27.902" v="22303" actId="478"/>
          <ac:spMkLst>
            <pc:docMk/>
            <pc:sldMk cId="1919643258" sldId="390"/>
            <ac:spMk id="39" creationId="{B77A5AF7-22FB-4A41-AB04-AFBC7FDE157E}"/>
          </ac:spMkLst>
        </pc:spChg>
        <pc:spChg chg="add del mod ord">
          <ac:chgData name="Leonardo Marino" userId="c68ea51b-7b68-4a00-8128-cb363efa7329" providerId="ADAL" clId="{7481A666-63CA-4999-A97C-9EF01EFCE145}" dt="2022-03-21T23:49:27.902" v="22303" actId="478"/>
          <ac:spMkLst>
            <pc:docMk/>
            <pc:sldMk cId="1919643258" sldId="390"/>
            <ac:spMk id="40" creationId="{458A6A91-718C-4A0A-89AD-5114E4C1596D}"/>
          </ac:spMkLst>
        </pc:spChg>
        <pc:picChg chg="add mod">
          <ac:chgData name="Leonardo Marino" userId="c68ea51b-7b68-4a00-8128-cb363efa7329" providerId="ADAL" clId="{7481A666-63CA-4999-A97C-9EF01EFCE145}" dt="2022-03-22T05:54:58.180" v="23494" actId="1036"/>
          <ac:picMkLst>
            <pc:docMk/>
            <pc:sldMk cId="1919643258" sldId="390"/>
            <ac:picMk id="3" creationId="{21E66E14-6708-4689-AB05-47366A82A88C}"/>
          </ac:picMkLst>
        </pc:picChg>
        <pc:picChg chg="add mod">
          <ac:chgData name="Leonardo Marino" userId="c68ea51b-7b68-4a00-8128-cb363efa7329" providerId="ADAL" clId="{7481A666-63CA-4999-A97C-9EF01EFCE145}" dt="2022-03-22T05:54:58.180" v="23494" actId="1036"/>
          <ac:picMkLst>
            <pc:docMk/>
            <pc:sldMk cId="1919643258" sldId="390"/>
            <ac:picMk id="12" creationId="{5E65EBBE-FE72-41EA-BE36-FC621A0C492E}"/>
          </ac:picMkLst>
        </pc:picChg>
        <pc:picChg chg="add mod">
          <ac:chgData name="Leonardo Marino" userId="c68ea51b-7b68-4a00-8128-cb363efa7329" providerId="ADAL" clId="{7481A666-63CA-4999-A97C-9EF01EFCE145}" dt="2022-03-22T05:54:58.180" v="23494" actId="1036"/>
          <ac:picMkLst>
            <pc:docMk/>
            <pc:sldMk cId="1919643258" sldId="390"/>
            <ac:picMk id="14" creationId="{360D7CBB-482B-4128-9BA7-47F5DA85234D}"/>
          </ac:picMkLst>
        </pc:picChg>
        <pc:picChg chg="add mod">
          <ac:chgData name="Leonardo Marino" userId="c68ea51b-7b68-4a00-8128-cb363efa7329" providerId="ADAL" clId="{7481A666-63CA-4999-A97C-9EF01EFCE145}" dt="2022-03-22T05:54:58.180" v="23494" actId="1036"/>
          <ac:picMkLst>
            <pc:docMk/>
            <pc:sldMk cId="1919643258" sldId="390"/>
            <ac:picMk id="16" creationId="{0569DFDC-3F4B-494A-9101-0236BE01CBC9}"/>
          </ac:picMkLst>
        </pc:picChg>
        <pc:picChg chg="add mod">
          <ac:chgData name="Leonardo Marino" userId="c68ea51b-7b68-4a00-8128-cb363efa7329" providerId="ADAL" clId="{7481A666-63CA-4999-A97C-9EF01EFCE145}" dt="2022-03-22T05:54:58.180" v="23494" actId="1036"/>
          <ac:picMkLst>
            <pc:docMk/>
            <pc:sldMk cId="1919643258" sldId="390"/>
            <ac:picMk id="18" creationId="{7CCD9AB9-6C53-4304-8ADE-DE8FF054F428}"/>
          </ac:picMkLst>
        </pc:picChg>
        <pc:picChg chg="add mod">
          <ac:chgData name="Leonardo Marino" userId="c68ea51b-7b68-4a00-8128-cb363efa7329" providerId="ADAL" clId="{7481A666-63CA-4999-A97C-9EF01EFCE145}" dt="2022-03-22T05:54:58.180" v="23494" actId="1036"/>
          <ac:picMkLst>
            <pc:docMk/>
            <pc:sldMk cId="1919643258" sldId="390"/>
            <ac:picMk id="20" creationId="{8688678B-3C04-46A7-889A-99DD14557401}"/>
          </ac:picMkLst>
        </pc:picChg>
        <pc:picChg chg="add mod">
          <ac:chgData name="Leonardo Marino" userId="c68ea51b-7b68-4a00-8128-cb363efa7329" providerId="ADAL" clId="{7481A666-63CA-4999-A97C-9EF01EFCE145}" dt="2022-03-22T05:54:58.180" v="23494" actId="1036"/>
          <ac:picMkLst>
            <pc:docMk/>
            <pc:sldMk cId="1919643258" sldId="390"/>
            <ac:picMk id="23" creationId="{B4C0A74B-AE3C-4CAB-A349-55A4199B8FC3}"/>
          </ac:picMkLst>
        </pc:picChg>
        <pc:picChg chg="add mod">
          <ac:chgData name="Leonardo Marino" userId="c68ea51b-7b68-4a00-8128-cb363efa7329" providerId="ADAL" clId="{7481A666-63CA-4999-A97C-9EF01EFCE145}" dt="2022-03-22T05:54:58.180" v="23494" actId="1036"/>
          <ac:picMkLst>
            <pc:docMk/>
            <pc:sldMk cId="1919643258" sldId="390"/>
            <ac:picMk id="25" creationId="{998ECD2E-3B2E-4A14-88CF-EBD184D770EA}"/>
          </ac:picMkLst>
        </pc:picChg>
        <pc:picChg chg="add mod">
          <ac:chgData name="Leonardo Marino" userId="c68ea51b-7b68-4a00-8128-cb363efa7329" providerId="ADAL" clId="{7481A666-63CA-4999-A97C-9EF01EFCE145}" dt="2022-03-22T05:54:58.180" v="23494" actId="1036"/>
          <ac:picMkLst>
            <pc:docMk/>
            <pc:sldMk cId="1919643258" sldId="390"/>
            <ac:picMk id="27" creationId="{800594F7-E5CC-470A-A7C1-DD0C158DFF9E}"/>
          </ac:picMkLst>
        </pc:picChg>
        <pc:picChg chg="add del mod">
          <ac:chgData name="Leonardo Marino" userId="c68ea51b-7b68-4a00-8128-cb363efa7329" providerId="ADAL" clId="{7481A666-63CA-4999-A97C-9EF01EFCE145}" dt="2022-03-21T23:08:51.099" v="21281" actId="478"/>
          <ac:picMkLst>
            <pc:docMk/>
            <pc:sldMk cId="1919643258" sldId="390"/>
            <ac:picMk id="36" creationId="{74A34A89-2FA5-4CF4-9133-23303BE192E1}"/>
          </ac:picMkLst>
        </pc:picChg>
        <pc:picChg chg="add mod">
          <ac:chgData name="Leonardo Marino" userId="c68ea51b-7b68-4a00-8128-cb363efa7329" providerId="ADAL" clId="{7481A666-63CA-4999-A97C-9EF01EFCE145}" dt="2022-03-22T05:54:58.180" v="23494" actId="1036"/>
          <ac:picMkLst>
            <pc:docMk/>
            <pc:sldMk cId="1919643258" sldId="390"/>
            <ac:picMk id="38" creationId="{172DB321-9DB0-4CD1-A49D-B5155C19FE9C}"/>
          </ac:picMkLst>
        </pc:picChg>
      </pc:sldChg>
      <pc:sldChg chg="new del">
        <pc:chgData name="Leonardo Marino" userId="c68ea51b-7b68-4a00-8128-cb363efa7329" providerId="ADAL" clId="{7481A666-63CA-4999-A97C-9EF01EFCE145}" dt="2022-03-19T11:10:23.357" v="607" actId="680"/>
        <pc:sldMkLst>
          <pc:docMk/>
          <pc:sldMk cId="2457904448" sldId="390"/>
        </pc:sldMkLst>
      </pc:sldChg>
      <pc:sldChg chg="addSp delSp modSp add del mod modClrScheme chgLayout">
        <pc:chgData name="Leonardo Marino" userId="c68ea51b-7b68-4a00-8128-cb363efa7329" providerId="ADAL" clId="{7481A666-63CA-4999-A97C-9EF01EFCE145}" dt="2022-03-22T11:39:06.228" v="28007" actId="47"/>
        <pc:sldMkLst>
          <pc:docMk/>
          <pc:sldMk cId="2230312612" sldId="391"/>
        </pc:sldMkLst>
        <pc:spChg chg="add del mod ord">
          <ac:chgData name="Leonardo Marino" userId="c68ea51b-7b68-4a00-8128-cb363efa7329" providerId="ADAL" clId="{7481A666-63CA-4999-A97C-9EF01EFCE145}" dt="2022-03-21T23:54:35.535" v="22386" actId="478"/>
          <ac:spMkLst>
            <pc:docMk/>
            <pc:sldMk cId="2230312612" sldId="391"/>
            <ac:spMk id="2" creationId="{2B7E11C8-5067-4582-8B39-E79663E0B644}"/>
          </ac:spMkLst>
        </pc:spChg>
        <pc:spChg chg="add del mod ord">
          <ac:chgData name="Leonardo Marino" userId="c68ea51b-7b68-4a00-8128-cb363efa7329" providerId="ADAL" clId="{7481A666-63CA-4999-A97C-9EF01EFCE145}" dt="2022-03-21T23:54:35.535" v="22386" actId="478"/>
          <ac:spMkLst>
            <pc:docMk/>
            <pc:sldMk cId="2230312612" sldId="391"/>
            <ac:spMk id="3" creationId="{B9721DBB-3202-4EEF-B2EC-5D6A5B027F02}"/>
          </ac:spMkLst>
        </pc:spChg>
        <pc:spChg chg="mod ord">
          <ac:chgData name="Leonardo Marino" userId="c68ea51b-7b68-4a00-8128-cb363efa7329" providerId="ADAL" clId="{7481A666-63CA-4999-A97C-9EF01EFCE145}" dt="2022-03-21T23:54:32.057" v="22384" actId="700"/>
          <ac:spMkLst>
            <pc:docMk/>
            <pc:sldMk cId="2230312612" sldId="391"/>
            <ac:spMk id="4" creationId="{00000000-0000-0000-0000-000000000000}"/>
          </ac:spMkLst>
        </pc:spChg>
        <pc:spChg chg="add del mod">
          <ac:chgData name="Leonardo Marino" userId="c68ea51b-7b68-4a00-8128-cb363efa7329" providerId="ADAL" clId="{7481A666-63CA-4999-A97C-9EF01EFCE145}" dt="2022-03-22T11:34:54.815" v="27817" actId="21"/>
          <ac:spMkLst>
            <pc:docMk/>
            <pc:sldMk cId="2230312612" sldId="391"/>
            <ac:spMk id="5" creationId="{5DAACD01-F45E-4DD5-9054-23594A5EC210}"/>
          </ac:spMkLst>
        </pc:spChg>
        <pc:spChg chg="add del mod">
          <ac:chgData name="Leonardo Marino" userId="c68ea51b-7b68-4a00-8128-cb363efa7329" providerId="ADAL" clId="{7481A666-63CA-4999-A97C-9EF01EFCE145}" dt="2022-03-22T11:37:15.185" v="27949" actId="478"/>
          <ac:spMkLst>
            <pc:docMk/>
            <pc:sldMk cId="2230312612" sldId="391"/>
            <ac:spMk id="6" creationId="{6F07D8C8-0904-4431-9C15-50CA5B1CC02E}"/>
          </ac:spMkLst>
        </pc:spChg>
        <pc:spChg chg="add del mod">
          <ac:chgData name="Leonardo Marino" userId="c68ea51b-7b68-4a00-8128-cb363efa7329" providerId="ADAL" clId="{7481A666-63CA-4999-A97C-9EF01EFCE145}" dt="2022-03-22T11:38:39.645" v="27976" actId="478"/>
          <ac:spMkLst>
            <pc:docMk/>
            <pc:sldMk cId="2230312612" sldId="391"/>
            <ac:spMk id="7" creationId="{E8F30637-F1B7-42C6-BEC6-8117324B43AC}"/>
          </ac:spMkLst>
        </pc:spChg>
        <pc:spChg chg="mod">
          <ac:chgData name="Leonardo Marino" userId="c68ea51b-7b68-4a00-8128-cb363efa7329" providerId="ADAL" clId="{7481A666-63CA-4999-A97C-9EF01EFCE145}" dt="2022-03-22T11:36:10.180" v="27874" actId="21"/>
          <ac:spMkLst>
            <pc:docMk/>
            <pc:sldMk cId="2230312612" sldId="391"/>
            <ac:spMk id="8" creationId="{B9F649EC-E15A-40AC-8B53-B9AF2EA00276}"/>
          </ac:spMkLst>
        </pc:spChg>
        <pc:spChg chg="add del mod">
          <ac:chgData name="Leonardo Marino" userId="c68ea51b-7b68-4a00-8128-cb363efa7329" providerId="ADAL" clId="{7481A666-63CA-4999-A97C-9EF01EFCE145}" dt="2022-03-22T11:39:03.242" v="28006" actId="478"/>
          <ac:spMkLst>
            <pc:docMk/>
            <pc:sldMk cId="2230312612" sldId="391"/>
            <ac:spMk id="9" creationId="{87FB4083-FD03-4235-858B-80804D0DEE22}"/>
          </ac:spMkLst>
        </pc:spChg>
        <pc:spChg chg="add del mod">
          <ac:chgData name="Leonardo Marino" userId="c68ea51b-7b68-4a00-8128-cb363efa7329" providerId="ADAL" clId="{7481A666-63CA-4999-A97C-9EF01EFCE145}" dt="2022-03-22T11:38:42.010" v="27977" actId="478"/>
          <ac:spMkLst>
            <pc:docMk/>
            <pc:sldMk cId="2230312612" sldId="391"/>
            <ac:spMk id="10" creationId="{6C455764-6306-4599-9BE8-9F73535F578D}"/>
          </ac:spMkLst>
        </pc:spChg>
        <pc:spChg chg="mod">
          <ac:chgData name="Leonardo Marino" userId="c68ea51b-7b68-4a00-8128-cb363efa7329" providerId="ADAL" clId="{7481A666-63CA-4999-A97C-9EF01EFCE145}" dt="2022-03-22T11:09:32.914" v="27654" actId="20577"/>
          <ac:spMkLst>
            <pc:docMk/>
            <pc:sldMk cId="2230312612" sldId="391"/>
            <ac:spMk id="21" creationId="{9B9EF211-4B9D-4EFA-A265-63C3C448FF71}"/>
          </ac:spMkLst>
        </pc:spChg>
      </pc:sldChg>
      <pc:sldChg chg="modSp add del mod ord">
        <pc:chgData name="Leonardo Marino" userId="c68ea51b-7b68-4a00-8128-cb363efa7329" providerId="ADAL" clId="{7481A666-63CA-4999-A97C-9EF01EFCE145}" dt="2022-03-19T13:53:39.390" v="5422" actId="2696"/>
        <pc:sldMkLst>
          <pc:docMk/>
          <pc:sldMk cId="1369114836" sldId="392"/>
        </pc:sldMkLst>
        <pc:spChg chg="mod">
          <ac:chgData name="Leonardo Marino" userId="c68ea51b-7b68-4a00-8128-cb363efa7329" providerId="ADAL" clId="{7481A666-63CA-4999-A97C-9EF01EFCE145}" dt="2022-03-19T11:21:43.290" v="1788" actId="6549"/>
          <ac:spMkLst>
            <pc:docMk/>
            <pc:sldMk cId="1369114836" sldId="392"/>
            <ac:spMk id="8" creationId="{B9F649EC-E15A-40AC-8B53-B9AF2EA00276}"/>
          </ac:spMkLst>
        </pc:spChg>
        <pc:spChg chg="mod">
          <ac:chgData name="Leonardo Marino" userId="c68ea51b-7b68-4a00-8128-cb363efa7329" providerId="ADAL" clId="{7481A666-63CA-4999-A97C-9EF01EFCE145}" dt="2022-03-19T13:53:22.400" v="5413" actId="21"/>
          <ac:spMkLst>
            <pc:docMk/>
            <pc:sldMk cId="1369114836" sldId="392"/>
            <ac:spMk id="21" creationId="{9B9EF211-4B9D-4EFA-A265-63C3C448FF71}"/>
          </ac:spMkLst>
        </pc:spChg>
      </pc:sldChg>
      <pc:sldChg chg="modSp add del mod ord">
        <pc:chgData name="Leonardo Marino" userId="c68ea51b-7b68-4a00-8128-cb363efa7329" providerId="ADAL" clId="{7481A666-63CA-4999-A97C-9EF01EFCE145}" dt="2022-03-21T20:48:38.422" v="19660" actId="2696"/>
        <pc:sldMkLst>
          <pc:docMk/>
          <pc:sldMk cId="1456268386" sldId="393"/>
        </pc:sldMkLst>
        <pc:spChg chg="mod">
          <ac:chgData name="Leonardo Marino" userId="c68ea51b-7b68-4a00-8128-cb363efa7329" providerId="ADAL" clId="{7481A666-63CA-4999-A97C-9EF01EFCE145}" dt="2022-03-21T20:48:35.098" v="19659" actId="21"/>
          <ac:spMkLst>
            <pc:docMk/>
            <pc:sldMk cId="1456268386" sldId="393"/>
            <ac:spMk id="21" creationId="{9B9EF211-4B9D-4EFA-A265-63C3C448FF71}"/>
          </ac:spMkLst>
        </pc:spChg>
      </pc:sldChg>
      <pc:sldChg chg="addSp delSp modSp add mod modClrScheme chgLayout">
        <pc:chgData name="Leonardo Marino" userId="c68ea51b-7b68-4a00-8128-cb363efa7329" providerId="ADAL" clId="{7481A666-63CA-4999-A97C-9EF01EFCE145}" dt="2022-03-22T10:26:42.998" v="26570" actId="1076"/>
        <pc:sldMkLst>
          <pc:docMk/>
          <pc:sldMk cId="1043583954" sldId="394"/>
        </pc:sldMkLst>
        <pc:spChg chg="add del mod ord">
          <ac:chgData name="Leonardo Marino" userId="c68ea51b-7b68-4a00-8128-cb363efa7329" providerId="ADAL" clId="{7481A666-63CA-4999-A97C-9EF01EFCE145}" dt="2022-03-21T23:51:44.879" v="22340" actId="478"/>
          <ac:spMkLst>
            <pc:docMk/>
            <pc:sldMk cId="1043583954" sldId="394"/>
            <ac:spMk id="2" creationId="{F2A2A7CA-C2C4-4F6F-944D-DC99B57BAF19}"/>
          </ac:spMkLst>
        </pc:spChg>
        <pc:spChg chg="add del mod ord">
          <ac:chgData name="Leonardo Marino" userId="c68ea51b-7b68-4a00-8128-cb363efa7329" providerId="ADAL" clId="{7481A666-63CA-4999-A97C-9EF01EFCE145}" dt="2022-03-21T23:51:44.879" v="22340" actId="478"/>
          <ac:spMkLst>
            <pc:docMk/>
            <pc:sldMk cId="1043583954" sldId="394"/>
            <ac:spMk id="3" creationId="{7AB1C4DF-2F4B-4801-A863-25C38B850595}"/>
          </ac:spMkLst>
        </pc:spChg>
        <pc:spChg chg="mod ord">
          <ac:chgData name="Leonardo Marino" userId="c68ea51b-7b68-4a00-8128-cb363efa7329" providerId="ADAL" clId="{7481A666-63CA-4999-A97C-9EF01EFCE145}" dt="2022-03-21T23:51:35.804" v="22338" actId="700"/>
          <ac:spMkLst>
            <pc:docMk/>
            <pc:sldMk cId="1043583954" sldId="394"/>
            <ac:spMk id="4" creationId="{00000000-0000-0000-0000-000000000000}"/>
          </ac:spMkLst>
        </pc:spChg>
        <pc:spChg chg="add del mod">
          <ac:chgData name="Leonardo Marino" userId="c68ea51b-7b68-4a00-8128-cb363efa7329" providerId="ADAL" clId="{7481A666-63CA-4999-A97C-9EF01EFCE145}" dt="2022-03-20T14:21:05.781" v="8900" actId="478"/>
          <ac:spMkLst>
            <pc:docMk/>
            <pc:sldMk cId="1043583954" sldId="394"/>
            <ac:spMk id="5" creationId="{8649ADA3-F1EA-4DD7-994B-852B252B859B}"/>
          </ac:spMkLst>
        </pc:spChg>
        <pc:spChg chg="mod">
          <ac:chgData name="Leonardo Marino" userId="c68ea51b-7b68-4a00-8128-cb363efa7329" providerId="ADAL" clId="{7481A666-63CA-4999-A97C-9EF01EFCE145}" dt="2022-03-20T15:09:06.763" v="9501" actId="1076"/>
          <ac:spMkLst>
            <pc:docMk/>
            <pc:sldMk cId="1043583954" sldId="394"/>
            <ac:spMk id="8" creationId="{B9F649EC-E15A-40AC-8B53-B9AF2EA00276}"/>
          </ac:spMkLst>
        </pc:spChg>
        <pc:spChg chg="add mod">
          <ac:chgData name="Leonardo Marino" userId="c68ea51b-7b68-4a00-8128-cb363efa7329" providerId="ADAL" clId="{7481A666-63CA-4999-A97C-9EF01EFCE145}" dt="2022-03-22T10:26:14.677" v="26568" actId="1076"/>
          <ac:spMkLst>
            <pc:docMk/>
            <pc:sldMk cId="1043583954" sldId="394"/>
            <ac:spMk id="19" creationId="{6B0DBFD5-8E13-4B2D-8AA5-C07917643D5F}"/>
          </ac:spMkLst>
        </pc:spChg>
        <pc:spChg chg="add mod">
          <ac:chgData name="Leonardo Marino" userId="c68ea51b-7b68-4a00-8128-cb363efa7329" providerId="ADAL" clId="{7481A666-63CA-4999-A97C-9EF01EFCE145}" dt="2022-03-22T10:26:14.677" v="26568" actId="1076"/>
          <ac:spMkLst>
            <pc:docMk/>
            <pc:sldMk cId="1043583954" sldId="394"/>
            <ac:spMk id="20" creationId="{2A776A7D-7C9A-4C01-9286-9449B0877F3A}"/>
          </ac:spMkLst>
        </pc:spChg>
        <pc:spChg chg="mod">
          <ac:chgData name="Leonardo Marino" userId="c68ea51b-7b68-4a00-8128-cb363efa7329" providerId="ADAL" clId="{7481A666-63CA-4999-A97C-9EF01EFCE145}" dt="2022-03-21T20:26:33.294" v="18933"/>
          <ac:spMkLst>
            <pc:docMk/>
            <pc:sldMk cId="1043583954" sldId="394"/>
            <ac:spMk id="21" creationId="{9B9EF211-4B9D-4EFA-A265-63C3C448FF71}"/>
          </ac:spMkLst>
        </pc:spChg>
        <pc:spChg chg="add mod">
          <ac:chgData name="Leonardo Marino" userId="c68ea51b-7b68-4a00-8128-cb363efa7329" providerId="ADAL" clId="{7481A666-63CA-4999-A97C-9EF01EFCE145}" dt="2022-03-22T10:26:14.677" v="26568" actId="1076"/>
          <ac:spMkLst>
            <pc:docMk/>
            <pc:sldMk cId="1043583954" sldId="394"/>
            <ac:spMk id="22" creationId="{37D1CAA4-E592-453A-9443-56268625EDEF}"/>
          </ac:spMkLst>
        </pc:spChg>
        <pc:spChg chg="add mod">
          <ac:chgData name="Leonardo Marino" userId="c68ea51b-7b68-4a00-8128-cb363efa7329" providerId="ADAL" clId="{7481A666-63CA-4999-A97C-9EF01EFCE145}" dt="2022-03-22T10:26:14.677" v="26568" actId="1076"/>
          <ac:spMkLst>
            <pc:docMk/>
            <pc:sldMk cId="1043583954" sldId="394"/>
            <ac:spMk id="23" creationId="{CFA8FC07-C86E-4F2B-B65D-D13E63C8EE91}"/>
          </ac:spMkLst>
        </pc:spChg>
        <pc:spChg chg="add mod">
          <ac:chgData name="Leonardo Marino" userId="c68ea51b-7b68-4a00-8128-cb363efa7329" providerId="ADAL" clId="{7481A666-63CA-4999-A97C-9EF01EFCE145}" dt="2022-03-20T15:09:59.473" v="9576" actId="1076"/>
          <ac:spMkLst>
            <pc:docMk/>
            <pc:sldMk cId="1043583954" sldId="394"/>
            <ac:spMk id="24" creationId="{43DAD050-D088-4613-A3B5-0390DC539635}"/>
          </ac:spMkLst>
        </pc:spChg>
        <pc:spChg chg="add mod">
          <ac:chgData name="Leonardo Marino" userId="c68ea51b-7b68-4a00-8128-cb363efa7329" providerId="ADAL" clId="{7481A666-63CA-4999-A97C-9EF01EFCE145}" dt="2022-03-20T15:09:59.473" v="9576" actId="1076"/>
          <ac:spMkLst>
            <pc:docMk/>
            <pc:sldMk cId="1043583954" sldId="394"/>
            <ac:spMk id="25" creationId="{F6DF9E26-3236-45A0-B399-3926D8DC3532}"/>
          </ac:spMkLst>
        </pc:spChg>
        <pc:spChg chg="add mod">
          <ac:chgData name="Leonardo Marino" userId="c68ea51b-7b68-4a00-8128-cb363efa7329" providerId="ADAL" clId="{7481A666-63CA-4999-A97C-9EF01EFCE145}" dt="2022-03-20T15:09:59.473" v="9576" actId="1076"/>
          <ac:spMkLst>
            <pc:docMk/>
            <pc:sldMk cId="1043583954" sldId="394"/>
            <ac:spMk id="26" creationId="{2E7DE4DF-7D63-48A4-88B3-219E7805C518}"/>
          </ac:spMkLst>
        </pc:spChg>
        <pc:spChg chg="add del mod">
          <ac:chgData name="Leonardo Marino" userId="c68ea51b-7b68-4a00-8128-cb363efa7329" providerId="ADAL" clId="{7481A666-63CA-4999-A97C-9EF01EFCE145}" dt="2022-03-22T10:23:53.215" v="26439" actId="478"/>
          <ac:spMkLst>
            <pc:docMk/>
            <pc:sldMk cId="1043583954" sldId="394"/>
            <ac:spMk id="27" creationId="{A502195D-29C4-4070-B274-0C33E2303EFC}"/>
          </ac:spMkLst>
        </pc:spChg>
        <pc:spChg chg="add mod">
          <ac:chgData name="Leonardo Marino" userId="c68ea51b-7b68-4a00-8128-cb363efa7329" providerId="ADAL" clId="{7481A666-63CA-4999-A97C-9EF01EFCE145}" dt="2022-03-20T15:09:29.548" v="9573" actId="1037"/>
          <ac:spMkLst>
            <pc:docMk/>
            <pc:sldMk cId="1043583954" sldId="394"/>
            <ac:spMk id="29" creationId="{B9802C66-D6A8-467E-A972-31A8156569F6}"/>
          </ac:spMkLst>
        </pc:spChg>
        <pc:spChg chg="add mod">
          <ac:chgData name="Leonardo Marino" userId="c68ea51b-7b68-4a00-8128-cb363efa7329" providerId="ADAL" clId="{7481A666-63CA-4999-A97C-9EF01EFCE145}" dt="2022-03-20T15:09:42.200" v="9575" actId="1036"/>
          <ac:spMkLst>
            <pc:docMk/>
            <pc:sldMk cId="1043583954" sldId="394"/>
            <ac:spMk id="30" creationId="{EFB0DDB6-DA76-4CF1-97E7-3FA962F9A9E0}"/>
          </ac:spMkLst>
        </pc:spChg>
        <pc:spChg chg="add del mod">
          <ac:chgData name="Leonardo Marino" userId="c68ea51b-7b68-4a00-8128-cb363efa7329" providerId="ADAL" clId="{7481A666-63CA-4999-A97C-9EF01EFCE145}" dt="2022-03-22T10:25:13.929" v="26551" actId="21"/>
          <ac:spMkLst>
            <pc:docMk/>
            <pc:sldMk cId="1043583954" sldId="394"/>
            <ac:spMk id="31" creationId="{86902D8F-CBE5-41B9-8672-2BFFE2D317C9}"/>
          </ac:spMkLst>
        </pc:spChg>
        <pc:spChg chg="add mod">
          <ac:chgData name="Leonardo Marino" userId="c68ea51b-7b68-4a00-8128-cb363efa7329" providerId="ADAL" clId="{7481A666-63CA-4999-A97C-9EF01EFCE145}" dt="2022-03-22T10:26:42.998" v="26570" actId="1076"/>
          <ac:spMkLst>
            <pc:docMk/>
            <pc:sldMk cId="1043583954" sldId="394"/>
            <ac:spMk id="32" creationId="{9D2C1C73-A89F-4EA4-BD78-BD7183D0F6CF}"/>
          </ac:spMkLst>
        </pc:spChg>
        <pc:grpChg chg="add mod">
          <ac:chgData name="Leonardo Marino" userId="c68ea51b-7b68-4a00-8128-cb363efa7329" providerId="ADAL" clId="{7481A666-63CA-4999-A97C-9EF01EFCE145}" dt="2022-03-22T10:26:14.677" v="26568" actId="1076"/>
          <ac:grpSpMkLst>
            <pc:docMk/>
            <pc:sldMk cId="1043583954" sldId="394"/>
            <ac:grpSpMk id="11" creationId="{7FED157F-ABC8-4A83-80AE-EC301DD72266}"/>
          </ac:grpSpMkLst>
        </pc:grpChg>
        <pc:grpChg chg="add mod">
          <ac:chgData name="Leonardo Marino" userId="c68ea51b-7b68-4a00-8128-cb363efa7329" providerId="ADAL" clId="{7481A666-63CA-4999-A97C-9EF01EFCE145}" dt="2022-03-22T10:26:14.677" v="26568" actId="1076"/>
          <ac:grpSpMkLst>
            <pc:docMk/>
            <pc:sldMk cId="1043583954" sldId="394"/>
            <ac:grpSpMk id="15" creationId="{DC021ACF-13A6-4C3A-911D-82D5066391CA}"/>
          </ac:grpSpMkLst>
        </pc:grpChg>
        <pc:picChg chg="add del mod">
          <ac:chgData name="Leonardo Marino" userId="c68ea51b-7b68-4a00-8128-cb363efa7329" providerId="ADAL" clId="{7481A666-63CA-4999-A97C-9EF01EFCE145}" dt="2022-03-20T14:18:51.279" v="8882" actId="21"/>
          <ac:picMkLst>
            <pc:docMk/>
            <pc:sldMk cId="1043583954" sldId="394"/>
            <ac:picMk id="3" creationId="{6A4942A4-95FE-48DE-98F7-9E05B28761FB}"/>
          </ac:picMkLst>
        </pc:picChg>
        <pc:picChg chg="add del mod">
          <ac:chgData name="Leonardo Marino" userId="c68ea51b-7b68-4a00-8128-cb363efa7329" providerId="ADAL" clId="{7481A666-63CA-4999-A97C-9EF01EFCE145}" dt="2022-03-19T13:05:11.797" v="3542" actId="478"/>
          <ac:picMkLst>
            <pc:docMk/>
            <pc:sldMk cId="1043583954" sldId="394"/>
            <ac:picMk id="6" creationId="{137802B3-155D-41B9-A014-C1DCDF3FDE0F}"/>
          </ac:picMkLst>
        </pc:picChg>
        <pc:picChg chg="add mod modCrop">
          <ac:chgData name="Leonardo Marino" userId="c68ea51b-7b68-4a00-8128-cb363efa7329" providerId="ADAL" clId="{7481A666-63CA-4999-A97C-9EF01EFCE145}" dt="2022-03-20T15:09:59.473" v="9576" actId="1076"/>
          <ac:picMkLst>
            <pc:docMk/>
            <pc:sldMk cId="1043583954" sldId="394"/>
            <ac:picMk id="7" creationId="{CAF2FE8D-EB26-427D-BB58-9569996A628F}"/>
          </ac:picMkLst>
        </pc:picChg>
        <pc:picChg chg="add mod">
          <ac:chgData name="Leonardo Marino" userId="c68ea51b-7b68-4a00-8128-cb363efa7329" providerId="ADAL" clId="{7481A666-63CA-4999-A97C-9EF01EFCE145}" dt="2022-03-20T15:09:59.473" v="9576" actId="1076"/>
          <ac:picMkLst>
            <pc:docMk/>
            <pc:sldMk cId="1043583954" sldId="394"/>
            <ac:picMk id="9" creationId="{652E0AD2-C648-4FB3-A916-3411955E773E}"/>
          </ac:picMkLst>
        </pc:picChg>
        <pc:picChg chg="add mod modCrop">
          <ac:chgData name="Leonardo Marino" userId="c68ea51b-7b68-4a00-8128-cb363efa7329" providerId="ADAL" clId="{7481A666-63CA-4999-A97C-9EF01EFCE145}" dt="2022-03-20T15:09:59.473" v="9576" actId="1076"/>
          <ac:picMkLst>
            <pc:docMk/>
            <pc:sldMk cId="1043583954" sldId="394"/>
            <ac:picMk id="10" creationId="{8810F331-503D-4902-8E3F-9B86BDBC67AE}"/>
          </ac:picMkLst>
        </pc:picChg>
        <pc:picChg chg="mod">
          <ac:chgData name="Leonardo Marino" userId="c68ea51b-7b68-4a00-8128-cb363efa7329" providerId="ADAL" clId="{7481A666-63CA-4999-A97C-9EF01EFCE145}" dt="2022-03-20T12:27:51.410" v="7184"/>
          <ac:picMkLst>
            <pc:docMk/>
            <pc:sldMk cId="1043583954" sldId="394"/>
            <ac:picMk id="12" creationId="{B3BBBF66-68EC-4C3D-8F94-81158030E49F}"/>
          </ac:picMkLst>
        </pc:picChg>
        <pc:picChg chg="mod">
          <ac:chgData name="Leonardo Marino" userId="c68ea51b-7b68-4a00-8128-cb363efa7329" providerId="ADAL" clId="{7481A666-63CA-4999-A97C-9EF01EFCE145}" dt="2022-03-20T12:27:51.410" v="7184"/>
          <ac:picMkLst>
            <pc:docMk/>
            <pc:sldMk cId="1043583954" sldId="394"/>
            <ac:picMk id="13" creationId="{1989EEFD-342F-4864-B63D-4526789B1DDB}"/>
          </ac:picMkLst>
        </pc:picChg>
        <pc:picChg chg="mod">
          <ac:chgData name="Leonardo Marino" userId="c68ea51b-7b68-4a00-8128-cb363efa7329" providerId="ADAL" clId="{7481A666-63CA-4999-A97C-9EF01EFCE145}" dt="2022-03-20T12:27:51.410" v="7184"/>
          <ac:picMkLst>
            <pc:docMk/>
            <pc:sldMk cId="1043583954" sldId="394"/>
            <ac:picMk id="14" creationId="{FA7C7F14-607F-4C4B-ACB5-E9E0759B10BC}"/>
          </ac:picMkLst>
        </pc:picChg>
        <pc:picChg chg="mod">
          <ac:chgData name="Leonardo Marino" userId="c68ea51b-7b68-4a00-8128-cb363efa7329" providerId="ADAL" clId="{7481A666-63CA-4999-A97C-9EF01EFCE145}" dt="2022-03-20T12:27:51.410" v="7184"/>
          <ac:picMkLst>
            <pc:docMk/>
            <pc:sldMk cId="1043583954" sldId="394"/>
            <ac:picMk id="16" creationId="{30AB2B6C-1270-4A37-BDDD-D674DF8EA92D}"/>
          </ac:picMkLst>
        </pc:picChg>
        <pc:picChg chg="mod">
          <ac:chgData name="Leonardo Marino" userId="c68ea51b-7b68-4a00-8128-cb363efa7329" providerId="ADAL" clId="{7481A666-63CA-4999-A97C-9EF01EFCE145}" dt="2022-03-20T12:27:51.410" v="7184"/>
          <ac:picMkLst>
            <pc:docMk/>
            <pc:sldMk cId="1043583954" sldId="394"/>
            <ac:picMk id="17" creationId="{65A119C5-E559-4BA7-B1ED-F735204A51E3}"/>
          </ac:picMkLst>
        </pc:picChg>
        <pc:picChg chg="mod">
          <ac:chgData name="Leonardo Marino" userId="c68ea51b-7b68-4a00-8128-cb363efa7329" providerId="ADAL" clId="{7481A666-63CA-4999-A97C-9EF01EFCE145}" dt="2022-03-20T12:27:51.410" v="7184"/>
          <ac:picMkLst>
            <pc:docMk/>
            <pc:sldMk cId="1043583954" sldId="394"/>
            <ac:picMk id="18" creationId="{19E43D95-FB87-44D5-9319-6617321C66B4}"/>
          </ac:picMkLst>
        </pc:picChg>
        <pc:picChg chg="add mod">
          <ac:chgData name="Leonardo Marino" userId="c68ea51b-7b68-4a00-8128-cb363efa7329" providerId="ADAL" clId="{7481A666-63CA-4999-A97C-9EF01EFCE145}" dt="2022-03-20T15:09:59.473" v="9576" actId="1076"/>
          <ac:picMkLst>
            <pc:docMk/>
            <pc:sldMk cId="1043583954" sldId="394"/>
            <ac:picMk id="28" creationId="{60914375-2C51-4D9C-AA7D-315DC791FDD8}"/>
          </ac:picMkLst>
        </pc:picChg>
      </pc:sldChg>
      <pc:sldChg chg="addSp delSp modSp add mod ord modClrScheme chgLayout">
        <pc:chgData name="Leonardo Marino" userId="c68ea51b-7b68-4a00-8128-cb363efa7329" providerId="ADAL" clId="{7481A666-63CA-4999-A97C-9EF01EFCE145}" dt="2022-03-21T23:52:13.703" v="22349" actId="478"/>
        <pc:sldMkLst>
          <pc:docMk/>
          <pc:sldMk cId="1742787691" sldId="395"/>
        </pc:sldMkLst>
        <pc:spChg chg="add del mod ord">
          <ac:chgData name="Leonardo Marino" userId="c68ea51b-7b68-4a00-8128-cb363efa7329" providerId="ADAL" clId="{7481A666-63CA-4999-A97C-9EF01EFCE145}" dt="2022-03-21T23:52:13.703" v="22349" actId="478"/>
          <ac:spMkLst>
            <pc:docMk/>
            <pc:sldMk cId="1742787691" sldId="395"/>
            <ac:spMk id="2" creationId="{028817D6-399A-4495-9BDA-57C6AC47CC67}"/>
          </ac:spMkLst>
        </pc:spChg>
        <pc:spChg chg="add del mod ord">
          <ac:chgData name="Leonardo Marino" userId="c68ea51b-7b68-4a00-8128-cb363efa7329" providerId="ADAL" clId="{7481A666-63CA-4999-A97C-9EF01EFCE145}" dt="2022-03-21T23:52:13.703" v="22349" actId="478"/>
          <ac:spMkLst>
            <pc:docMk/>
            <pc:sldMk cId="1742787691" sldId="395"/>
            <ac:spMk id="3" creationId="{26A20B92-E7F4-4C9E-9C28-34C1B9CC2BAE}"/>
          </ac:spMkLst>
        </pc:spChg>
        <pc:spChg chg="mod ord">
          <ac:chgData name="Leonardo Marino" userId="c68ea51b-7b68-4a00-8128-cb363efa7329" providerId="ADAL" clId="{7481A666-63CA-4999-A97C-9EF01EFCE145}" dt="2022-03-21T23:52:07.133" v="22347" actId="700"/>
          <ac:spMkLst>
            <pc:docMk/>
            <pc:sldMk cId="1742787691" sldId="395"/>
            <ac:spMk id="4" creationId="{00000000-0000-0000-0000-000000000000}"/>
          </ac:spMkLst>
        </pc:spChg>
        <pc:spChg chg="add del mod">
          <ac:chgData name="Leonardo Marino" userId="c68ea51b-7b68-4a00-8128-cb363efa7329" providerId="ADAL" clId="{7481A666-63CA-4999-A97C-9EF01EFCE145}" dt="2022-03-20T15:44:25.229" v="10152" actId="1076"/>
          <ac:spMkLst>
            <pc:docMk/>
            <pc:sldMk cId="1742787691" sldId="395"/>
            <ac:spMk id="5" creationId="{168CCB56-7D59-42B7-A0A3-DB722D72AE7C}"/>
          </ac:spMkLst>
        </pc:spChg>
        <pc:spChg chg="add mod">
          <ac:chgData name="Leonardo Marino" userId="c68ea51b-7b68-4a00-8128-cb363efa7329" providerId="ADAL" clId="{7481A666-63CA-4999-A97C-9EF01EFCE145}" dt="2022-03-20T15:44:25.229" v="10152" actId="1076"/>
          <ac:spMkLst>
            <pc:docMk/>
            <pc:sldMk cId="1742787691" sldId="395"/>
            <ac:spMk id="7" creationId="{A1AE1CC2-BC69-439A-98BA-2178C16BDAC5}"/>
          </ac:spMkLst>
        </pc:spChg>
        <pc:spChg chg="mod">
          <ac:chgData name="Leonardo Marino" userId="c68ea51b-7b68-4a00-8128-cb363efa7329" providerId="ADAL" clId="{7481A666-63CA-4999-A97C-9EF01EFCE145}" dt="2022-03-20T15:44:06.266" v="10149" actId="1076"/>
          <ac:spMkLst>
            <pc:docMk/>
            <pc:sldMk cId="1742787691" sldId="395"/>
            <ac:spMk id="8" creationId="{B9F649EC-E15A-40AC-8B53-B9AF2EA00276}"/>
          </ac:spMkLst>
        </pc:spChg>
        <pc:spChg chg="add del mod">
          <ac:chgData name="Leonardo Marino" userId="c68ea51b-7b68-4a00-8128-cb363efa7329" providerId="ADAL" clId="{7481A666-63CA-4999-A97C-9EF01EFCE145}" dt="2022-03-20T15:34:46.531" v="10128" actId="478"/>
          <ac:spMkLst>
            <pc:docMk/>
            <pc:sldMk cId="1742787691" sldId="395"/>
            <ac:spMk id="11" creationId="{CCF70C7D-424D-49E5-A60C-D21F029C3E6D}"/>
          </ac:spMkLst>
        </pc:spChg>
        <pc:spChg chg="mod">
          <ac:chgData name="Leonardo Marino" userId="c68ea51b-7b68-4a00-8128-cb363efa7329" providerId="ADAL" clId="{7481A666-63CA-4999-A97C-9EF01EFCE145}" dt="2022-03-21T20:26:55.419" v="18934"/>
          <ac:spMkLst>
            <pc:docMk/>
            <pc:sldMk cId="1742787691" sldId="395"/>
            <ac:spMk id="21" creationId="{9B9EF211-4B9D-4EFA-A265-63C3C448FF71}"/>
          </ac:spMkLst>
        </pc:spChg>
        <pc:picChg chg="add del mod">
          <ac:chgData name="Leonardo Marino" userId="c68ea51b-7b68-4a00-8128-cb363efa7329" providerId="ADAL" clId="{7481A666-63CA-4999-A97C-9EF01EFCE145}" dt="2022-03-19T13:47:02.022" v="5197" actId="21"/>
          <ac:picMkLst>
            <pc:docMk/>
            <pc:sldMk cId="1742787691" sldId="395"/>
            <ac:picMk id="3" creationId="{1B0AD5D0-DECC-45E5-B81C-5219743A6E37}"/>
          </ac:picMkLst>
        </pc:picChg>
        <pc:picChg chg="add mod">
          <ac:chgData name="Leonardo Marino" userId="c68ea51b-7b68-4a00-8128-cb363efa7329" providerId="ADAL" clId="{7481A666-63CA-4999-A97C-9EF01EFCE145}" dt="2022-03-20T15:44:18.172" v="10151" actId="1076"/>
          <ac:picMkLst>
            <pc:docMk/>
            <pc:sldMk cId="1742787691" sldId="395"/>
            <ac:picMk id="6" creationId="{3188471B-A2EB-4D02-9DB2-34DDC7AF21F6}"/>
          </ac:picMkLst>
        </pc:picChg>
        <pc:picChg chg="add mod">
          <ac:chgData name="Leonardo Marino" userId="c68ea51b-7b68-4a00-8128-cb363efa7329" providerId="ADAL" clId="{7481A666-63CA-4999-A97C-9EF01EFCE145}" dt="2022-03-20T17:08:09.589" v="11295" actId="14100"/>
          <ac:picMkLst>
            <pc:docMk/>
            <pc:sldMk cId="1742787691" sldId="395"/>
            <ac:picMk id="10" creationId="{C939D835-1DA1-4339-9D43-F11FF61E2ED5}"/>
          </ac:picMkLst>
        </pc:picChg>
        <pc:picChg chg="add mod">
          <ac:chgData name="Leonardo Marino" userId="c68ea51b-7b68-4a00-8128-cb363efa7329" providerId="ADAL" clId="{7481A666-63CA-4999-A97C-9EF01EFCE145}" dt="2022-03-20T16:33:03.970" v="10632" actId="14100"/>
          <ac:picMkLst>
            <pc:docMk/>
            <pc:sldMk cId="1742787691" sldId="395"/>
            <ac:picMk id="12" creationId="{2DB07F90-BE18-44BE-A894-325F0C36F0FB}"/>
          </ac:picMkLst>
        </pc:picChg>
      </pc:sldChg>
      <pc:sldChg chg="addSp delSp modSp add mod modClrScheme chgLayout">
        <pc:chgData name="Leonardo Marino" userId="c68ea51b-7b68-4a00-8128-cb363efa7329" providerId="ADAL" clId="{7481A666-63CA-4999-A97C-9EF01EFCE145}" dt="2022-03-21T23:52:01.542" v="22346" actId="478"/>
        <pc:sldMkLst>
          <pc:docMk/>
          <pc:sldMk cId="693431975" sldId="396"/>
        </pc:sldMkLst>
        <pc:spChg chg="add del mod ord">
          <ac:chgData name="Leonardo Marino" userId="c68ea51b-7b68-4a00-8128-cb363efa7329" providerId="ADAL" clId="{7481A666-63CA-4999-A97C-9EF01EFCE145}" dt="2022-03-21T23:52:01.542" v="22346" actId="478"/>
          <ac:spMkLst>
            <pc:docMk/>
            <pc:sldMk cId="693431975" sldId="396"/>
            <ac:spMk id="2" creationId="{8E587D16-C250-4317-BA77-1F8FCC3076E2}"/>
          </ac:spMkLst>
        </pc:spChg>
        <pc:spChg chg="mod ord">
          <ac:chgData name="Leonardo Marino" userId="c68ea51b-7b68-4a00-8128-cb363efa7329" providerId="ADAL" clId="{7481A666-63CA-4999-A97C-9EF01EFCE145}" dt="2022-03-21T23:51:59.023" v="22344" actId="700"/>
          <ac:spMkLst>
            <pc:docMk/>
            <pc:sldMk cId="693431975" sldId="396"/>
            <ac:spMk id="4" creationId="{00000000-0000-0000-0000-000000000000}"/>
          </ac:spMkLst>
        </pc:spChg>
        <pc:spChg chg="add del mod ord">
          <ac:chgData name="Leonardo Marino" userId="c68ea51b-7b68-4a00-8128-cb363efa7329" providerId="ADAL" clId="{7481A666-63CA-4999-A97C-9EF01EFCE145}" dt="2022-03-21T23:52:01.542" v="22346" actId="478"/>
          <ac:spMkLst>
            <pc:docMk/>
            <pc:sldMk cId="693431975" sldId="396"/>
            <ac:spMk id="5" creationId="{01C5BF81-9DAF-41AC-B648-5D7233DF0EEF}"/>
          </ac:spMkLst>
        </pc:spChg>
        <pc:spChg chg="del mod">
          <ac:chgData name="Leonardo Marino" userId="c68ea51b-7b68-4a00-8128-cb363efa7329" providerId="ADAL" clId="{7481A666-63CA-4999-A97C-9EF01EFCE145}" dt="2022-03-20T14:20:39.416" v="8894" actId="478"/>
          <ac:spMkLst>
            <pc:docMk/>
            <pc:sldMk cId="693431975" sldId="396"/>
            <ac:spMk id="5" creationId="{8649ADA3-F1EA-4DD7-994B-852B252B859B}"/>
          </ac:spMkLst>
        </pc:spChg>
        <pc:spChg chg="mod">
          <ac:chgData name="Leonardo Marino" userId="c68ea51b-7b68-4a00-8128-cb363efa7329" providerId="ADAL" clId="{7481A666-63CA-4999-A97C-9EF01EFCE145}" dt="2022-03-21T22:48:22.912" v="20836" actId="20577"/>
          <ac:spMkLst>
            <pc:docMk/>
            <pc:sldMk cId="693431975" sldId="396"/>
            <ac:spMk id="8" creationId="{B9F649EC-E15A-40AC-8B53-B9AF2EA00276}"/>
          </ac:spMkLst>
        </pc:spChg>
        <pc:spChg chg="add mod">
          <ac:chgData name="Leonardo Marino" userId="c68ea51b-7b68-4a00-8128-cb363efa7329" providerId="ADAL" clId="{7481A666-63CA-4999-A97C-9EF01EFCE145}" dt="2022-03-20T17:07:10.681" v="11279" actId="14100"/>
          <ac:spMkLst>
            <pc:docMk/>
            <pc:sldMk cId="693431975" sldId="396"/>
            <ac:spMk id="10" creationId="{B9ED87EF-5DD3-41DB-B431-60FDDF03FE4E}"/>
          </ac:spMkLst>
        </pc:spChg>
        <pc:spChg chg="add mod">
          <ac:chgData name="Leonardo Marino" userId="c68ea51b-7b68-4a00-8128-cb363efa7329" providerId="ADAL" clId="{7481A666-63CA-4999-A97C-9EF01EFCE145}" dt="2022-03-20T17:07:32.084" v="11284" actId="1076"/>
          <ac:spMkLst>
            <pc:docMk/>
            <pc:sldMk cId="693431975" sldId="396"/>
            <ac:spMk id="12" creationId="{D4FD06A0-0C1D-47F1-90B5-F531D7C7728F}"/>
          </ac:spMkLst>
        </pc:spChg>
        <pc:spChg chg="add mod">
          <ac:chgData name="Leonardo Marino" userId="c68ea51b-7b68-4a00-8128-cb363efa7329" providerId="ADAL" clId="{7481A666-63CA-4999-A97C-9EF01EFCE145}" dt="2022-03-20T17:07:32.084" v="11284" actId="1076"/>
          <ac:spMkLst>
            <pc:docMk/>
            <pc:sldMk cId="693431975" sldId="396"/>
            <ac:spMk id="14" creationId="{6D2D4C1C-3763-41E9-AE0E-DEFC2766D711}"/>
          </ac:spMkLst>
        </pc:spChg>
        <pc:spChg chg="mod">
          <ac:chgData name="Leonardo Marino" userId="c68ea51b-7b68-4a00-8128-cb363efa7329" providerId="ADAL" clId="{7481A666-63CA-4999-A97C-9EF01EFCE145}" dt="2022-03-20T15:13:57.754" v="9755" actId="20577"/>
          <ac:spMkLst>
            <pc:docMk/>
            <pc:sldMk cId="693431975" sldId="396"/>
            <ac:spMk id="21" creationId="{9B9EF211-4B9D-4EFA-A265-63C3C448FF71}"/>
          </ac:spMkLst>
        </pc:spChg>
        <pc:picChg chg="add mod modCrop">
          <ac:chgData name="Leonardo Marino" userId="c68ea51b-7b68-4a00-8128-cb363efa7329" providerId="ADAL" clId="{7481A666-63CA-4999-A97C-9EF01EFCE145}" dt="2022-03-21T22:48:36.614" v="20840" actId="1076"/>
          <ac:picMkLst>
            <pc:docMk/>
            <pc:sldMk cId="693431975" sldId="396"/>
            <ac:picMk id="3" creationId="{DB787C20-B18C-4493-BEEC-B24413EF9989}"/>
          </ac:picMkLst>
        </pc:picChg>
        <pc:picChg chg="add del mod">
          <ac:chgData name="Leonardo Marino" userId="c68ea51b-7b68-4a00-8128-cb363efa7329" providerId="ADAL" clId="{7481A666-63CA-4999-A97C-9EF01EFCE145}" dt="2022-03-21T22:48:24.683" v="20837" actId="478"/>
          <ac:picMkLst>
            <pc:docMk/>
            <pc:sldMk cId="693431975" sldId="396"/>
            <ac:picMk id="7" creationId="{5B1A20F9-EB3C-4E43-8F5D-C4967A7119C3}"/>
          </ac:picMkLst>
        </pc:picChg>
        <pc:picChg chg="add mod">
          <ac:chgData name="Leonardo Marino" userId="c68ea51b-7b68-4a00-8128-cb363efa7329" providerId="ADAL" clId="{7481A666-63CA-4999-A97C-9EF01EFCE145}" dt="2022-03-21T22:40:19.313" v="20532" actId="1076"/>
          <ac:picMkLst>
            <pc:docMk/>
            <pc:sldMk cId="693431975" sldId="396"/>
            <ac:picMk id="11" creationId="{5E77FEAE-48C5-4D01-9087-EC38CE8F8826}"/>
          </ac:picMkLst>
        </pc:picChg>
        <pc:picChg chg="add mod">
          <ac:chgData name="Leonardo Marino" userId="c68ea51b-7b68-4a00-8128-cb363efa7329" providerId="ADAL" clId="{7481A666-63CA-4999-A97C-9EF01EFCE145}" dt="2022-03-20T17:07:19.845" v="11283" actId="1076"/>
          <ac:picMkLst>
            <pc:docMk/>
            <pc:sldMk cId="693431975" sldId="396"/>
            <ac:picMk id="13" creationId="{594FEB1F-D012-48E0-B474-D4000AC0C1D4}"/>
          </ac:picMkLst>
        </pc:picChg>
        <pc:picChg chg="add mod">
          <ac:chgData name="Leonardo Marino" userId="c68ea51b-7b68-4a00-8128-cb363efa7329" providerId="ADAL" clId="{7481A666-63CA-4999-A97C-9EF01EFCE145}" dt="2022-03-21T22:40:30.798" v="20534" actId="1076"/>
          <ac:picMkLst>
            <pc:docMk/>
            <pc:sldMk cId="693431975" sldId="396"/>
            <ac:picMk id="15" creationId="{3B6287D5-45A9-4755-B9B6-1091D496359C}"/>
          </ac:picMkLst>
        </pc:picChg>
      </pc:sldChg>
      <pc:sldChg chg="addSp delSp modSp add mod ord modClrScheme chgLayout">
        <pc:chgData name="Leonardo Marino" userId="c68ea51b-7b68-4a00-8128-cb363efa7329" providerId="ADAL" clId="{7481A666-63CA-4999-A97C-9EF01EFCE145}" dt="2022-03-21T23:50:13.519" v="22316" actId="478"/>
        <pc:sldMkLst>
          <pc:docMk/>
          <pc:sldMk cId="3843886057" sldId="397"/>
        </pc:sldMkLst>
        <pc:spChg chg="add del mod ord">
          <ac:chgData name="Leonardo Marino" userId="c68ea51b-7b68-4a00-8128-cb363efa7329" providerId="ADAL" clId="{7481A666-63CA-4999-A97C-9EF01EFCE145}" dt="2022-03-21T23:50:13.519" v="22316" actId="478"/>
          <ac:spMkLst>
            <pc:docMk/>
            <pc:sldMk cId="3843886057" sldId="397"/>
            <ac:spMk id="2" creationId="{120A81CB-8CA2-4660-AFAE-0E6D0660B00F}"/>
          </ac:spMkLst>
        </pc:spChg>
        <pc:spChg chg="mod ord">
          <ac:chgData name="Leonardo Marino" userId="c68ea51b-7b68-4a00-8128-cb363efa7329" providerId="ADAL" clId="{7481A666-63CA-4999-A97C-9EF01EFCE145}" dt="2022-03-21T23:50:10.384" v="22314" actId="700"/>
          <ac:spMkLst>
            <pc:docMk/>
            <pc:sldMk cId="3843886057" sldId="397"/>
            <ac:spMk id="4" creationId="{00000000-0000-0000-0000-000000000000}"/>
          </ac:spMkLst>
        </pc:spChg>
        <pc:spChg chg="add del mod ord">
          <ac:chgData name="Leonardo Marino" userId="c68ea51b-7b68-4a00-8128-cb363efa7329" providerId="ADAL" clId="{7481A666-63CA-4999-A97C-9EF01EFCE145}" dt="2022-03-21T23:50:13.519" v="22316" actId="478"/>
          <ac:spMkLst>
            <pc:docMk/>
            <pc:sldMk cId="3843886057" sldId="397"/>
            <ac:spMk id="5" creationId="{8C4D5104-E6D4-4897-937A-14932C171CFC}"/>
          </ac:spMkLst>
        </pc:spChg>
        <pc:spChg chg="mod">
          <ac:chgData name="Leonardo Marino" userId="c68ea51b-7b68-4a00-8128-cb363efa7329" providerId="ADAL" clId="{7481A666-63CA-4999-A97C-9EF01EFCE145}" dt="2022-03-21T19:59:11.433" v="18458" actId="20577"/>
          <ac:spMkLst>
            <pc:docMk/>
            <pc:sldMk cId="3843886057" sldId="397"/>
            <ac:spMk id="7" creationId="{27651630-F477-41F0-948D-0B2FAEF9F6BE}"/>
          </ac:spMkLst>
        </pc:spChg>
        <pc:spChg chg="add mod">
          <ac:chgData name="Leonardo Marino" userId="c68ea51b-7b68-4a00-8128-cb363efa7329" providerId="ADAL" clId="{7481A666-63CA-4999-A97C-9EF01EFCE145}" dt="2022-03-21T23:47:38.414" v="22287" actId="1076"/>
          <ac:spMkLst>
            <pc:docMk/>
            <pc:sldMk cId="3843886057" sldId="397"/>
            <ac:spMk id="10" creationId="{D5E7154F-DE87-4746-8773-A829D6066619}"/>
          </ac:spMkLst>
        </pc:spChg>
        <pc:spChg chg="add mod">
          <ac:chgData name="Leonardo Marino" userId="c68ea51b-7b68-4a00-8128-cb363efa7329" providerId="ADAL" clId="{7481A666-63CA-4999-A97C-9EF01EFCE145}" dt="2022-03-21T18:50:23.853" v="16327" actId="164"/>
          <ac:spMkLst>
            <pc:docMk/>
            <pc:sldMk cId="3843886057" sldId="397"/>
            <ac:spMk id="12" creationId="{84B9E216-7AB3-4E19-A227-1ECCE221ED1A}"/>
          </ac:spMkLst>
        </pc:spChg>
        <pc:spChg chg="add mod">
          <ac:chgData name="Leonardo Marino" userId="c68ea51b-7b68-4a00-8128-cb363efa7329" providerId="ADAL" clId="{7481A666-63CA-4999-A97C-9EF01EFCE145}" dt="2022-03-21T19:58:18.508" v="18393" actId="14100"/>
          <ac:spMkLst>
            <pc:docMk/>
            <pc:sldMk cId="3843886057" sldId="397"/>
            <ac:spMk id="15" creationId="{913F6235-38BE-4E7C-A85F-DCC71839CA3D}"/>
          </ac:spMkLst>
        </pc:spChg>
        <pc:spChg chg="add mod ord">
          <ac:chgData name="Leonardo Marino" userId="c68ea51b-7b68-4a00-8128-cb363efa7329" providerId="ADAL" clId="{7481A666-63CA-4999-A97C-9EF01EFCE145}" dt="2022-03-21T19:58:07.890" v="18392" actId="14100"/>
          <ac:spMkLst>
            <pc:docMk/>
            <pc:sldMk cId="3843886057" sldId="397"/>
            <ac:spMk id="17" creationId="{045217C4-C598-4960-B851-E6FB1C691FD0}"/>
          </ac:spMkLst>
        </pc:spChg>
        <pc:spChg chg="add mod">
          <ac:chgData name="Leonardo Marino" userId="c68ea51b-7b68-4a00-8128-cb363efa7329" providerId="ADAL" clId="{7481A666-63CA-4999-A97C-9EF01EFCE145}" dt="2022-03-21T19:37:43.546" v="17361" actId="571"/>
          <ac:spMkLst>
            <pc:docMk/>
            <pc:sldMk cId="3843886057" sldId="397"/>
            <ac:spMk id="20" creationId="{E5312A43-170E-47C3-811E-F9AA7E6E0F81}"/>
          </ac:spMkLst>
        </pc:spChg>
        <pc:spChg chg="mod">
          <ac:chgData name="Leonardo Marino" userId="c68ea51b-7b68-4a00-8128-cb363efa7329" providerId="ADAL" clId="{7481A666-63CA-4999-A97C-9EF01EFCE145}" dt="2022-03-21T18:43:46.754" v="16262" actId="20577"/>
          <ac:spMkLst>
            <pc:docMk/>
            <pc:sldMk cId="3843886057" sldId="397"/>
            <ac:spMk id="21" creationId="{9B9EF211-4B9D-4EFA-A265-63C3C448FF71}"/>
          </ac:spMkLst>
        </pc:spChg>
        <pc:spChg chg="add mod">
          <ac:chgData name="Leonardo Marino" userId="c68ea51b-7b68-4a00-8128-cb363efa7329" providerId="ADAL" clId="{7481A666-63CA-4999-A97C-9EF01EFCE145}" dt="2022-03-21T19:37:43.546" v="17361" actId="571"/>
          <ac:spMkLst>
            <pc:docMk/>
            <pc:sldMk cId="3843886057" sldId="397"/>
            <ac:spMk id="22" creationId="{B5A3EC79-C80C-4500-990F-65DFCA659DD0}"/>
          </ac:spMkLst>
        </pc:spChg>
        <pc:spChg chg="add mod">
          <ac:chgData name="Leonardo Marino" userId="c68ea51b-7b68-4a00-8128-cb363efa7329" providerId="ADAL" clId="{7481A666-63CA-4999-A97C-9EF01EFCE145}" dt="2022-03-21T19:58:04.124" v="18391" actId="1076"/>
          <ac:spMkLst>
            <pc:docMk/>
            <pc:sldMk cId="3843886057" sldId="397"/>
            <ac:spMk id="23" creationId="{BCDD8B2F-49FE-400E-B61F-8BCEE0E54B64}"/>
          </ac:spMkLst>
        </pc:spChg>
        <pc:grpChg chg="add mod">
          <ac:chgData name="Leonardo Marino" userId="c68ea51b-7b68-4a00-8128-cb363efa7329" providerId="ADAL" clId="{7481A666-63CA-4999-A97C-9EF01EFCE145}" dt="2022-03-21T23:47:38.414" v="22287" actId="1076"/>
          <ac:grpSpMkLst>
            <pc:docMk/>
            <pc:sldMk cId="3843886057" sldId="397"/>
            <ac:grpSpMk id="19" creationId="{AAE57ACE-1257-4EE2-A2C9-A73FE4AD1ECF}"/>
          </ac:grpSpMkLst>
        </pc:grpChg>
        <pc:picChg chg="add mod">
          <ac:chgData name="Leonardo Marino" userId="c68ea51b-7b68-4a00-8128-cb363efa7329" providerId="ADAL" clId="{7481A666-63CA-4999-A97C-9EF01EFCE145}" dt="2022-03-21T23:47:38.414" v="22287" actId="1076"/>
          <ac:picMkLst>
            <pc:docMk/>
            <pc:sldMk cId="3843886057" sldId="397"/>
            <ac:picMk id="3" creationId="{36DAF35A-1934-421E-A976-DBFA9516155C}"/>
          </ac:picMkLst>
        </pc:picChg>
        <pc:picChg chg="add del mod">
          <ac:chgData name="Leonardo Marino" userId="c68ea51b-7b68-4a00-8128-cb363efa7329" providerId="ADAL" clId="{7481A666-63CA-4999-A97C-9EF01EFCE145}" dt="2022-03-21T18:46:59.675" v="16266"/>
          <ac:picMkLst>
            <pc:docMk/>
            <pc:sldMk cId="3843886057" sldId="397"/>
            <ac:picMk id="5" creationId="{3A2BF022-973D-44A5-BF8E-BFCB63D3900C}"/>
          </ac:picMkLst>
        </pc:picChg>
        <pc:picChg chg="del">
          <ac:chgData name="Leonardo Marino" userId="c68ea51b-7b68-4a00-8128-cb363efa7329" providerId="ADAL" clId="{7481A666-63CA-4999-A97C-9EF01EFCE145}" dt="2022-03-19T13:01:18.114" v="3243" actId="478"/>
          <ac:picMkLst>
            <pc:docMk/>
            <pc:sldMk cId="3843886057" sldId="397"/>
            <ac:picMk id="6" creationId="{63A28683-4F1F-43D5-BF9B-8F29EEBBCD1F}"/>
          </ac:picMkLst>
        </pc:picChg>
        <pc:picChg chg="add del mod modCrop">
          <ac:chgData name="Leonardo Marino" userId="c68ea51b-7b68-4a00-8128-cb363efa7329" providerId="ADAL" clId="{7481A666-63CA-4999-A97C-9EF01EFCE145}" dt="2022-03-21T18:50:31.435" v="16329" actId="478"/>
          <ac:picMkLst>
            <pc:docMk/>
            <pc:sldMk cId="3843886057" sldId="397"/>
            <ac:picMk id="8" creationId="{7C61F087-1E03-4A31-BF2A-883A7A506E1A}"/>
          </ac:picMkLst>
        </pc:picChg>
        <pc:picChg chg="add mod ord">
          <ac:chgData name="Leonardo Marino" userId="c68ea51b-7b68-4a00-8128-cb363efa7329" providerId="ADAL" clId="{7481A666-63CA-4999-A97C-9EF01EFCE145}" dt="2022-03-21T23:47:38.414" v="22287" actId="1076"/>
          <ac:picMkLst>
            <pc:docMk/>
            <pc:sldMk cId="3843886057" sldId="397"/>
            <ac:picMk id="9" creationId="{4D5DAD48-449C-4E51-9FB5-DCB2E985E7BB}"/>
          </ac:picMkLst>
        </pc:picChg>
        <pc:picChg chg="add del mod ord modCrop">
          <ac:chgData name="Leonardo Marino" userId="c68ea51b-7b68-4a00-8128-cb363efa7329" providerId="ADAL" clId="{7481A666-63CA-4999-A97C-9EF01EFCE145}" dt="2022-03-21T18:50:31.435" v="16329" actId="478"/>
          <ac:picMkLst>
            <pc:docMk/>
            <pc:sldMk cId="3843886057" sldId="397"/>
            <ac:picMk id="11" creationId="{D1D9D0BE-168B-43B9-8A0B-AB1B95A17C53}"/>
          </ac:picMkLst>
        </pc:picChg>
        <pc:picChg chg="add mod">
          <ac:chgData name="Leonardo Marino" userId="c68ea51b-7b68-4a00-8128-cb363efa7329" providerId="ADAL" clId="{7481A666-63CA-4999-A97C-9EF01EFCE145}" dt="2022-03-21T18:50:23.853" v="16327" actId="164"/>
          <ac:picMkLst>
            <pc:docMk/>
            <pc:sldMk cId="3843886057" sldId="397"/>
            <ac:picMk id="13" creationId="{43DCB0E3-83C0-4603-B2FC-9BF0924AE076}"/>
          </ac:picMkLst>
        </pc:picChg>
        <pc:picChg chg="add mod">
          <ac:chgData name="Leonardo Marino" userId="c68ea51b-7b68-4a00-8128-cb363efa7329" providerId="ADAL" clId="{7481A666-63CA-4999-A97C-9EF01EFCE145}" dt="2022-03-21T18:50:23.853" v="16327" actId="164"/>
          <ac:picMkLst>
            <pc:docMk/>
            <pc:sldMk cId="3843886057" sldId="397"/>
            <ac:picMk id="14" creationId="{DCCD4E6C-4FFE-486A-8536-2512285FAD5E}"/>
          </ac:picMkLst>
        </pc:picChg>
        <pc:picChg chg="add mod">
          <ac:chgData name="Leonardo Marino" userId="c68ea51b-7b68-4a00-8128-cb363efa7329" providerId="ADAL" clId="{7481A666-63CA-4999-A97C-9EF01EFCE145}" dt="2022-03-21T18:50:23.853" v="16327" actId="164"/>
          <ac:picMkLst>
            <pc:docMk/>
            <pc:sldMk cId="3843886057" sldId="397"/>
            <ac:picMk id="16" creationId="{4608C39D-5D5B-458E-AE55-F160240F6807}"/>
          </ac:picMkLst>
        </pc:picChg>
        <pc:picChg chg="add mod">
          <ac:chgData name="Leonardo Marino" userId="c68ea51b-7b68-4a00-8128-cb363efa7329" providerId="ADAL" clId="{7481A666-63CA-4999-A97C-9EF01EFCE145}" dt="2022-03-21T18:50:23.853" v="16327" actId="164"/>
          <ac:picMkLst>
            <pc:docMk/>
            <pc:sldMk cId="3843886057" sldId="397"/>
            <ac:picMk id="18" creationId="{14086AAD-6332-45B4-8616-8A7DC68D0C1D}"/>
          </ac:picMkLst>
        </pc:picChg>
      </pc:sldChg>
      <pc:sldChg chg="addSp delSp modSp add del mod ord">
        <pc:chgData name="Leonardo Marino" userId="c68ea51b-7b68-4a00-8128-cb363efa7329" providerId="ADAL" clId="{7481A666-63CA-4999-A97C-9EF01EFCE145}" dt="2022-03-21T21:56:29.392" v="20229" actId="47"/>
        <pc:sldMkLst>
          <pc:docMk/>
          <pc:sldMk cId="1538185920" sldId="398"/>
        </pc:sldMkLst>
        <pc:spChg chg="add mod">
          <ac:chgData name="Leonardo Marino" userId="c68ea51b-7b68-4a00-8128-cb363efa7329" providerId="ADAL" clId="{7481A666-63CA-4999-A97C-9EF01EFCE145}" dt="2022-03-20T18:28:16.800" v="13025" actId="20577"/>
          <ac:spMkLst>
            <pc:docMk/>
            <pc:sldMk cId="1538185920" sldId="398"/>
            <ac:spMk id="5" creationId="{89BADCFA-111B-49DB-8357-CD1C8F5A2110}"/>
          </ac:spMkLst>
        </pc:spChg>
        <pc:spChg chg="add del mod">
          <ac:chgData name="Leonardo Marino" userId="c68ea51b-7b68-4a00-8128-cb363efa7329" providerId="ADAL" clId="{7481A666-63CA-4999-A97C-9EF01EFCE145}" dt="2022-03-20T18:32:27.528" v="13105" actId="478"/>
          <ac:spMkLst>
            <pc:docMk/>
            <pc:sldMk cId="1538185920" sldId="398"/>
            <ac:spMk id="6" creationId="{873B30DF-5632-4A1A-BA6D-E8B9414A3B8B}"/>
          </ac:spMkLst>
        </pc:spChg>
        <pc:spChg chg="add mod">
          <ac:chgData name="Leonardo Marino" userId="c68ea51b-7b68-4a00-8128-cb363efa7329" providerId="ADAL" clId="{7481A666-63CA-4999-A97C-9EF01EFCE145}" dt="2022-03-20T18:21:39.954" v="12872" actId="1076"/>
          <ac:spMkLst>
            <pc:docMk/>
            <pc:sldMk cId="1538185920" sldId="398"/>
            <ac:spMk id="7" creationId="{88C9B262-7618-402E-BC10-A50E6F00DBF0}"/>
          </ac:spMkLst>
        </pc:spChg>
        <pc:spChg chg="del mod">
          <ac:chgData name="Leonardo Marino" userId="c68ea51b-7b68-4a00-8128-cb363efa7329" providerId="ADAL" clId="{7481A666-63CA-4999-A97C-9EF01EFCE145}" dt="2022-03-20T16:59:40.507" v="11046" actId="21"/>
          <ac:spMkLst>
            <pc:docMk/>
            <pc:sldMk cId="1538185920" sldId="398"/>
            <ac:spMk id="8" creationId="{B9F649EC-E15A-40AC-8B53-B9AF2EA00276}"/>
          </ac:spMkLst>
        </pc:spChg>
        <pc:spChg chg="add mod">
          <ac:chgData name="Leonardo Marino" userId="c68ea51b-7b68-4a00-8128-cb363efa7329" providerId="ADAL" clId="{7481A666-63CA-4999-A97C-9EF01EFCE145}" dt="2022-03-20T18:21:46.512" v="12874" actId="27636"/>
          <ac:spMkLst>
            <pc:docMk/>
            <pc:sldMk cId="1538185920" sldId="398"/>
            <ac:spMk id="16" creationId="{EBEB794C-2150-497C-95C4-2232F677BA0A}"/>
          </ac:spMkLst>
        </pc:spChg>
        <pc:spChg chg="add del mod">
          <ac:chgData name="Leonardo Marino" userId="c68ea51b-7b68-4a00-8128-cb363efa7329" providerId="ADAL" clId="{7481A666-63CA-4999-A97C-9EF01EFCE145}" dt="2022-03-20T17:26:11.736" v="11762" actId="21"/>
          <ac:spMkLst>
            <pc:docMk/>
            <pc:sldMk cId="1538185920" sldId="398"/>
            <ac:spMk id="17" creationId="{1E483FB8-FC9D-46CB-9D3C-DA98BF89EAAB}"/>
          </ac:spMkLst>
        </pc:spChg>
        <pc:spChg chg="add del mod">
          <ac:chgData name="Leonardo Marino" userId="c68ea51b-7b68-4a00-8128-cb363efa7329" providerId="ADAL" clId="{7481A666-63CA-4999-A97C-9EF01EFCE145}" dt="2022-03-20T17:31:16.111" v="11938" actId="21"/>
          <ac:spMkLst>
            <pc:docMk/>
            <pc:sldMk cId="1538185920" sldId="398"/>
            <ac:spMk id="18" creationId="{6424200C-C7C4-4C62-972E-595EA3A7CBCA}"/>
          </ac:spMkLst>
        </pc:spChg>
        <pc:spChg chg="add del mod">
          <ac:chgData name="Leonardo Marino" userId="c68ea51b-7b68-4a00-8128-cb363efa7329" providerId="ADAL" clId="{7481A666-63CA-4999-A97C-9EF01EFCE145}" dt="2022-03-20T18:26:27.740" v="12970" actId="478"/>
          <ac:spMkLst>
            <pc:docMk/>
            <pc:sldMk cId="1538185920" sldId="398"/>
            <ac:spMk id="19" creationId="{CE94A981-468A-4187-8919-B7B176883F79}"/>
          </ac:spMkLst>
        </pc:spChg>
        <pc:spChg chg="add mod">
          <ac:chgData name="Leonardo Marino" userId="c68ea51b-7b68-4a00-8128-cb363efa7329" providerId="ADAL" clId="{7481A666-63CA-4999-A97C-9EF01EFCE145}" dt="2022-03-20T18:36:57.163" v="13261" actId="20577"/>
          <ac:spMkLst>
            <pc:docMk/>
            <pc:sldMk cId="1538185920" sldId="398"/>
            <ac:spMk id="20" creationId="{E13A4B3E-61D3-4F1F-8BD8-FEF6597E4765}"/>
          </ac:spMkLst>
        </pc:spChg>
        <pc:spChg chg="mod">
          <ac:chgData name="Leonardo Marino" userId="c68ea51b-7b68-4a00-8128-cb363efa7329" providerId="ADAL" clId="{7481A666-63CA-4999-A97C-9EF01EFCE145}" dt="2022-03-20T15:48:46.722" v="10192" actId="20577"/>
          <ac:spMkLst>
            <pc:docMk/>
            <pc:sldMk cId="1538185920" sldId="398"/>
            <ac:spMk id="21" creationId="{9B9EF211-4B9D-4EFA-A265-63C3C448FF71}"/>
          </ac:spMkLst>
        </pc:spChg>
        <pc:spChg chg="add mod">
          <ac:chgData name="Leonardo Marino" userId="c68ea51b-7b68-4a00-8128-cb363efa7329" providerId="ADAL" clId="{7481A666-63CA-4999-A97C-9EF01EFCE145}" dt="2022-03-20T18:32:23.685" v="13104" actId="1036"/>
          <ac:spMkLst>
            <pc:docMk/>
            <pc:sldMk cId="1538185920" sldId="398"/>
            <ac:spMk id="22" creationId="{B0B5551F-0F58-4017-AE32-15D15139B1C3}"/>
          </ac:spMkLst>
        </pc:spChg>
        <pc:spChg chg="add mod">
          <ac:chgData name="Leonardo Marino" userId="c68ea51b-7b68-4a00-8128-cb363efa7329" providerId="ADAL" clId="{7481A666-63CA-4999-A97C-9EF01EFCE145}" dt="2022-03-20T18:32:23.685" v="13104" actId="1036"/>
          <ac:spMkLst>
            <pc:docMk/>
            <pc:sldMk cId="1538185920" sldId="398"/>
            <ac:spMk id="23" creationId="{1A762937-98D6-4911-9FA5-068982A4572B}"/>
          </ac:spMkLst>
        </pc:spChg>
        <pc:spChg chg="add mod">
          <ac:chgData name="Leonardo Marino" userId="c68ea51b-7b68-4a00-8128-cb363efa7329" providerId="ADAL" clId="{7481A666-63CA-4999-A97C-9EF01EFCE145}" dt="2022-03-20T18:37:00.325" v="13262" actId="20577"/>
          <ac:spMkLst>
            <pc:docMk/>
            <pc:sldMk cId="1538185920" sldId="398"/>
            <ac:spMk id="25" creationId="{5BF094D5-735D-4890-AAF3-D7B1178E2C34}"/>
          </ac:spMkLst>
        </pc:spChg>
        <pc:picChg chg="add mod modCrop">
          <ac:chgData name="Leonardo Marino" userId="c68ea51b-7b68-4a00-8128-cb363efa7329" providerId="ADAL" clId="{7481A666-63CA-4999-A97C-9EF01EFCE145}" dt="2022-03-20T18:21:34.358" v="12871" actId="14100"/>
          <ac:picMkLst>
            <pc:docMk/>
            <pc:sldMk cId="1538185920" sldId="398"/>
            <ac:picMk id="3" creationId="{D80BAF6D-8C0E-4733-88BC-6BB2803E15C1}"/>
          </ac:picMkLst>
        </pc:picChg>
        <pc:picChg chg="add mod">
          <ac:chgData name="Leonardo Marino" userId="c68ea51b-7b68-4a00-8128-cb363efa7329" providerId="ADAL" clId="{7481A666-63CA-4999-A97C-9EF01EFCE145}" dt="2022-03-20T18:33:26.472" v="13112" actId="1036"/>
          <ac:picMkLst>
            <pc:docMk/>
            <pc:sldMk cId="1538185920" sldId="398"/>
            <ac:picMk id="10" creationId="{CE2F7BD8-1BB2-4CF1-B1D0-E3A522EACB7D}"/>
          </ac:picMkLst>
        </pc:picChg>
        <pc:picChg chg="add mod">
          <ac:chgData name="Leonardo Marino" userId="c68ea51b-7b68-4a00-8128-cb363efa7329" providerId="ADAL" clId="{7481A666-63CA-4999-A97C-9EF01EFCE145}" dt="2022-03-20T18:33:26.472" v="13112" actId="1036"/>
          <ac:picMkLst>
            <pc:docMk/>
            <pc:sldMk cId="1538185920" sldId="398"/>
            <ac:picMk id="12" creationId="{CC5DCD78-D02E-4D98-8ABA-30A83626C91C}"/>
          </ac:picMkLst>
        </pc:picChg>
        <pc:picChg chg="add mod">
          <ac:chgData name="Leonardo Marino" userId="c68ea51b-7b68-4a00-8128-cb363efa7329" providerId="ADAL" clId="{7481A666-63CA-4999-A97C-9EF01EFCE145}" dt="2022-03-20T18:32:23.685" v="13104" actId="1036"/>
          <ac:picMkLst>
            <pc:docMk/>
            <pc:sldMk cId="1538185920" sldId="398"/>
            <ac:picMk id="14" creationId="{DFDB603F-766B-4E2B-846F-4F4352E963DB}"/>
          </ac:picMkLst>
        </pc:picChg>
        <pc:cxnChg chg="add mod">
          <ac:chgData name="Leonardo Marino" userId="c68ea51b-7b68-4a00-8128-cb363efa7329" providerId="ADAL" clId="{7481A666-63CA-4999-A97C-9EF01EFCE145}" dt="2022-03-20T18:36:45.006" v="13238" actId="14100"/>
          <ac:cxnSpMkLst>
            <pc:docMk/>
            <pc:sldMk cId="1538185920" sldId="398"/>
            <ac:cxnSpMk id="24" creationId="{2464EDAF-1D31-445D-ADF5-E0979DB251DF}"/>
          </ac:cxnSpMkLst>
        </pc:cxnChg>
        <pc:cxnChg chg="add mod">
          <ac:chgData name="Leonardo Marino" userId="c68ea51b-7b68-4a00-8128-cb363efa7329" providerId="ADAL" clId="{7481A666-63CA-4999-A97C-9EF01EFCE145}" dt="2022-03-20T18:34:33.099" v="13119" actId="1076"/>
          <ac:cxnSpMkLst>
            <pc:docMk/>
            <pc:sldMk cId="1538185920" sldId="398"/>
            <ac:cxnSpMk id="26" creationId="{E78C52BC-2C45-4033-B5CA-EA87DCE5D102}"/>
          </ac:cxnSpMkLst>
        </pc:cxnChg>
      </pc:sldChg>
      <pc:sldChg chg="addSp delSp modSp add del mod modClrScheme chgLayout">
        <pc:chgData name="Leonardo Marino" userId="c68ea51b-7b68-4a00-8128-cb363efa7329" providerId="ADAL" clId="{7481A666-63CA-4999-A97C-9EF01EFCE145}" dt="2022-03-22T07:38:24.538" v="24001" actId="47"/>
        <pc:sldMkLst>
          <pc:docMk/>
          <pc:sldMk cId="2763080862" sldId="399"/>
        </pc:sldMkLst>
        <pc:spChg chg="add del mod ord">
          <ac:chgData name="Leonardo Marino" userId="c68ea51b-7b68-4a00-8128-cb363efa7329" providerId="ADAL" clId="{7481A666-63CA-4999-A97C-9EF01EFCE145}" dt="2022-03-21T23:53:16.667" v="22367" actId="478"/>
          <ac:spMkLst>
            <pc:docMk/>
            <pc:sldMk cId="2763080862" sldId="399"/>
            <ac:spMk id="2" creationId="{B414C08A-2FCE-4EB9-8DB1-5116A97D0F4D}"/>
          </ac:spMkLst>
        </pc:spChg>
        <pc:spChg chg="mod ord">
          <ac:chgData name="Leonardo Marino" userId="c68ea51b-7b68-4a00-8128-cb363efa7329" providerId="ADAL" clId="{7481A666-63CA-4999-A97C-9EF01EFCE145}" dt="2022-03-21T23:53:13.692" v="22365" actId="700"/>
          <ac:spMkLst>
            <pc:docMk/>
            <pc:sldMk cId="2763080862" sldId="399"/>
            <ac:spMk id="4" creationId="{00000000-0000-0000-0000-000000000000}"/>
          </ac:spMkLst>
        </pc:spChg>
        <pc:spChg chg="del mod">
          <ac:chgData name="Leonardo Marino" userId="c68ea51b-7b68-4a00-8128-cb363efa7329" providerId="ADAL" clId="{7481A666-63CA-4999-A97C-9EF01EFCE145}" dt="2022-03-19T13:17:30.087" v="3886" actId="21"/>
          <ac:spMkLst>
            <pc:docMk/>
            <pc:sldMk cId="2763080862" sldId="399"/>
            <ac:spMk id="5" creationId="{89BADCFA-111B-49DB-8357-CD1C8F5A2110}"/>
          </ac:spMkLst>
        </pc:spChg>
        <pc:spChg chg="add del mod ord">
          <ac:chgData name="Leonardo Marino" userId="c68ea51b-7b68-4a00-8128-cb363efa7329" providerId="ADAL" clId="{7481A666-63CA-4999-A97C-9EF01EFCE145}" dt="2022-03-21T23:53:16.667" v="22367" actId="478"/>
          <ac:spMkLst>
            <pc:docMk/>
            <pc:sldMk cId="2763080862" sldId="399"/>
            <ac:spMk id="5" creationId="{EA10E148-6D37-4FAB-8C47-7B1B035DF612}"/>
          </ac:spMkLst>
        </pc:spChg>
        <pc:spChg chg="del mod">
          <ac:chgData name="Leonardo Marino" userId="c68ea51b-7b68-4a00-8128-cb363efa7329" providerId="ADAL" clId="{7481A666-63CA-4999-A97C-9EF01EFCE145}" dt="2022-03-22T06:34:40.697" v="23576" actId="478"/>
          <ac:spMkLst>
            <pc:docMk/>
            <pc:sldMk cId="2763080862" sldId="399"/>
            <ac:spMk id="8" creationId="{B9F649EC-E15A-40AC-8B53-B9AF2EA00276}"/>
          </ac:spMkLst>
        </pc:spChg>
        <pc:spChg chg="add mod">
          <ac:chgData name="Leonardo Marino" userId="c68ea51b-7b68-4a00-8128-cb363efa7329" providerId="ADAL" clId="{7481A666-63CA-4999-A97C-9EF01EFCE145}" dt="2022-03-22T06:44:54.077" v="23686" actId="20577"/>
          <ac:spMkLst>
            <pc:docMk/>
            <pc:sldMk cId="2763080862" sldId="399"/>
            <ac:spMk id="9" creationId="{8593440A-7DF2-40A8-8E08-EE767527719C}"/>
          </ac:spMkLst>
        </pc:spChg>
        <pc:spChg chg="add del mod">
          <ac:chgData name="Leonardo Marino" userId="c68ea51b-7b68-4a00-8128-cb363efa7329" providerId="ADAL" clId="{7481A666-63CA-4999-A97C-9EF01EFCE145}" dt="2022-03-22T06:32:38.523" v="23555" actId="21"/>
          <ac:spMkLst>
            <pc:docMk/>
            <pc:sldMk cId="2763080862" sldId="399"/>
            <ac:spMk id="16" creationId="{2BAAB7E3-5FBF-43A4-B016-48754B8C8017}"/>
          </ac:spMkLst>
        </pc:spChg>
        <pc:spChg chg="mod">
          <ac:chgData name="Leonardo Marino" userId="c68ea51b-7b68-4a00-8128-cb363efa7329" providerId="ADAL" clId="{7481A666-63CA-4999-A97C-9EF01EFCE145}" dt="2022-03-22T06:53:05.088" v="23701" actId="20577"/>
          <ac:spMkLst>
            <pc:docMk/>
            <pc:sldMk cId="2763080862" sldId="399"/>
            <ac:spMk id="21" creationId="{9B9EF211-4B9D-4EFA-A265-63C3C448FF71}"/>
          </ac:spMkLst>
        </pc:spChg>
        <pc:spChg chg="add del mod">
          <ac:chgData name="Leonardo Marino" userId="c68ea51b-7b68-4a00-8128-cb363efa7329" providerId="ADAL" clId="{7481A666-63CA-4999-A97C-9EF01EFCE145}" dt="2022-03-20T17:26:27.543" v="11764"/>
          <ac:spMkLst>
            <pc:docMk/>
            <pc:sldMk cId="2763080862" sldId="399"/>
            <ac:spMk id="22" creationId="{9A6BAF4E-0645-4EC8-A550-DF3B9AD7D048}"/>
          </ac:spMkLst>
        </pc:spChg>
        <pc:picChg chg="add mod">
          <ac:chgData name="Leonardo Marino" userId="c68ea51b-7b68-4a00-8128-cb363efa7329" providerId="ADAL" clId="{7481A666-63CA-4999-A97C-9EF01EFCE145}" dt="2022-03-22T06:42:28.050" v="23664" actId="1076"/>
          <ac:picMkLst>
            <pc:docMk/>
            <pc:sldMk cId="2763080862" sldId="399"/>
            <ac:picMk id="3" creationId="{0DD059F0-0AC4-41DD-B65D-8A80AC41060D}"/>
          </ac:picMkLst>
        </pc:picChg>
        <pc:picChg chg="add del mod">
          <ac:chgData name="Leonardo Marino" userId="c68ea51b-7b68-4a00-8128-cb363efa7329" providerId="ADAL" clId="{7481A666-63CA-4999-A97C-9EF01EFCE145}" dt="2022-03-22T06:32:35.733" v="23554" actId="478"/>
          <ac:picMkLst>
            <pc:docMk/>
            <pc:sldMk cId="2763080862" sldId="399"/>
            <ac:picMk id="7" creationId="{AABBEF20-ACDD-472F-ABA9-1F210E20E481}"/>
          </ac:picMkLst>
        </pc:picChg>
        <pc:picChg chg="add mod">
          <ac:chgData name="Leonardo Marino" userId="c68ea51b-7b68-4a00-8128-cb363efa7329" providerId="ADAL" clId="{7481A666-63CA-4999-A97C-9EF01EFCE145}" dt="2022-03-22T06:42:46.275" v="23667" actId="1076"/>
          <ac:picMkLst>
            <pc:docMk/>
            <pc:sldMk cId="2763080862" sldId="399"/>
            <ac:picMk id="11" creationId="{7C9BA353-E6FB-46EE-ABD0-F969B7734525}"/>
          </ac:picMkLst>
        </pc:picChg>
        <pc:picChg chg="add mod">
          <ac:chgData name="Leonardo Marino" userId="c68ea51b-7b68-4a00-8128-cb363efa7329" providerId="ADAL" clId="{7481A666-63CA-4999-A97C-9EF01EFCE145}" dt="2022-03-22T06:42:11.380" v="23661" actId="14100"/>
          <ac:picMkLst>
            <pc:docMk/>
            <pc:sldMk cId="2763080862" sldId="399"/>
            <ac:picMk id="13" creationId="{6D511470-BC82-4FAD-BB75-0AF954FAB495}"/>
          </ac:picMkLst>
        </pc:picChg>
        <pc:picChg chg="add mod modCrop">
          <ac:chgData name="Leonardo Marino" userId="c68ea51b-7b68-4a00-8128-cb363efa7329" providerId="ADAL" clId="{7481A666-63CA-4999-A97C-9EF01EFCE145}" dt="2022-03-22T06:42:28.050" v="23664" actId="1076"/>
          <ac:picMkLst>
            <pc:docMk/>
            <pc:sldMk cId="2763080862" sldId="399"/>
            <ac:picMk id="15" creationId="{DF110D4A-B942-4696-9E54-9FC436129ADC}"/>
          </ac:picMkLst>
        </pc:picChg>
        <pc:picChg chg="add mod">
          <ac:chgData name="Leonardo Marino" userId="c68ea51b-7b68-4a00-8128-cb363efa7329" providerId="ADAL" clId="{7481A666-63CA-4999-A97C-9EF01EFCE145}" dt="2022-03-22T06:43:11.103" v="23673" actId="1076"/>
          <ac:picMkLst>
            <pc:docMk/>
            <pc:sldMk cId="2763080862" sldId="399"/>
            <ac:picMk id="17" creationId="{7230A3A5-4B95-4330-9339-32B6A3B42061}"/>
          </ac:picMkLst>
        </pc:picChg>
        <pc:picChg chg="add del mod ord">
          <ac:chgData name="Leonardo Marino" userId="c68ea51b-7b68-4a00-8128-cb363efa7329" providerId="ADAL" clId="{7481A666-63CA-4999-A97C-9EF01EFCE145}" dt="2022-03-22T06:42:51.345" v="23668" actId="478"/>
          <ac:picMkLst>
            <pc:docMk/>
            <pc:sldMk cId="2763080862" sldId="399"/>
            <ac:picMk id="18" creationId="{576C55B1-FA8D-429C-9622-6157BFC03998}"/>
          </ac:picMkLst>
        </pc:picChg>
        <pc:picChg chg="add mod">
          <ac:chgData name="Leonardo Marino" userId="c68ea51b-7b68-4a00-8128-cb363efa7329" providerId="ADAL" clId="{7481A666-63CA-4999-A97C-9EF01EFCE145}" dt="2022-03-22T00:17:17.919" v="23149" actId="1076"/>
          <ac:picMkLst>
            <pc:docMk/>
            <pc:sldMk cId="2763080862" sldId="399"/>
            <ac:picMk id="19" creationId="{71F9D5D6-9432-48F8-A818-850EB00E25A7}"/>
          </ac:picMkLst>
        </pc:picChg>
        <pc:picChg chg="add mod modCrop">
          <ac:chgData name="Leonardo Marino" userId="c68ea51b-7b68-4a00-8128-cb363efa7329" providerId="ADAL" clId="{7481A666-63CA-4999-A97C-9EF01EFCE145}" dt="2022-03-22T06:43:07.137" v="23672" actId="1076"/>
          <ac:picMkLst>
            <pc:docMk/>
            <pc:sldMk cId="2763080862" sldId="399"/>
            <ac:picMk id="20" creationId="{E487D773-83BF-4715-9D6B-81EBE18D3816}"/>
          </ac:picMkLst>
        </pc:picChg>
        <pc:picChg chg="add mod">
          <ac:chgData name="Leonardo Marino" userId="c68ea51b-7b68-4a00-8128-cb363efa7329" providerId="ADAL" clId="{7481A666-63CA-4999-A97C-9EF01EFCE145}" dt="2022-03-22T06:34:04.097" v="23571" actId="1076"/>
          <ac:picMkLst>
            <pc:docMk/>
            <pc:sldMk cId="2763080862" sldId="399"/>
            <ac:picMk id="23" creationId="{E467D958-3BDD-4764-AB0E-994D32547843}"/>
          </ac:picMkLst>
        </pc:picChg>
      </pc:sldChg>
      <pc:sldChg chg="addSp delSp modSp add del mod">
        <pc:chgData name="Leonardo Marino" userId="c68ea51b-7b68-4a00-8128-cb363efa7329" providerId="ADAL" clId="{7481A666-63CA-4999-A97C-9EF01EFCE145}" dt="2022-03-20T12:10:20.633" v="7012" actId="47"/>
        <pc:sldMkLst>
          <pc:docMk/>
          <pc:sldMk cId="196475944" sldId="400"/>
        </pc:sldMkLst>
        <pc:spChg chg="mod">
          <ac:chgData name="Leonardo Marino" userId="c68ea51b-7b68-4a00-8128-cb363efa7329" providerId="ADAL" clId="{7481A666-63CA-4999-A97C-9EF01EFCE145}" dt="2022-03-20T12:01:42.408" v="6786" actId="20577"/>
          <ac:spMkLst>
            <pc:docMk/>
            <pc:sldMk cId="196475944" sldId="400"/>
            <ac:spMk id="8" creationId="{B9F649EC-E15A-40AC-8B53-B9AF2EA00276}"/>
          </ac:spMkLst>
        </pc:spChg>
        <pc:spChg chg="mod">
          <ac:chgData name="Leonardo Marino" userId="c68ea51b-7b68-4a00-8128-cb363efa7329" providerId="ADAL" clId="{7481A666-63CA-4999-A97C-9EF01EFCE145}" dt="2022-03-19T13:51:00.427" v="5290" actId="20577"/>
          <ac:spMkLst>
            <pc:docMk/>
            <pc:sldMk cId="196475944" sldId="400"/>
            <ac:spMk id="21" creationId="{9B9EF211-4B9D-4EFA-A265-63C3C448FF71}"/>
          </ac:spMkLst>
        </pc:spChg>
        <pc:spChg chg="add mod">
          <ac:chgData name="Leonardo Marino" userId="c68ea51b-7b68-4a00-8128-cb363efa7329" providerId="ADAL" clId="{7481A666-63CA-4999-A97C-9EF01EFCE145}" dt="2022-03-20T12:07:31.551" v="6955" actId="1035"/>
          <ac:spMkLst>
            <pc:docMk/>
            <pc:sldMk cId="196475944" sldId="400"/>
            <ac:spMk id="31" creationId="{6F8FE39F-626E-4979-85B2-4C5A89184F7E}"/>
          </ac:spMkLst>
        </pc:spChg>
        <pc:spChg chg="add mod">
          <ac:chgData name="Leonardo Marino" userId="c68ea51b-7b68-4a00-8128-cb363efa7329" providerId="ADAL" clId="{7481A666-63CA-4999-A97C-9EF01EFCE145}" dt="2022-03-20T12:07:31.551" v="6955" actId="1035"/>
          <ac:spMkLst>
            <pc:docMk/>
            <pc:sldMk cId="196475944" sldId="400"/>
            <ac:spMk id="32" creationId="{CFBB2B88-2467-444E-AB6F-E57671032DA9}"/>
          </ac:spMkLst>
        </pc:spChg>
        <pc:spChg chg="add mod">
          <ac:chgData name="Leonardo Marino" userId="c68ea51b-7b68-4a00-8128-cb363efa7329" providerId="ADAL" clId="{7481A666-63CA-4999-A97C-9EF01EFCE145}" dt="2022-03-20T12:07:31.551" v="6955" actId="1035"/>
          <ac:spMkLst>
            <pc:docMk/>
            <pc:sldMk cId="196475944" sldId="400"/>
            <ac:spMk id="33" creationId="{F48EFA72-AC19-4E64-BB65-81EAB4EA9E60}"/>
          </ac:spMkLst>
        </pc:spChg>
        <pc:spChg chg="add mod">
          <ac:chgData name="Leonardo Marino" userId="c68ea51b-7b68-4a00-8128-cb363efa7329" providerId="ADAL" clId="{7481A666-63CA-4999-A97C-9EF01EFCE145}" dt="2022-03-20T12:07:31.551" v="6955" actId="1035"/>
          <ac:spMkLst>
            <pc:docMk/>
            <pc:sldMk cId="196475944" sldId="400"/>
            <ac:spMk id="34" creationId="{EF76A3E3-70F9-4C28-80C9-B59AC88AFEE1}"/>
          </ac:spMkLst>
        </pc:spChg>
        <pc:spChg chg="add mod">
          <ac:chgData name="Leonardo Marino" userId="c68ea51b-7b68-4a00-8128-cb363efa7329" providerId="ADAL" clId="{7481A666-63CA-4999-A97C-9EF01EFCE145}" dt="2022-03-20T12:07:31.551" v="6955" actId="1035"/>
          <ac:spMkLst>
            <pc:docMk/>
            <pc:sldMk cId="196475944" sldId="400"/>
            <ac:spMk id="35" creationId="{9FEF138D-4B48-480C-B1AD-9AC59641E648}"/>
          </ac:spMkLst>
        </pc:spChg>
        <pc:spChg chg="add mod">
          <ac:chgData name="Leonardo Marino" userId="c68ea51b-7b68-4a00-8128-cb363efa7329" providerId="ADAL" clId="{7481A666-63CA-4999-A97C-9EF01EFCE145}" dt="2022-03-20T12:07:31.551" v="6955" actId="1035"/>
          <ac:spMkLst>
            <pc:docMk/>
            <pc:sldMk cId="196475944" sldId="400"/>
            <ac:spMk id="36" creationId="{D1C48FDD-E63C-45A2-AFCC-C24865A14163}"/>
          </ac:spMkLst>
        </pc:spChg>
        <pc:spChg chg="add mod">
          <ac:chgData name="Leonardo Marino" userId="c68ea51b-7b68-4a00-8128-cb363efa7329" providerId="ADAL" clId="{7481A666-63CA-4999-A97C-9EF01EFCE145}" dt="2022-03-19T15:19:55.641" v="6205" actId="571"/>
          <ac:spMkLst>
            <pc:docMk/>
            <pc:sldMk cId="196475944" sldId="400"/>
            <ac:spMk id="49" creationId="{B7A3ADB0-0C1B-4946-86C3-A9F6BC18F6C3}"/>
          </ac:spMkLst>
        </pc:spChg>
        <pc:spChg chg="add mod">
          <ac:chgData name="Leonardo Marino" userId="c68ea51b-7b68-4a00-8128-cb363efa7329" providerId="ADAL" clId="{7481A666-63CA-4999-A97C-9EF01EFCE145}" dt="2022-03-19T15:19:55.641" v="6205" actId="571"/>
          <ac:spMkLst>
            <pc:docMk/>
            <pc:sldMk cId="196475944" sldId="400"/>
            <ac:spMk id="50" creationId="{D945BAC9-B398-467F-ACEB-00D5CE7834BA}"/>
          </ac:spMkLst>
        </pc:spChg>
        <pc:spChg chg="add mod">
          <ac:chgData name="Leonardo Marino" userId="c68ea51b-7b68-4a00-8128-cb363efa7329" providerId="ADAL" clId="{7481A666-63CA-4999-A97C-9EF01EFCE145}" dt="2022-03-19T15:19:55.641" v="6205" actId="571"/>
          <ac:spMkLst>
            <pc:docMk/>
            <pc:sldMk cId="196475944" sldId="400"/>
            <ac:spMk id="51" creationId="{3BC422D1-FF89-4153-BBC4-1A08F552976B}"/>
          </ac:spMkLst>
        </pc:spChg>
        <pc:spChg chg="add mod">
          <ac:chgData name="Leonardo Marino" userId="c68ea51b-7b68-4a00-8128-cb363efa7329" providerId="ADAL" clId="{7481A666-63CA-4999-A97C-9EF01EFCE145}" dt="2022-03-19T15:19:55.641" v="6205" actId="571"/>
          <ac:spMkLst>
            <pc:docMk/>
            <pc:sldMk cId="196475944" sldId="400"/>
            <ac:spMk id="52" creationId="{FF0DF580-ACE1-400D-9A18-547A4D28DFE7}"/>
          </ac:spMkLst>
        </pc:spChg>
        <pc:spChg chg="add mod">
          <ac:chgData name="Leonardo Marino" userId="c68ea51b-7b68-4a00-8128-cb363efa7329" providerId="ADAL" clId="{7481A666-63CA-4999-A97C-9EF01EFCE145}" dt="2022-03-19T15:19:55.641" v="6205" actId="571"/>
          <ac:spMkLst>
            <pc:docMk/>
            <pc:sldMk cId="196475944" sldId="400"/>
            <ac:spMk id="53" creationId="{32F1C6FB-8283-47C2-98D9-C0BD8EBC4803}"/>
          </ac:spMkLst>
        </pc:spChg>
        <pc:spChg chg="add mod">
          <ac:chgData name="Leonardo Marino" userId="c68ea51b-7b68-4a00-8128-cb363efa7329" providerId="ADAL" clId="{7481A666-63CA-4999-A97C-9EF01EFCE145}" dt="2022-03-20T12:07:31.551" v="6955" actId="1035"/>
          <ac:spMkLst>
            <pc:docMk/>
            <pc:sldMk cId="196475944" sldId="400"/>
            <ac:spMk id="54" creationId="{AEB5B592-90B4-438A-A551-C58F6B723525}"/>
          </ac:spMkLst>
        </pc:spChg>
        <pc:spChg chg="add mod">
          <ac:chgData name="Leonardo Marino" userId="c68ea51b-7b68-4a00-8128-cb363efa7329" providerId="ADAL" clId="{7481A666-63CA-4999-A97C-9EF01EFCE145}" dt="2022-03-20T12:07:31.551" v="6955" actId="1035"/>
          <ac:spMkLst>
            <pc:docMk/>
            <pc:sldMk cId="196475944" sldId="400"/>
            <ac:spMk id="55" creationId="{D3333F89-748E-456F-88D2-EA788B6E65F9}"/>
          </ac:spMkLst>
        </pc:spChg>
        <pc:spChg chg="add mod">
          <ac:chgData name="Leonardo Marino" userId="c68ea51b-7b68-4a00-8128-cb363efa7329" providerId="ADAL" clId="{7481A666-63CA-4999-A97C-9EF01EFCE145}" dt="2022-03-20T12:07:31.551" v="6955" actId="1035"/>
          <ac:spMkLst>
            <pc:docMk/>
            <pc:sldMk cId="196475944" sldId="400"/>
            <ac:spMk id="56" creationId="{7339228D-F15C-4D74-93DE-4C96C78472DE}"/>
          </ac:spMkLst>
        </pc:spChg>
        <pc:spChg chg="add mod">
          <ac:chgData name="Leonardo Marino" userId="c68ea51b-7b68-4a00-8128-cb363efa7329" providerId="ADAL" clId="{7481A666-63CA-4999-A97C-9EF01EFCE145}" dt="2022-03-20T12:02:12.541" v="6789" actId="1076"/>
          <ac:spMkLst>
            <pc:docMk/>
            <pc:sldMk cId="196475944" sldId="400"/>
            <ac:spMk id="57" creationId="{2212DE25-E494-4A83-8F6C-382DED41E89A}"/>
          </ac:spMkLst>
        </pc:spChg>
        <pc:spChg chg="add mod">
          <ac:chgData name="Leonardo Marino" userId="c68ea51b-7b68-4a00-8128-cb363efa7329" providerId="ADAL" clId="{7481A666-63CA-4999-A97C-9EF01EFCE145}" dt="2022-03-20T12:08:00.919" v="6978" actId="20577"/>
          <ac:spMkLst>
            <pc:docMk/>
            <pc:sldMk cId="196475944" sldId="400"/>
            <ac:spMk id="63" creationId="{451A688B-81AA-4301-95FF-60B73E5C01A4}"/>
          </ac:spMkLst>
        </pc:spChg>
        <pc:spChg chg="add mod">
          <ac:chgData name="Leonardo Marino" userId="c68ea51b-7b68-4a00-8128-cb363efa7329" providerId="ADAL" clId="{7481A666-63CA-4999-A97C-9EF01EFCE145}" dt="2022-03-20T12:07:31.551" v="6955" actId="1035"/>
          <ac:spMkLst>
            <pc:docMk/>
            <pc:sldMk cId="196475944" sldId="400"/>
            <ac:spMk id="64" creationId="{CB32216B-060B-4AFE-81F5-60A4743AF365}"/>
          </ac:spMkLst>
        </pc:spChg>
        <pc:grpChg chg="add mod">
          <ac:chgData name="Leonardo Marino" userId="c68ea51b-7b68-4a00-8128-cb363efa7329" providerId="ADAL" clId="{7481A666-63CA-4999-A97C-9EF01EFCE145}" dt="2022-03-20T12:07:31.551" v="6955" actId="1035"/>
          <ac:grpSpMkLst>
            <pc:docMk/>
            <pc:sldMk cId="196475944" sldId="400"/>
            <ac:grpSpMk id="29" creationId="{CE916BB1-3504-4203-B152-DB69F92CA172}"/>
          </ac:grpSpMkLst>
        </pc:grpChg>
        <pc:grpChg chg="add mod">
          <ac:chgData name="Leonardo Marino" userId="c68ea51b-7b68-4a00-8128-cb363efa7329" providerId="ADAL" clId="{7481A666-63CA-4999-A97C-9EF01EFCE145}" dt="2022-03-20T12:07:31.551" v="6955" actId="1035"/>
          <ac:grpSpMkLst>
            <pc:docMk/>
            <pc:sldMk cId="196475944" sldId="400"/>
            <ac:grpSpMk id="30" creationId="{3B7C5C7F-7661-4F31-8FA5-0C62ABA593B0}"/>
          </ac:grpSpMkLst>
        </pc:grpChg>
        <pc:grpChg chg="add mod">
          <ac:chgData name="Leonardo Marino" userId="c68ea51b-7b68-4a00-8128-cb363efa7329" providerId="ADAL" clId="{7481A666-63CA-4999-A97C-9EF01EFCE145}" dt="2022-03-19T15:19:55.641" v="6205" actId="571"/>
          <ac:grpSpMkLst>
            <pc:docMk/>
            <pc:sldMk cId="196475944" sldId="400"/>
            <ac:grpSpMk id="37" creationId="{D835A24C-8AA9-4EAA-A648-A9472F941C07}"/>
          </ac:grpSpMkLst>
        </pc:grpChg>
        <pc:grpChg chg="add mod">
          <ac:chgData name="Leonardo Marino" userId="c68ea51b-7b68-4a00-8128-cb363efa7329" providerId="ADAL" clId="{7481A666-63CA-4999-A97C-9EF01EFCE145}" dt="2022-03-19T15:19:55.641" v="6205" actId="571"/>
          <ac:grpSpMkLst>
            <pc:docMk/>
            <pc:sldMk cId="196475944" sldId="400"/>
            <ac:grpSpMk id="41" creationId="{ED82E7D9-441E-4AE8-A98D-574B17844111}"/>
          </ac:grpSpMkLst>
        </pc:grpChg>
        <pc:picChg chg="add mod">
          <ac:chgData name="Leonardo Marino" userId="c68ea51b-7b68-4a00-8128-cb363efa7329" providerId="ADAL" clId="{7481A666-63CA-4999-A97C-9EF01EFCE145}" dt="2022-03-19T15:16:12.518" v="6091" actId="164"/>
          <ac:picMkLst>
            <pc:docMk/>
            <pc:sldMk cId="196475944" sldId="400"/>
            <ac:picMk id="3" creationId="{6228285B-AD47-4368-87F8-540943BE90A8}"/>
          </ac:picMkLst>
        </pc:picChg>
        <pc:picChg chg="add del mod">
          <ac:chgData name="Leonardo Marino" userId="c68ea51b-7b68-4a00-8128-cb363efa7329" providerId="ADAL" clId="{7481A666-63CA-4999-A97C-9EF01EFCE145}" dt="2022-03-19T14:53:43.001" v="5717"/>
          <ac:picMkLst>
            <pc:docMk/>
            <pc:sldMk cId="196475944" sldId="400"/>
            <ac:picMk id="5" creationId="{5C38674D-5145-48F0-ACEB-82A3EA7C420F}"/>
          </ac:picMkLst>
        </pc:picChg>
        <pc:picChg chg="add del mod">
          <ac:chgData name="Leonardo Marino" userId="c68ea51b-7b68-4a00-8128-cb363efa7329" providerId="ADAL" clId="{7481A666-63CA-4999-A97C-9EF01EFCE145}" dt="2022-03-19T14:53:43.001" v="5717"/>
          <ac:picMkLst>
            <pc:docMk/>
            <pc:sldMk cId="196475944" sldId="400"/>
            <ac:picMk id="6" creationId="{5585F542-3B92-4E37-A838-8CBB5D829654}"/>
          </ac:picMkLst>
        </pc:picChg>
        <pc:picChg chg="add mod">
          <ac:chgData name="Leonardo Marino" userId="c68ea51b-7b68-4a00-8128-cb363efa7329" providerId="ADAL" clId="{7481A666-63CA-4999-A97C-9EF01EFCE145}" dt="2022-03-19T15:16:12.518" v="6091" actId="164"/>
          <ac:picMkLst>
            <pc:docMk/>
            <pc:sldMk cId="196475944" sldId="400"/>
            <ac:picMk id="9" creationId="{EABFB8B1-0701-43B5-8D32-EDD1AAA6CFB3}"/>
          </ac:picMkLst>
        </pc:picChg>
        <pc:picChg chg="add mod ord">
          <ac:chgData name="Leonardo Marino" userId="c68ea51b-7b68-4a00-8128-cb363efa7329" providerId="ADAL" clId="{7481A666-63CA-4999-A97C-9EF01EFCE145}" dt="2022-03-20T12:07:31.551" v="6955" actId="1035"/>
          <ac:picMkLst>
            <pc:docMk/>
            <pc:sldMk cId="196475944" sldId="400"/>
            <ac:picMk id="11" creationId="{29B7C984-0A5F-4319-BF2D-F78953A719CD}"/>
          </ac:picMkLst>
        </pc:picChg>
        <pc:picChg chg="add mod">
          <ac:chgData name="Leonardo Marino" userId="c68ea51b-7b68-4a00-8128-cb363efa7329" providerId="ADAL" clId="{7481A666-63CA-4999-A97C-9EF01EFCE145}" dt="2022-03-19T15:16:12.518" v="6091" actId="164"/>
          <ac:picMkLst>
            <pc:docMk/>
            <pc:sldMk cId="196475944" sldId="400"/>
            <ac:picMk id="13" creationId="{284CDEED-0002-4188-84FD-AD6449D97903}"/>
          </ac:picMkLst>
        </pc:picChg>
        <pc:picChg chg="add mod">
          <ac:chgData name="Leonardo Marino" userId="c68ea51b-7b68-4a00-8128-cb363efa7329" providerId="ADAL" clId="{7481A666-63CA-4999-A97C-9EF01EFCE145}" dt="2022-03-19T15:15:37.015" v="6087" actId="164"/>
          <ac:picMkLst>
            <pc:docMk/>
            <pc:sldMk cId="196475944" sldId="400"/>
            <ac:picMk id="15" creationId="{7EB890BF-E8F3-40AB-B6A9-9ECB77536671}"/>
          </ac:picMkLst>
        </pc:picChg>
        <pc:picChg chg="add mod">
          <ac:chgData name="Leonardo Marino" userId="c68ea51b-7b68-4a00-8128-cb363efa7329" providerId="ADAL" clId="{7481A666-63CA-4999-A97C-9EF01EFCE145}" dt="2022-03-19T15:15:37.015" v="6087" actId="164"/>
          <ac:picMkLst>
            <pc:docMk/>
            <pc:sldMk cId="196475944" sldId="400"/>
            <ac:picMk id="17" creationId="{27F63339-DD54-4B69-B8AF-50BC25EF631F}"/>
          </ac:picMkLst>
        </pc:picChg>
        <pc:picChg chg="add mod">
          <ac:chgData name="Leonardo Marino" userId="c68ea51b-7b68-4a00-8128-cb363efa7329" providerId="ADAL" clId="{7481A666-63CA-4999-A97C-9EF01EFCE145}" dt="2022-03-19T15:15:37.015" v="6087" actId="164"/>
          <ac:picMkLst>
            <pc:docMk/>
            <pc:sldMk cId="196475944" sldId="400"/>
            <ac:picMk id="19" creationId="{CAC0B241-E67F-472D-A37A-DDFF66F75E69}"/>
          </ac:picMkLst>
        </pc:picChg>
        <pc:picChg chg="add mod">
          <ac:chgData name="Leonardo Marino" userId="c68ea51b-7b68-4a00-8128-cb363efa7329" providerId="ADAL" clId="{7481A666-63CA-4999-A97C-9EF01EFCE145}" dt="2022-03-20T12:07:31.551" v="6955" actId="1035"/>
          <ac:picMkLst>
            <pc:docMk/>
            <pc:sldMk cId="196475944" sldId="400"/>
            <ac:picMk id="22" creationId="{E3710574-B180-420A-AE4B-702E4D8FD033}"/>
          </ac:picMkLst>
        </pc:picChg>
        <pc:picChg chg="add mod">
          <ac:chgData name="Leonardo Marino" userId="c68ea51b-7b68-4a00-8128-cb363efa7329" providerId="ADAL" clId="{7481A666-63CA-4999-A97C-9EF01EFCE145}" dt="2022-03-20T12:07:31.551" v="6955" actId="1035"/>
          <ac:picMkLst>
            <pc:docMk/>
            <pc:sldMk cId="196475944" sldId="400"/>
            <ac:picMk id="24" creationId="{B90F760D-BCEB-4DA8-AA86-38B0DFC65664}"/>
          </ac:picMkLst>
        </pc:picChg>
        <pc:picChg chg="add del mod">
          <ac:chgData name="Leonardo Marino" userId="c68ea51b-7b68-4a00-8128-cb363efa7329" providerId="ADAL" clId="{7481A666-63CA-4999-A97C-9EF01EFCE145}" dt="2022-03-20T12:00:52.023" v="6778" actId="21"/>
          <ac:picMkLst>
            <pc:docMk/>
            <pc:sldMk cId="196475944" sldId="400"/>
            <ac:picMk id="26" creationId="{79DB94BA-964B-4D8B-AA69-8A2DC86474C1}"/>
          </ac:picMkLst>
        </pc:picChg>
        <pc:picChg chg="add mod ord">
          <ac:chgData name="Leonardo Marino" userId="c68ea51b-7b68-4a00-8128-cb363efa7329" providerId="ADAL" clId="{7481A666-63CA-4999-A97C-9EF01EFCE145}" dt="2022-03-20T12:07:31.551" v="6955" actId="1035"/>
          <ac:picMkLst>
            <pc:docMk/>
            <pc:sldMk cId="196475944" sldId="400"/>
            <ac:picMk id="27" creationId="{12C8332D-AC75-40F0-BC9F-7B477F0D2935}"/>
          </ac:picMkLst>
        </pc:picChg>
        <pc:picChg chg="add mod">
          <ac:chgData name="Leonardo Marino" userId="c68ea51b-7b68-4a00-8128-cb363efa7329" providerId="ADAL" clId="{7481A666-63CA-4999-A97C-9EF01EFCE145}" dt="2022-03-20T12:07:31.551" v="6955" actId="1035"/>
          <ac:picMkLst>
            <pc:docMk/>
            <pc:sldMk cId="196475944" sldId="400"/>
            <ac:picMk id="28" creationId="{286227F7-A0A6-47F1-8816-7886BC82247A}"/>
          </ac:picMkLst>
        </pc:picChg>
        <pc:picChg chg="mod">
          <ac:chgData name="Leonardo Marino" userId="c68ea51b-7b68-4a00-8128-cb363efa7329" providerId="ADAL" clId="{7481A666-63CA-4999-A97C-9EF01EFCE145}" dt="2022-03-19T15:19:55.641" v="6205" actId="571"/>
          <ac:picMkLst>
            <pc:docMk/>
            <pc:sldMk cId="196475944" sldId="400"/>
            <ac:picMk id="38" creationId="{C20F96AF-1664-4566-9665-37D54286E49C}"/>
          </ac:picMkLst>
        </pc:picChg>
        <pc:picChg chg="mod">
          <ac:chgData name="Leonardo Marino" userId="c68ea51b-7b68-4a00-8128-cb363efa7329" providerId="ADAL" clId="{7481A666-63CA-4999-A97C-9EF01EFCE145}" dt="2022-03-19T15:19:55.641" v="6205" actId="571"/>
          <ac:picMkLst>
            <pc:docMk/>
            <pc:sldMk cId="196475944" sldId="400"/>
            <ac:picMk id="39" creationId="{AC17DEC5-AF8C-43BE-B9DF-FCC03A8DF7E0}"/>
          </ac:picMkLst>
        </pc:picChg>
        <pc:picChg chg="mod">
          <ac:chgData name="Leonardo Marino" userId="c68ea51b-7b68-4a00-8128-cb363efa7329" providerId="ADAL" clId="{7481A666-63CA-4999-A97C-9EF01EFCE145}" dt="2022-03-19T15:19:55.641" v="6205" actId="571"/>
          <ac:picMkLst>
            <pc:docMk/>
            <pc:sldMk cId="196475944" sldId="400"/>
            <ac:picMk id="40" creationId="{D9F1F4A4-95F5-4BDA-BBA3-0736B98C55EF}"/>
          </ac:picMkLst>
        </pc:picChg>
        <pc:picChg chg="mod">
          <ac:chgData name="Leonardo Marino" userId="c68ea51b-7b68-4a00-8128-cb363efa7329" providerId="ADAL" clId="{7481A666-63CA-4999-A97C-9EF01EFCE145}" dt="2022-03-19T15:19:55.641" v="6205" actId="571"/>
          <ac:picMkLst>
            <pc:docMk/>
            <pc:sldMk cId="196475944" sldId="400"/>
            <ac:picMk id="42" creationId="{AF013959-C1DF-4BF2-8A70-D57A58B01F82}"/>
          </ac:picMkLst>
        </pc:picChg>
        <pc:picChg chg="mod">
          <ac:chgData name="Leonardo Marino" userId="c68ea51b-7b68-4a00-8128-cb363efa7329" providerId="ADAL" clId="{7481A666-63CA-4999-A97C-9EF01EFCE145}" dt="2022-03-19T15:19:55.641" v="6205" actId="571"/>
          <ac:picMkLst>
            <pc:docMk/>
            <pc:sldMk cId="196475944" sldId="400"/>
            <ac:picMk id="43" creationId="{05612486-D536-4EDB-8EB9-17EDEA77F9AA}"/>
          </ac:picMkLst>
        </pc:picChg>
        <pc:picChg chg="mod">
          <ac:chgData name="Leonardo Marino" userId="c68ea51b-7b68-4a00-8128-cb363efa7329" providerId="ADAL" clId="{7481A666-63CA-4999-A97C-9EF01EFCE145}" dt="2022-03-19T15:19:55.641" v="6205" actId="571"/>
          <ac:picMkLst>
            <pc:docMk/>
            <pc:sldMk cId="196475944" sldId="400"/>
            <ac:picMk id="44" creationId="{482A88CA-F3F3-4894-9AAE-47F63814EA93}"/>
          </ac:picMkLst>
        </pc:picChg>
        <pc:picChg chg="add mod">
          <ac:chgData name="Leonardo Marino" userId="c68ea51b-7b68-4a00-8128-cb363efa7329" providerId="ADAL" clId="{7481A666-63CA-4999-A97C-9EF01EFCE145}" dt="2022-03-19T15:19:55.641" v="6205" actId="571"/>
          <ac:picMkLst>
            <pc:docMk/>
            <pc:sldMk cId="196475944" sldId="400"/>
            <ac:picMk id="45" creationId="{A048AD01-AA1F-4C03-B169-9ABB1C42BCF8}"/>
          </ac:picMkLst>
        </pc:picChg>
        <pc:picChg chg="add mod">
          <ac:chgData name="Leonardo Marino" userId="c68ea51b-7b68-4a00-8128-cb363efa7329" providerId="ADAL" clId="{7481A666-63CA-4999-A97C-9EF01EFCE145}" dt="2022-03-19T15:19:55.641" v="6205" actId="571"/>
          <ac:picMkLst>
            <pc:docMk/>
            <pc:sldMk cId="196475944" sldId="400"/>
            <ac:picMk id="46" creationId="{9A877E74-84DC-4DEC-AB37-0AAD1405A2C3}"/>
          </ac:picMkLst>
        </pc:picChg>
        <pc:picChg chg="add mod">
          <ac:chgData name="Leonardo Marino" userId="c68ea51b-7b68-4a00-8128-cb363efa7329" providerId="ADAL" clId="{7481A666-63CA-4999-A97C-9EF01EFCE145}" dt="2022-03-19T15:19:55.641" v="6205" actId="571"/>
          <ac:picMkLst>
            <pc:docMk/>
            <pc:sldMk cId="196475944" sldId="400"/>
            <ac:picMk id="47" creationId="{84394175-B541-4920-93FF-67E836D160A1}"/>
          </ac:picMkLst>
        </pc:picChg>
        <pc:picChg chg="add mod">
          <ac:chgData name="Leonardo Marino" userId="c68ea51b-7b68-4a00-8128-cb363efa7329" providerId="ADAL" clId="{7481A666-63CA-4999-A97C-9EF01EFCE145}" dt="2022-03-19T15:19:55.641" v="6205" actId="571"/>
          <ac:picMkLst>
            <pc:docMk/>
            <pc:sldMk cId="196475944" sldId="400"/>
            <ac:picMk id="48" creationId="{68961B23-E4BA-44CE-BCE2-67D8F205C720}"/>
          </ac:picMkLst>
        </pc:picChg>
        <pc:picChg chg="add mod">
          <ac:chgData name="Leonardo Marino" userId="c68ea51b-7b68-4a00-8128-cb363efa7329" providerId="ADAL" clId="{7481A666-63CA-4999-A97C-9EF01EFCE145}" dt="2022-03-20T12:07:31.551" v="6955" actId="1035"/>
          <ac:picMkLst>
            <pc:docMk/>
            <pc:sldMk cId="196475944" sldId="400"/>
            <ac:picMk id="58" creationId="{955AF1C1-0526-4870-B26F-96E168181010}"/>
          </ac:picMkLst>
        </pc:picChg>
        <pc:picChg chg="add mod">
          <ac:chgData name="Leonardo Marino" userId="c68ea51b-7b68-4a00-8128-cb363efa7329" providerId="ADAL" clId="{7481A666-63CA-4999-A97C-9EF01EFCE145}" dt="2022-03-20T12:07:31.551" v="6955" actId="1035"/>
          <ac:picMkLst>
            <pc:docMk/>
            <pc:sldMk cId="196475944" sldId="400"/>
            <ac:picMk id="60" creationId="{A0544202-3EEB-494B-B340-8FED9BBD3EF8}"/>
          </ac:picMkLst>
        </pc:picChg>
        <pc:picChg chg="add mod">
          <ac:chgData name="Leonardo Marino" userId="c68ea51b-7b68-4a00-8128-cb363efa7329" providerId="ADAL" clId="{7481A666-63CA-4999-A97C-9EF01EFCE145}" dt="2022-03-20T12:07:31.551" v="6955" actId="1035"/>
          <ac:picMkLst>
            <pc:docMk/>
            <pc:sldMk cId="196475944" sldId="400"/>
            <ac:picMk id="62" creationId="{B062F2F3-D75B-446D-9CD4-F6C932A8BB5E}"/>
          </ac:picMkLst>
        </pc:picChg>
      </pc:sldChg>
      <pc:sldChg chg="addSp delSp modSp add mod ord setBg modClrScheme chgLayout">
        <pc:chgData name="Leonardo Marino" userId="c68ea51b-7b68-4a00-8128-cb363efa7329" providerId="ADAL" clId="{7481A666-63CA-4999-A97C-9EF01EFCE145}" dt="2022-03-21T23:51:14.344" v="22334" actId="478"/>
        <pc:sldMkLst>
          <pc:docMk/>
          <pc:sldMk cId="1282096757" sldId="401"/>
        </pc:sldMkLst>
        <pc:spChg chg="add del mod ord">
          <ac:chgData name="Leonardo Marino" userId="c68ea51b-7b68-4a00-8128-cb363efa7329" providerId="ADAL" clId="{7481A666-63CA-4999-A97C-9EF01EFCE145}" dt="2022-03-21T23:51:14.344" v="22334" actId="478"/>
          <ac:spMkLst>
            <pc:docMk/>
            <pc:sldMk cId="1282096757" sldId="401"/>
            <ac:spMk id="2" creationId="{54BA8546-5E92-469B-8BF6-EBE24DDFDE54}"/>
          </ac:spMkLst>
        </pc:spChg>
        <pc:spChg chg="mod ord">
          <ac:chgData name="Leonardo Marino" userId="c68ea51b-7b68-4a00-8128-cb363efa7329" providerId="ADAL" clId="{7481A666-63CA-4999-A97C-9EF01EFCE145}" dt="2022-03-21T23:51:06.289" v="22330" actId="700"/>
          <ac:spMkLst>
            <pc:docMk/>
            <pc:sldMk cId="1282096757" sldId="401"/>
            <ac:spMk id="4" creationId="{00000000-0000-0000-0000-000000000000}"/>
          </ac:spMkLst>
        </pc:spChg>
        <pc:spChg chg="add del mod ord">
          <ac:chgData name="Leonardo Marino" userId="c68ea51b-7b68-4a00-8128-cb363efa7329" providerId="ADAL" clId="{7481A666-63CA-4999-A97C-9EF01EFCE145}" dt="2022-03-21T23:51:14.344" v="22334" actId="478"/>
          <ac:spMkLst>
            <pc:docMk/>
            <pc:sldMk cId="1282096757" sldId="401"/>
            <ac:spMk id="5" creationId="{C38A4954-6F23-4E16-B347-B735D0156D7A}"/>
          </ac:spMkLst>
        </pc:spChg>
        <pc:spChg chg="add del mod">
          <ac:chgData name="Leonardo Marino" userId="c68ea51b-7b68-4a00-8128-cb363efa7329" providerId="ADAL" clId="{7481A666-63CA-4999-A97C-9EF01EFCE145}" dt="2022-03-21T23:51:10.258" v="22333" actId="478"/>
          <ac:spMkLst>
            <pc:docMk/>
            <pc:sldMk cId="1282096757" sldId="401"/>
            <ac:spMk id="8" creationId="{B9F649EC-E15A-40AC-8B53-B9AF2EA00276}"/>
          </ac:spMkLst>
        </pc:spChg>
        <pc:spChg chg="add mod">
          <ac:chgData name="Leonardo Marino" userId="c68ea51b-7b68-4a00-8128-cb363efa7329" providerId="ADAL" clId="{7481A666-63CA-4999-A97C-9EF01EFCE145}" dt="2022-03-21T20:03:52.074" v="18632" actId="1035"/>
          <ac:spMkLst>
            <pc:docMk/>
            <pc:sldMk cId="1282096757" sldId="401"/>
            <ac:spMk id="9" creationId="{2DDF8418-44A0-4464-B61F-08AAF664D5BC}"/>
          </ac:spMkLst>
        </pc:spChg>
        <pc:spChg chg="add mod">
          <ac:chgData name="Leonardo Marino" userId="c68ea51b-7b68-4a00-8128-cb363efa7329" providerId="ADAL" clId="{7481A666-63CA-4999-A97C-9EF01EFCE145}" dt="2022-03-21T20:03:52.074" v="18632" actId="1035"/>
          <ac:spMkLst>
            <pc:docMk/>
            <pc:sldMk cId="1282096757" sldId="401"/>
            <ac:spMk id="10" creationId="{2ACDFE56-0DEF-46FC-9840-CA4FFF87C88F}"/>
          </ac:spMkLst>
        </pc:spChg>
        <pc:spChg chg="add mod">
          <ac:chgData name="Leonardo Marino" userId="c68ea51b-7b68-4a00-8128-cb363efa7329" providerId="ADAL" clId="{7481A666-63CA-4999-A97C-9EF01EFCE145}" dt="2022-03-21T20:03:52.074" v="18632" actId="1035"/>
          <ac:spMkLst>
            <pc:docMk/>
            <pc:sldMk cId="1282096757" sldId="401"/>
            <ac:spMk id="13" creationId="{C0188C85-C742-476B-8D5C-759E340EADED}"/>
          </ac:spMkLst>
        </pc:spChg>
        <pc:spChg chg="add mod">
          <ac:chgData name="Leonardo Marino" userId="c68ea51b-7b68-4a00-8128-cb363efa7329" providerId="ADAL" clId="{7481A666-63CA-4999-A97C-9EF01EFCE145}" dt="2022-03-21T20:03:52.074" v="18632" actId="1035"/>
          <ac:spMkLst>
            <pc:docMk/>
            <pc:sldMk cId="1282096757" sldId="401"/>
            <ac:spMk id="14" creationId="{B46D98C5-5FC8-4510-A44B-DE471196D6DF}"/>
          </ac:spMkLst>
        </pc:spChg>
        <pc:spChg chg="add mod">
          <ac:chgData name="Leonardo Marino" userId="c68ea51b-7b68-4a00-8128-cb363efa7329" providerId="ADAL" clId="{7481A666-63CA-4999-A97C-9EF01EFCE145}" dt="2022-03-20T13:36:03.215" v="8365" actId="20577"/>
          <ac:spMkLst>
            <pc:docMk/>
            <pc:sldMk cId="1282096757" sldId="401"/>
            <ac:spMk id="15" creationId="{CEDA082D-3457-49E1-A898-04B0B01ACABE}"/>
          </ac:spMkLst>
        </pc:spChg>
        <pc:spChg chg="add del mod">
          <ac:chgData name="Leonardo Marino" userId="c68ea51b-7b68-4a00-8128-cb363efa7329" providerId="ADAL" clId="{7481A666-63CA-4999-A97C-9EF01EFCE145}" dt="2022-03-20T13:16:53.860" v="8173" actId="478"/>
          <ac:spMkLst>
            <pc:docMk/>
            <pc:sldMk cId="1282096757" sldId="401"/>
            <ac:spMk id="16" creationId="{AD798536-645D-4631-9D96-71EA6D74D768}"/>
          </ac:spMkLst>
        </pc:spChg>
        <pc:spChg chg="mod">
          <ac:chgData name="Leonardo Marino" userId="c68ea51b-7b68-4a00-8128-cb363efa7329" providerId="ADAL" clId="{7481A666-63CA-4999-A97C-9EF01EFCE145}" dt="2022-03-21T20:26:17.243" v="18918" actId="20577"/>
          <ac:spMkLst>
            <pc:docMk/>
            <pc:sldMk cId="1282096757" sldId="401"/>
            <ac:spMk id="21" creationId="{9B9EF211-4B9D-4EFA-A265-63C3C448FF71}"/>
          </ac:spMkLst>
        </pc:spChg>
        <pc:spChg chg="add mod ord">
          <ac:chgData name="Leonardo Marino" userId="c68ea51b-7b68-4a00-8128-cb363efa7329" providerId="ADAL" clId="{7481A666-63CA-4999-A97C-9EF01EFCE145}" dt="2022-03-20T13:47:34.784" v="8615" actId="14100"/>
          <ac:spMkLst>
            <pc:docMk/>
            <pc:sldMk cId="1282096757" sldId="401"/>
            <ac:spMk id="23" creationId="{6292ED24-D1D1-4CFE-B6DA-A2E2EF76069A}"/>
          </ac:spMkLst>
        </pc:spChg>
        <pc:spChg chg="add mod ord">
          <ac:chgData name="Leonardo Marino" userId="c68ea51b-7b68-4a00-8128-cb363efa7329" providerId="ADAL" clId="{7481A666-63CA-4999-A97C-9EF01EFCE145}" dt="2022-03-20T13:42:27.314" v="8534" actId="14100"/>
          <ac:spMkLst>
            <pc:docMk/>
            <pc:sldMk cId="1282096757" sldId="401"/>
            <ac:spMk id="24" creationId="{CF5121BD-22DD-4EB1-B1D4-5E64D7343DB9}"/>
          </ac:spMkLst>
        </pc:spChg>
        <pc:spChg chg="add mod ord">
          <ac:chgData name="Leonardo Marino" userId="c68ea51b-7b68-4a00-8128-cb363efa7329" providerId="ADAL" clId="{7481A666-63CA-4999-A97C-9EF01EFCE145}" dt="2022-03-20T13:32:25.425" v="8335" actId="1037"/>
          <ac:spMkLst>
            <pc:docMk/>
            <pc:sldMk cId="1282096757" sldId="401"/>
            <ac:spMk id="25" creationId="{7E3AF063-EF03-4C98-8DAA-E903F23CB98B}"/>
          </ac:spMkLst>
        </pc:spChg>
        <pc:spChg chg="add mod ord">
          <ac:chgData name="Leonardo Marino" userId="c68ea51b-7b68-4a00-8128-cb363efa7329" providerId="ADAL" clId="{7481A666-63CA-4999-A97C-9EF01EFCE145}" dt="2022-03-20T13:32:25.425" v="8335" actId="1037"/>
          <ac:spMkLst>
            <pc:docMk/>
            <pc:sldMk cId="1282096757" sldId="401"/>
            <ac:spMk id="26" creationId="{F54E7577-E240-440A-BDFD-0638CE47E296}"/>
          </ac:spMkLst>
        </pc:spChg>
        <pc:spChg chg="add mod">
          <ac:chgData name="Leonardo Marino" userId="c68ea51b-7b68-4a00-8128-cb363efa7329" providerId="ADAL" clId="{7481A666-63CA-4999-A97C-9EF01EFCE145}" dt="2022-03-20T15:03:21.321" v="9218" actId="14100"/>
          <ac:spMkLst>
            <pc:docMk/>
            <pc:sldMk cId="1282096757" sldId="401"/>
            <ac:spMk id="27" creationId="{E6395F85-7E26-4F2C-A58B-7F12AC166548}"/>
          </ac:spMkLst>
        </pc:spChg>
        <pc:spChg chg="add mod">
          <ac:chgData name="Leonardo Marino" userId="c68ea51b-7b68-4a00-8128-cb363efa7329" providerId="ADAL" clId="{7481A666-63CA-4999-A97C-9EF01EFCE145}" dt="2022-03-20T15:03:12.833" v="9216" actId="1035"/>
          <ac:spMkLst>
            <pc:docMk/>
            <pc:sldMk cId="1282096757" sldId="401"/>
            <ac:spMk id="28" creationId="{78C784C5-3E15-4E89-8021-004A4156888C}"/>
          </ac:spMkLst>
        </pc:spChg>
        <pc:spChg chg="add mod">
          <ac:chgData name="Leonardo Marino" userId="c68ea51b-7b68-4a00-8128-cb363efa7329" providerId="ADAL" clId="{7481A666-63CA-4999-A97C-9EF01EFCE145}" dt="2022-03-20T15:03:01.627" v="9208" actId="14100"/>
          <ac:spMkLst>
            <pc:docMk/>
            <pc:sldMk cId="1282096757" sldId="401"/>
            <ac:spMk id="30" creationId="{04F17597-7C25-4DA6-88E8-50E3E55EB946}"/>
          </ac:spMkLst>
        </pc:spChg>
        <pc:spChg chg="add mod">
          <ac:chgData name="Leonardo Marino" userId="c68ea51b-7b68-4a00-8128-cb363efa7329" providerId="ADAL" clId="{7481A666-63CA-4999-A97C-9EF01EFCE145}" dt="2022-03-20T15:02:25.157" v="9199" actId="20577"/>
          <ac:spMkLst>
            <pc:docMk/>
            <pc:sldMk cId="1282096757" sldId="401"/>
            <ac:spMk id="31" creationId="{D5ACF484-E4E2-4A8D-997D-BADE62747AAA}"/>
          </ac:spMkLst>
        </pc:spChg>
        <pc:spChg chg="add mod">
          <ac:chgData name="Leonardo Marino" userId="c68ea51b-7b68-4a00-8128-cb363efa7329" providerId="ADAL" clId="{7481A666-63CA-4999-A97C-9EF01EFCE145}" dt="2022-03-20T13:48:59.518" v="8635" actId="1076"/>
          <ac:spMkLst>
            <pc:docMk/>
            <pc:sldMk cId="1282096757" sldId="401"/>
            <ac:spMk id="32" creationId="{C3078FE9-255C-46BE-B4D2-F8D66E740A4D}"/>
          </ac:spMkLst>
        </pc:spChg>
        <pc:spChg chg="add del mod ord">
          <ac:chgData name="Leonardo Marino" userId="c68ea51b-7b68-4a00-8128-cb363efa7329" providerId="ADAL" clId="{7481A666-63CA-4999-A97C-9EF01EFCE145}" dt="2022-03-20T13:47:46.977" v="8629" actId="478"/>
          <ac:spMkLst>
            <pc:docMk/>
            <pc:sldMk cId="1282096757" sldId="401"/>
            <ac:spMk id="33" creationId="{92A1B4B6-3BE0-45A4-8345-3CB4A34BFDD7}"/>
          </ac:spMkLst>
        </pc:spChg>
        <pc:spChg chg="add mod">
          <ac:chgData name="Leonardo Marino" userId="c68ea51b-7b68-4a00-8128-cb363efa7329" providerId="ADAL" clId="{7481A666-63CA-4999-A97C-9EF01EFCE145}" dt="2022-03-20T13:43:40.107" v="8544" actId="571"/>
          <ac:spMkLst>
            <pc:docMk/>
            <pc:sldMk cId="1282096757" sldId="401"/>
            <ac:spMk id="34" creationId="{C4982830-C743-43B5-9214-C162F24E7C42}"/>
          </ac:spMkLst>
        </pc:spChg>
        <pc:spChg chg="add del mod">
          <ac:chgData name="Leonardo Marino" userId="c68ea51b-7b68-4a00-8128-cb363efa7329" providerId="ADAL" clId="{7481A666-63CA-4999-A97C-9EF01EFCE145}" dt="2022-03-20T13:43:44.407" v="8546"/>
          <ac:spMkLst>
            <pc:docMk/>
            <pc:sldMk cId="1282096757" sldId="401"/>
            <ac:spMk id="35" creationId="{D65FAB4F-4C8E-4EF9-8C21-3262A422EB02}"/>
          </ac:spMkLst>
        </pc:spChg>
        <pc:spChg chg="add mod ord">
          <ac:chgData name="Leonardo Marino" userId="c68ea51b-7b68-4a00-8128-cb363efa7329" providerId="ADAL" clId="{7481A666-63CA-4999-A97C-9EF01EFCE145}" dt="2022-03-20T13:44:56.887" v="8564" actId="571"/>
          <ac:spMkLst>
            <pc:docMk/>
            <pc:sldMk cId="1282096757" sldId="401"/>
            <ac:spMk id="36" creationId="{F8F4D17E-87C5-456F-944C-45E8BECB7622}"/>
          </ac:spMkLst>
        </pc:spChg>
        <pc:spChg chg="add mod">
          <ac:chgData name="Leonardo Marino" userId="c68ea51b-7b68-4a00-8128-cb363efa7329" providerId="ADAL" clId="{7481A666-63CA-4999-A97C-9EF01EFCE145}" dt="2022-03-20T13:44:52.233" v="8558" actId="571"/>
          <ac:spMkLst>
            <pc:docMk/>
            <pc:sldMk cId="1282096757" sldId="401"/>
            <ac:spMk id="37" creationId="{6E2AB4CD-3FDC-4742-AA08-A8055AEA63B7}"/>
          </ac:spMkLst>
        </pc:spChg>
        <pc:spChg chg="add mod">
          <ac:chgData name="Leonardo Marino" userId="c68ea51b-7b68-4a00-8128-cb363efa7329" providerId="ADAL" clId="{7481A666-63CA-4999-A97C-9EF01EFCE145}" dt="2022-03-20T13:44:52.233" v="8558" actId="571"/>
          <ac:spMkLst>
            <pc:docMk/>
            <pc:sldMk cId="1282096757" sldId="401"/>
            <ac:spMk id="38" creationId="{042CDD02-B7EC-406C-A393-5B256C1F59D6}"/>
          </ac:spMkLst>
        </pc:spChg>
        <pc:spChg chg="add del mod ord">
          <ac:chgData name="Leonardo Marino" userId="c68ea51b-7b68-4a00-8128-cb363efa7329" providerId="ADAL" clId="{7481A666-63CA-4999-A97C-9EF01EFCE145}" dt="2022-03-20T13:47:39.725" v="8626" actId="571"/>
          <ac:spMkLst>
            <pc:docMk/>
            <pc:sldMk cId="1282096757" sldId="401"/>
            <ac:spMk id="39" creationId="{8745955C-8F0B-4CFE-A46B-A021A4A21A7C}"/>
          </ac:spMkLst>
        </pc:spChg>
        <pc:spChg chg="add mod">
          <ac:chgData name="Leonardo Marino" userId="c68ea51b-7b68-4a00-8128-cb363efa7329" providerId="ADAL" clId="{7481A666-63CA-4999-A97C-9EF01EFCE145}" dt="2022-03-20T15:02:49.206" v="9204" actId="1036"/>
          <ac:spMkLst>
            <pc:docMk/>
            <pc:sldMk cId="1282096757" sldId="401"/>
            <ac:spMk id="42" creationId="{DA0F8D39-14A4-4453-91FE-8FC5A69F89D2}"/>
          </ac:spMkLst>
        </pc:spChg>
        <pc:picChg chg="add mod ord modCrop">
          <ac:chgData name="Leonardo Marino" userId="c68ea51b-7b68-4a00-8128-cb363efa7329" providerId="ADAL" clId="{7481A666-63CA-4999-A97C-9EF01EFCE145}" dt="2022-03-20T13:47:38.021" v="8622" actId="166"/>
          <ac:picMkLst>
            <pc:docMk/>
            <pc:sldMk cId="1282096757" sldId="401"/>
            <ac:picMk id="3" creationId="{0E77331F-BDE3-4BD6-8894-F8B298DC8FD9}"/>
          </ac:picMkLst>
        </pc:picChg>
        <pc:picChg chg="add del mod">
          <ac:chgData name="Leonardo Marino" userId="c68ea51b-7b68-4a00-8128-cb363efa7329" providerId="ADAL" clId="{7481A666-63CA-4999-A97C-9EF01EFCE145}" dt="2022-03-20T13:26:27.273" v="8251" actId="478"/>
          <ac:picMkLst>
            <pc:docMk/>
            <pc:sldMk cId="1282096757" sldId="401"/>
            <ac:picMk id="5" creationId="{21891B0C-0EEC-44AD-9184-4832D8343279}"/>
          </ac:picMkLst>
        </pc:picChg>
        <pc:picChg chg="add mod">
          <ac:chgData name="Leonardo Marino" userId="c68ea51b-7b68-4a00-8128-cb363efa7329" providerId="ADAL" clId="{7481A666-63CA-4999-A97C-9EF01EFCE145}" dt="2022-03-21T20:03:52.074" v="18632" actId="1035"/>
          <ac:picMkLst>
            <pc:docMk/>
            <pc:sldMk cId="1282096757" sldId="401"/>
            <ac:picMk id="6" creationId="{CD36904E-64A7-44A7-B7C9-4BC81D233929}"/>
          </ac:picMkLst>
        </pc:picChg>
        <pc:picChg chg="add mod">
          <ac:chgData name="Leonardo Marino" userId="c68ea51b-7b68-4a00-8128-cb363efa7329" providerId="ADAL" clId="{7481A666-63CA-4999-A97C-9EF01EFCE145}" dt="2022-03-21T20:03:52.074" v="18632" actId="1035"/>
          <ac:picMkLst>
            <pc:docMk/>
            <pc:sldMk cId="1282096757" sldId="401"/>
            <ac:picMk id="7" creationId="{C531A9B8-7E15-48DE-B648-F5B13F6779F5}"/>
          </ac:picMkLst>
        </pc:picChg>
        <pc:picChg chg="add mod ord">
          <ac:chgData name="Leonardo Marino" userId="c68ea51b-7b68-4a00-8128-cb363efa7329" providerId="ADAL" clId="{7481A666-63CA-4999-A97C-9EF01EFCE145}" dt="2022-03-21T20:03:52.074" v="18632" actId="1035"/>
          <ac:picMkLst>
            <pc:docMk/>
            <pc:sldMk cId="1282096757" sldId="401"/>
            <ac:picMk id="11" creationId="{B588FC6B-A525-4559-970A-35C598760BD6}"/>
          </ac:picMkLst>
        </pc:picChg>
        <pc:picChg chg="add mod">
          <ac:chgData name="Leonardo Marino" userId="c68ea51b-7b68-4a00-8128-cb363efa7329" providerId="ADAL" clId="{7481A666-63CA-4999-A97C-9EF01EFCE145}" dt="2022-03-20T15:02:59.089" v="9207" actId="1076"/>
          <ac:picMkLst>
            <pc:docMk/>
            <pc:sldMk cId="1282096757" sldId="401"/>
            <ac:picMk id="17" creationId="{4FDD9E72-FBAE-4BEE-AEE1-EF99F93455AD}"/>
          </ac:picMkLst>
        </pc:picChg>
        <pc:picChg chg="add mod">
          <ac:chgData name="Leonardo Marino" userId="c68ea51b-7b68-4a00-8128-cb363efa7329" providerId="ADAL" clId="{7481A666-63CA-4999-A97C-9EF01EFCE145}" dt="2022-03-20T13:42:43.812" v="8538" actId="1036"/>
          <ac:picMkLst>
            <pc:docMk/>
            <pc:sldMk cId="1282096757" sldId="401"/>
            <ac:picMk id="19" creationId="{FA77648C-168C-49AB-BD75-4BF3E27DB24C}"/>
          </ac:picMkLst>
        </pc:picChg>
        <pc:picChg chg="add mod">
          <ac:chgData name="Leonardo Marino" userId="c68ea51b-7b68-4a00-8128-cb363efa7329" providerId="ADAL" clId="{7481A666-63CA-4999-A97C-9EF01EFCE145}" dt="2022-03-20T13:48:59.518" v="8635" actId="1076"/>
          <ac:picMkLst>
            <pc:docMk/>
            <pc:sldMk cId="1282096757" sldId="401"/>
            <ac:picMk id="22" creationId="{C0ED9A9D-7784-4F19-9935-12623E82EF03}"/>
          </ac:picMkLst>
        </pc:picChg>
        <pc:picChg chg="add mod modCrop">
          <ac:chgData name="Leonardo Marino" userId="c68ea51b-7b68-4a00-8128-cb363efa7329" providerId="ADAL" clId="{7481A666-63CA-4999-A97C-9EF01EFCE145}" dt="2022-03-20T13:42:14.996" v="8533" actId="1076"/>
          <ac:picMkLst>
            <pc:docMk/>
            <pc:sldMk cId="1282096757" sldId="401"/>
            <ac:picMk id="29" creationId="{A42DAB7A-39AE-4B99-BC04-D091BB1B284E}"/>
          </ac:picMkLst>
        </pc:picChg>
        <pc:picChg chg="add mod">
          <ac:chgData name="Leonardo Marino" userId="c68ea51b-7b68-4a00-8128-cb363efa7329" providerId="ADAL" clId="{7481A666-63CA-4999-A97C-9EF01EFCE145}" dt="2022-03-20T13:51:20.854" v="8703" actId="1037"/>
          <ac:picMkLst>
            <pc:docMk/>
            <pc:sldMk cId="1282096757" sldId="401"/>
            <ac:picMk id="41" creationId="{928D7198-E5ED-490E-B6E8-4EB5345379F8}"/>
          </ac:picMkLst>
        </pc:picChg>
      </pc:sldChg>
      <pc:sldChg chg="addSp delSp modSp add mod modClrScheme chgLayout">
        <pc:chgData name="Leonardo Marino" userId="c68ea51b-7b68-4a00-8128-cb363efa7329" providerId="ADAL" clId="{7481A666-63CA-4999-A97C-9EF01EFCE145}" dt="2022-03-22T12:14:14.081" v="28224" actId="1076"/>
        <pc:sldMkLst>
          <pc:docMk/>
          <pc:sldMk cId="2322054496" sldId="402"/>
        </pc:sldMkLst>
        <pc:spChg chg="add del mod ord">
          <ac:chgData name="Leonardo Marino" userId="c68ea51b-7b68-4a00-8128-cb363efa7329" providerId="ADAL" clId="{7481A666-63CA-4999-A97C-9EF01EFCE145}" dt="2022-03-21T20:24:52.469" v="18887" actId="478"/>
          <ac:spMkLst>
            <pc:docMk/>
            <pc:sldMk cId="2322054496" sldId="402"/>
            <ac:spMk id="2" creationId="{449C235F-2D36-4D39-9E12-32937AAD7397}"/>
          </ac:spMkLst>
        </pc:spChg>
        <pc:spChg chg="mod ord">
          <ac:chgData name="Leonardo Marino" userId="c68ea51b-7b68-4a00-8128-cb363efa7329" providerId="ADAL" clId="{7481A666-63CA-4999-A97C-9EF01EFCE145}" dt="2022-03-21T20:24:49.374" v="18885" actId="700"/>
          <ac:spMkLst>
            <pc:docMk/>
            <pc:sldMk cId="2322054496" sldId="402"/>
            <ac:spMk id="4" creationId="{00000000-0000-0000-0000-000000000000}"/>
          </ac:spMkLst>
        </pc:spChg>
        <pc:spChg chg="add del mod ord">
          <ac:chgData name="Leonardo Marino" userId="c68ea51b-7b68-4a00-8128-cb363efa7329" providerId="ADAL" clId="{7481A666-63CA-4999-A97C-9EF01EFCE145}" dt="2022-03-21T20:25:29.114" v="18894" actId="478"/>
          <ac:spMkLst>
            <pc:docMk/>
            <pc:sldMk cId="2322054496" sldId="402"/>
            <ac:spMk id="5" creationId="{78D5B8B9-5609-4D23-B410-92CFA7E6259B}"/>
          </ac:spMkLst>
        </pc:spChg>
        <pc:spChg chg="add del mod">
          <ac:chgData name="Leonardo Marino" userId="c68ea51b-7b68-4a00-8128-cb363efa7329" providerId="ADAL" clId="{7481A666-63CA-4999-A97C-9EF01EFCE145}" dt="2022-03-21T20:25:27.551" v="18893" actId="478"/>
          <ac:spMkLst>
            <pc:docMk/>
            <pc:sldMk cId="2322054496" sldId="402"/>
            <ac:spMk id="7" creationId="{BB7150CA-B38C-451A-98CA-E844546614B2}"/>
          </ac:spMkLst>
        </pc:spChg>
        <pc:spChg chg="mod">
          <ac:chgData name="Leonardo Marino" userId="c68ea51b-7b68-4a00-8128-cb363efa7329" providerId="ADAL" clId="{7481A666-63CA-4999-A97C-9EF01EFCE145}" dt="2022-03-22T00:08:39.343" v="23040" actId="20577"/>
          <ac:spMkLst>
            <pc:docMk/>
            <pc:sldMk cId="2322054496" sldId="402"/>
            <ac:spMk id="8" creationId="{B9F649EC-E15A-40AC-8B53-B9AF2EA00276}"/>
          </ac:spMkLst>
        </pc:spChg>
        <pc:spChg chg="mod">
          <ac:chgData name="Leonardo Marino" userId="c68ea51b-7b68-4a00-8128-cb363efa7329" providerId="ADAL" clId="{7481A666-63CA-4999-A97C-9EF01EFCE145}" dt="2022-03-22T00:05:20.922" v="22898" actId="20577"/>
          <ac:spMkLst>
            <pc:docMk/>
            <pc:sldMk cId="2322054496" sldId="402"/>
            <ac:spMk id="21" creationId="{9B9EF211-4B9D-4EFA-A265-63C3C448FF71}"/>
          </ac:spMkLst>
        </pc:spChg>
        <pc:spChg chg="mod">
          <ac:chgData name="Leonardo Marino" userId="c68ea51b-7b68-4a00-8128-cb363efa7329" providerId="ADAL" clId="{7481A666-63CA-4999-A97C-9EF01EFCE145}" dt="2022-03-21T20:01:02.906" v="18555" actId="20577"/>
          <ac:spMkLst>
            <pc:docMk/>
            <pc:sldMk cId="2322054496" sldId="402"/>
            <ac:spMk id="31" creationId="{6F8FE39F-626E-4979-85B2-4C5A89184F7E}"/>
          </ac:spMkLst>
        </pc:spChg>
        <pc:spChg chg="mod">
          <ac:chgData name="Leonardo Marino" userId="c68ea51b-7b68-4a00-8128-cb363efa7329" providerId="ADAL" clId="{7481A666-63CA-4999-A97C-9EF01EFCE145}" dt="2022-03-20T12:47:31.556" v="7559" actId="1076"/>
          <ac:spMkLst>
            <pc:docMk/>
            <pc:sldMk cId="2322054496" sldId="402"/>
            <ac:spMk id="34" creationId="{EF76A3E3-70F9-4C28-80C9-B59AC88AFEE1}"/>
          </ac:spMkLst>
        </pc:spChg>
        <pc:spChg chg="mod">
          <ac:chgData name="Leonardo Marino" userId="c68ea51b-7b68-4a00-8128-cb363efa7329" providerId="ADAL" clId="{7481A666-63CA-4999-A97C-9EF01EFCE145}" dt="2022-03-20T13:14:42.169" v="8130" actId="1076"/>
          <ac:spMkLst>
            <pc:docMk/>
            <pc:sldMk cId="2322054496" sldId="402"/>
            <ac:spMk id="35" creationId="{9FEF138D-4B48-480C-B1AD-9AC59641E648}"/>
          </ac:spMkLst>
        </pc:spChg>
        <pc:spChg chg="add del mod">
          <ac:chgData name="Leonardo Marino" userId="c68ea51b-7b68-4a00-8128-cb363efa7329" providerId="ADAL" clId="{7481A666-63CA-4999-A97C-9EF01EFCE145}" dt="2022-03-22T11:23:08.354" v="27679" actId="21"/>
          <ac:spMkLst>
            <pc:docMk/>
            <pc:sldMk cId="2322054496" sldId="402"/>
            <ac:spMk id="37" creationId="{3DB8E910-37F4-4833-838D-6C572CDC4A8B}"/>
          </ac:spMkLst>
        </pc:spChg>
        <pc:spChg chg="add del mod">
          <ac:chgData name="Leonardo Marino" userId="c68ea51b-7b68-4a00-8128-cb363efa7329" providerId="ADAL" clId="{7481A666-63CA-4999-A97C-9EF01EFCE145}" dt="2022-03-20T18:46:59.439" v="13343" actId="478"/>
          <ac:spMkLst>
            <pc:docMk/>
            <pc:sldMk cId="2322054496" sldId="402"/>
            <ac:spMk id="37" creationId="{B905E7B8-C8AB-4C38-B9FC-88AEBA2048F3}"/>
          </ac:spMkLst>
        </pc:spChg>
        <pc:spChg chg="mod">
          <ac:chgData name="Leonardo Marino" userId="c68ea51b-7b68-4a00-8128-cb363efa7329" providerId="ADAL" clId="{7481A666-63CA-4999-A97C-9EF01EFCE145}" dt="2022-03-20T12:47:17.558" v="7558" actId="1076"/>
          <ac:spMkLst>
            <pc:docMk/>
            <pc:sldMk cId="2322054496" sldId="402"/>
            <ac:spMk id="54" creationId="{AEB5B592-90B4-438A-A551-C58F6B723525}"/>
          </ac:spMkLst>
        </pc:spChg>
        <pc:spChg chg="mod">
          <ac:chgData name="Leonardo Marino" userId="c68ea51b-7b68-4a00-8128-cb363efa7329" providerId="ADAL" clId="{7481A666-63CA-4999-A97C-9EF01EFCE145}" dt="2022-03-20T12:47:31.556" v="7559" actId="1076"/>
          <ac:spMkLst>
            <pc:docMk/>
            <pc:sldMk cId="2322054496" sldId="402"/>
            <ac:spMk id="55" creationId="{D3333F89-748E-456F-88D2-EA788B6E65F9}"/>
          </ac:spMkLst>
        </pc:spChg>
        <pc:spChg chg="mod">
          <ac:chgData name="Leonardo Marino" userId="c68ea51b-7b68-4a00-8128-cb363efa7329" providerId="ADAL" clId="{7481A666-63CA-4999-A97C-9EF01EFCE145}" dt="2022-03-20T13:14:46.597" v="8131" actId="14100"/>
          <ac:spMkLst>
            <pc:docMk/>
            <pc:sldMk cId="2322054496" sldId="402"/>
            <ac:spMk id="56" creationId="{7339228D-F15C-4D74-93DE-4C96C78472DE}"/>
          </ac:spMkLst>
        </pc:spChg>
        <pc:spChg chg="mod">
          <ac:chgData name="Leonardo Marino" userId="c68ea51b-7b68-4a00-8128-cb363efa7329" providerId="ADAL" clId="{7481A666-63CA-4999-A97C-9EF01EFCE145}" dt="2022-03-22T12:14:14.081" v="28224" actId="1076"/>
          <ac:spMkLst>
            <pc:docMk/>
            <pc:sldMk cId="2322054496" sldId="402"/>
            <ac:spMk id="57" creationId="{2212DE25-E494-4A83-8F6C-382DED41E89A}"/>
          </ac:spMkLst>
        </pc:spChg>
        <pc:spChg chg="mod">
          <ac:chgData name="Leonardo Marino" userId="c68ea51b-7b68-4a00-8128-cb363efa7329" providerId="ADAL" clId="{7481A666-63CA-4999-A97C-9EF01EFCE145}" dt="2022-03-20T13:14:54.641" v="8144" actId="1037"/>
          <ac:spMkLst>
            <pc:docMk/>
            <pc:sldMk cId="2322054496" sldId="402"/>
            <ac:spMk id="63" creationId="{451A688B-81AA-4301-95FF-60B73E5C01A4}"/>
          </ac:spMkLst>
        </pc:spChg>
        <pc:spChg chg="mod">
          <ac:chgData name="Leonardo Marino" userId="c68ea51b-7b68-4a00-8128-cb363efa7329" providerId="ADAL" clId="{7481A666-63CA-4999-A97C-9EF01EFCE145}" dt="2022-03-20T13:14:37.669" v="8129" actId="14100"/>
          <ac:spMkLst>
            <pc:docMk/>
            <pc:sldMk cId="2322054496" sldId="402"/>
            <ac:spMk id="64" creationId="{CB32216B-060B-4AFE-81F5-60A4743AF365}"/>
          </ac:spMkLst>
        </pc:spChg>
        <pc:grpChg chg="add mod">
          <ac:chgData name="Leonardo Marino" userId="c68ea51b-7b68-4a00-8128-cb363efa7329" providerId="ADAL" clId="{7481A666-63CA-4999-A97C-9EF01EFCE145}" dt="2022-03-20T13:14:10.412" v="8119" actId="164"/>
          <ac:grpSpMkLst>
            <pc:docMk/>
            <pc:sldMk cId="2322054496" sldId="402"/>
            <ac:grpSpMk id="2" creationId="{A46D1071-06DC-4180-A4FB-CEE3D0C5A98D}"/>
          </ac:grpSpMkLst>
        </pc:grpChg>
        <pc:grpChg chg="mod">
          <ac:chgData name="Leonardo Marino" userId="c68ea51b-7b68-4a00-8128-cb363efa7329" providerId="ADAL" clId="{7481A666-63CA-4999-A97C-9EF01EFCE145}" dt="2022-03-20T12:47:31.556" v="7559" actId="1076"/>
          <ac:grpSpMkLst>
            <pc:docMk/>
            <pc:sldMk cId="2322054496" sldId="402"/>
            <ac:grpSpMk id="29" creationId="{CE916BB1-3504-4203-B152-DB69F92CA172}"/>
          </ac:grpSpMkLst>
        </pc:grpChg>
        <pc:picChg chg="mod">
          <ac:chgData name="Leonardo Marino" userId="c68ea51b-7b68-4a00-8128-cb363efa7329" providerId="ADAL" clId="{7481A666-63CA-4999-A97C-9EF01EFCE145}" dt="2022-03-20T13:14:50.578" v="8138" actId="1037"/>
          <ac:picMkLst>
            <pc:docMk/>
            <pc:sldMk cId="2322054496" sldId="402"/>
            <ac:picMk id="22" creationId="{E3710574-B180-420A-AE4B-702E4D8FD033}"/>
          </ac:picMkLst>
        </pc:picChg>
        <pc:picChg chg="mod">
          <ac:chgData name="Leonardo Marino" userId="c68ea51b-7b68-4a00-8128-cb363efa7329" providerId="ADAL" clId="{7481A666-63CA-4999-A97C-9EF01EFCE145}" dt="2022-03-20T13:14:50.578" v="8138" actId="1037"/>
          <ac:picMkLst>
            <pc:docMk/>
            <pc:sldMk cId="2322054496" sldId="402"/>
            <ac:picMk id="24" creationId="{B90F760D-BCEB-4DA8-AA86-38B0DFC65664}"/>
          </ac:picMkLst>
        </pc:picChg>
        <pc:picChg chg="mod">
          <ac:chgData name="Leonardo Marino" userId="c68ea51b-7b68-4a00-8128-cb363efa7329" providerId="ADAL" clId="{7481A666-63CA-4999-A97C-9EF01EFCE145}" dt="2022-03-20T13:14:25.487" v="8120" actId="1076"/>
          <ac:picMkLst>
            <pc:docMk/>
            <pc:sldMk cId="2322054496" sldId="402"/>
            <ac:picMk id="58" creationId="{955AF1C1-0526-4870-B26F-96E168181010}"/>
          </ac:picMkLst>
        </pc:picChg>
        <pc:picChg chg="mod">
          <ac:chgData name="Leonardo Marino" userId="c68ea51b-7b68-4a00-8128-cb363efa7329" providerId="ADAL" clId="{7481A666-63CA-4999-A97C-9EF01EFCE145}" dt="2022-03-20T13:14:25.487" v="8120" actId="1076"/>
          <ac:picMkLst>
            <pc:docMk/>
            <pc:sldMk cId="2322054496" sldId="402"/>
            <ac:picMk id="60" creationId="{A0544202-3EEB-494B-B340-8FED9BBD3EF8}"/>
          </ac:picMkLst>
        </pc:picChg>
        <pc:picChg chg="mod">
          <ac:chgData name="Leonardo Marino" userId="c68ea51b-7b68-4a00-8128-cb363efa7329" providerId="ADAL" clId="{7481A666-63CA-4999-A97C-9EF01EFCE145}" dt="2022-03-20T13:14:25.487" v="8120" actId="1076"/>
          <ac:picMkLst>
            <pc:docMk/>
            <pc:sldMk cId="2322054496" sldId="402"/>
            <ac:picMk id="62" creationId="{B062F2F3-D75B-446D-9CD4-F6C932A8BB5E}"/>
          </ac:picMkLst>
        </pc:picChg>
      </pc:sldChg>
      <pc:sldChg chg="addSp delSp modSp add mod ord modClrScheme chgLayout">
        <pc:chgData name="Leonardo Marino" userId="c68ea51b-7b68-4a00-8128-cb363efa7329" providerId="ADAL" clId="{7481A666-63CA-4999-A97C-9EF01EFCE145}" dt="2022-03-22T09:29:28.269" v="25173" actId="1037"/>
        <pc:sldMkLst>
          <pc:docMk/>
          <pc:sldMk cId="2788080957" sldId="403"/>
        </pc:sldMkLst>
        <pc:spChg chg="add del mod ord">
          <ac:chgData name="Leonardo Marino" userId="c68ea51b-7b68-4a00-8128-cb363efa7329" providerId="ADAL" clId="{7481A666-63CA-4999-A97C-9EF01EFCE145}" dt="2022-03-21T23:52:48.971" v="22358" actId="478"/>
          <ac:spMkLst>
            <pc:docMk/>
            <pc:sldMk cId="2788080957" sldId="403"/>
            <ac:spMk id="2" creationId="{866CC7B6-60BD-45BA-A7F0-E7DF63BA63DD}"/>
          </ac:spMkLst>
        </pc:spChg>
        <pc:spChg chg="mod ord">
          <ac:chgData name="Leonardo Marino" userId="c68ea51b-7b68-4a00-8128-cb363efa7329" providerId="ADAL" clId="{7481A666-63CA-4999-A97C-9EF01EFCE145}" dt="2022-03-21T23:52:45.853" v="22356" actId="700"/>
          <ac:spMkLst>
            <pc:docMk/>
            <pc:sldMk cId="2788080957" sldId="403"/>
            <ac:spMk id="4" creationId="{00000000-0000-0000-0000-000000000000}"/>
          </ac:spMkLst>
        </pc:spChg>
        <pc:spChg chg="add del mod ord">
          <ac:chgData name="Leonardo Marino" userId="c68ea51b-7b68-4a00-8128-cb363efa7329" providerId="ADAL" clId="{7481A666-63CA-4999-A97C-9EF01EFCE145}" dt="2022-03-21T23:52:48.971" v="22358" actId="478"/>
          <ac:spMkLst>
            <pc:docMk/>
            <pc:sldMk cId="2788080957" sldId="403"/>
            <ac:spMk id="5" creationId="{02CDD46B-41E7-4615-8FFD-9B4E760AF82B}"/>
          </ac:spMkLst>
        </pc:spChg>
        <pc:spChg chg="del">
          <ac:chgData name="Leonardo Marino" userId="c68ea51b-7b68-4a00-8128-cb363efa7329" providerId="ADAL" clId="{7481A666-63CA-4999-A97C-9EF01EFCE145}" dt="2022-03-20T12:26:01.703" v="7183" actId="478"/>
          <ac:spMkLst>
            <pc:docMk/>
            <pc:sldMk cId="2788080957" sldId="403"/>
            <ac:spMk id="6" creationId="{C208882D-C48F-4CF7-86A2-CD26DD2BEECC}"/>
          </ac:spMkLst>
        </pc:spChg>
        <pc:spChg chg="del">
          <ac:chgData name="Leonardo Marino" userId="c68ea51b-7b68-4a00-8128-cb363efa7329" providerId="ADAL" clId="{7481A666-63CA-4999-A97C-9EF01EFCE145}" dt="2022-03-20T12:26:01.703" v="7183" actId="478"/>
          <ac:spMkLst>
            <pc:docMk/>
            <pc:sldMk cId="2788080957" sldId="403"/>
            <ac:spMk id="8" creationId="{B9F649EC-E15A-40AC-8B53-B9AF2EA00276}"/>
          </ac:spMkLst>
        </pc:spChg>
        <pc:spChg chg="add mod">
          <ac:chgData name="Leonardo Marino" userId="c68ea51b-7b68-4a00-8128-cb363efa7329" providerId="ADAL" clId="{7481A666-63CA-4999-A97C-9EF01EFCE145}" dt="2022-03-22T09:29:28.269" v="25173" actId="1037"/>
          <ac:spMkLst>
            <pc:docMk/>
            <pc:sldMk cId="2788080957" sldId="403"/>
            <ac:spMk id="17" creationId="{6530F439-FA9A-444C-8CED-885CBD615DD3}"/>
          </ac:spMkLst>
        </pc:spChg>
        <pc:spChg chg="add mod">
          <ac:chgData name="Leonardo Marino" userId="c68ea51b-7b68-4a00-8128-cb363efa7329" providerId="ADAL" clId="{7481A666-63CA-4999-A97C-9EF01EFCE145}" dt="2022-03-22T09:29:28.269" v="25173" actId="1037"/>
          <ac:spMkLst>
            <pc:docMk/>
            <pc:sldMk cId="2788080957" sldId="403"/>
            <ac:spMk id="18" creationId="{AF4F0328-F972-4BF0-9A03-676C68E2AA6F}"/>
          </ac:spMkLst>
        </pc:spChg>
        <pc:spChg chg="add mod">
          <ac:chgData name="Leonardo Marino" userId="c68ea51b-7b68-4a00-8128-cb363efa7329" providerId="ADAL" clId="{7481A666-63CA-4999-A97C-9EF01EFCE145}" dt="2022-03-22T09:29:28.269" v="25173" actId="1037"/>
          <ac:spMkLst>
            <pc:docMk/>
            <pc:sldMk cId="2788080957" sldId="403"/>
            <ac:spMk id="19" creationId="{6DA35E11-A46A-4AB7-964F-E3E5761783D7}"/>
          </ac:spMkLst>
        </pc:spChg>
        <pc:spChg chg="add mod">
          <ac:chgData name="Leonardo Marino" userId="c68ea51b-7b68-4a00-8128-cb363efa7329" providerId="ADAL" clId="{7481A666-63CA-4999-A97C-9EF01EFCE145}" dt="2022-03-22T09:29:28.269" v="25173" actId="1037"/>
          <ac:spMkLst>
            <pc:docMk/>
            <pc:sldMk cId="2788080957" sldId="403"/>
            <ac:spMk id="20" creationId="{C4A5AD83-3084-451B-BF3A-F78AC19D7D21}"/>
          </ac:spMkLst>
        </pc:spChg>
        <pc:spChg chg="mod">
          <ac:chgData name="Leonardo Marino" userId="c68ea51b-7b68-4a00-8128-cb363efa7329" providerId="ADAL" clId="{7481A666-63CA-4999-A97C-9EF01EFCE145}" dt="2022-03-20T17:00:24.807" v="11107" actId="20577"/>
          <ac:spMkLst>
            <pc:docMk/>
            <pc:sldMk cId="2788080957" sldId="403"/>
            <ac:spMk id="21" creationId="{9B9EF211-4B9D-4EFA-A265-63C3C448FF71}"/>
          </ac:spMkLst>
        </pc:spChg>
        <pc:spChg chg="add mod">
          <ac:chgData name="Leonardo Marino" userId="c68ea51b-7b68-4a00-8128-cb363efa7329" providerId="ADAL" clId="{7481A666-63CA-4999-A97C-9EF01EFCE145}" dt="2022-03-22T09:29:28.269" v="25173" actId="1037"/>
          <ac:spMkLst>
            <pc:docMk/>
            <pc:sldMk cId="2788080957" sldId="403"/>
            <ac:spMk id="24" creationId="{360DF34B-458C-40E4-BEF7-6C6FEDDFC5F5}"/>
          </ac:spMkLst>
        </pc:spChg>
        <pc:spChg chg="add del mod">
          <ac:chgData name="Leonardo Marino" userId="c68ea51b-7b68-4a00-8128-cb363efa7329" providerId="ADAL" clId="{7481A666-63CA-4999-A97C-9EF01EFCE145}" dt="2022-03-21T16:07:46.683" v="13697" actId="478"/>
          <ac:spMkLst>
            <pc:docMk/>
            <pc:sldMk cId="2788080957" sldId="403"/>
            <ac:spMk id="25" creationId="{B69677EA-76C5-48C9-B667-827D60B27A77}"/>
          </ac:spMkLst>
        </pc:spChg>
        <pc:grpChg chg="add mod">
          <ac:chgData name="Leonardo Marino" userId="c68ea51b-7b68-4a00-8128-cb363efa7329" providerId="ADAL" clId="{7481A666-63CA-4999-A97C-9EF01EFCE145}" dt="2022-03-21T16:07:54.059" v="13704" actId="1037"/>
          <ac:grpSpMkLst>
            <pc:docMk/>
            <pc:sldMk cId="2788080957" sldId="403"/>
            <ac:grpSpMk id="11" creationId="{78820B1F-A9E5-4E39-8E76-E9879AD5AFC4}"/>
          </ac:grpSpMkLst>
        </pc:grpChg>
        <pc:picChg chg="add mod">
          <ac:chgData name="Leonardo Marino" userId="c68ea51b-7b68-4a00-8128-cb363efa7329" providerId="ADAL" clId="{7481A666-63CA-4999-A97C-9EF01EFCE145}" dt="2022-03-22T09:29:28.269" v="25173" actId="1037"/>
          <ac:picMkLst>
            <pc:docMk/>
            <pc:sldMk cId="2788080957" sldId="403"/>
            <ac:picMk id="3" creationId="{92F05B69-FE42-4634-B812-DE3C572FEB4E}"/>
          </ac:picMkLst>
        </pc:picChg>
        <pc:picChg chg="add mod modCrop">
          <ac:chgData name="Leonardo Marino" userId="c68ea51b-7b68-4a00-8128-cb363efa7329" providerId="ADAL" clId="{7481A666-63CA-4999-A97C-9EF01EFCE145}" dt="2022-03-21T16:07:54.059" v="13704" actId="1037"/>
          <ac:picMkLst>
            <pc:docMk/>
            <pc:sldMk cId="2788080957" sldId="403"/>
            <ac:picMk id="7" creationId="{F2F7C613-10FE-43B8-84B1-BCC5543D6B2B}"/>
          </ac:picMkLst>
        </pc:picChg>
        <pc:picChg chg="add mod modCrop">
          <ac:chgData name="Leonardo Marino" userId="c68ea51b-7b68-4a00-8128-cb363efa7329" providerId="ADAL" clId="{7481A666-63CA-4999-A97C-9EF01EFCE145}" dt="2022-03-20T17:35:30.213" v="12002" actId="732"/>
          <ac:picMkLst>
            <pc:docMk/>
            <pc:sldMk cId="2788080957" sldId="403"/>
            <ac:picMk id="10" creationId="{F83D2C36-B303-4C09-9057-89EA6E969E82}"/>
          </ac:picMkLst>
        </pc:picChg>
        <pc:picChg chg="add mod">
          <ac:chgData name="Leonardo Marino" userId="c68ea51b-7b68-4a00-8128-cb363efa7329" providerId="ADAL" clId="{7481A666-63CA-4999-A97C-9EF01EFCE145}" dt="2022-03-20T16:01:30.763" v="10401" actId="571"/>
          <ac:picMkLst>
            <pc:docMk/>
            <pc:sldMk cId="2788080957" sldId="403"/>
            <ac:picMk id="12" creationId="{86D58743-C117-4D81-B420-1738836FEE95}"/>
          </ac:picMkLst>
        </pc:picChg>
        <pc:picChg chg="add mod">
          <ac:chgData name="Leonardo Marino" userId="c68ea51b-7b68-4a00-8128-cb363efa7329" providerId="ADAL" clId="{7481A666-63CA-4999-A97C-9EF01EFCE145}" dt="2022-03-20T16:01:30.763" v="10401" actId="571"/>
          <ac:picMkLst>
            <pc:docMk/>
            <pc:sldMk cId="2788080957" sldId="403"/>
            <ac:picMk id="13" creationId="{FE9D8C7D-0677-47AC-8355-A732BF2F3742}"/>
          </ac:picMkLst>
        </pc:picChg>
        <pc:picChg chg="add mod">
          <ac:chgData name="Leonardo Marino" userId="c68ea51b-7b68-4a00-8128-cb363efa7329" providerId="ADAL" clId="{7481A666-63CA-4999-A97C-9EF01EFCE145}" dt="2022-03-20T16:01:36.435" v="10403" actId="571"/>
          <ac:picMkLst>
            <pc:docMk/>
            <pc:sldMk cId="2788080957" sldId="403"/>
            <ac:picMk id="14" creationId="{A8E90E4C-D11D-49FA-991B-C0C8F77EBB38}"/>
          </ac:picMkLst>
        </pc:picChg>
        <pc:picChg chg="add mod modCrop">
          <ac:chgData name="Leonardo Marino" userId="c68ea51b-7b68-4a00-8128-cb363efa7329" providerId="ADAL" clId="{7481A666-63CA-4999-A97C-9EF01EFCE145}" dt="2022-03-20T17:00:45.378" v="11109" actId="732"/>
          <ac:picMkLst>
            <pc:docMk/>
            <pc:sldMk cId="2788080957" sldId="403"/>
            <ac:picMk id="15" creationId="{9C866210-9FC1-4F1F-8098-60C7B964A50A}"/>
          </ac:picMkLst>
        </pc:picChg>
        <pc:cxnChg chg="add mod">
          <ac:chgData name="Leonardo Marino" userId="c68ea51b-7b68-4a00-8128-cb363efa7329" providerId="ADAL" clId="{7481A666-63CA-4999-A97C-9EF01EFCE145}" dt="2022-03-22T09:29:28.269" v="25173" actId="1037"/>
          <ac:cxnSpMkLst>
            <pc:docMk/>
            <pc:sldMk cId="2788080957" sldId="403"/>
            <ac:cxnSpMk id="22" creationId="{B58552B4-9129-4075-8B49-AC83A09EABBE}"/>
          </ac:cxnSpMkLst>
        </pc:cxnChg>
      </pc:sldChg>
      <pc:sldChg chg="addSp delSp modSp add mod modClrScheme chgLayout">
        <pc:chgData name="Leonardo Marino" userId="c68ea51b-7b68-4a00-8128-cb363efa7329" providerId="ADAL" clId="{7481A666-63CA-4999-A97C-9EF01EFCE145}" dt="2022-03-22T11:23:46.262" v="27686" actId="14100"/>
        <pc:sldMkLst>
          <pc:docMk/>
          <pc:sldMk cId="3434271458" sldId="404"/>
        </pc:sldMkLst>
        <pc:spChg chg="add del mod ord">
          <ac:chgData name="Leonardo Marino" userId="c68ea51b-7b68-4a00-8128-cb363efa7329" providerId="ADAL" clId="{7481A666-63CA-4999-A97C-9EF01EFCE145}" dt="2022-03-21T23:51:24.308" v="22337" actId="478"/>
          <ac:spMkLst>
            <pc:docMk/>
            <pc:sldMk cId="3434271458" sldId="404"/>
            <ac:spMk id="2" creationId="{82475970-F349-4612-9AE3-ACC1AC43ECB2}"/>
          </ac:spMkLst>
        </pc:spChg>
        <pc:spChg chg="add del mod ord">
          <ac:chgData name="Leonardo Marino" userId="c68ea51b-7b68-4a00-8128-cb363efa7329" providerId="ADAL" clId="{7481A666-63CA-4999-A97C-9EF01EFCE145}" dt="2022-03-21T23:51:24.308" v="22337" actId="478"/>
          <ac:spMkLst>
            <pc:docMk/>
            <pc:sldMk cId="3434271458" sldId="404"/>
            <ac:spMk id="3" creationId="{08F37347-2BD6-40DB-8094-C56AA44456EC}"/>
          </ac:spMkLst>
        </pc:spChg>
        <pc:spChg chg="mod ord">
          <ac:chgData name="Leonardo Marino" userId="c68ea51b-7b68-4a00-8128-cb363efa7329" providerId="ADAL" clId="{7481A666-63CA-4999-A97C-9EF01EFCE145}" dt="2022-03-21T23:51:21.592" v="22335" actId="700"/>
          <ac:spMkLst>
            <pc:docMk/>
            <pc:sldMk cId="3434271458" sldId="404"/>
            <ac:spMk id="4" creationId="{00000000-0000-0000-0000-000000000000}"/>
          </ac:spMkLst>
        </pc:spChg>
        <pc:spChg chg="add mod">
          <ac:chgData name="Leonardo Marino" userId="c68ea51b-7b68-4a00-8128-cb363efa7329" providerId="ADAL" clId="{7481A666-63CA-4999-A97C-9EF01EFCE145}" dt="2022-03-22T11:23:43.764" v="27685" actId="1076"/>
          <ac:spMkLst>
            <pc:docMk/>
            <pc:sldMk cId="3434271458" sldId="404"/>
            <ac:spMk id="7" creationId="{BFA0E841-74C1-424D-8C92-F5ED698911AD}"/>
          </ac:spMkLst>
        </pc:spChg>
        <pc:spChg chg="add mod">
          <ac:chgData name="Leonardo Marino" userId="c68ea51b-7b68-4a00-8128-cb363efa7329" providerId="ADAL" clId="{7481A666-63CA-4999-A97C-9EF01EFCE145}" dt="2022-03-22T11:20:08.283" v="27678" actId="1076"/>
          <ac:spMkLst>
            <pc:docMk/>
            <pc:sldMk cId="3434271458" sldId="404"/>
            <ac:spMk id="8" creationId="{0CE8219D-3152-4137-A150-FE6516FE0CA0}"/>
          </ac:spMkLst>
        </pc:spChg>
        <pc:spChg chg="del">
          <ac:chgData name="Leonardo Marino" userId="c68ea51b-7b68-4a00-8128-cb363efa7329" providerId="ADAL" clId="{7481A666-63CA-4999-A97C-9EF01EFCE145}" dt="2022-03-20T13:21:45.192" v="8191" actId="478"/>
          <ac:spMkLst>
            <pc:docMk/>
            <pc:sldMk cId="3434271458" sldId="404"/>
            <ac:spMk id="8" creationId="{B9F649EC-E15A-40AC-8B53-B9AF2EA00276}"/>
          </ac:spMkLst>
        </pc:spChg>
        <pc:spChg chg="del">
          <ac:chgData name="Leonardo Marino" userId="c68ea51b-7b68-4a00-8128-cb363efa7329" providerId="ADAL" clId="{7481A666-63CA-4999-A97C-9EF01EFCE145}" dt="2022-03-20T13:21:45.192" v="8191" actId="478"/>
          <ac:spMkLst>
            <pc:docMk/>
            <pc:sldMk cId="3434271458" sldId="404"/>
            <ac:spMk id="9" creationId="{2DDF8418-44A0-4464-B61F-08AAF664D5BC}"/>
          </ac:spMkLst>
        </pc:spChg>
        <pc:spChg chg="del">
          <ac:chgData name="Leonardo Marino" userId="c68ea51b-7b68-4a00-8128-cb363efa7329" providerId="ADAL" clId="{7481A666-63CA-4999-A97C-9EF01EFCE145}" dt="2022-03-20T13:21:45.192" v="8191" actId="478"/>
          <ac:spMkLst>
            <pc:docMk/>
            <pc:sldMk cId="3434271458" sldId="404"/>
            <ac:spMk id="10" creationId="{2ACDFE56-0DEF-46FC-9840-CA4FFF87C88F}"/>
          </ac:spMkLst>
        </pc:spChg>
        <pc:spChg chg="add mod">
          <ac:chgData name="Leonardo Marino" userId="c68ea51b-7b68-4a00-8128-cb363efa7329" providerId="ADAL" clId="{7481A666-63CA-4999-A97C-9EF01EFCE145}" dt="2022-03-22T11:07:35.315" v="27630" actId="1076"/>
          <ac:spMkLst>
            <pc:docMk/>
            <pc:sldMk cId="3434271458" sldId="404"/>
            <ac:spMk id="11" creationId="{61B2E04D-21BE-4C87-962A-B25A1162FA98}"/>
          </ac:spMkLst>
        </pc:spChg>
        <pc:spChg chg="add mod">
          <ac:chgData name="Leonardo Marino" userId="c68ea51b-7b68-4a00-8128-cb363efa7329" providerId="ADAL" clId="{7481A666-63CA-4999-A97C-9EF01EFCE145}" dt="2022-03-22T11:23:46.262" v="27686" actId="14100"/>
          <ac:spMkLst>
            <pc:docMk/>
            <pc:sldMk cId="3434271458" sldId="404"/>
            <ac:spMk id="13" creationId="{81B4ADE2-4469-49AA-B6D1-B9EDD48A19C8}"/>
          </ac:spMkLst>
        </pc:spChg>
        <pc:spChg chg="del">
          <ac:chgData name="Leonardo Marino" userId="c68ea51b-7b68-4a00-8128-cb363efa7329" providerId="ADAL" clId="{7481A666-63CA-4999-A97C-9EF01EFCE145}" dt="2022-03-20T13:21:45.192" v="8191" actId="478"/>
          <ac:spMkLst>
            <pc:docMk/>
            <pc:sldMk cId="3434271458" sldId="404"/>
            <ac:spMk id="13" creationId="{C0188C85-C742-476B-8D5C-759E340EADED}"/>
          </ac:spMkLst>
        </pc:spChg>
        <pc:spChg chg="del">
          <ac:chgData name="Leonardo Marino" userId="c68ea51b-7b68-4a00-8128-cb363efa7329" providerId="ADAL" clId="{7481A666-63CA-4999-A97C-9EF01EFCE145}" dt="2022-03-20T13:21:45.192" v="8191" actId="478"/>
          <ac:spMkLst>
            <pc:docMk/>
            <pc:sldMk cId="3434271458" sldId="404"/>
            <ac:spMk id="14" creationId="{B46D98C5-5FC8-4510-A44B-DE471196D6DF}"/>
          </ac:spMkLst>
        </pc:spChg>
        <pc:spChg chg="del mod">
          <ac:chgData name="Leonardo Marino" userId="c68ea51b-7b68-4a00-8128-cb363efa7329" providerId="ADAL" clId="{7481A666-63CA-4999-A97C-9EF01EFCE145}" dt="2022-03-20T13:21:45.192" v="8191" actId="478"/>
          <ac:spMkLst>
            <pc:docMk/>
            <pc:sldMk cId="3434271458" sldId="404"/>
            <ac:spMk id="15" creationId="{CEDA082D-3457-49E1-A898-04B0B01ACABE}"/>
          </ac:spMkLst>
        </pc:spChg>
        <pc:spChg chg="mod">
          <ac:chgData name="Leonardo Marino" userId="c68ea51b-7b68-4a00-8128-cb363efa7329" providerId="ADAL" clId="{7481A666-63CA-4999-A97C-9EF01EFCE145}" dt="2022-03-21T20:26:26.903" v="18932" actId="20577"/>
          <ac:spMkLst>
            <pc:docMk/>
            <pc:sldMk cId="3434271458" sldId="404"/>
            <ac:spMk id="21" creationId="{9B9EF211-4B9D-4EFA-A265-63C3C448FF71}"/>
          </ac:spMkLst>
        </pc:spChg>
        <pc:picChg chg="del">
          <ac:chgData name="Leonardo Marino" userId="c68ea51b-7b68-4a00-8128-cb363efa7329" providerId="ADAL" clId="{7481A666-63CA-4999-A97C-9EF01EFCE145}" dt="2022-03-20T13:21:45.192" v="8191" actId="478"/>
          <ac:picMkLst>
            <pc:docMk/>
            <pc:sldMk cId="3434271458" sldId="404"/>
            <ac:picMk id="3" creationId="{0E77331F-BDE3-4BD6-8894-F8B298DC8FD9}"/>
          </ac:picMkLst>
        </pc:picChg>
        <pc:picChg chg="mod">
          <ac:chgData name="Leonardo Marino" userId="c68ea51b-7b68-4a00-8128-cb363efa7329" providerId="ADAL" clId="{7481A666-63CA-4999-A97C-9EF01EFCE145}" dt="2022-03-22T11:23:27.753" v="27683" actId="1076"/>
          <ac:picMkLst>
            <pc:docMk/>
            <pc:sldMk cId="3434271458" sldId="404"/>
            <ac:picMk id="5" creationId="{21891B0C-0EEC-44AD-9184-4832D8343279}"/>
          </ac:picMkLst>
        </pc:picChg>
        <pc:picChg chg="del">
          <ac:chgData name="Leonardo Marino" userId="c68ea51b-7b68-4a00-8128-cb363efa7329" providerId="ADAL" clId="{7481A666-63CA-4999-A97C-9EF01EFCE145}" dt="2022-03-20T13:21:45.192" v="8191" actId="478"/>
          <ac:picMkLst>
            <pc:docMk/>
            <pc:sldMk cId="3434271458" sldId="404"/>
            <ac:picMk id="6" creationId="{CD36904E-64A7-44A7-B7C9-4BC81D233929}"/>
          </ac:picMkLst>
        </pc:picChg>
        <pc:picChg chg="del">
          <ac:chgData name="Leonardo Marino" userId="c68ea51b-7b68-4a00-8128-cb363efa7329" providerId="ADAL" clId="{7481A666-63CA-4999-A97C-9EF01EFCE145}" dt="2022-03-20T13:21:45.192" v="8191" actId="478"/>
          <ac:picMkLst>
            <pc:docMk/>
            <pc:sldMk cId="3434271458" sldId="404"/>
            <ac:picMk id="7" creationId="{C531A9B8-7E15-48DE-B648-F5B13F6779F5}"/>
          </ac:picMkLst>
        </pc:picChg>
        <pc:picChg chg="del mod">
          <ac:chgData name="Leonardo Marino" userId="c68ea51b-7b68-4a00-8128-cb363efa7329" providerId="ADAL" clId="{7481A666-63CA-4999-A97C-9EF01EFCE145}" dt="2022-03-20T13:21:47.845" v="8193" actId="478"/>
          <ac:picMkLst>
            <pc:docMk/>
            <pc:sldMk cId="3434271458" sldId="404"/>
            <ac:picMk id="11" creationId="{B588FC6B-A525-4559-970A-35C598760BD6}"/>
          </ac:picMkLst>
        </pc:picChg>
        <pc:picChg chg="add mod modCrop">
          <ac:chgData name="Leonardo Marino" userId="c68ea51b-7b68-4a00-8128-cb363efa7329" providerId="ADAL" clId="{7481A666-63CA-4999-A97C-9EF01EFCE145}" dt="2022-03-22T11:07:41.546" v="27631" actId="14100"/>
          <ac:picMkLst>
            <pc:docMk/>
            <pc:sldMk cId="3434271458" sldId="404"/>
            <ac:picMk id="12" creationId="{70E26923-0F85-4A20-A7F7-4805B9547D39}"/>
          </ac:picMkLst>
        </pc:picChg>
        <pc:picChg chg="del">
          <ac:chgData name="Leonardo Marino" userId="c68ea51b-7b68-4a00-8128-cb363efa7329" providerId="ADAL" clId="{7481A666-63CA-4999-A97C-9EF01EFCE145}" dt="2022-03-20T13:21:45.192" v="8191" actId="478"/>
          <ac:picMkLst>
            <pc:docMk/>
            <pc:sldMk cId="3434271458" sldId="404"/>
            <ac:picMk id="17" creationId="{4FDD9E72-FBAE-4BEE-AEE1-EF99F93455AD}"/>
          </ac:picMkLst>
        </pc:picChg>
        <pc:picChg chg="add mod">
          <ac:chgData name="Leonardo Marino" userId="c68ea51b-7b68-4a00-8128-cb363efa7329" providerId="ADAL" clId="{7481A666-63CA-4999-A97C-9EF01EFCE145}" dt="2022-03-22T11:20:08.283" v="27678" actId="1076"/>
          <ac:picMkLst>
            <pc:docMk/>
            <pc:sldMk cId="3434271458" sldId="404"/>
            <ac:picMk id="18" creationId="{35343E6A-263D-443A-8398-F72A592F4D1F}"/>
          </ac:picMkLst>
        </pc:picChg>
        <pc:picChg chg="del mod">
          <ac:chgData name="Leonardo Marino" userId="c68ea51b-7b68-4a00-8128-cb363efa7329" providerId="ADAL" clId="{7481A666-63CA-4999-A97C-9EF01EFCE145}" dt="2022-03-20T13:21:47.845" v="8193" actId="478"/>
          <ac:picMkLst>
            <pc:docMk/>
            <pc:sldMk cId="3434271458" sldId="404"/>
            <ac:picMk id="19" creationId="{FA77648C-168C-49AB-BD75-4BF3E27DB24C}"/>
          </ac:picMkLst>
        </pc:picChg>
        <pc:picChg chg="del">
          <ac:chgData name="Leonardo Marino" userId="c68ea51b-7b68-4a00-8128-cb363efa7329" providerId="ADAL" clId="{7481A666-63CA-4999-A97C-9EF01EFCE145}" dt="2022-03-20T13:21:47.845" v="8193" actId="478"/>
          <ac:picMkLst>
            <pc:docMk/>
            <pc:sldMk cId="3434271458" sldId="404"/>
            <ac:picMk id="22" creationId="{C0ED9A9D-7784-4F19-9935-12623E82EF03}"/>
          </ac:picMkLst>
        </pc:picChg>
      </pc:sldChg>
      <pc:sldChg chg="addSp delSp modSp add mod modClrScheme chgLayout">
        <pc:chgData name="Leonardo Marino" userId="c68ea51b-7b68-4a00-8128-cb363efa7329" providerId="ADAL" clId="{7481A666-63CA-4999-A97C-9EF01EFCE145}" dt="2022-03-22T06:41:20.620" v="23649" actId="164"/>
        <pc:sldMkLst>
          <pc:docMk/>
          <pc:sldMk cId="677549302" sldId="405"/>
        </pc:sldMkLst>
        <pc:spChg chg="add del mod ord">
          <ac:chgData name="Leonardo Marino" userId="c68ea51b-7b68-4a00-8128-cb363efa7329" providerId="ADAL" clId="{7481A666-63CA-4999-A97C-9EF01EFCE145}" dt="2022-03-21T23:53:06.337" v="22364" actId="478"/>
          <ac:spMkLst>
            <pc:docMk/>
            <pc:sldMk cId="677549302" sldId="405"/>
            <ac:spMk id="2" creationId="{A3B0B50C-A9D9-4AE3-9A74-ABE3F42679A0}"/>
          </ac:spMkLst>
        </pc:spChg>
        <pc:spChg chg="mod ord">
          <ac:chgData name="Leonardo Marino" userId="c68ea51b-7b68-4a00-8128-cb363efa7329" providerId="ADAL" clId="{7481A666-63CA-4999-A97C-9EF01EFCE145}" dt="2022-03-21T23:53:03.133" v="22362" actId="700"/>
          <ac:spMkLst>
            <pc:docMk/>
            <pc:sldMk cId="677549302" sldId="405"/>
            <ac:spMk id="4" creationId="{00000000-0000-0000-0000-000000000000}"/>
          </ac:spMkLst>
        </pc:spChg>
        <pc:spChg chg="add del mod ord">
          <ac:chgData name="Leonardo Marino" userId="c68ea51b-7b68-4a00-8128-cb363efa7329" providerId="ADAL" clId="{7481A666-63CA-4999-A97C-9EF01EFCE145}" dt="2022-03-21T23:53:06.337" v="22364" actId="478"/>
          <ac:spMkLst>
            <pc:docMk/>
            <pc:sldMk cId="677549302" sldId="405"/>
            <ac:spMk id="5" creationId="{8276A48B-3A8C-4397-A67C-CF78FE184F5E}"/>
          </ac:spMkLst>
        </pc:spChg>
        <pc:spChg chg="del">
          <ac:chgData name="Leonardo Marino" userId="c68ea51b-7b68-4a00-8128-cb363efa7329" providerId="ADAL" clId="{7481A666-63CA-4999-A97C-9EF01EFCE145}" dt="2022-03-20T16:15:06.201" v="10431" actId="478"/>
          <ac:spMkLst>
            <pc:docMk/>
            <pc:sldMk cId="677549302" sldId="405"/>
            <ac:spMk id="6" creationId="{C208882D-C48F-4CF7-86A2-CD26DD2BEECC}"/>
          </ac:spMkLst>
        </pc:spChg>
        <pc:spChg chg="del">
          <ac:chgData name="Leonardo Marino" userId="c68ea51b-7b68-4a00-8128-cb363efa7329" providerId="ADAL" clId="{7481A666-63CA-4999-A97C-9EF01EFCE145}" dt="2022-03-20T16:15:06.201" v="10431" actId="478"/>
          <ac:spMkLst>
            <pc:docMk/>
            <pc:sldMk cId="677549302" sldId="405"/>
            <ac:spMk id="7" creationId="{DE3A560C-D32D-4FB0-BFAD-C0EB7D44DE26}"/>
          </ac:spMkLst>
        </pc:spChg>
        <pc:spChg chg="del">
          <ac:chgData name="Leonardo Marino" userId="c68ea51b-7b68-4a00-8128-cb363efa7329" providerId="ADAL" clId="{7481A666-63CA-4999-A97C-9EF01EFCE145}" dt="2022-03-20T16:15:06.201" v="10431" actId="478"/>
          <ac:spMkLst>
            <pc:docMk/>
            <pc:sldMk cId="677549302" sldId="405"/>
            <ac:spMk id="8" creationId="{B9F649EC-E15A-40AC-8B53-B9AF2EA00276}"/>
          </ac:spMkLst>
        </pc:spChg>
        <pc:spChg chg="add del mod">
          <ac:chgData name="Leonardo Marino" userId="c68ea51b-7b68-4a00-8128-cb363efa7329" providerId="ADAL" clId="{7481A666-63CA-4999-A97C-9EF01EFCE145}" dt="2022-03-20T18:01:29.769" v="12376" actId="478"/>
          <ac:spMkLst>
            <pc:docMk/>
            <pc:sldMk cId="677549302" sldId="405"/>
            <ac:spMk id="14" creationId="{A4E8A4C9-D843-4A2B-B727-A86020913E17}"/>
          </ac:spMkLst>
        </pc:spChg>
        <pc:spChg chg="add del mod">
          <ac:chgData name="Leonardo Marino" userId="c68ea51b-7b68-4a00-8128-cb363efa7329" providerId="ADAL" clId="{7481A666-63CA-4999-A97C-9EF01EFCE145}" dt="2022-03-20T18:01:29.769" v="12376" actId="478"/>
          <ac:spMkLst>
            <pc:docMk/>
            <pc:sldMk cId="677549302" sldId="405"/>
            <ac:spMk id="15" creationId="{6593407A-05E2-4E16-9B07-D871CE858327}"/>
          </ac:spMkLst>
        </pc:spChg>
        <pc:spChg chg="add del mod">
          <ac:chgData name="Leonardo Marino" userId="c68ea51b-7b68-4a00-8128-cb363efa7329" providerId="ADAL" clId="{7481A666-63CA-4999-A97C-9EF01EFCE145}" dt="2022-03-20T18:01:29.769" v="12376" actId="478"/>
          <ac:spMkLst>
            <pc:docMk/>
            <pc:sldMk cId="677549302" sldId="405"/>
            <ac:spMk id="16" creationId="{E1399966-C2EE-48CC-9E64-A26247D2246A}"/>
          </ac:spMkLst>
        </pc:spChg>
        <pc:spChg chg="add mod">
          <ac:chgData name="Leonardo Marino" userId="c68ea51b-7b68-4a00-8128-cb363efa7329" providerId="ADAL" clId="{7481A666-63CA-4999-A97C-9EF01EFCE145}" dt="2022-03-20T18:00:38.960" v="12372" actId="1076"/>
          <ac:spMkLst>
            <pc:docMk/>
            <pc:sldMk cId="677549302" sldId="405"/>
            <ac:spMk id="17" creationId="{F53668CC-DA83-483C-801E-5D6C6802E970}"/>
          </ac:spMkLst>
        </pc:spChg>
        <pc:spChg chg="add del mod">
          <ac:chgData name="Leonardo Marino" userId="c68ea51b-7b68-4a00-8128-cb363efa7329" providerId="ADAL" clId="{7481A666-63CA-4999-A97C-9EF01EFCE145}" dt="2022-03-20T18:01:29.769" v="12376" actId="478"/>
          <ac:spMkLst>
            <pc:docMk/>
            <pc:sldMk cId="677549302" sldId="405"/>
            <ac:spMk id="18" creationId="{28F03510-6A9A-4D38-AC63-28CAF089C550}"/>
          </ac:spMkLst>
        </pc:spChg>
        <pc:spChg chg="mod">
          <ac:chgData name="Leonardo Marino" userId="c68ea51b-7b68-4a00-8128-cb363efa7329" providerId="ADAL" clId="{7481A666-63CA-4999-A97C-9EF01EFCE145}" dt="2022-03-20T17:58:10.881" v="12314" actId="20577"/>
          <ac:spMkLst>
            <pc:docMk/>
            <pc:sldMk cId="677549302" sldId="405"/>
            <ac:spMk id="21" creationId="{9B9EF211-4B9D-4EFA-A265-63C3C448FF71}"/>
          </ac:spMkLst>
        </pc:spChg>
        <pc:spChg chg="add mod">
          <ac:chgData name="Leonardo Marino" userId="c68ea51b-7b68-4a00-8128-cb363efa7329" providerId="ADAL" clId="{7481A666-63CA-4999-A97C-9EF01EFCE145}" dt="2022-03-20T17:59:32.700" v="12367" actId="1076"/>
          <ac:spMkLst>
            <pc:docMk/>
            <pc:sldMk cId="677549302" sldId="405"/>
            <ac:spMk id="23" creationId="{61F282DC-A341-4CDA-A4DA-6093875E3A42}"/>
          </ac:spMkLst>
        </pc:spChg>
        <pc:spChg chg="add del mod">
          <ac:chgData name="Leonardo Marino" userId="c68ea51b-7b68-4a00-8128-cb363efa7329" providerId="ADAL" clId="{7481A666-63CA-4999-A97C-9EF01EFCE145}" dt="2022-03-22T05:59:28.435" v="23523" actId="478"/>
          <ac:spMkLst>
            <pc:docMk/>
            <pc:sldMk cId="677549302" sldId="405"/>
            <ac:spMk id="25" creationId="{26832A2D-14CE-466A-B18E-0F10FA0007FF}"/>
          </ac:spMkLst>
        </pc:spChg>
        <pc:spChg chg="add del mod">
          <ac:chgData name="Leonardo Marino" userId="c68ea51b-7b68-4a00-8128-cb363efa7329" providerId="ADAL" clId="{7481A666-63CA-4999-A97C-9EF01EFCE145}" dt="2022-03-22T05:59:31.789" v="23525"/>
          <ac:spMkLst>
            <pc:docMk/>
            <pc:sldMk cId="677549302" sldId="405"/>
            <ac:spMk id="27" creationId="{18059F05-63BB-47A1-A6F5-177467106E7E}"/>
          </ac:spMkLst>
        </pc:spChg>
        <pc:spChg chg="add mod">
          <ac:chgData name="Leonardo Marino" userId="c68ea51b-7b68-4a00-8128-cb363efa7329" providerId="ADAL" clId="{7481A666-63CA-4999-A97C-9EF01EFCE145}" dt="2022-03-21T15:44:52.312" v="13376" actId="20577"/>
          <ac:spMkLst>
            <pc:docMk/>
            <pc:sldMk cId="677549302" sldId="405"/>
            <ac:spMk id="29" creationId="{64ED6FF5-7F27-4960-8A36-A74690E67FCE}"/>
          </ac:spMkLst>
        </pc:spChg>
        <pc:spChg chg="add mod">
          <ac:chgData name="Leonardo Marino" userId="c68ea51b-7b68-4a00-8128-cb363efa7329" providerId="ADAL" clId="{7481A666-63CA-4999-A97C-9EF01EFCE145}" dt="2022-03-22T05:57:07.114" v="23509" actId="6549"/>
          <ac:spMkLst>
            <pc:docMk/>
            <pc:sldMk cId="677549302" sldId="405"/>
            <ac:spMk id="40" creationId="{41B9F7CF-812D-4958-8147-7C1595474DEF}"/>
          </ac:spMkLst>
        </pc:spChg>
        <pc:grpChg chg="add mod">
          <ac:chgData name="Leonardo Marino" userId="c68ea51b-7b68-4a00-8128-cb363efa7329" providerId="ADAL" clId="{7481A666-63CA-4999-A97C-9EF01EFCE145}" dt="2022-03-22T06:41:20.620" v="23649" actId="164"/>
          <ac:grpSpMkLst>
            <pc:docMk/>
            <pc:sldMk cId="677549302" sldId="405"/>
            <ac:grpSpMk id="6" creationId="{111E8695-8931-4C98-A1E2-8BD51A4AEF12}"/>
          </ac:grpSpMkLst>
        </pc:grpChg>
        <pc:picChg chg="add mod modCrop">
          <ac:chgData name="Leonardo Marino" userId="c68ea51b-7b68-4a00-8128-cb363efa7329" providerId="ADAL" clId="{7481A666-63CA-4999-A97C-9EF01EFCE145}" dt="2022-03-22T06:41:20.620" v="23649" actId="164"/>
          <ac:picMkLst>
            <pc:docMk/>
            <pc:sldMk cId="677549302" sldId="405"/>
            <ac:picMk id="3" creationId="{2A31DB5C-3BF3-423F-A0F9-0F409F0D365E}"/>
          </ac:picMkLst>
        </pc:picChg>
        <pc:picChg chg="add mod">
          <ac:chgData name="Leonardo Marino" userId="c68ea51b-7b68-4a00-8128-cb363efa7329" providerId="ADAL" clId="{7481A666-63CA-4999-A97C-9EF01EFCE145}" dt="2022-03-22T06:41:20.620" v="23649" actId="164"/>
          <ac:picMkLst>
            <pc:docMk/>
            <pc:sldMk cId="677549302" sldId="405"/>
            <ac:picMk id="9" creationId="{FA0AB47B-4F60-425F-94E8-26AC3FB77940}"/>
          </ac:picMkLst>
        </pc:picChg>
        <pc:picChg chg="del">
          <ac:chgData name="Leonardo Marino" userId="c68ea51b-7b68-4a00-8128-cb363efa7329" providerId="ADAL" clId="{7481A666-63CA-4999-A97C-9EF01EFCE145}" dt="2022-03-20T16:15:08.582" v="10432" actId="478"/>
          <ac:picMkLst>
            <pc:docMk/>
            <pc:sldMk cId="677549302" sldId="405"/>
            <ac:picMk id="10" creationId="{EA1854F9-3C85-4498-B0CC-F89A719AF32D}"/>
          </ac:picMkLst>
        </pc:picChg>
        <pc:picChg chg="del">
          <ac:chgData name="Leonardo Marino" userId="c68ea51b-7b68-4a00-8128-cb363efa7329" providerId="ADAL" clId="{7481A666-63CA-4999-A97C-9EF01EFCE145}" dt="2022-03-20T16:15:08.582" v="10432" actId="478"/>
          <ac:picMkLst>
            <pc:docMk/>
            <pc:sldMk cId="677549302" sldId="405"/>
            <ac:picMk id="12" creationId="{A136B4E9-CAE3-4CD5-A5DC-0B90D7037D41}"/>
          </ac:picMkLst>
        </pc:picChg>
        <pc:picChg chg="add mod">
          <ac:chgData name="Leonardo Marino" userId="c68ea51b-7b68-4a00-8128-cb363efa7329" providerId="ADAL" clId="{7481A666-63CA-4999-A97C-9EF01EFCE145}" dt="2022-03-20T17:54:02.982" v="12261" actId="1076"/>
          <ac:picMkLst>
            <pc:docMk/>
            <pc:sldMk cId="677549302" sldId="405"/>
            <ac:picMk id="13" creationId="{9E1DE93E-7EDC-42E0-8945-E70D0B688C9F}"/>
          </ac:picMkLst>
        </pc:picChg>
        <pc:picChg chg="add mod modCrop">
          <ac:chgData name="Leonardo Marino" userId="c68ea51b-7b68-4a00-8128-cb363efa7329" providerId="ADAL" clId="{7481A666-63CA-4999-A97C-9EF01EFCE145}" dt="2022-03-20T17:54:58.258" v="12270" actId="14100"/>
          <ac:picMkLst>
            <pc:docMk/>
            <pc:sldMk cId="677549302" sldId="405"/>
            <ac:picMk id="19" creationId="{FFB4D3AC-20EF-4652-AE94-F0FF0CDEEFFC}"/>
          </ac:picMkLst>
        </pc:picChg>
        <pc:picChg chg="add mod modCrop">
          <ac:chgData name="Leonardo Marino" userId="c68ea51b-7b68-4a00-8128-cb363efa7329" providerId="ADAL" clId="{7481A666-63CA-4999-A97C-9EF01EFCE145}" dt="2022-03-20T17:54:53.359" v="12269" actId="14100"/>
          <ac:picMkLst>
            <pc:docMk/>
            <pc:sldMk cId="677549302" sldId="405"/>
            <ac:picMk id="20" creationId="{047EFBD0-AB25-4391-A355-CF5353437270}"/>
          </ac:picMkLst>
        </pc:picChg>
        <pc:picChg chg="add mod">
          <ac:chgData name="Leonardo Marino" userId="c68ea51b-7b68-4a00-8128-cb363efa7329" providerId="ADAL" clId="{7481A666-63CA-4999-A97C-9EF01EFCE145}" dt="2022-03-22T06:41:20.620" v="23649" actId="164"/>
          <ac:picMkLst>
            <pc:docMk/>
            <pc:sldMk cId="677549302" sldId="405"/>
            <ac:picMk id="22" creationId="{05E22D7B-A663-4CE2-A694-D317102A8758}"/>
          </ac:picMkLst>
        </pc:picChg>
        <pc:cxnChg chg="add mod">
          <ac:chgData name="Leonardo Marino" userId="c68ea51b-7b68-4a00-8128-cb363efa7329" providerId="ADAL" clId="{7481A666-63CA-4999-A97C-9EF01EFCE145}" dt="2022-03-20T18:00:14.852" v="12370" actId="108"/>
          <ac:cxnSpMkLst>
            <pc:docMk/>
            <pc:sldMk cId="677549302" sldId="405"/>
            <ac:cxnSpMk id="24" creationId="{6EFA708B-49FE-4E18-9FA4-C312FC849965}"/>
          </ac:cxnSpMkLst>
        </pc:cxnChg>
        <pc:cxnChg chg="add mod">
          <ac:chgData name="Leonardo Marino" userId="c68ea51b-7b68-4a00-8128-cb363efa7329" providerId="ADAL" clId="{7481A666-63CA-4999-A97C-9EF01EFCE145}" dt="2022-03-20T18:00:17.882" v="12371" actId="108"/>
          <ac:cxnSpMkLst>
            <pc:docMk/>
            <pc:sldMk cId="677549302" sldId="405"/>
            <ac:cxnSpMk id="26" creationId="{CF981201-C356-4EFF-A1BD-1A6871C67CC1}"/>
          </ac:cxnSpMkLst>
        </pc:cxnChg>
        <pc:cxnChg chg="add mod">
          <ac:chgData name="Leonardo Marino" userId="c68ea51b-7b68-4a00-8128-cb363efa7329" providerId="ADAL" clId="{7481A666-63CA-4999-A97C-9EF01EFCE145}" dt="2022-03-20T18:00:57.187" v="12374" actId="108"/>
          <ac:cxnSpMkLst>
            <pc:docMk/>
            <pc:sldMk cId="677549302" sldId="405"/>
            <ac:cxnSpMk id="28" creationId="{410CC1D0-B628-441A-9453-1C8D8F8B80B6}"/>
          </ac:cxnSpMkLst>
        </pc:cxnChg>
        <pc:cxnChg chg="add mod">
          <ac:chgData name="Leonardo Marino" userId="c68ea51b-7b68-4a00-8128-cb363efa7329" providerId="ADAL" clId="{7481A666-63CA-4999-A97C-9EF01EFCE145}" dt="2022-03-21T15:44:57.160" v="13377" actId="14100"/>
          <ac:cxnSpMkLst>
            <pc:docMk/>
            <pc:sldMk cId="677549302" sldId="405"/>
            <ac:cxnSpMk id="31" creationId="{219443CC-3305-40A7-9F7A-A67CB2EAA226}"/>
          </ac:cxnSpMkLst>
        </pc:cxnChg>
        <pc:cxnChg chg="add mod">
          <ac:chgData name="Leonardo Marino" userId="c68ea51b-7b68-4a00-8128-cb363efa7329" providerId="ADAL" clId="{7481A666-63CA-4999-A97C-9EF01EFCE145}" dt="2022-03-21T15:44:45.706" v="13373" actId="14100"/>
          <ac:cxnSpMkLst>
            <pc:docMk/>
            <pc:sldMk cId="677549302" sldId="405"/>
            <ac:cxnSpMk id="33" creationId="{81A32E22-3A81-4491-B1E0-AB9944628730}"/>
          </ac:cxnSpMkLst>
        </pc:cxnChg>
        <pc:cxnChg chg="add mod">
          <ac:chgData name="Leonardo Marino" userId="c68ea51b-7b68-4a00-8128-cb363efa7329" providerId="ADAL" clId="{7481A666-63CA-4999-A97C-9EF01EFCE145}" dt="2022-03-20T18:42:16.050" v="13307" actId="108"/>
          <ac:cxnSpMkLst>
            <pc:docMk/>
            <pc:sldMk cId="677549302" sldId="405"/>
            <ac:cxnSpMk id="42" creationId="{E151ED0B-F92B-4CFE-8237-A9D2E66B850A}"/>
          </ac:cxnSpMkLst>
        </pc:cxnChg>
      </pc:sldChg>
      <pc:sldChg chg="add del">
        <pc:chgData name="Leonardo Marino" userId="c68ea51b-7b68-4a00-8128-cb363efa7329" providerId="ADAL" clId="{7481A666-63CA-4999-A97C-9EF01EFCE145}" dt="2022-03-20T15:10:10.184" v="9577" actId="47"/>
        <pc:sldMkLst>
          <pc:docMk/>
          <pc:sldMk cId="2069748646" sldId="405"/>
        </pc:sldMkLst>
      </pc:sldChg>
      <pc:sldChg chg="add del">
        <pc:chgData name="Leonardo Marino" userId="c68ea51b-7b68-4a00-8128-cb363efa7329" providerId="ADAL" clId="{7481A666-63CA-4999-A97C-9EF01EFCE145}" dt="2022-03-20T15:19:18.655" v="9866" actId="47"/>
        <pc:sldMkLst>
          <pc:docMk/>
          <pc:sldMk cId="2793712139" sldId="405"/>
        </pc:sldMkLst>
      </pc:sldChg>
      <pc:sldChg chg="addSp delSp modSp add mod ord modClrScheme chgLayout">
        <pc:chgData name="Leonardo Marino" userId="c68ea51b-7b68-4a00-8128-cb363efa7329" providerId="ADAL" clId="{7481A666-63CA-4999-A97C-9EF01EFCE145}" dt="2022-03-22T08:35:47.046" v="24290" actId="1076"/>
        <pc:sldMkLst>
          <pc:docMk/>
          <pc:sldMk cId="3892542953" sldId="406"/>
        </pc:sldMkLst>
        <pc:spChg chg="mod ord">
          <ac:chgData name="Leonardo Marino" userId="c68ea51b-7b68-4a00-8128-cb363efa7329" providerId="ADAL" clId="{7481A666-63CA-4999-A97C-9EF01EFCE145}" dt="2022-03-21T16:58:22.800" v="14261" actId="700"/>
          <ac:spMkLst>
            <pc:docMk/>
            <pc:sldMk cId="3892542953" sldId="406"/>
            <ac:spMk id="4" creationId="{00000000-0000-0000-0000-000000000000}"/>
          </ac:spMkLst>
        </pc:spChg>
        <pc:spChg chg="add del mod ord">
          <ac:chgData name="Leonardo Marino" userId="c68ea51b-7b68-4a00-8128-cb363efa7329" providerId="ADAL" clId="{7481A666-63CA-4999-A97C-9EF01EFCE145}" dt="2022-03-21T16:55:09.881" v="14196" actId="700"/>
          <ac:spMkLst>
            <pc:docMk/>
            <pc:sldMk cId="3892542953" sldId="406"/>
            <ac:spMk id="8" creationId="{9D01479A-0E1D-4594-89DA-69E1D46F54F6}"/>
          </ac:spMkLst>
        </pc:spChg>
        <pc:spChg chg="add del mod ord">
          <ac:chgData name="Leonardo Marino" userId="c68ea51b-7b68-4a00-8128-cb363efa7329" providerId="ADAL" clId="{7481A666-63CA-4999-A97C-9EF01EFCE145}" dt="2022-03-21T16:55:09.881" v="14196" actId="700"/>
          <ac:spMkLst>
            <pc:docMk/>
            <pc:sldMk cId="3892542953" sldId="406"/>
            <ac:spMk id="10" creationId="{A9C13FCF-DDF0-4522-A3CD-175DC3E8F870}"/>
          </ac:spMkLst>
        </pc:spChg>
        <pc:spChg chg="add del mod ord">
          <ac:chgData name="Leonardo Marino" userId="c68ea51b-7b68-4a00-8128-cb363efa7329" providerId="ADAL" clId="{7481A666-63CA-4999-A97C-9EF01EFCE145}" dt="2022-03-21T16:55:17.535" v="14198" actId="700"/>
          <ac:spMkLst>
            <pc:docMk/>
            <pc:sldMk cId="3892542953" sldId="406"/>
            <ac:spMk id="11" creationId="{E1449E1F-8242-41EF-9F92-75B4634EDD99}"/>
          </ac:spMkLst>
        </pc:spChg>
        <pc:spChg chg="add del mod ord">
          <ac:chgData name="Leonardo Marino" userId="c68ea51b-7b68-4a00-8128-cb363efa7329" providerId="ADAL" clId="{7481A666-63CA-4999-A97C-9EF01EFCE145}" dt="2022-03-21T16:55:17.535" v="14198" actId="700"/>
          <ac:spMkLst>
            <pc:docMk/>
            <pc:sldMk cId="3892542953" sldId="406"/>
            <ac:spMk id="12" creationId="{310DA471-96B7-478C-9237-F7B78E2D15F7}"/>
          </ac:spMkLst>
        </pc:spChg>
        <pc:spChg chg="mod">
          <ac:chgData name="Leonardo Marino" userId="c68ea51b-7b68-4a00-8128-cb363efa7329" providerId="ADAL" clId="{7481A666-63CA-4999-A97C-9EF01EFCE145}" dt="2022-03-22T08:35:47.046" v="24290" actId="1076"/>
          <ac:spMkLst>
            <pc:docMk/>
            <pc:sldMk cId="3892542953" sldId="406"/>
            <ac:spMk id="14" creationId="{A4E8A4C9-D843-4A2B-B727-A86020913E17}"/>
          </ac:spMkLst>
        </pc:spChg>
        <pc:spChg chg="del mod">
          <ac:chgData name="Leonardo Marino" userId="c68ea51b-7b68-4a00-8128-cb363efa7329" providerId="ADAL" clId="{7481A666-63CA-4999-A97C-9EF01EFCE145}" dt="2022-03-21T16:43:47.557" v="14091" actId="21"/>
          <ac:spMkLst>
            <pc:docMk/>
            <pc:sldMk cId="3892542953" sldId="406"/>
            <ac:spMk id="15" creationId="{6593407A-05E2-4E16-9B07-D871CE858327}"/>
          </ac:spMkLst>
        </pc:spChg>
        <pc:spChg chg="mod">
          <ac:chgData name="Leonardo Marino" userId="c68ea51b-7b68-4a00-8128-cb363efa7329" providerId="ADAL" clId="{7481A666-63CA-4999-A97C-9EF01EFCE145}" dt="2022-03-21T17:06:17.556" v="14507" actId="21"/>
          <ac:spMkLst>
            <pc:docMk/>
            <pc:sldMk cId="3892542953" sldId="406"/>
            <ac:spMk id="16" creationId="{E1399966-C2EE-48CC-9E64-A26247D2246A}"/>
          </ac:spMkLst>
        </pc:spChg>
        <pc:spChg chg="del">
          <ac:chgData name="Leonardo Marino" userId="c68ea51b-7b68-4a00-8128-cb363efa7329" providerId="ADAL" clId="{7481A666-63CA-4999-A97C-9EF01EFCE145}" dt="2022-03-20T18:01:53.523" v="12385" actId="478"/>
          <ac:spMkLst>
            <pc:docMk/>
            <pc:sldMk cId="3892542953" sldId="406"/>
            <ac:spMk id="17" creationId="{F53668CC-DA83-483C-801E-5D6C6802E970}"/>
          </ac:spMkLst>
        </pc:spChg>
        <pc:spChg chg="mod">
          <ac:chgData name="Leonardo Marino" userId="c68ea51b-7b68-4a00-8128-cb363efa7329" providerId="ADAL" clId="{7481A666-63CA-4999-A97C-9EF01EFCE145}" dt="2022-03-22T08:24:53.820" v="24283" actId="1076"/>
          <ac:spMkLst>
            <pc:docMk/>
            <pc:sldMk cId="3892542953" sldId="406"/>
            <ac:spMk id="18" creationId="{28F03510-6A9A-4D38-AC63-28CAF089C550}"/>
          </ac:spMkLst>
        </pc:spChg>
        <pc:spChg chg="mod">
          <ac:chgData name="Leonardo Marino" userId="c68ea51b-7b68-4a00-8128-cb363efa7329" providerId="ADAL" clId="{7481A666-63CA-4999-A97C-9EF01EFCE145}" dt="2022-03-20T18:01:38.758" v="12384" actId="20577"/>
          <ac:spMkLst>
            <pc:docMk/>
            <pc:sldMk cId="3892542953" sldId="406"/>
            <ac:spMk id="21" creationId="{9B9EF211-4B9D-4EFA-A265-63C3C448FF71}"/>
          </ac:spMkLst>
        </pc:spChg>
        <pc:spChg chg="del">
          <ac:chgData name="Leonardo Marino" userId="c68ea51b-7b68-4a00-8128-cb363efa7329" providerId="ADAL" clId="{7481A666-63CA-4999-A97C-9EF01EFCE145}" dt="2022-03-20T18:01:53.523" v="12385" actId="478"/>
          <ac:spMkLst>
            <pc:docMk/>
            <pc:sldMk cId="3892542953" sldId="406"/>
            <ac:spMk id="23" creationId="{61F282DC-A341-4CDA-A4DA-6093875E3A42}"/>
          </ac:spMkLst>
        </pc:spChg>
        <pc:spChg chg="add mod">
          <ac:chgData name="Leonardo Marino" userId="c68ea51b-7b68-4a00-8128-cb363efa7329" providerId="ADAL" clId="{7481A666-63CA-4999-A97C-9EF01EFCE145}" dt="2022-03-21T17:41:36.644" v="15096" actId="1076"/>
          <ac:spMkLst>
            <pc:docMk/>
            <pc:sldMk cId="3892542953" sldId="406"/>
            <ac:spMk id="25" creationId="{51665435-DE8B-4BA2-B82B-808099AB0136}"/>
          </ac:spMkLst>
        </pc:spChg>
        <pc:spChg chg="add del mod">
          <ac:chgData name="Leonardo Marino" userId="c68ea51b-7b68-4a00-8128-cb363efa7329" providerId="ADAL" clId="{7481A666-63CA-4999-A97C-9EF01EFCE145}" dt="2022-03-21T17:09:08.789" v="14578" actId="478"/>
          <ac:spMkLst>
            <pc:docMk/>
            <pc:sldMk cId="3892542953" sldId="406"/>
            <ac:spMk id="27" creationId="{F5DA264A-5A39-4566-912D-945B41BF5D1F}"/>
          </ac:spMkLst>
        </pc:spChg>
        <pc:spChg chg="add mod">
          <ac:chgData name="Leonardo Marino" userId="c68ea51b-7b68-4a00-8128-cb363efa7329" providerId="ADAL" clId="{7481A666-63CA-4999-A97C-9EF01EFCE145}" dt="2022-03-22T00:16:00.443" v="23131" actId="554"/>
          <ac:spMkLst>
            <pc:docMk/>
            <pc:sldMk cId="3892542953" sldId="406"/>
            <ac:spMk id="29" creationId="{71C5DB1C-CAEA-4C13-B175-B0E3C7E68280}"/>
          </ac:spMkLst>
        </pc:spChg>
        <pc:spChg chg="add del mod ord">
          <ac:chgData name="Leonardo Marino" userId="c68ea51b-7b68-4a00-8128-cb363efa7329" providerId="ADAL" clId="{7481A666-63CA-4999-A97C-9EF01EFCE145}" dt="2022-03-21T16:55:22.193" v="14200" actId="700"/>
          <ac:spMkLst>
            <pc:docMk/>
            <pc:sldMk cId="3892542953" sldId="406"/>
            <ac:spMk id="30" creationId="{2E72DD48-9AE7-47F3-94CA-C172DF03C71D}"/>
          </ac:spMkLst>
        </pc:spChg>
        <pc:spChg chg="add del mod ord">
          <ac:chgData name="Leonardo Marino" userId="c68ea51b-7b68-4a00-8128-cb363efa7329" providerId="ADAL" clId="{7481A666-63CA-4999-A97C-9EF01EFCE145}" dt="2022-03-21T16:55:22.193" v="14200" actId="700"/>
          <ac:spMkLst>
            <pc:docMk/>
            <pc:sldMk cId="3892542953" sldId="406"/>
            <ac:spMk id="31" creationId="{1514FB05-3AA7-4F84-9296-82788AB1F00E}"/>
          </ac:spMkLst>
        </pc:spChg>
        <pc:spChg chg="add del mod ord">
          <ac:chgData name="Leonardo Marino" userId="c68ea51b-7b68-4a00-8128-cb363efa7329" providerId="ADAL" clId="{7481A666-63CA-4999-A97C-9EF01EFCE145}" dt="2022-03-21T16:55:25.503" v="14202" actId="700"/>
          <ac:spMkLst>
            <pc:docMk/>
            <pc:sldMk cId="3892542953" sldId="406"/>
            <ac:spMk id="32" creationId="{903F0FE5-44CD-4F20-8901-AA7CB3101C90}"/>
          </ac:spMkLst>
        </pc:spChg>
        <pc:spChg chg="add del mod ord">
          <ac:chgData name="Leonardo Marino" userId="c68ea51b-7b68-4a00-8128-cb363efa7329" providerId="ADAL" clId="{7481A666-63CA-4999-A97C-9EF01EFCE145}" dt="2022-03-21T16:55:25.503" v="14202" actId="700"/>
          <ac:spMkLst>
            <pc:docMk/>
            <pc:sldMk cId="3892542953" sldId="406"/>
            <ac:spMk id="33" creationId="{2BE92941-DF1E-40BC-BAEE-9819C1514952}"/>
          </ac:spMkLst>
        </pc:spChg>
        <pc:spChg chg="add del mod ord">
          <ac:chgData name="Leonardo Marino" userId="c68ea51b-7b68-4a00-8128-cb363efa7329" providerId="ADAL" clId="{7481A666-63CA-4999-A97C-9EF01EFCE145}" dt="2022-03-21T16:55:31.056" v="14204" actId="700"/>
          <ac:spMkLst>
            <pc:docMk/>
            <pc:sldMk cId="3892542953" sldId="406"/>
            <ac:spMk id="34" creationId="{DBA994D0-6484-452F-9B2C-533C474F1FA5}"/>
          </ac:spMkLst>
        </pc:spChg>
        <pc:spChg chg="add del mod ord">
          <ac:chgData name="Leonardo Marino" userId="c68ea51b-7b68-4a00-8128-cb363efa7329" providerId="ADAL" clId="{7481A666-63CA-4999-A97C-9EF01EFCE145}" dt="2022-03-21T16:55:31.056" v="14204" actId="700"/>
          <ac:spMkLst>
            <pc:docMk/>
            <pc:sldMk cId="3892542953" sldId="406"/>
            <ac:spMk id="35" creationId="{55293B40-67EF-4DF3-89A2-E8C80D596764}"/>
          </ac:spMkLst>
        </pc:spChg>
        <pc:spChg chg="add del mod ord">
          <ac:chgData name="Leonardo Marino" userId="c68ea51b-7b68-4a00-8128-cb363efa7329" providerId="ADAL" clId="{7481A666-63CA-4999-A97C-9EF01EFCE145}" dt="2022-03-21T16:55:35.872" v="14206" actId="700"/>
          <ac:spMkLst>
            <pc:docMk/>
            <pc:sldMk cId="3892542953" sldId="406"/>
            <ac:spMk id="36" creationId="{F1A9ECCC-91F6-4F24-989D-D74B098319ED}"/>
          </ac:spMkLst>
        </pc:spChg>
        <pc:spChg chg="add del mod ord">
          <ac:chgData name="Leonardo Marino" userId="c68ea51b-7b68-4a00-8128-cb363efa7329" providerId="ADAL" clId="{7481A666-63CA-4999-A97C-9EF01EFCE145}" dt="2022-03-21T16:55:35.872" v="14206" actId="700"/>
          <ac:spMkLst>
            <pc:docMk/>
            <pc:sldMk cId="3892542953" sldId="406"/>
            <ac:spMk id="37" creationId="{6A167EAA-A8F7-4318-A74A-E3CFD0D1AD63}"/>
          </ac:spMkLst>
        </pc:spChg>
        <pc:spChg chg="add del mod ord">
          <ac:chgData name="Leonardo Marino" userId="c68ea51b-7b68-4a00-8128-cb363efa7329" providerId="ADAL" clId="{7481A666-63CA-4999-A97C-9EF01EFCE145}" dt="2022-03-21T16:55:40.807" v="14208" actId="700"/>
          <ac:spMkLst>
            <pc:docMk/>
            <pc:sldMk cId="3892542953" sldId="406"/>
            <ac:spMk id="38" creationId="{109041A1-437A-4744-AAFC-315FDD8774BA}"/>
          </ac:spMkLst>
        </pc:spChg>
        <pc:spChg chg="add del mod ord">
          <ac:chgData name="Leonardo Marino" userId="c68ea51b-7b68-4a00-8128-cb363efa7329" providerId="ADAL" clId="{7481A666-63CA-4999-A97C-9EF01EFCE145}" dt="2022-03-21T16:55:40.807" v="14208" actId="700"/>
          <ac:spMkLst>
            <pc:docMk/>
            <pc:sldMk cId="3892542953" sldId="406"/>
            <ac:spMk id="39" creationId="{84470D31-53CD-4141-A18C-B43CEC5A2EF6}"/>
          </ac:spMkLst>
        </pc:spChg>
        <pc:spChg chg="add del mod ord">
          <ac:chgData name="Leonardo Marino" userId="c68ea51b-7b68-4a00-8128-cb363efa7329" providerId="ADAL" clId="{7481A666-63CA-4999-A97C-9EF01EFCE145}" dt="2022-03-21T16:55:45.867" v="14210" actId="700"/>
          <ac:spMkLst>
            <pc:docMk/>
            <pc:sldMk cId="3892542953" sldId="406"/>
            <ac:spMk id="40" creationId="{F5DFB057-85FD-432F-AFC4-BCD253022EC3}"/>
          </ac:spMkLst>
        </pc:spChg>
        <pc:spChg chg="add del mod ord">
          <ac:chgData name="Leonardo Marino" userId="c68ea51b-7b68-4a00-8128-cb363efa7329" providerId="ADAL" clId="{7481A666-63CA-4999-A97C-9EF01EFCE145}" dt="2022-03-21T16:55:45.867" v="14210" actId="700"/>
          <ac:spMkLst>
            <pc:docMk/>
            <pc:sldMk cId="3892542953" sldId="406"/>
            <ac:spMk id="41" creationId="{C41837D9-366F-403E-8330-D366175754B9}"/>
          </ac:spMkLst>
        </pc:spChg>
        <pc:spChg chg="add del mod ord">
          <ac:chgData name="Leonardo Marino" userId="c68ea51b-7b68-4a00-8128-cb363efa7329" providerId="ADAL" clId="{7481A666-63CA-4999-A97C-9EF01EFCE145}" dt="2022-03-21T16:55:53.323" v="14212" actId="700"/>
          <ac:spMkLst>
            <pc:docMk/>
            <pc:sldMk cId="3892542953" sldId="406"/>
            <ac:spMk id="42" creationId="{D27CC846-D6CD-4F96-8FE4-8B3FFA541C9C}"/>
          </ac:spMkLst>
        </pc:spChg>
        <pc:spChg chg="add del mod ord">
          <ac:chgData name="Leonardo Marino" userId="c68ea51b-7b68-4a00-8128-cb363efa7329" providerId="ADAL" clId="{7481A666-63CA-4999-A97C-9EF01EFCE145}" dt="2022-03-21T16:55:53.323" v="14212" actId="700"/>
          <ac:spMkLst>
            <pc:docMk/>
            <pc:sldMk cId="3892542953" sldId="406"/>
            <ac:spMk id="43" creationId="{16EAA489-D33C-4493-9AD9-3E0D2C2E7D6D}"/>
          </ac:spMkLst>
        </pc:spChg>
        <pc:spChg chg="add del mod ord">
          <ac:chgData name="Leonardo Marino" userId="c68ea51b-7b68-4a00-8128-cb363efa7329" providerId="ADAL" clId="{7481A666-63CA-4999-A97C-9EF01EFCE145}" dt="2022-03-21T16:55:56.964" v="14214" actId="700"/>
          <ac:spMkLst>
            <pc:docMk/>
            <pc:sldMk cId="3892542953" sldId="406"/>
            <ac:spMk id="44" creationId="{E86272BF-6675-4034-B832-116705C51066}"/>
          </ac:spMkLst>
        </pc:spChg>
        <pc:spChg chg="add del mod ord">
          <ac:chgData name="Leonardo Marino" userId="c68ea51b-7b68-4a00-8128-cb363efa7329" providerId="ADAL" clId="{7481A666-63CA-4999-A97C-9EF01EFCE145}" dt="2022-03-21T16:55:56.964" v="14214" actId="700"/>
          <ac:spMkLst>
            <pc:docMk/>
            <pc:sldMk cId="3892542953" sldId="406"/>
            <ac:spMk id="45" creationId="{3A1129CC-2959-45D4-8A14-E44FA83535E8}"/>
          </ac:spMkLst>
        </pc:spChg>
        <pc:spChg chg="add del mod ord">
          <ac:chgData name="Leonardo Marino" userId="c68ea51b-7b68-4a00-8128-cb363efa7329" providerId="ADAL" clId="{7481A666-63CA-4999-A97C-9EF01EFCE145}" dt="2022-03-21T16:56:04.827" v="14216" actId="700"/>
          <ac:spMkLst>
            <pc:docMk/>
            <pc:sldMk cId="3892542953" sldId="406"/>
            <ac:spMk id="46" creationId="{216EB7AF-6BF7-41A5-9A0D-32BC64CD6AEB}"/>
          </ac:spMkLst>
        </pc:spChg>
        <pc:spChg chg="add del mod ord">
          <ac:chgData name="Leonardo Marino" userId="c68ea51b-7b68-4a00-8128-cb363efa7329" providerId="ADAL" clId="{7481A666-63CA-4999-A97C-9EF01EFCE145}" dt="2022-03-21T16:56:04.827" v="14216" actId="700"/>
          <ac:spMkLst>
            <pc:docMk/>
            <pc:sldMk cId="3892542953" sldId="406"/>
            <ac:spMk id="47" creationId="{31A6ED39-5C18-40F7-88DD-1579F80A1038}"/>
          </ac:spMkLst>
        </pc:spChg>
        <pc:spChg chg="add del mod ord">
          <ac:chgData name="Leonardo Marino" userId="c68ea51b-7b68-4a00-8128-cb363efa7329" providerId="ADAL" clId="{7481A666-63CA-4999-A97C-9EF01EFCE145}" dt="2022-03-21T16:56:09.286" v="14218" actId="700"/>
          <ac:spMkLst>
            <pc:docMk/>
            <pc:sldMk cId="3892542953" sldId="406"/>
            <ac:spMk id="48" creationId="{F97A0A39-FEC3-40C7-8C0E-DB3F5E9B1403}"/>
          </ac:spMkLst>
        </pc:spChg>
        <pc:spChg chg="add del mod ord">
          <ac:chgData name="Leonardo Marino" userId="c68ea51b-7b68-4a00-8128-cb363efa7329" providerId="ADAL" clId="{7481A666-63CA-4999-A97C-9EF01EFCE145}" dt="2022-03-21T16:56:09.286" v="14218" actId="700"/>
          <ac:spMkLst>
            <pc:docMk/>
            <pc:sldMk cId="3892542953" sldId="406"/>
            <ac:spMk id="49" creationId="{48D89C05-A401-4A9F-BF33-03E74F020ADE}"/>
          </ac:spMkLst>
        </pc:spChg>
        <pc:spChg chg="add del mod ord">
          <ac:chgData name="Leonardo Marino" userId="c68ea51b-7b68-4a00-8128-cb363efa7329" providerId="ADAL" clId="{7481A666-63CA-4999-A97C-9EF01EFCE145}" dt="2022-03-21T16:56:13.735" v="14220" actId="700"/>
          <ac:spMkLst>
            <pc:docMk/>
            <pc:sldMk cId="3892542953" sldId="406"/>
            <ac:spMk id="50" creationId="{94DDED06-F146-4424-8869-F08380E2F964}"/>
          </ac:spMkLst>
        </pc:spChg>
        <pc:spChg chg="add del mod ord">
          <ac:chgData name="Leonardo Marino" userId="c68ea51b-7b68-4a00-8128-cb363efa7329" providerId="ADAL" clId="{7481A666-63CA-4999-A97C-9EF01EFCE145}" dt="2022-03-21T16:56:13.735" v="14220" actId="700"/>
          <ac:spMkLst>
            <pc:docMk/>
            <pc:sldMk cId="3892542953" sldId="406"/>
            <ac:spMk id="51" creationId="{1B5DCFA4-14EE-408B-B6ED-15B4128DDD6B}"/>
          </ac:spMkLst>
        </pc:spChg>
        <pc:spChg chg="add del mod ord">
          <ac:chgData name="Leonardo Marino" userId="c68ea51b-7b68-4a00-8128-cb363efa7329" providerId="ADAL" clId="{7481A666-63CA-4999-A97C-9EF01EFCE145}" dt="2022-03-21T16:56:18.463" v="14222" actId="700"/>
          <ac:spMkLst>
            <pc:docMk/>
            <pc:sldMk cId="3892542953" sldId="406"/>
            <ac:spMk id="52" creationId="{2FD3D47F-EDC8-4A35-93F1-E8850B41FC8B}"/>
          </ac:spMkLst>
        </pc:spChg>
        <pc:spChg chg="add del mod ord">
          <ac:chgData name="Leonardo Marino" userId="c68ea51b-7b68-4a00-8128-cb363efa7329" providerId="ADAL" clId="{7481A666-63CA-4999-A97C-9EF01EFCE145}" dt="2022-03-21T16:56:18.463" v="14222" actId="700"/>
          <ac:spMkLst>
            <pc:docMk/>
            <pc:sldMk cId="3892542953" sldId="406"/>
            <ac:spMk id="53" creationId="{F6F904AA-EE82-4A73-85D5-4110E9CB7F77}"/>
          </ac:spMkLst>
        </pc:spChg>
        <pc:spChg chg="add del mod ord">
          <ac:chgData name="Leonardo Marino" userId="c68ea51b-7b68-4a00-8128-cb363efa7329" providerId="ADAL" clId="{7481A666-63CA-4999-A97C-9EF01EFCE145}" dt="2022-03-21T16:56:21.964" v="14224" actId="700"/>
          <ac:spMkLst>
            <pc:docMk/>
            <pc:sldMk cId="3892542953" sldId="406"/>
            <ac:spMk id="54" creationId="{2E2ED2B5-D0B9-4E8A-BE81-2B873E0A5DEE}"/>
          </ac:spMkLst>
        </pc:spChg>
        <pc:spChg chg="add del mod ord">
          <ac:chgData name="Leonardo Marino" userId="c68ea51b-7b68-4a00-8128-cb363efa7329" providerId="ADAL" clId="{7481A666-63CA-4999-A97C-9EF01EFCE145}" dt="2022-03-21T16:56:21.964" v="14224" actId="700"/>
          <ac:spMkLst>
            <pc:docMk/>
            <pc:sldMk cId="3892542953" sldId="406"/>
            <ac:spMk id="55" creationId="{0F3B944F-DA7F-4FBE-950D-6422308F03E4}"/>
          </ac:spMkLst>
        </pc:spChg>
        <pc:spChg chg="add del mod ord">
          <ac:chgData name="Leonardo Marino" userId="c68ea51b-7b68-4a00-8128-cb363efa7329" providerId="ADAL" clId="{7481A666-63CA-4999-A97C-9EF01EFCE145}" dt="2022-03-21T16:56:26.348" v="14226" actId="700"/>
          <ac:spMkLst>
            <pc:docMk/>
            <pc:sldMk cId="3892542953" sldId="406"/>
            <ac:spMk id="56" creationId="{B440FA64-E83E-42B9-848C-2E3658E1BF40}"/>
          </ac:spMkLst>
        </pc:spChg>
        <pc:spChg chg="add del mod ord">
          <ac:chgData name="Leonardo Marino" userId="c68ea51b-7b68-4a00-8128-cb363efa7329" providerId="ADAL" clId="{7481A666-63CA-4999-A97C-9EF01EFCE145}" dt="2022-03-21T16:56:26.348" v="14226" actId="700"/>
          <ac:spMkLst>
            <pc:docMk/>
            <pc:sldMk cId="3892542953" sldId="406"/>
            <ac:spMk id="57" creationId="{3ECACEE8-1F53-4D12-AB76-33691C9F7DB2}"/>
          </ac:spMkLst>
        </pc:spChg>
        <pc:spChg chg="add del mod ord">
          <ac:chgData name="Leonardo Marino" userId="c68ea51b-7b68-4a00-8128-cb363efa7329" providerId="ADAL" clId="{7481A666-63CA-4999-A97C-9EF01EFCE145}" dt="2022-03-21T16:56:31.445" v="14228" actId="700"/>
          <ac:spMkLst>
            <pc:docMk/>
            <pc:sldMk cId="3892542953" sldId="406"/>
            <ac:spMk id="58" creationId="{70F6F86F-2ADD-4826-9713-ECEE8699DAA8}"/>
          </ac:spMkLst>
        </pc:spChg>
        <pc:spChg chg="add del mod ord">
          <ac:chgData name="Leonardo Marino" userId="c68ea51b-7b68-4a00-8128-cb363efa7329" providerId="ADAL" clId="{7481A666-63CA-4999-A97C-9EF01EFCE145}" dt="2022-03-21T16:56:31.445" v="14228" actId="700"/>
          <ac:spMkLst>
            <pc:docMk/>
            <pc:sldMk cId="3892542953" sldId="406"/>
            <ac:spMk id="59" creationId="{2A2EE132-C372-4481-A280-95676A225DF9}"/>
          </ac:spMkLst>
        </pc:spChg>
        <pc:spChg chg="add del mod ord">
          <ac:chgData name="Leonardo Marino" userId="c68ea51b-7b68-4a00-8128-cb363efa7329" providerId="ADAL" clId="{7481A666-63CA-4999-A97C-9EF01EFCE145}" dt="2022-03-21T16:56:37.174" v="14230" actId="700"/>
          <ac:spMkLst>
            <pc:docMk/>
            <pc:sldMk cId="3892542953" sldId="406"/>
            <ac:spMk id="60" creationId="{2DC1287A-CA6C-4BF0-A47C-55B25B8BDC9F}"/>
          </ac:spMkLst>
        </pc:spChg>
        <pc:spChg chg="add del mod ord">
          <ac:chgData name="Leonardo Marino" userId="c68ea51b-7b68-4a00-8128-cb363efa7329" providerId="ADAL" clId="{7481A666-63CA-4999-A97C-9EF01EFCE145}" dt="2022-03-21T16:56:37.174" v="14230" actId="700"/>
          <ac:spMkLst>
            <pc:docMk/>
            <pc:sldMk cId="3892542953" sldId="406"/>
            <ac:spMk id="61" creationId="{CCDD96A1-567A-4AA3-AB1F-54DB195F3A89}"/>
          </ac:spMkLst>
        </pc:spChg>
        <pc:spChg chg="add del mod ord">
          <ac:chgData name="Leonardo Marino" userId="c68ea51b-7b68-4a00-8128-cb363efa7329" providerId="ADAL" clId="{7481A666-63CA-4999-A97C-9EF01EFCE145}" dt="2022-03-21T16:56:42.809" v="14232" actId="700"/>
          <ac:spMkLst>
            <pc:docMk/>
            <pc:sldMk cId="3892542953" sldId="406"/>
            <ac:spMk id="62" creationId="{3A1AD815-5DD1-4763-88E6-E67816438C48}"/>
          </ac:spMkLst>
        </pc:spChg>
        <pc:spChg chg="add del mod ord">
          <ac:chgData name="Leonardo Marino" userId="c68ea51b-7b68-4a00-8128-cb363efa7329" providerId="ADAL" clId="{7481A666-63CA-4999-A97C-9EF01EFCE145}" dt="2022-03-21T16:56:42.809" v="14232" actId="700"/>
          <ac:spMkLst>
            <pc:docMk/>
            <pc:sldMk cId="3892542953" sldId="406"/>
            <ac:spMk id="63" creationId="{F3FCD2E6-42EF-4AAF-A8C7-E188FDDB0141}"/>
          </ac:spMkLst>
        </pc:spChg>
        <pc:spChg chg="add del mod ord">
          <ac:chgData name="Leonardo Marino" userId="c68ea51b-7b68-4a00-8128-cb363efa7329" providerId="ADAL" clId="{7481A666-63CA-4999-A97C-9EF01EFCE145}" dt="2022-03-21T16:56:48.539" v="14234" actId="700"/>
          <ac:spMkLst>
            <pc:docMk/>
            <pc:sldMk cId="3892542953" sldId="406"/>
            <ac:spMk id="64" creationId="{4D55F012-1E7D-40D7-86AD-24283278A73D}"/>
          </ac:spMkLst>
        </pc:spChg>
        <pc:spChg chg="add del mod ord">
          <ac:chgData name="Leonardo Marino" userId="c68ea51b-7b68-4a00-8128-cb363efa7329" providerId="ADAL" clId="{7481A666-63CA-4999-A97C-9EF01EFCE145}" dt="2022-03-21T16:56:48.539" v="14234" actId="700"/>
          <ac:spMkLst>
            <pc:docMk/>
            <pc:sldMk cId="3892542953" sldId="406"/>
            <ac:spMk id="65" creationId="{F4BD6819-690D-4CA4-B7FB-036DFB597698}"/>
          </ac:spMkLst>
        </pc:spChg>
        <pc:spChg chg="add del mod ord">
          <ac:chgData name="Leonardo Marino" userId="c68ea51b-7b68-4a00-8128-cb363efa7329" providerId="ADAL" clId="{7481A666-63CA-4999-A97C-9EF01EFCE145}" dt="2022-03-21T16:56:56.730" v="14236" actId="700"/>
          <ac:spMkLst>
            <pc:docMk/>
            <pc:sldMk cId="3892542953" sldId="406"/>
            <ac:spMk id="66" creationId="{0FB743B2-4E3F-4BA6-8F6C-B1A26ED840C5}"/>
          </ac:spMkLst>
        </pc:spChg>
        <pc:spChg chg="add del mod ord">
          <ac:chgData name="Leonardo Marino" userId="c68ea51b-7b68-4a00-8128-cb363efa7329" providerId="ADAL" clId="{7481A666-63CA-4999-A97C-9EF01EFCE145}" dt="2022-03-21T16:56:56.730" v="14236" actId="700"/>
          <ac:spMkLst>
            <pc:docMk/>
            <pc:sldMk cId="3892542953" sldId="406"/>
            <ac:spMk id="67" creationId="{5C2886B4-D7BB-4B85-894D-A3E3181A2A97}"/>
          </ac:spMkLst>
        </pc:spChg>
        <pc:spChg chg="add del mod ord">
          <ac:chgData name="Leonardo Marino" userId="c68ea51b-7b68-4a00-8128-cb363efa7329" providerId="ADAL" clId="{7481A666-63CA-4999-A97C-9EF01EFCE145}" dt="2022-03-21T16:57:03.040" v="14238" actId="700"/>
          <ac:spMkLst>
            <pc:docMk/>
            <pc:sldMk cId="3892542953" sldId="406"/>
            <ac:spMk id="68" creationId="{D7508F70-42AE-4D42-94D2-3EE7AF841FDD}"/>
          </ac:spMkLst>
        </pc:spChg>
        <pc:spChg chg="add del mod ord">
          <ac:chgData name="Leonardo Marino" userId="c68ea51b-7b68-4a00-8128-cb363efa7329" providerId="ADAL" clId="{7481A666-63CA-4999-A97C-9EF01EFCE145}" dt="2022-03-21T16:57:03.040" v="14238" actId="700"/>
          <ac:spMkLst>
            <pc:docMk/>
            <pc:sldMk cId="3892542953" sldId="406"/>
            <ac:spMk id="69" creationId="{7F8263DE-5465-45BA-A8B0-ADABC02A813D}"/>
          </ac:spMkLst>
        </pc:spChg>
        <pc:spChg chg="add del mod ord">
          <ac:chgData name="Leonardo Marino" userId="c68ea51b-7b68-4a00-8128-cb363efa7329" providerId="ADAL" clId="{7481A666-63CA-4999-A97C-9EF01EFCE145}" dt="2022-03-21T16:57:10.130" v="14240" actId="700"/>
          <ac:spMkLst>
            <pc:docMk/>
            <pc:sldMk cId="3892542953" sldId="406"/>
            <ac:spMk id="70" creationId="{6CD333A7-53AC-4B39-B05C-C929B04AE01A}"/>
          </ac:spMkLst>
        </pc:spChg>
        <pc:spChg chg="add del mod ord">
          <ac:chgData name="Leonardo Marino" userId="c68ea51b-7b68-4a00-8128-cb363efa7329" providerId="ADAL" clId="{7481A666-63CA-4999-A97C-9EF01EFCE145}" dt="2022-03-21T16:57:10.130" v="14240" actId="700"/>
          <ac:spMkLst>
            <pc:docMk/>
            <pc:sldMk cId="3892542953" sldId="406"/>
            <ac:spMk id="71" creationId="{5E3DAAE2-8EFC-4C69-AAF6-D828CBEC56CF}"/>
          </ac:spMkLst>
        </pc:spChg>
        <pc:spChg chg="add del mod ord">
          <ac:chgData name="Leonardo Marino" userId="c68ea51b-7b68-4a00-8128-cb363efa7329" providerId="ADAL" clId="{7481A666-63CA-4999-A97C-9EF01EFCE145}" dt="2022-03-21T16:57:15.371" v="14242" actId="700"/>
          <ac:spMkLst>
            <pc:docMk/>
            <pc:sldMk cId="3892542953" sldId="406"/>
            <ac:spMk id="72" creationId="{6C8DB64C-971C-4CFF-843C-FCA83C559400}"/>
          </ac:spMkLst>
        </pc:spChg>
        <pc:spChg chg="add del mod ord">
          <ac:chgData name="Leonardo Marino" userId="c68ea51b-7b68-4a00-8128-cb363efa7329" providerId="ADAL" clId="{7481A666-63CA-4999-A97C-9EF01EFCE145}" dt="2022-03-21T16:57:15.371" v="14242" actId="700"/>
          <ac:spMkLst>
            <pc:docMk/>
            <pc:sldMk cId="3892542953" sldId="406"/>
            <ac:spMk id="73" creationId="{22C21416-9D1A-4FBF-A7FF-A81D238653F6}"/>
          </ac:spMkLst>
        </pc:spChg>
        <pc:spChg chg="add del mod ord">
          <ac:chgData name="Leonardo Marino" userId="c68ea51b-7b68-4a00-8128-cb363efa7329" providerId="ADAL" clId="{7481A666-63CA-4999-A97C-9EF01EFCE145}" dt="2022-03-21T16:57:22.281" v="14244" actId="700"/>
          <ac:spMkLst>
            <pc:docMk/>
            <pc:sldMk cId="3892542953" sldId="406"/>
            <ac:spMk id="74" creationId="{D69B7B75-E80B-4425-B099-64A346F8C625}"/>
          </ac:spMkLst>
        </pc:spChg>
        <pc:spChg chg="add del mod ord">
          <ac:chgData name="Leonardo Marino" userId="c68ea51b-7b68-4a00-8128-cb363efa7329" providerId="ADAL" clId="{7481A666-63CA-4999-A97C-9EF01EFCE145}" dt="2022-03-21T16:57:22.281" v="14244" actId="700"/>
          <ac:spMkLst>
            <pc:docMk/>
            <pc:sldMk cId="3892542953" sldId="406"/>
            <ac:spMk id="75" creationId="{12FB0C7D-9AE9-4A93-9ECF-98CD47AED781}"/>
          </ac:spMkLst>
        </pc:spChg>
        <pc:spChg chg="add del mod ord">
          <ac:chgData name="Leonardo Marino" userId="c68ea51b-7b68-4a00-8128-cb363efa7329" providerId="ADAL" clId="{7481A666-63CA-4999-A97C-9EF01EFCE145}" dt="2022-03-21T16:57:28.270" v="14246" actId="700"/>
          <ac:spMkLst>
            <pc:docMk/>
            <pc:sldMk cId="3892542953" sldId="406"/>
            <ac:spMk id="76" creationId="{E2918B79-F052-4C54-9791-C113AA49504C}"/>
          </ac:spMkLst>
        </pc:spChg>
        <pc:spChg chg="add del mod ord">
          <ac:chgData name="Leonardo Marino" userId="c68ea51b-7b68-4a00-8128-cb363efa7329" providerId="ADAL" clId="{7481A666-63CA-4999-A97C-9EF01EFCE145}" dt="2022-03-21T16:57:28.270" v="14246" actId="700"/>
          <ac:spMkLst>
            <pc:docMk/>
            <pc:sldMk cId="3892542953" sldId="406"/>
            <ac:spMk id="77" creationId="{C16AA094-8809-40D7-9363-14BFE60FA6BA}"/>
          </ac:spMkLst>
        </pc:spChg>
        <pc:spChg chg="add del mod ord">
          <ac:chgData name="Leonardo Marino" userId="c68ea51b-7b68-4a00-8128-cb363efa7329" providerId="ADAL" clId="{7481A666-63CA-4999-A97C-9EF01EFCE145}" dt="2022-03-21T16:57:34.321" v="14248" actId="700"/>
          <ac:spMkLst>
            <pc:docMk/>
            <pc:sldMk cId="3892542953" sldId="406"/>
            <ac:spMk id="78" creationId="{22D50C85-192E-459F-AF93-E6903B4F6282}"/>
          </ac:spMkLst>
        </pc:spChg>
        <pc:spChg chg="add del mod ord">
          <ac:chgData name="Leonardo Marino" userId="c68ea51b-7b68-4a00-8128-cb363efa7329" providerId="ADAL" clId="{7481A666-63CA-4999-A97C-9EF01EFCE145}" dt="2022-03-21T16:57:34.321" v="14248" actId="700"/>
          <ac:spMkLst>
            <pc:docMk/>
            <pc:sldMk cId="3892542953" sldId="406"/>
            <ac:spMk id="79" creationId="{8889EA62-3499-4057-9956-4CF8F824D1CB}"/>
          </ac:spMkLst>
        </pc:spChg>
        <pc:spChg chg="add del mod ord">
          <ac:chgData name="Leonardo Marino" userId="c68ea51b-7b68-4a00-8128-cb363efa7329" providerId="ADAL" clId="{7481A666-63CA-4999-A97C-9EF01EFCE145}" dt="2022-03-21T16:57:43.103" v="14250" actId="700"/>
          <ac:spMkLst>
            <pc:docMk/>
            <pc:sldMk cId="3892542953" sldId="406"/>
            <ac:spMk id="80" creationId="{3FE7FA17-B7B5-41DD-AE6D-75407264F391}"/>
          </ac:spMkLst>
        </pc:spChg>
        <pc:spChg chg="add del mod ord">
          <ac:chgData name="Leonardo Marino" userId="c68ea51b-7b68-4a00-8128-cb363efa7329" providerId="ADAL" clId="{7481A666-63CA-4999-A97C-9EF01EFCE145}" dt="2022-03-21T16:57:43.103" v="14250" actId="700"/>
          <ac:spMkLst>
            <pc:docMk/>
            <pc:sldMk cId="3892542953" sldId="406"/>
            <ac:spMk id="81" creationId="{F8D632C2-FE5E-43F4-80E2-6E6C48F77CBD}"/>
          </ac:spMkLst>
        </pc:spChg>
        <pc:spChg chg="add del mod ord">
          <ac:chgData name="Leonardo Marino" userId="c68ea51b-7b68-4a00-8128-cb363efa7329" providerId="ADAL" clId="{7481A666-63CA-4999-A97C-9EF01EFCE145}" dt="2022-03-21T16:57:47.836" v="14252" actId="700"/>
          <ac:spMkLst>
            <pc:docMk/>
            <pc:sldMk cId="3892542953" sldId="406"/>
            <ac:spMk id="82" creationId="{CC154824-23FD-4905-8D47-17B6557C394A}"/>
          </ac:spMkLst>
        </pc:spChg>
        <pc:spChg chg="add del mod ord">
          <ac:chgData name="Leonardo Marino" userId="c68ea51b-7b68-4a00-8128-cb363efa7329" providerId="ADAL" clId="{7481A666-63CA-4999-A97C-9EF01EFCE145}" dt="2022-03-21T16:57:47.836" v="14252" actId="700"/>
          <ac:spMkLst>
            <pc:docMk/>
            <pc:sldMk cId="3892542953" sldId="406"/>
            <ac:spMk id="83" creationId="{80277964-DA63-47C5-A004-D6057C3A7A7D}"/>
          </ac:spMkLst>
        </pc:spChg>
        <pc:spChg chg="add del mod ord">
          <ac:chgData name="Leonardo Marino" userId="c68ea51b-7b68-4a00-8128-cb363efa7329" providerId="ADAL" clId="{7481A666-63CA-4999-A97C-9EF01EFCE145}" dt="2022-03-21T16:57:52.099" v="14254" actId="700"/>
          <ac:spMkLst>
            <pc:docMk/>
            <pc:sldMk cId="3892542953" sldId="406"/>
            <ac:spMk id="84" creationId="{A970D483-D1BE-4F4C-B3F2-EAE6A1824897}"/>
          </ac:spMkLst>
        </pc:spChg>
        <pc:spChg chg="add del mod ord">
          <ac:chgData name="Leonardo Marino" userId="c68ea51b-7b68-4a00-8128-cb363efa7329" providerId="ADAL" clId="{7481A666-63CA-4999-A97C-9EF01EFCE145}" dt="2022-03-21T16:57:52.099" v="14254" actId="700"/>
          <ac:spMkLst>
            <pc:docMk/>
            <pc:sldMk cId="3892542953" sldId="406"/>
            <ac:spMk id="85" creationId="{3041D212-4DC2-4132-B125-A5545C42F70E}"/>
          </ac:spMkLst>
        </pc:spChg>
        <pc:spChg chg="add del mod ord">
          <ac:chgData name="Leonardo Marino" userId="c68ea51b-7b68-4a00-8128-cb363efa7329" providerId="ADAL" clId="{7481A666-63CA-4999-A97C-9EF01EFCE145}" dt="2022-03-21T16:57:58.913" v="14257" actId="478"/>
          <ac:spMkLst>
            <pc:docMk/>
            <pc:sldMk cId="3892542953" sldId="406"/>
            <ac:spMk id="86" creationId="{39526829-3A7F-45EB-8750-B22648E8F5F8}"/>
          </ac:spMkLst>
        </pc:spChg>
        <pc:spChg chg="add del mod ord">
          <ac:chgData name="Leonardo Marino" userId="c68ea51b-7b68-4a00-8128-cb363efa7329" providerId="ADAL" clId="{7481A666-63CA-4999-A97C-9EF01EFCE145}" dt="2022-03-21T16:58:00.568" v="14258" actId="478"/>
          <ac:spMkLst>
            <pc:docMk/>
            <pc:sldMk cId="3892542953" sldId="406"/>
            <ac:spMk id="87" creationId="{8B57F0F6-E97E-4D50-9AA9-A1C61F242355}"/>
          </ac:spMkLst>
        </pc:spChg>
        <pc:spChg chg="add del mod ord">
          <ac:chgData name="Leonardo Marino" userId="c68ea51b-7b68-4a00-8128-cb363efa7329" providerId="ADAL" clId="{7481A666-63CA-4999-A97C-9EF01EFCE145}" dt="2022-03-21T16:58:22.800" v="14261" actId="700"/>
          <ac:spMkLst>
            <pc:docMk/>
            <pc:sldMk cId="3892542953" sldId="406"/>
            <ac:spMk id="88" creationId="{F2CB6C79-252C-4C65-9FAF-ABE9020660FB}"/>
          </ac:spMkLst>
        </pc:spChg>
        <pc:spChg chg="add del mod ord">
          <ac:chgData name="Leonardo Marino" userId="c68ea51b-7b68-4a00-8128-cb363efa7329" providerId="ADAL" clId="{7481A666-63CA-4999-A97C-9EF01EFCE145}" dt="2022-03-21T16:58:22.800" v="14261" actId="700"/>
          <ac:spMkLst>
            <pc:docMk/>
            <pc:sldMk cId="3892542953" sldId="406"/>
            <ac:spMk id="89" creationId="{6466DADC-EB93-44DC-8A0F-08B3A60F6B1E}"/>
          </ac:spMkLst>
        </pc:spChg>
        <pc:spChg chg="add del mod ord">
          <ac:chgData name="Leonardo Marino" userId="c68ea51b-7b68-4a00-8128-cb363efa7329" providerId="ADAL" clId="{7481A666-63CA-4999-A97C-9EF01EFCE145}" dt="2022-03-21T16:58:29.269" v="14263" actId="478"/>
          <ac:spMkLst>
            <pc:docMk/>
            <pc:sldMk cId="3892542953" sldId="406"/>
            <ac:spMk id="90" creationId="{63A01939-F6EE-4FA1-9E5E-D21127BCF920}"/>
          </ac:spMkLst>
        </pc:spChg>
        <pc:spChg chg="add del mod ord">
          <ac:chgData name="Leonardo Marino" userId="c68ea51b-7b68-4a00-8128-cb363efa7329" providerId="ADAL" clId="{7481A666-63CA-4999-A97C-9EF01EFCE145}" dt="2022-03-21T16:58:29.269" v="14263" actId="478"/>
          <ac:spMkLst>
            <pc:docMk/>
            <pc:sldMk cId="3892542953" sldId="406"/>
            <ac:spMk id="91" creationId="{0826075E-7CFE-4E96-AF08-117976AF1DA4}"/>
          </ac:spMkLst>
        </pc:spChg>
        <pc:spChg chg="add mod">
          <ac:chgData name="Leonardo Marino" userId="c68ea51b-7b68-4a00-8128-cb363efa7329" providerId="ADAL" clId="{7481A666-63CA-4999-A97C-9EF01EFCE145}" dt="2022-03-22T08:35:47.046" v="24290" actId="1076"/>
          <ac:spMkLst>
            <pc:docMk/>
            <pc:sldMk cId="3892542953" sldId="406"/>
            <ac:spMk id="92" creationId="{2EEB0485-CC2E-4F6B-8A75-6A1F2B9E91E9}"/>
          </ac:spMkLst>
        </pc:spChg>
        <pc:spChg chg="add mod">
          <ac:chgData name="Leonardo Marino" userId="c68ea51b-7b68-4a00-8128-cb363efa7329" providerId="ADAL" clId="{7481A666-63CA-4999-A97C-9EF01EFCE145}" dt="2022-03-22T08:24:53.820" v="24283" actId="1076"/>
          <ac:spMkLst>
            <pc:docMk/>
            <pc:sldMk cId="3892542953" sldId="406"/>
            <ac:spMk id="93" creationId="{349A56CA-90E1-4944-AFBC-6BF5F8A3D3C8}"/>
          </ac:spMkLst>
        </pc:spChg>
        <pc:spChg chg="add mod">
          <ac:chgData name="Leonardo Marino" userId="c68ea51b-7b68-4a00-8128-cb363efa7329" providerId="ADAL" clId="{7481A666-63CA-4999-A97C-9EF01EFCE145}" dt="2022-03-21T17:41:36.644" v="15096" actId="1076"/>
          <ac:spMkLst>
            <pc:docMk/>
            <pc:sldMk cId="3892542953" sldId="406"/>
            <ac:spMk id="96" creationId="{F37B708E-9631-44EF-A293-2AD3EFE224F7}"/>
          </ac:spMkLst>
        </pc:spChg>
        <pc:spChg chg="add mod">
          <ac:chgData name="Leonardo Marino" userId="c68ea51b-7b68-4a00-8128-cb363efa7329" providerId="ADAL" clId="{7481A666-63CA-4999-A97C-9EF01EFCE145}" dt="2022-03-22T00:15:50.216" v="23130" actId="554"/>
          <ac:spMkLst>
            <pc:docMk/>
            <pc:sldMk cId="3892542953" sldId="406"/>
            <ac:spMk id="97" creationId="{E1AAA9A5-8241-4FDD-9BAB-ED45FF12587E}"/>
          </ac:spMkLst>
        </pc:spChg>
        <pc:spChg chg="add mod">
          <ac:chgData name="Leonardo Marino" userId="c68ea51b-7b68-4a00-8128-cb363efa7329" providerId="ADAL" clId="{7481A666-63CA-4999-A97C-9EF01EFCE145}" dt="2022-03-21T17:42:25.820" v="15101" actId="552"/>
          <ac:spMkLst>
            <pc:docMk/>
            <pc:sldMk cId="3892542953" sldId="406"/>
            <ac:spMk id="102" creationId="{925FA0B3-97F2-4FD4-A392-102ED8F4631B}"/>
          </ac:spMkLst>
        </pc:spChg>
        <pc:spChg chg="add del mod">
          <ac:chgData name="Leonardo Marino" userId="c68ea51b-7b68-4a00-8128-cb363efa7329" providerId="ADAL" clId="{7481A666-63CA-4999-A97C-9EF01EFCE145}" dt="2022-03-21T17:32:58.906" v="14959" actId="478"/>
          <ac:spMkLst>
            <pc:docMk/>
            <pc:sldMk cId="3892542953" sldId="406"/>
            <ac:spMk id="103" creationId="{BB339A6B-7A71-459A-A9DB-CBE3C84B7205}"/>
          </ac:spMkLst>
        </pc:spChg>
        <pc:spChg chg="add mod">
          <ac:chgData name="Leonardo Marino" userId="c68ea51b-7b68-4a00-8128-cb363efa7329" providerId="ADAL" clId="{7481A666-63CA-4999-A97C-9EF01EFCE145}" dt="2022-03-22T08:24:53.820" v="24283" actId="1076"/>
          <ac:spMkLst>
            <pc:docMk/>
            <pc:sldMk cId="3892542953" sldId="406"/>
            <ac:spMk id="104" creationId="{629B7420-3BE8-4ADE-A0A0-8AC170018184}"/>
          </ac:spMkLst>
        </pc:spChg>
        <pc:spChg chg="add mod">
          <ac:chgData name="Leonardo Marino" userId="c68ea51b-7b68-4a00-8128-cb363efa7329" providerId="ADAL" clId="{7481A666-63CA-4999-A97C-9EF01EFCE145}" dt="2022-03-22T08:35:47.046" v="24290" actId="1076"/>
          <ac:spMkLst>
            <pc:docMk/>
            <pc:sldMk cId="3892542953" sldId="406"/>
            <ac:spMk id="105" creationId="{1EF7ECB5-1E39-48A1-A0B2-5A135759DD16}"/>
          </ac:spMkLst>
        </pc:spChg>
        <pc:spChg chg="add mod">
          <ac:chgData name="Leonardo Marino" userId="c68ea51b-7b68-4a00-8128-cb363efa7329" providerId="ADAL" clId="{7481A666-63CA-4999-A97C-9EF01EFCE145}" dt="2022-03-21T17:43:42.733" v="15112" actId="571"/>
          <ac:spMkLst>
            <pc:docMk/>
            <pc:sldMk cId="3892542953" sldId="406"/>
            <ac:spMk id="114" creationId="{5DC40C72-D242-4F9B-B6B5-5D5E8A948035}"/>
          </ac:spMkLst>
        </pc:spChg>
        <pc:spChg chg="add mod">
          <ac:chgData name="Leonardo Marino" userId="c68ea51b-7b68-4a00-8128-cb363efa7329" providerId="ADAL" clId="{7481A666-63CA-4999-A97C-9EF01EFCE145}" dt="2022-03-21T17:43:42.733" v="15112" actId="571"/>
          <ac:spMkLst>
            <pc:docMk/>
            <pc:sldMk cId="3892542953" sldId="406"/>
            <ac:spMk id="115" creationId="{D6FCB28A-059D-4DB9-9E1D-B0F7B4C0BCFF}"/>
          </ac:spMkLst>
        </pc:spChg>
        <pc:spChg chg="add mod">
          <ac:chgData name="Leonardo Marino" userId="c68ea51b-7b68-4a00-8128-cb363efa7329" providerId="ADAL" clId="{7481A666-63CA-4999-A97C-9EF01EFCE145}" dt="2022-03-21T17:44:06.594" v="15124" actId="1076"/>
          <ac:spMkLst>
            <pc:docMk/>
            <pc:sldMk cId="3892542953" sldId="406"/>
            <ac:spMk id="116" creationId="{B8CDB89E-B71A-4BE5-8070-9F7853677FCA}"/>
          </ac:spMkLst>
        </pc:spChg>
        <pc:picChg chg="del">
          <ac:chgData name="Leonardo Marino" userId="c68ea51b-7b68-4a00-8128-cb363efa7329" providerId="ADAL" clId="{7481A666-63CA-4999-A97C-9EF01EFCE145}" dt="2022-03-20T18:01:53.523" v="12385" actId="478"/>
          <ac:picMkLst>
            <pc:docMk/>
            <pc:sldMk cId="3892542953" sldId="406"/>
            <ac:picMk id="3" creationId="{2A31DB5C-3BF3-423F-A0F9-0F409F0D365E}"/>
          </ac:picMkLst>
        </pc:picChg>
        <pc:picChg chg="add del mod">
          <ac:chgData name="Leonardo Marino" userId="c68ea51b-7b68-4a00-8128-cb363efa7329" providerId="ADAL" clId="{7481A666-63CA-4999-A97C-9EF01EFCE145}" dt="2022-03-21T17:46:46.873" v="15135" actId="478"/>
          <ac:picMkLst>
            <pc:docMk/>
            <pc:sldMk cId="3892542953" sldId="406"/>
            <ac:picMk id="5" creationId="{BDEA26AE-FB84-4021-B7ED-45B70514DEB1}"/>
          </ac:picMkLst>
        </pc:picChg>
        <pc:picChg chg="add mod">
          <ac:chgData name="Leonardo Marino" userId="c68ea51b-7b68-4a00-8128-cb363efa7329" providerId="ADAL" clId="{7481A666-63CA-4999-A97C-9EF01EFCE145}" dt="2022-03-22T08:35:47.046" v="24290" actId="1076"/>
          <ac:picMkLst>
            <pc:docMk/>
            <pc:sldMk cId="3892542953" sldId="406"/>
            <ac:picMk id="7" creationId="{5F1359F2-9479-4F39-A190-3C5D56D45A94}"/>
          </ac:picMkLst>
        </pc:picChg>
        <pc:picChg chg="del">
          <ac:chgData name="Leonardo Marino" userId="c68ea51b-7b68-4a00-8128-cb363efa7329" providerId="ADAL" clId="{7481A666-63CA-4999-A97C-9EF01EFCE145}" dt="2022-03-20T18:01:53.523" v="12385" actId="478"/>
          <ac:picMkLst>
            <pc:docMk/>
            <pc:sldMk cId="3892542953" sldId="406"/>
            <ac:picMk id="9" creationId="{FA0AB47B-4F60-425F-94E8-26AC3FB77940}"/>
          </ac:picMkLst>
        </pc:picChg>
        <pc:picChg chg="del">
          <ac:chgData name="Leonardo Marino" userId="c68ea51b-7b68-4a00-8128-cb363efa7329" providerId="ADAL" clId="{7481A666-63CA-4999-A97C-9EF01EFCE145}" dt="2022-03-20T18:01:53.523" v="12385" actId="478"/>
          <ac:picMkLst>
            <pc:docMk/>
            <pc:sldMk cId="3892542953" sldId="406"/>
            <ac:picMk id="13" creationId="{9E1DE93E-7EDC-42E0-8945-E70D0B688C9F}"/>
          </ac:picMkLst>
        </pc:picChg>
        <pc:picChg chg="del">
          <ac:chgData name="Leonardo Marino" userId="c68ea51b-7b68-4a00-8128-cb363efa7329" providerId="ADAL" clId="{7481A666-63CA-4999-A97C-9EF01EFCE145}" dt="2022-03-20T18:01:53.523" v="12385" actId="478"/>
          <ac:picMkLst>
            <pc:docMk/>
            <pc:sldMk cId="3892542953" sldId="406"/>
            <ac:picMk id="19" creationId="{FFB4D3AC-20EF-4652-AE94-F0FF0CDEEFFC}"/>
          </ac:picMkLst>
        </pc:picChg>
        <pc:picChg chg="del">
          <ac:chgData name="Leonardo Marino" userId="c68ea51b-7b68-4a00-8128-cb363efa7329" providerId="ADAL" clId="{7481A666-63CA-4999-A97C-9EF01EFCE145}" dt="2022-03-20T18:01:56.377" v="12386" actId="478"/>
          <ac:picMkLst>
            <pc:docMk/>
            <pc:sldMk cId="3892542953" sldId="406"/>
            <ac:picMk id="20" creationId="{047EFBD0-AB25-4391-A355-CF5353437270}"/>
          </ac:picMkLst>
        </pc:picChg>
        <pc:picChg chg="del">
          <ac:chgData name="Leonardo Marino" userId="c68ea51b-7b68-4a00-8128-cb363efa7329" providerId="ADAL" clId="{7481A666-63CA-4999-A97C-9EF01EFCE145}" dt="2022-03-20T18:01:56.377" v="12386" actId="478"/>
          <ac:picMkLst>
            <pc:docMk/>
            <pc:sldMk cId="3892542953" sldId="406"/>
            <ac:picMk id="22" creationId="{05E22D7B-A663-4CE2-A694-D317102A8758}"/>
          </ac:picMkLst>
        </pc:picChg>
        <pc:picChg chg="add del mod">
          <ac:chgData name="Leonardo Marino" userId="c68ea51b-7b68-4a00-8128-cb363efa7329" providerId="ADAL" clId="{7481A666-63CA-4999-A97C-9EF01EFCE145}" dt="2022-03-21T17:08:41.904" v="14558" actId="478"/>
          <ac:picMkLst>
            <pc:docMk/>
            <pc:sldMk cId="3892542953" sldId="406"/>
            <ac:picMk id="95" creationId="{4464F987-6E19-4C72-BD65-CB08170FA30D}"/>
          </ac:picMkLst>
        </pc:picChg>
        <pc:picChg chg="add mod">
          <ac:chgData name="Leonardo Marino" userId="c68ea51b-7b68-4a00-8128-cb363efa7329" providerId="ADAL" clId="{7481A666-63CA-4999-A97C-9EF01EFCE145}" dt="2022-03-21T17:41:53.054" v="15098" actId="1076"/>
          <ac:picMkLst>
            <pc:docMk/>
            <pc:sldMk cId="3892542953" sldId="406"/>
            <ac:picMk id="99" creationId="{44BAC24E-0FDA-4C3D-99B1-DEC95A070596}"/>
          </ac:picMkLst>
        </pc:picChg>
        <pc:picChg chg="add mod">
          <ac:chgData name="Leonardo Marino" userId="c68ea51b-7b68-4a00-8128-cb363efa7329" providerId="ADAL" clId="{7481A666-63CA-4999-A97C-9EF01EFCE145}" dt="2022-03-21T17:41:53.054" v="15098" actId="1076"/>
          <ac:picMkLst>
            <pc:docMk/>
            <pc:sldMk cId="3892542953" sldId="406"/>
            <ac:picMk id="101" creationId="{ADBF37A2-FE3D-48A7-933B-DD20803871E3}"/>
          </ac:picMkLst>
        </pc:picChg>
        <pc:picChg chg="add mod">
          <ac:chgData name="Leonardo Marino" userId="c68ea51b-7b68-4a00-8128-cb363efa7329" providerId="ADAL" clId="{7481A666-63CA-4999-A97C-9EF01EFCE145}" dt="2022-03-22T08:24:53.820" v="24283" actId="1076"/>
          <ac:picMkLst>
            <pc:docMk/>
            <pc:sldMk cId="3892542953" sldId="406"/>
            <ac:picMk id="107" creationId="{A1AAE473-447C-4A50-885E-8BCA2DBEEBC5}"/>
          </ac:picMkLst>
        </pc:picChg>
        <pc:picChg chg="add mod">
          <ac:chgData name="Leonardo Marino" userId="c68ea51b-7b68-4a00-8128-cb363efa7329" providerId="ADAL" clId="{7481A666-63CA-4999-A97C-9EF01EFCE145}" dt="2022-03-22T08:24:53.820" v="24283" actId="1076"/>
          <ac:picMkLst>
            <pc:docMk/>
            <pc:sldMk cId="3892542953" sldId="406"/>
            <ac:picMk id="109" creationId="{A1E7B597-A162-474E-8EDC-158BD1F67482}"/>
          </ac:picMkLst>
        </pc:picChg>
        <pc:picChg chg="add mod">
          <ac:chgData name="Leonardo Marino" userId="c68ea51b-7b68-4a00-8128-cb363efa7329" providerId="ADAL" clId="{7481A666-63CA-4999-A97C-9EF01EFCE145}" dt="2022-03-21T17:43:01.249" v="15105" actId="1076"/>
          <ac:picMkLst>
            <pc:docMk/>
            <pc:sldMk cId="3892542953" sldId="406"/>
            <ac:picMk id="111" creationId="{4D6F7908-74E3-40F8-A38D-BEDC83E8CF08}"/>
          </ac:picMkLst>
        </pc:picChg>
        <pc:picChg chg="add mod">
          <ac:chgData name="Leonardo Marino" userId="c68ea51b-7b68-4a00-8128-cb363efa7329" providerId="ADAL" clId="{7481A666-63CA-4999-A97C-9EF01EFCE145}" dt="2022-03-21T17:43:39.422" v="15110" actId="1076"/>
          <ac:picMkLst>
            <pc:docMk/>
            <pc:sldMk cId="3892542953" sldId="406"/>
            <ac:picMk id="113" creationId="{EF35A4A8-0B20-44D0-87E3-95E708A8BD8B}"/>
          </ac:picMkLst>
        </pc:picChg>
        <pc:picChg chg="add mod">
          <ac:chgData name="Leonardo Marino" userId="c68ea51b-7b68-4a00-8128-cb363efa7329" providerId="ADAL" clId="{7481A666-63CA-4999-A97C-9EF01EFCE145}" dt="2022-03-21T17:46:18.515" v="15132" actId="1076"/>
          <ac:picMkLst>
            <pc:docMk/>
            <pc:sldMk cId="3892542953" sldId="406"/>
            <ac:picMk id="118" creationId="{B8439139-7AC7-4B50-8379-92162945772F}"/>
          </ac:picMkLst>
        </pc:picChg>
        <pc:cxnChg chg="del mod">
          <ac:chgData name="Leonardo Marino" userId="c68ea51b-7b68-4a00-8128-cb363efa7329" providerId="ADAL" clId="{7481A666-63CA-4999-A97C-9EF01EFCE145}" dt="2022-03-20T18:01:53.523" v="12385" actId="478"/>
          <ac:cxnSpMkLst>
            <pc:docMk/>
            <pc:sldMk cId="3892542953" sldId="406"/>
            <ac:cxnSpMk id="24" creationId="{6EFA708B-49FE-4E18-9FA4-C312FC849965}"/>
          </ac:cxnSpMkLst>
        </pc:cxnChg>
        <pc:cxnChg chg="del mod">
          <ac:chgData name="Leonardo Marino" userId="c68ea51b-7b68-4a00-8128-cb363efa7329" providerId="ADAL" clId="{7481A666-63CA-4999-A97C-9EF01EFCE145}" dt="2022-03-20T18:01:53.523" v="12385" actId="478"/>
          <ac:cxnSpMkLst>
            <pc:docMk/>
            <pc:sldMk cId="3892542953" sldId="406"/>
            <ac:cxnSpMk id="26" creationId="{CF981201-C356-4EFF-A1BD-1A6871C67CC1}"/>
          </ac:cxnSpMkLst>
        </pc:cxnChg>
        <pc:cxnChg chg="del mod">
          <ac:chgData name="Leonardo Marino" userId="c68ea51b-7b68-4a00-8128-cb363efa7329" providerId="ADAL" clId="{7481A666-63CA-4999-A97C-9EF01EFCE145}" dt="2022-03-20T18:01:53.523" v="12385" actId="478"/>
          <ac:cxnSpMkLst>
            <pc:docMk/>
            <pc:sldMk cId="3892542953" sldId="406"/>
            <ac:cxnSpMk id="28" creationId="{410CC1D0-B628-441A-9453-1C8D8F8B80B6}"/>
          </ac:cxnSpMkLst>
        </pc:cxnChg>
      </pc:sldChg>
      <pc:sldChg chg="addSp delSp modSp add del mod modClrScheme chgLayout">
        <pc:chgData name="Leonardo Marino" userId="c68ea51b-7b68-4a00-8128-cb363efa7329" providerId="ADAL" clId="{7481A666-63CA-4999-A97C-9EF01EFCE145}" dt="2022-03-22T08:47:10.336" v="24623" actId="47"/>
        <pc:sldMkLst>
          <pc:docMk/>
          <pc:sldMk cId="3443005445" sldId="407"/>
        </pc:sldMkLst>
        <pc:spChg chg="add del mod ord">
          <ac:chgData name="Leonardo Marino" userId="c68ea51b-7b68-4a00-8128-cb363efa7329" providerId="ADAL" clId="{7481A666-63CA-4999-A97C-9EF01EFCE145}" dt="2022-03-21T23:53:25.153" v="22370" actId="478"/>
          <ac:spMkLst>
            <pc:docMk/>
            <pc:sldMk cId="3443005445" sldId="407"/>
            <ac:spMk id="2" creationId="{047786A6-418B-40FE-92EC-F76D53C0B089}"/>
          </ac:spMkLst>
        </pc:spChg>
        <pc:spChg chg="mod ord">
          <ac:chgData name="Leonardo Marino" userId="c68ea51b-7b68-4a00-8128-cb363efa7329" providerId="ADAL" clId="{7481A666-63CA-4999-A97C-9EF01EFCE145}" dt="2022-03-21T23:53:22.555" v="22368" actId="700"/>
          <ac:spMkLst>
            <pc:docMk/>
            <pc:sldMk cId="3443005445" sldId="407"/>
            <ac:spMk id="4" creationId="{00000000-0000-0000-0000-000000000000}"/>
          </ac:spMkLst>
        </pc:spChg>
        <pc:spChg chg="add del mod ord">
          <ac:chgData name="Leonardo Marino" userId="c68ea51b-7b68-4a00-8128-cb363efa7329" providerId="ADAL" clId="{7481A666-63CA-4999-A97C-9EF01EFCE145}" dt="2022-03-21T23:53:25.153" v="22370" actId="478"/>
          <ac:spMkLst>
            <pc:docMk/>
            <pc:sldMk cId="3443005445" sldId="407"/>
            <ac:spMk id="5" creationId="{2964823A-D361-44CE-A153-C626E4DE790D}"/>
          </ac:spMkLst>
        </pc:spChg>
        <pc:spChg chg="del">
          <ac:chgData name="Leonardo Marino" userId="c68ea51b-7b68-4a00-8128-cb363efa7329" providerId="ADAL" clId="{7481A666-63CA-4999-A97C-9EF01EFCE145}" dt="2022-03-22T08:36:02.871" v="24291" actId="478"/>
          <ac:spMkLst>
            <pc:docMk/>
            <pc:sldMk cId="3443005445" sldId="407"/>
            <ac:spMk id="8" creationId="{B9F649EC-E15A-40AC-8B53-B9AF2EA00276}"/>
          </ac:spMkLst>
        </pc:spChg>
        <pc:spChg chg="del">
          <ac:chgData name="Leonardo Marino" userId="c68ea51b-7b68-4a00-8128-cb363efa7329" providerId="ADAL" clId="{7481A666-63CA-4999-A97C-9EF01EFCE145}" dt="2022-03-22T07:50:11.140" v="24051" actId="478"/>
          <ac:spMkLst>
            <pc:docMk/>
            <pc:sldMk cId="3443005445" sldId="407"/>
            <ac:spMk id="9" creationId="{8593440A-7DF2-40A8-8E08-EE767527719C}"/>
          </ac:spMkLst>
        </pc:spChg>
        <pc:spChg chg="add del mod">
          <ac:chgData name="Leonardo Marino" userId="c68ea51b-7b68-4a00-8128-cb363efa7329" providerId="ADAL" clId="{7481A666-63CA-4999-A97C-9EF01EFCE145}" dt="2022-03-22T08:37:13.809" v="24322" actId="21"/>
          <ac:spMkLst>
            <pc:docMk/>
            <pc:sldMk cId="3443005445" sldId="407"/>
            <ac:spMk id="16" creationId="{AD0540B3-DED2-480E-BE84-5AAEAA677B49}"/>
          </ac:spMkLst>
        </pc:spChg>
        <pc:spChg chg="mod">
          <ac:chgData name="Leonardo Marino" userId="c68ea51b-7b68-4a00-8128-cb363efa7329" providerId="ADAL" clId="{7481A666-63CA-4999-A97C-9EF01EFCE145}" dt="2022-03-22T06:37:23.668" v="23644" actId="20577"/>
          <ac:spMkLst>
            <pc:docMk/>
            <pc:sldMk cId="3443005445" sldId="407"/>
            <ac:spMk id="21" creationId="{9B9EF211-4B9D-4EFA-A265-63C3C448FF71}"/>
          </ac:spMkLst>
        </pc:spChg>
        <pc:picChg chg="del mod">
          <ac:chgData name="Leonardo Marino" userId="c68ea51b-7b68-4a00-8128-cb363efa7329" providerId="ADAL" clId="{7481A666-63CA-4999-A97C-9EF01EFCE145}" dt="2022-03-22T06:31:07.722" v="23549" actId="478"/>
          <ac:picMkLst>
            <pc:docMk/>
            <pc:sldMk cId="3443005445" sldId="407"/>
            <ac:picMk id="3" creationId="{0DD059F0-0AC4-41DD-B65D-8A80AC41060D}"/>
          </ac:picMkLst>
        </pc:picChg>
        <pc:picChg chg="del mod">
          <ac:chgData name="Leonardo Marino" userId="c68ea51b-7b68-4a00-8128-cb363efa7329" providerId="ADAL" clId="{7481A666-63CA-4999-A97C-9EF01EFCE145}" dt="2022-03-22T08:37:13.809" v="24322" actId="21"/>
          <ac:picMkLst>
            <pc:docMk/>
            <pc:sldMk cId="3443005445" sldId="407"/>
            <ac:picMk id="7" creationId="{AABBEF20-ACDD-472F-ABA9-1F210E20E481}"/>
          </ac:picMkLst>
        </pc:picChg>
        <pc:picChg chg="del mod">
          <ac:chgData name="Leonardo Marino" userId="c68ea51b-7b68-4a00-8128-cb363efa7329" providerId="ADAL" clId="{7481A666-63CA-4999-A97C-9EF01EFCE145}" dt="2022-03-22T06:31:07.722" v="23549" actId="478"/>
          <ac:picMkLst>
            <pc:docMk/>
            <pc:sldMk cId="3443005445" sldId="407"/>
            <ac:picMk id="11" creationId="{7C9BA353-E6FB-46EE-ABD0-F969B7734525}"/>
          </ac:picMkLst>
        </pc:picChg>
        <pc:picChg chg="del">
          <ac:chgData name="Leonardo Marino" userId="c68ea51b-7b68-4a00-8128-cb363efa7329" providerId="ADAL" clId="{7481A666-63CA-4999-A97C-9EF01EFCE145}" dt="2022-03-22T06:31:07.722" v="23549" actId="478"/>
          <ac:picMkLst>
            <pc:docMk/>
            <pc:sldMk cId="3443005445" sldId="407"/>
            <ac:picMk id="13" creationId="{6D511470-BC82-4FAD-BB75-0AF954FAB495}"/>
          </ac:picMkLst>
        </pc:picChg>
        <pc:picChg chg="del mod">
          <ac:chgData name="Leonardo Marino" userId="c68ea51b-7b68-4a00-8128-cb363efa7329" providerId="ADAL" clId="{7481A666-63CA-4999-A97C-9EF01EFCE145}" dt="2022-03-22T06:31:07.722" v="23549" actId="478"/>
          <ac:picMkLst>
            <pc:docMk/>
            <pc:sldMk cId="3443005445" sldId="407"/>
            <ac:picMk id="15" creationId="{DF110D4A-B942-4696-9E54-9FC436129ADC}"/>
          </ac:picMkLst>
        </pc:picChg>
        <pc:picChg chg="del mod">
          <ac:chgData name="Leonardo Marino" userId="c68ea51b-7b68-4a00-8128-cb363efa7329" providerId="ADAL" clId="{7481A666-63CA-4999-A97C-9EF01EFCE145}" dt="2022-03-22T06:31:07.722" v="23549" actId="478"/>
          <ac:picMkLst>
            <pc:docMk/>
            <pc:sldMk cId="3443005445" sldId="407"/>
            <ac:picMk id="17" creationId="{7230A3A5-4B95-4330-9339-32B6A3B42061}"/>
          </ac:picMkLst>
        </pc:picChg>
        <pc:picChg chg="del mod">
          <ac:chgData name="Leonardo Marino" userId="c68ea51b-7b68-4a00-8128-cb363efa7329" providerId="ADAL" clId="{7481A666-63CA-4999-A97C-9EF01EFCE145}" dt="2022-03-22T06:31:07.722" v="23549" actId="478"/>
          <ac:picMkLst>
            <pc:docMk/>
            <pc:sldMk cId="3443005445" sldId="407"/>
            <ac:picMk id="19" creationId="{71F9D5D6-9432-48F8-A818-850EB00E25A7}"/>
          </ac:picMkLst>
        </pc:picChg>
        <pc:picChg chg="del">
          <ac:chgData name="Leonardo Marino" userId="c68ea51b-7b68-4a00-8128-cb363efa7329" providerId="ADAL" clId="{7481A666-63CA-4999-A97C-9EF01EFCE145}" dt="2022-03-22T06:31:09.643" v="23550" actId="478"/>
          <ac:picMkLst>
            <pc:docMk/>
            <pc:sldMk cId="3443005445" sldId="407"/>
            <ac:picMk id="23" creationId="{E467D958-3BDD-4764-AB0E-994D32547843}"/>
          </ac:picMkLst>
        </pc:picChg>
      </pc:sldChg>
      <pc:sldChg chg="addSp delSp modSp add mod ord modClrScheme chgLayout modNotesTx">
        <pc:chgData name="Leonardo Marino" userId="c68ea51b-7b68-4a00-8128-cb363efa7329" providerId="ADAL" clId="{7481A666-63CA-4999-A97C-9EF01EFCE145}" dt="2022-03-22T11:39:50.147" v="28058" actId="20577"/>
        <pc:sldMkLst>
          <pc:docMk/>
          <pc:sldMk cId="3675067977" sldId="408"/>
        </pc:sldMkLst>
        <pc:spChg chg="add del mod ord">
          <ac:chgData name="Leonardo Marino" userId="c68ea51b-7b68-4a00-8128-cb363efa7329" providerId="ADAL" clId="{7481A666-63CA-4999-A97C-9EF01EFCE145}" dt="2022-03-21T23:53:31.671" v="22373" actId="478"/>
          <ac:spMkLst>
            <pc:docMk/>
            <pc:sldMk cId="3675067977" sldId="408"/>
            <ac:spMk id="2" creationId="{6D244F12-A1BF-46E0-8FEA-9381DE180D1E}"/>
          </ac:spMkLst>
        </pc:spChg>
        <pc:spChg chg="add del mod ord">
          <ac:chgData name="Leonardo Marino" userId="c68ea51b-7b68-4a00-8128-cb363efa7329" providerId="ADAL" clId="{7481A666-63CA-4999-A97C-9EF01EFCE145}" dt="2022-03-21T23:53:31.671" v="22373" actId="478"/>
          <ac:spMkLst>
            <pc:docMk/>
            <pc:sldMk cId="3675067977" sldId="408"/>
            <ac:spMk id="3" creationId="{A42CE67C-1591-4CA6-84D2-C5C41A029299}"/>
          </ac:spMkLst>
        </pc:spChg>
        <pc:spChg chg="add del">
          <ac:chgData name="Leonardo Marino" userId="c68ea51b-7b68-4a00-8128-cb363efa7329" providerId="ADAL" clId="{7481A666-63CA-4999-A97C-9EF01EFCE145}" dt="2022-03-20T18:12:22.822" v="12817" actId="478"/>
          <ac:spMkLst>
            <pc:docMk/>
            <pc:sldMk cId="3675067977" sldId="408"/>
            <ac:spMk id="4" creationId="{00000000-0000-0000-0000-000000000000}"/>
          </ac:spMkLst>
        </pc:spChg>
        <pc:spChg chg="add del">
          <ac:chgData name="Leonardo Marino" userId="c68ea51b-7b68-4a00-8128-cb363efa7329" providerId="ADAL" clId="{7481A666-63CA-4999-A97C-9EF01EFCE145}" dt="2022-03-20T18:12:22.822" v="12817" actId="478"/>
          <ac:spMkLst>
            <pc:docMk/>
            <pc:sldMk cId="3675067977" sldId="408"/>
            <ac:spMk id="8" creationId="{B9F649EC-E15A-40AC-8B53-B9AF2EA00276}"/>
          </ac:spMkLst>
        </pc:spChg>
        <pc:spChg chg="add del">
          <ac:chgData name="Leonardo Marino" userId="c68ea51b-7b68-4a00-8128-cb363efa7329" providerId="ADAL" clId="{7481A666-63CA-4999-A97C-9EF01EFCE145}" dt="2022-03-20T18:12:22.822" v="12817" actId="478"/>
          <ac:spMkLst>
            <pc:docMk/>
            <pc:sldMk cId="3675067977" sldId="408"/>
            <ac:spMk id="9" creationId="{8593440A-7DF2-40A8-8E08-EE767527719C}"/>
          </ac:spMkLst>
        </pc:spChg>
        <pc:spChg chg="add mod">
          <ac:chgData name="Leonardo Marino" userId="c68ea51b-7b68-4a00-8128-cb363efa7329" providerId="ADAL" clId="{7481A666-63CA-4999-A97C-9EF01EFCE145}" dt="2022-03-22T00:35:30.502" v="23368" actId="1076"/>
          <ac:spMkLst>
            <pc:docMk/>
            <pc:sldMk cId="3675067977" sldId="408"/>
            <ac:spMk id="10" creationId="{013E34B2-CFF2-45C3-86E1-92F696C76A17}"/>
          </ac:spMkLst>
        </pc:spChg>
        <pc:spChg chg="add mod">
          <ac:chgData name="Leonardo Marino" userId="c68ea51b-7b68-4a00-8128-cb363efa7329" providerId="ADAL" clId="{7481A666-63CA-4999-A97C-9EF01EFCE145}" dt="2022-03-22T00:34:52.968" v="23367"/>
          <ac:spMkLst>
            <pc:docMk/>
            <pc:sldMk cId="3675067977" sldId="408"/>
            <ac:spMk id="11" creationId="{1ABCC963-4B9A-4B92-923D-1B9F38205EA1}"/>
          </ac:spMkLst>
        </pc:spChg>
        <pc:spChg chg="add mod">
          <ac:chgData name="Leonardo Marino" userId="c68ea51b-7b68-4a00-8128-cb363efa7329" providerId="ADAL" clId="{7481A666-63CA-4999-A97C-9EF01EFCE145}" dt="2022-03-22T11:35:56.064" v="27873" actId="1076"/>
          <ac:spMkLst>
            <pc:docMk/>
            <pc:sldMk cId="3675067977" sldId="408"/>
            <ac:spMk id="12" creationId="{2065AA67-6B96-437B-B51A-B248A6DFB994}"/>
          </ac:spMkLst>
        </pc:spChg>
        <pc:spChg chg="mod">
          <ac:chgData name="Leonardo Marino" userId="c68ea51b-7b68-4a00-8128-cb363efa7329" providerId="ADAL" clId="{7481A666-63CA-4999-A97C-9EF01EFCE145}" dt="2022-03-20T18:12:35.007" v="12832" actId="20577"/>
          <ac:spMkLst>
            <pc:docMk/>
            <pc:sldMk cId="3675067977" sldId="408"/>
            <ac:spMk id="21" creationId="{9B9EF211-4B9D-4EFA-A265-63C3C448FF71}"/>
          </ac:spMkLst>
        </pc:spChg>
        <pc:picChg chg="add del">
          <ac:chgData name="Leonardo Marino" userId="c68ea51b-7b68-4a00-8128-cb363efa7329" providerId="ADAL" clId="{7481A666-63CA-4999-A97C-9EF01EFCE145}" dt="2022-03-20T18:12:22.822" v="12817" actId="478"/>
          <ac:picMkLst>
            <pc:docMk/>
            <pc:sldMk cId="3675067977" sldId="408"/>
            <ac:picMk id="3" creationId="{0DD059F0-0AC4-41DD-B65D-8A80AC41060D}"/>
          </ac:picMkLst>
        </pc:picChg>
        <pc:picChg chg="add mod">
          <ac:chgData name="Leonardo Marino" userId="c68ea51b-7b68-4a00-8128-cb363efa7329" providerId="ADAL" clId="{7481A666-63CA-4999-A97C-9EF01EFCE145}" dt="2022-03-22T00:35:30.502" v="23368" actId="1076"/>
          <ac:picMkLst>
            <pc:docMk/>
            <pc:sldMk cId="3675067977" sldId="408"/>
            <ac:picMk id="5" creationId="{90237D27-6110-40F6-BD10-147EE80DB656}"/>
          </ac:picMkLst>
        </pc:picChg>
        <pc:picChg chg="add mod">
          <ac:chgData name="Leonardo Marino" userId="c68ea51b-7b68-4a00-8128-cb363efa7329" providerId="ADAL" clId="{7481A666-63CA-4999-A97C-9EF01EFCE145}" dt="2022-03-22T00:32:48.752" v="23352" actId="1076"/>
          <ac:picMkLst>
            <pc:docMk/>
            <pc:sldMk cId="3675067977" sldId="408"/>
            <ac:picMk id="7" creationId="{5ADE7178-6709-45EF-9D14-870C6AA1C6B8}"/>
          </ac:picMkLst>
        </pc:picChg>
        <pc:picChg chg="del">
          <ac:chgData name="Leonardo Marino" userId="c68ea51b-7b68-4a00-8128-cb363efa7329" providerId="ADAL" clId="{7481A666-63CA-4999-A97C-9EF01EFCE145}" dt="2022-03-20T18:12:30.607" v="12822" actId="478"/>
          <ac:picMkLst>
            <pc:docMk/>
            <pc:sldMk cId="3675067977" sldId="408"/>
            <ac:picMk id="7" creationId="{AABBEF20-ACDD-472F-ABA9-1F210E20E481}"/>
          </ac:picMkLst>
        </pc:picChg>
        <pc:picChg chg="add del">
          <ac:chgData name="Leonardo Marino" userId="c68ea51b-7b68-4a00-8128-cb363efa7329" providerId="ADAL" clId="{7481A666-63CA-4999-A97C-9EF01EFCE145}" dt="2022-03-20T18:12:22.822" v="12817" actId="478"/>
          <ac:picMkLst>
            <pc:docMk/>
            <pc:sldMk cId="3675067977" sldId="408"/>
            <ac:picMk id="11" creationId="{7C9BA353-E6FB-46EE-ABD0-F969B7734525}"/>
          </ac:picMkLst>
        </pc:picChg>
        <pc:picChg chg="add del">
          <ac:chgData name="Leonardo Marino" userId="c68ea51b-7b68-4a00-8128-cb363efa7329" providerId="ADAL" clId="{7481A666-63CA-4999-A97C-9EF01EFCE145}" dt="2022-03-20T18:12:22.822" v="12817" actId="478"/>
          <ac:picMkLst>
            <pc:docMk/>
            <pc:sldMk cId="3675067977" sldId="408"/>
            <ac:picMk id="13" creationId="{6D511470-BC82-4FAD-BB75-0AF954FAB495}"/>
          </ac:picMkLst>
        </pc:picChg>
        <pc:picChg chg="del">
          <ac:chgData name="Leonardo Marino" userId="c68ea51b-7b68-4a00-8128-cb363efa7329" providerId="ADAL" clId="{7481A666-63CA-4999-A97C-9EF01EFCE145}" dt="2022-03-20T18:12:26.498" v="12819" actId="478"/>
          <ac:picMkLst>
            <pc:docMk/>
            <pc:sldMk cId="3675067977" sldId="408"/>
            <ac:picMk id="15" creationId="{DF110D4A-B942-4696-9E54-9FC436129ADC}"/>
          </ac:picMkLst>
        </pc:picChg>
        <pc:picChg chg="del">
          <ac:chgData name="Leonardo Marino" userId="c68ea51b-7b68-4a00-8128-cb363efa7329" providerId="ADAL" clId="{7481A666-63CA-4999-A97C-9EF01EFCE145}" dt="2022-03-20T18:12:26.498" v="12819" actId="478"/>
          <ac:picMkLst>
            <pc:docMk/>
            <pc:sldMk cId="3675067977" sldId="408"/>
            <ac:picMk id="17" creationId="{7230A3A5-4B95-4330-9339-32B6A3B42061}"/>
          </ac:picMkLst>
        </pc:picChg>
        <pc:picChg chg="del">
          <ac:chgData name="Leonardo Marino" userId="c68ea51b-7b68-4a00-8128-cb363efa7329" providerId="ADAL" clId="{7481A666-63CA-4999-A97C-9EF01EFCE145}" dt="2022-03-20T18:12:26.498" v="12819" actId="478"/>
          <ac:picMkLst>
            <pc:docMk/>
            <pc:sldMk cId="3675067977" sldId="408"/>
            <ac:picMk id="19" creationId="{71F9D5D6-9432-48F8-A818-850EB00E25A7}"/>
          </ac:picMkLst>
        </pc:picChg>
        <pc:picChg chg="del">
          <ac:chgData name="Leonardo Marino" userId="c68ea51b-7b68-4a00-8128-cb363efa7329" providerId="ADAL" clId="{7481A666-63CA-4999-A97C-9EF01EFCE145}" dt="2022-03-20T18:12:24.264" v="12818" actId="478"/>
          <ac:picMkLst>
            <pc:docMk/>
            <pc:sldMk cId="3675067977" sldId="408"/>
            <ac:picMk id="23" creationId="{E467D958-3BDD-4764-AB0E-994D32547843}"/>
          </ac:picMkLst>
        </pc:picChg>
      </pc:sldChg>
      <pc:sldChg chg="addSp delSp modSp add mod modClrScheme chgLayout">
        <pc:chgData name="Leonardo Marino" userId="c68ea51b-7b68-4a00-8128-cb363efa7329" providerId="ADAL" clId="{7481A666-63CA-4999-A97C-9EF01EFCE145}" dt="2022-03-22T11:17:45.950" v="27673" actId="1076"/>
        <pc:sldMkLst>
          <pc:docMk/>
          <pc:sldMk cId="210914004" sldId="409"/>
        </pc:sldMkLst>
        <pc:spChg chg="add del mod ord">
          <ac:chgData name="Leonardo Marino" userId="c68ea51b-7b68-4a00-8128-cb363efa7329" providerId="ADAL" clId="{7481A666-63CA-4999-A97C-9EF01EFCE145}" dt="2022-03-21T23:49:50.707" v="22309" actId="478"/>
          <ac:spMkLst>
            <pc:docMk/>
            <pc:sldMk cId="210914004" sldId="409"/>
            <ac:spMk id="2" creationId="{600C5DED-A01A-40E8-8403-902AF36CAD4D}"/>
          </ac:spMkLst>
        </pc:spChg>
        <pc:spChg chg="add del mod ord">
          <ac:chgData name="Leonardo Marino" userId="c68ea51b-7b68-4a00-8128-cb363efa7329" providerId="ADAL" clId="{7481A666-63CA-4999-A97C-9EF01EFCE145}" dt="2022-03-21T23:49:54.868" v="22310" actId="478"/>
          <ac:spMkLst>
            <pc:docMk/>
            <pc:sldMk cId="210914004" sldId="409"/>
            <ac:spMk id="3" creationId="{27DC36CB-81C0-4E4D-9A1C-0E38F6F401D1}"/>
          </ac:spMkLst>
        </pc:spChg>
        <pc:spChg chg="mod ord">
          <ac:chgData name="Leonardo Marino" userId="c68ea51b-7b68-4a00-8128-cb363efa7329" providerId="ADAL" clId="{7481A666-63CA-4999-A97C-9EF01EFCE145}" dt="2022-03-21T23:49:48.001" v="22307" actId="700"/>
          <ac:spMkLst>
            <pc:docMk/>
            <pc:sldMk cId="210914004" sldId="409"/>
            <ac:spMk id="4" creationId="{00000000-0000-0000-0000-000000000000}"/>
          </ac:spMkLst>
        </pc:spChg>
        <pc:spChg chg="del mod">
          <ac:chgData name="Leonardo Marino" userId="c68ea51b-7b68-4a00-8128-cb363efa7329" providerId="ADAL" clId="{7481A666-63CA-4999-A97C-9EF01EFCE145}" dt="2022-03-21T19:17:04.904" v="16926" actId="478"/>
          <ac:spMkLst>
            <pc:docMk/>
            <pc:sldMk cId="210914004" sldId="409"/>
            <ac:spMk id="8" creationId="{B9F649EC-E15A-40AC-8B53-B9AF2EA00276}"/>
          </ac:spMkLst>
        </pc:spChg>
        <pc:spChg chg="add mod">
          <ac:chgData name="Leonardo Marino" userId="c68ea51b-7b68-4a00-8128-cb363efa7329" providerId="ADAL" clId="{7481A666-63CA-4999-A97C-9EF01EFCE145}" dt="2022-03-21T19:34:18.948" v="17322" actId="20577"/>
          <ac:spMkLst>
            <pc:docMk/>
            <pc:sldMk cId="210914004" sldId="409"/>
            <ac:spMk id="9" creationId="{881172D5-F6F8-4418-BA08-952FCCA03A58}"/>
          </ac:spMkLst>
        </pc:spChg>
        <pc:spChg chg="mod">
          <ac:chgData name="Leonardo Marino" userId="c68ea51b-7b68-4a00-8128-cb363efa7329" providerId="ADAL" clId="{7481A666-63CA-4999-A97C-9EF01EFCE145}" dt="2022-03-21T19:16:57.739" v="16924" actId="20577"/>
          <ac:spMkLst>
            <pc:docMk/>
            <pc:sldMk cId="210914004" sldId="409"/>
            <ac:spMk id="21" creationId="{9B9EF211-4B9D-4EFA-A265-63C3C448FF71}"/>
          </ac:spMkLst>
        </pc:spChg>
        <pc:picChg chg="del">
          <ac:chgData name="Leonardo Marino" userId="c68ea51b-7b68-4a00-8128-cb363efa7329" providerId="ADAL" clId="{7481A666-63CA-4999-A97C-9EF01EFCE145}" dt="2022-03-21T19:17:11.863" v="16927" actId="478"/>
          <ac:picMkLst>
            <pc:docMk/>
            <pc:sldMk cId="210914004" sldId="409"/>
            <ac:picMk id="5" creationId="{7710D5B9-F1AA-459E-9B92-07C287615E64}"/>
          </ac:picMkLst>
        </pc:picChg>
        <pc:picChg chg="mod">
          <ac:chgData name="Leonardo Marino" userId="c68ea51b-7b68-4a00-8128-cb363efa7329" providerId="ADAL" clId="{7481A666-63CA-4999-A97C-9EF01EFCE145}" dt="2022-03-21T20:28:11.299" v="18935" actId="1076"/>
          <ac:picMkLst>
            <pc:docMk/>
            <pc:sldMk cId="210914004" sldId="409"/>
            <ac:picMk id="6" creationId="{99006344-D707-4624-9DF1-EEE814EE2D5A}"/>
          </ac:picMkLst>
        </pc:picChg>
        <pc:picChg chg="mod">
          <ac:chgData name="Leonardo Marino" userId="c68ea51b-7b68-4a00-8128-cb363efa7329" providerId="ADAL" clId="{7481A666-63CA-4999-A97C-9EF01EFCE145}" dt="2022-03-22T11:17:45.950" v="27673" actId="1076"/>
          <ac:picMkLst>
            <pc:docMk/>
            <pc:sldMk cId="210914004" sldId="409"/>
            <ac:picMk id="7" creationId="{B2FC952F-B24B-4047-BA26-C8B733A15A59}"/>
          </ac:picMkLst>
        </pc:picChg>
        <pc:picChg chg="del">
          <ac:chgData name="Leonardo Marino" userId="c68ea51b-7b68-4a00-8128-cb363efa7329" providerId="ADAL" clId="{7481A666-63CA-4999-A97C-9EF01EFCE145}" dt="2022-03-21T19:17:11.863" v="16927" actId="478"/>
          <ac:picMkLst>
            <pc:docMk/>
            <pc:sldMk cId="210914004" sldId="409"/>
            <ac:picMk id="10" creationId="{BF9352A5-68E7-4291-A4DC-B03E7D43C033}"/>
          </ac:picMkLst>
        </pc:picChg>
      </pc:sldChg>
      <pc:sldChg chg="addSp delSp modSp add mod modClrScheme chgLayout">
        <pc:chgData name="Leonardo Marino" userId="c68ea51b-7b68-4a00-8128-cb363efa7329" providerId="ADAL" clId="{7481A666-63CA-4999-A97C-9EF01EFCE145}" dt="2022-03-22T09:29:10.351" v="25159" actId="1036"/>
        <pc:sldMkLst>
          <pc:docMk/>
          <pc:sldMk cId="2578640013" sldId="410"/>
        </pc:sldMkLst>
        <pc:spChg chg="add del mod ord">
          <ac:chgData name="Leonardo Marino" userId="c68ea51b-7b68-4a00-8128-cb363efa7329" providerId="ADAL" clId="{7481A666-63CA-4999-A97C-9EF01EFCE145}" dt="2022-03-21T23:52:38.579" v="22355" actId="478"/>
          <ac:spMkLst>
            <pc:docMk/>
            <pc:sldMk cId="2578640013" sldId="410"/>
            <ac:spMk id="2" creationId="{8CD921BD-8A20-4FD5-A38D-BD45710AB2C2}"/>
          </ac:spMkLst>
        </pc:spChg>
        <pc:spChg chg="mod ord">
          <ac:chgData name="Leonardo Marino" userId="c68ea51b-7b68-4a00-8128-cb363efa7329" providerId="ADAL" clId="{7481A666-63CA-4999-A97C-9EF01EFCE145}" dt="2022-03-21T23:52:32.197" v="22353" actId="700"/>
          <ac:spMkLst>
            <pc:docMk/>
            <pc:sldMk cId="2578640013" sldId="410"/>
            <ac:spMk id="4" creationId="{00000000-0000-0000-0000-000000000000}"/>
          </ac:spMkLst>
        </pc:spChg>
        <pc:spChg chg="mod">
          <ac:chgData name="Leonardo Marino" userId="c68ea51b-7b68-4a00-8128-cb363efa7329" providerId="ADAL" clId="{7481A666-63CA-4999-A97C-9EF01EFCE145}" dt="2022-03-22T09:29:10.351" v="25159" actId="1036"/>
          <ac:spMkLst>
            <pc:docMk/>
            <pc:sldMk cId="2578640013" sldId="410"/>
            <ac:spMk id="5" creationId="{89BADCFA-111B-49DB-8357-CD1C8F5A2110}"/>
          </ac:spMkLst>
        </pc:spChg>
        <pc:spChg chg="add del mod ord">
          <ac:chgData name="Leonardo Marino" userId="c68ea51b-7b68-4a00-8128-cb363efa7329" providerId="ADAL" clId="{7481A666-63CA-4999-A97C-9EF01EFCE145}" dt="2022-03-21T23:52:38.579" v="22355" actId="478"/>
          <ac:spMkLst>
            <pc:docMk/>
            <pc:sldMk cId="2578640013" sldId="410"/>
            <ac:spMk id="6" creationId="{28F0F779-5C98-49AF-91C0-63705949CA8C}"/>
          </ac:spMkLst>
        </pc:spChg>
        <pc:spChg chg="mod">
          <ac:chgData name="Leonardo Marino" userId="c68ea51b-7b68-4a00-8128-cb363efa7329" providerId="ADAL" clId="{7481A666-63CA-4999-A97C-9EF01EFCE145}" dt="2022-03-22T09:29:10.351" v="25159" actId="1036"/>
          <ac:spMkLst>
            <pc:docMk/>
            <pc:sldMk cId="2578640013" sldId="410"/>
            <ac:spMk id="7" creationId="{88C9B262-7618-402E-BC10-A50E6F00DBF0}"/>
          </ac:spMkLst>
        </pc:spChg>
        <pc:spChg chg="add mod">
          <ac:chgData name="Leonardo Marino" userId="c68ea51b-7b68-4a00-8128-cb363efa7329" providerId="ADAL" clId="{7481A666-63CA-4999-A97C-9EF01EFCE145}" dt="2022-03-22T09:29:10.351" v="25159" actId="1036"/>
          <ac:spMkLst>
            <pc:docMk/>
            <pc:sldMk cId="2578640013" sldId="410"/>
            <ac:spMk id="17" creationId="{315F73A6-EED7-4F88-84C4-A3CC05A12CCB}"/>
          </ac:spMkLst>
        </pc:spChg>
        <pc:spChg chg="add del mod">
          <ac:chgData name="Leonardo Marino" userId="c68ea51b-7b68-4a00-8128-cb363efa7329" providerId="ADAL" clId="{7481A666-63CA-4999-A97C-9EF01EFCE145}" dt="2022-03-21T21:27:44.239" v="20173" actId="478"/>
          <ac:spMkLst>
            <pc:docMk/>
            <pc:sldMk cId="2578640013" sldId="410"/>
            <ac:spMk id="18" creationId="{EFF50C0F-49A3-45DE-9AF7-F058AB3D7B03}"/>
          </ac:spMkLst>
        </pc:spChg>
        <pc:spChg chg="add mod">
          <ac:chgData name="Leonardo Marino" userId="c68ea51b-7b68-4a00-8128-cb363efa7329" providerId="ADAL" clId="{7481A666-63CA-4999-A97C-9EF01EFCE145}" dt="2022-03-22T09:29:10.351" v="25159" actId="1036"/>
          <ac:spMkLst>
            <pc:docMk/>
            <pc:sldMk cId="2578640013" sldId="410"/>
            <ac:spMk id="19" creationId="{FEC72BBD-06E7-4DE6-AB97-88C6D9D571B2}"/>
          </ac:spMkLst>
        </pc:spChg>
        <pc:spChg chg="mod">
          <ac:chgData name="Leonardo Marino" userId="c68ea51b-7b68-4a00-8128-cb363efa7329" providerId="ADAL" clId="{7481A666-63CA-4999-A97C-9EF01EFCE145}" dt="2022-03-22T09:29:10.351" v="25159" actId="1036"/>
          <ac:spMkLst>
            <pc:docMk/>
            <pc:sldMk cId="2578640013" sldId="410"/>
            <ac:spMk id="20" creationId="{E13A4B3E-61D3-4F1F-8BD8-FEF6597E4765}"/>
          </ac:spMkLst>
        </pc:spChg>
        <pc:spChg chg="del mod">
          <ac:chgData name="Leonardo Marino" userId="c68ea51b-7b68-4a00-8128-cb363efa7329" providerId="ADAL" clId="{7481A666-63CA-4999-A97C-9EF01EFCE145}" dt="2022-03-21T21:00:02.539" v="20124" actId="478"/>
          <ac:spMkLst>
            <pc:docMk/>
            <pc:sldMk cId="2578640013" sldId="410"/>
            <ac:spMk id="22" creationId="{B0B5551F-0F58-4017-AE32-15D15139B1C3}"/>
          </ac:spMkLst>
        </pc:spChg>
        <pc:spChg chg="mod">
          <ac:chgData name="Leonardo Marino" userId="c68ea51b-7b68-4a00-8128-cb363efa7329" providerId="ADAL" clId="{7481A666-63CA-4999-A97C-9EF01EFCE145}" dt="2022-03-22T09:29:10.351" v="25159" actId="1036"/>
          <ac:spMkLst>
            <pc:docMk/>
            <pc:sldMk cId="2578640013" sldId="410"/>
            <ac:spMk id="23" creationId="{1A762937-98D6-4911-9FA5-068982A4572B}"/>
          </ac:spMkLst>
        </pc:spChg>
        <pc:spChg chg="mod">
          <ac:chgData name="Leonardo Marino" userId="c68ea51b-7b68-4a00-8128-cb363efa7329" providerId="ADAL" clId="{7481A666-63CA-4999-A97C-9EF01EFCE145}" dt="2022-03-22T09:29:10.351" v="25159" actId="1036"/>
          <ac:spMkLst>
            <pc:docMk/>
            <pc:sldMk cId="2578640013" sldId="410"/>
            <ac:spMk id="25" creationId="{5BF094D5-735D-4890-AAF3-D7B1178E2C34}"/>
          </ac:spMkLst>
        </pc:spChg>
        <pc:picChg chg="mod">
          <ac:chgData name="Leonardo Marino" userId="c68ea51b-7b68-4a00-8128-cb363efa7329" providerId="ADAL" clId="{7481A666-63CA-4999-A97C-9EF01EFCE145}" dt="2022-03-22T09:29:10.351" v="25159" actId="1036"/>
          <ac:picMkLst>
            <pc:docMk/>
            <pc:sldMk cId="2578640013" sldId="410"/>
            <ac:picMk id="3" creationId="{D80BAF6D-8C0E-4733-88BC-6BB2803E15C1}"/>
          </ac:picMkLst>
        </pc:picChg>
        <pc:picChg chg="mod">
          <ac:chgData name="Leonardo Marino" userId="c68ea51b-7b68-4a00-8128-cb363efa7329" providerId="ADAL" clId="{7481A666-63CA-4999-A97C-9EF01EFCE145}" dt="2022-03-22T09:29:10.351" v="25159" actId="1036"/>
          <ac:picMkLst>
            <pc:docMk/>
            <pc:sldMk cId="2578640013" sldId="410"/>
            <ac:picMk id="10" creationId="{CE2F7BD8-1BB2-4CF1-B1D0-E3A522EACB7D}"/>
          </ac:picMkLst>
        </pc:picChg>
        <pc:picChg chg="mod">
          <ac:chgData name="Leonardo Marino" userId="c68ea51b-7b68-4a00-8128-cb363efa7329" providerId="ADAL" clId="{7481A666-63CA-4999-A97C-9EF01EFCE145}" dt="2022-03-22T09:29:10.351" v="25159" actId="1036"/>
          <ac:picMkLst>
            <pc:docMk/>
            <pc:sldMk cId="2578640013" sldId="410"/>
            <ac:picMk id="12" creationId="{CC5DCD78-D02E-4D98-8ABA-30A83626C91C}"/>
          </ac:picMkLst>
        </pc:picChg>
        <pc:picChg chg="mod">
          <ac:chgData name="Leonardo Marino" userId="c68ea51b-7b68-4a00-8128-cb363efa7329" providerId="ADAL" clId="{7481A666-63CA-4999-A97C-9EF01EFCE145}" dt="2022-03-22T09:29:10.351" v="25159" actId="1036"/>
          <ac:picMkLst>
            <pc:docMk/>
            <pc:sldMk cId="2578640013" sldId="410"/>
            <ac:picMk id="14" creationId="{DFDB603F-766B-4E2B-846F-4F4352E963DB}"/>
          </ac:picMkLst>
        </pc:picChg>
        <pc:cxnChg chg="mod">
          <ac:chgData name="Leonardo Marino" userId="c68ea51b-7b68-4a00-8128-cb363efa7329" providerId="ADAL" clId="{7481A666-63CA-4999-A97C-9EF01EFCE145}" dt="2022-03-22T09:29:10.351" v="25159" actId="1036"/>
          <ac:cxnSpMkLst>
            <pc:docMk/>
            <pc:sldMk cId="2578640013" sldId="410"/>
            <ac:cxnSpMk id="24" creationId="{2464EDAF-1D31-445D-ADF5-E0979DB251DF}"/>
          </ac:cxnSpMkLst>
        </pc:cxnChg>
        <pc:cxnChg chg="mod">
          <ac:chgData name="Leonardo Marino" userId="c68ea51b-7b68-4a00-8128-cb363efa7329" providerId="ADAL" clId="{7481A666-63CA-4999-A97C-9EF01EFCE145}" dt="2022-03-22T09:29:10.351" v="25159" actId="1036"/>
          <ac:cxnSpMkLst>
            <pc:docMk/>
            <pc:sldMk cId="2578640013" sldId="410"/>
            <ac:cxnSpMk id="26" creationId="{E78C52BC-2C45-4033-B5CA-EA87DCE5D102}"/>
          </ac:cxnSpMkLst>
        </pc:cxnChg>
      </pc:sldChg>
      <pc:sldChg chg="addSp delSp modSp add mod">
        <pc:chgData name="Leonardo Marino" userId="c68ea51b-7b68-4a00-8128-cb363efa7329" providerId="ADAL" clId="{7481A666-63CA-4999-A97C-9EF01EFCE145}" dt="2022-03-22T09:30:02.570" v="25174" actId="1076"/>
        <pc:sldMkLst>
          <pc:docMk/>
          <pc:sldMk cId="4194907424" sldId="411"/>
        </pc:sldMkLst>
        <pc:spChg chg="mod">
          <ac:chgData name="Leonardo Marino" userId="c68ea51b-7b68-4a00-8128-cb363efa7329" providerId="ADAL" clId="{7481A666-63CA-4999-A97C-9EF01EFCE145}" dt="2022-03-22T08:38:31.537" v="24332" actId="14100"/>
          <ac:spMkLst>
            <pc:docMk/>
            <pc:sldMk cId="4194907424" sldId="411"/>
            <ac:spMk id="9" creationId="{8593440A-7DF2-40A8-8E08-EE767527719C}"/>
          </ac:spMkLst>
        </pc:spChg>
        <pc:spChg chg="add del mod">
          <ac:chgData name="Leonardo Marino" userId="c68ea51b-7b68-4a00-8128-cb363efa7329" providerId="ADAL" clId="{7481A666-63CA-4999-A97C-9EF01EFCE145}" dt="2022-03-22T07:24:07.431" v="23868" actId="478"/>
          <ac:spMkLst>
            <pc:docMk/>
            <pc:sldMk cId="4194907424" sldId="411"/>
            <ac:spMk id="47" creationId="{7DC82BBA-544C-4900-AACA-A04F908161E7}"/>
          </ac:spMkLst>
        </pc:spChg>
        <pc:spChg chg="add mod">
          <ac:chgData name="Leonardo Marino" userId="c68ea51b-7b68-4a00-8128-cb363efa7329" providerId="ADAL" clId="{7481A666-63CA-4999-A97C-9EF01EFCE145}" dt="2022-03-22T07:38:10.635" v="23999" actId="1076"/>
          <ac:spMkLst>
            <pc:docMk/>
            <pc:sldMk cId="4194907424" sldId="411"/>
            <ac:spMk id="50" creationId="{48D91A38-CD4D-49E3-AE7F-A985E45C5B1F}"/>
          </ac:spMkLst>
        </pc:spChg>
        <pc:spChg chg="add del mod">
          <ac:chgData name="Leonardo Marino" userId="c68ea51b-7b68-4a00-8128-cb363efa7329" providerId="ADAL" clId="{7481A666-63CA-4999-A97C-9EF01EFCE145}" dt="2022-03-22T08:42:25.431" v="24578" actId="478"/>
          <ac:spMkLst>
            <pc:docMk/>
            <pc:sldMk cId="4194907424" sldId="411"/>
            <ac:spMk id="89" creationId="{984F3AAE-3F57-45FF-98F6-79664A616668}"/>
          </ac:spMkLst>
        </pc:spChg>
        <pc:spChg chg="add mod">
          <ac:chgData name="Leonardo Marino" userId="c68ea51b-7b68-4a00-8128-cb363efa7329" providerId="ADAL" clId="{7481A666-63CA-4999-A97C-9EF01EFCE145}" dt="2022-03-22T09:30:02.570" v="25174" actId="1076"/>
          <ac:spMkLst>
            <pc:docMk/>
            <pc:sldMk cId="4194907424" sldId="411"/>
            <ac:spMk id="90" creationId="{9C63FB0C-CF75-4C00-A7DD-A23D76352893}"/>
          </ac:spMkLst>
        </pc:spChg>
        <pc:spChg chg="add mod ord">
          <ac:chgData name="Leonardo Marino" userId="c68ea51b-7b68-4a00-8128-cb363efa7329" providerId="ADAL" clId="{7481A666-63CA-4999-A97C-9EF01EFCE145}" dt="2022-03-22T09:30:02.570" v="25174" actId="1076"/>
          <ac:spMkLst>
            <pc:docMk/>
            <pc:sldMk cId="4194907424" sldId="411"/>
            <ac:spMk id="91" creationId="{620EC3CD-6361-47C3-9FE8-C064549A2C09}"/>
          </ac:spMkLst>
        </pc:spChg>
        <pc:picChg chg="mod modCrop">
          <ac:chgData name="Leonardo Marino" userId="c68ea51b-7b68-4a00-8128-cb363efa7329" providerId="ADAL" clId="{7481A666-63CA-4999-A97C-9EF01EFCE145}" dt="2022-03-22T07:38:10.635" v="23999" actId="1076"/>
          <ac:picMkLst>
            <pc:docMk/>
            <pc:sldMk cId="4194907424" sldId="411"/>
            <ac:picMk id="3" creationId="{0DD059F0-0AC4-41DD-B65D-8A80AC41060D}"/>
          </ac:picMkLst>
        </pc:picChg>
        <pc:picChg chg="add del mod">
          <ac:chgData name="Leonardo Marino" userId="c68ea51b-7b68-4a00-8128-cb363efa7329" providerId="ADAL" clId="{7481A666-63CA-4999-A97C-9EF01EFCE145}" dt="2022-03-22T08:09:27.330" v="24052" actId="1076"/>
          <ac:picMkLst>
            <pc:docMk/>
            <pc:sldMk cId="4194907424" sldId="411"/>
            <ac:picMk id="5" creationId="{3093CF7B-2FC7-4DBA-BD00-DB498E8FC157}"/>
          </ac:picMkLst>
        </pc:picChg>
        <pc:picChg chg="add del mod">
          <ac:chgData name="Leonardo Marino" userId="c68ea51b-7b68-4a00-8128-cb363efa7329" providerId="ADAL" clId="{7481A666-63CA-4999-A97C-9EF01EFCE145}" dt="2022-03-22T07:48:07.888" v="24041" actId="478"/>
          <ac:picMkLst>
            <pc:docMk/>
            <pc:sldMk cId="4194907424" sldId="411"/>
            <ac:picMk id="7" creationId="{88AEB07B-5CD3-4273-B076-72DD2423C141}"/>
          </ac:picMkLst>
        </pc:picChg>
        <pc:picChg chg="add mod">
          <ac:chgData name="Leonardo Marino" userId="c68ea51b-7b68-4a00-8128-cb363efa7329" providerId="ADAL" clId="{7481A666-63CA-4999-A97C-9EF01EFCE145}" dt="2022-03-22T07:38:10.635" v="23999" actId="1076"/>
          <ac:picMkLst>
            <pc:docMk/>
            <pc:sldMk cId="4194907424" sldId="411"/>
            <ac:picMk id="10" creationId="{C8833D65-3D55-4FE6-8A9B-82579E1CA540}"/>
          </ac:picMkLst>
        </pc:picChg>
        <pc:picChg chg="mod modCrop">
          <ac:chgData name="Leonardo Marino" userId="c68ea51b-7b68-4a00-8128-cb363efa7329" providerId="ADAL" clId="{7481A666-63CA-4999-A97C-9EF01EFCE145}" dt="2022-03-22T07:38:10.635" v="23999" actId="1076"/>
          <ac:picMkLst>
            <pc:docMk/>
            <pc:sldMk cId="4194907424" sldId="411"/>
            <ac:picMk id="11" creationId="{7C9BA353-E6FB-46EE-ABD0-F969B7734525}"/>
          </ac:picMkLst>
        </pc:picChg>
        <pc:picChg chg="del">
          <ac:chgData name="Leonardo Marino" userId="c68ea51b-7b68-4a00-8128-cb363efa7329" providerId="ADAL" clId="{7481A666-63CA-4999-A97C-9EF01EFCE145}" dt="2022-03-22T06:55:15.761" v="23714" actId="478"/>
          <ac:picMkLst>
            <pc:docMk/>
            <pc:sldMk cId="4194907424" sldId="411"/>
            <ac:picMk id="13" creationId="{6D511470-BC82-4FAD-BB75-0AF954FAB495}"/>
          </ac:picMkLst>
        </pc:picChg>
        <pc:picChg chg="add mod">
          <ac:chgData name="Leonardo Marino" userId="c68ea51b-7b68-4a00-8128-cb363efa7329" providerId="ADAL" clId="{7481A666-63CA-4999-A97C-9EF01EFCE145}" dt="2022-03-22T07:38:10.635" v="23999" actId="1076"/>
          <ac:picMkLst>
            <pc:docMk/>
            <pc:sldMk cId="4194907424" sldId="411"/>
            <ac:picMk id="14" creationId="{62D2DF1F-26DE-42BB-832B-525EAA8BFC89}"/>
          </ac:picMkLst>
        </pc:picChg>
        <pc:picChg chg="mod modCrop">
          <ac:chgData name="Leonardo Marino" userId="c68ea51b-7b68-4a00-8128-cb363efa7329" providerId="ADAL" clId="{7481A666-63CA-4999-A97C-9EF01EFCE145}" dt="2022-03-22T07:38:10.635" v="23999" actId="1076"/>
          <ac:picMkLst>
            <pc:docMk/>
            <pc:sldMk cId="4194907424" sldId="411"/>
            <ac:picMk id="15" creationId="{DF110D4A-B942-4696-9E54-9FC436129ADC}"/>
          </ac:picMkLst>
        </pc:picChg>
        <pc:picChg chg="mod modCrop">
          <ac:chgData name="Leonardo Marino" userId="c68ea51b-7b68-4a00-8128-cb363efa7329" providerId="ADAL" clId="{7481A666-63CA-4999-A97C-9EF01EFCE145}" dt="2022-03-22T07:38:10.635" v="23999" actId="1076"/>
          <ac:picMkLst>
            <pc:docMk/>
            <pc:sldMk cId="4194907424" sldId="411"/>
            <ac:picMk id="17" creationId="{7230A3A5-4B95-4330-9339-32B6A3B42061}"/>
          </ac:picMkLst>
        </pc:picChg>
        <pc:picChg chg="add mod">
          <ac:chgData name="Leonardo Marino" userId="c68ea51b-7b68-4a00-8128-cb363efa7329" providerId="ADAL" clId="{7481A666-63CA-4999-A97C-9EF01EFCE145}" dt="2022-03-22T07:38:10.635" v="23999" actId="1076"/>
          <ac:picMkLst>
            <pc:docMk/>
            <pc:sldMk cId="4194907424" sldId="411"/>
            <ac:picMk id="18" creationId="{BDD40693-B0CB-4CE8-BB90-B61F84958D92}"/>
          </ac:picMkLst>
        </pc:picChg>
        <pc:picChg chg="del">
          <ac:chgData name="Leonardo Marino" userId="c68ea51b-7b68-4a00-8128-cb363efa7329" providerId="ADAL" clId="{7481A666-63CA-4999-A97C-9EF01EFCE145}" dt="2022-03-22T06:54:43.229" v="23713" actId="478"/>
          <ac:picMkLst>
            <pc:docMk/>
            <pc:sldMk cId="4194907424" sldId="411"/>
            <ac:picMk id="19" creationId="{71F9D5D6-9432-48F8-A818-850EB00E25A7}"/>
          </ac:picMkLst>
        </pc:picChg>
        <pc:picChg chg="mod ord">
          <ac:chgData name="Leonardo Marino" userId="c68ea51b-7b68-4a00-8128-cb363efa7329" providerId="ADAL" clId="{7481A666-63CA-4999-A97C-9EF01EFCE145}" dt="2022-03-22T08:09:27.330" v="24052" actId="1076"/>
          <ac:picMkLst>
            <pc:docMk/>
            <pc:sldMk cId="4194907424" sldId="411"/>
            <ac:picMk id="20" creationId="{E487D773-83BF-4715-9D6B-81EBE18D3816}"/>
          </ac:picMkLst>
        </pc:picChg>
        <pc:picChg chg="del">
          <ac:chgData name="Leonardo Marino" userId="c68ea51b-7b68-4a00-8128-cb363efa7329" providerId="ADAL" clId="{7481A666-63CA-4999-A97C-9EF01EFCE145}" dt="2022-03-22T07:38:20.977" v="24000" actId="478"/>
          <ac:picMkLst>
            <pc:docMk/>
            <pc:sldMk cId="4194907424" sldId="411"/>
            <ac:picMk id="23" creationId="{E467D958-3BDD-4764-AB0E-994D32547843}"/>
          </ac:picMkLst>
        </pc:picChg>
        <pc:picChg chg="add mod modCrop">
          <ac:chgData name="Leonardo Marino" userId="c68ea51b-7b68-4a00-8128-cb363efa7329" providerId="ADAL" clId="{7481A666-63CA-4999-A97C-9EF01EFCE145}" dt="2022-03-22T07:38:10.635" v="23999" actId="1076"/>
          <ac:picMkLst>
            <pc:docMk/>
            <pc:sldMk cId="4194907424" sldId="411"/>
            <ac:picMk id="24" creationId="{568E4654-2C8F-41BA-8D97-3FCB97945ED4}"/>
          </ac:picMkLst>
        </pc:picChg>
        <pc:picChg chg="add mod">
          <ac:chgData name="Leonardo Marino" userId="c68ea51b-7b68-4a00-8128-cb363efa7329" providerId="ADAL" clId="{7481A666-63CA-4999-A97C-9EF01EFCE145}" dt="2022-03-22T07:38:10.635" v="23999" actId="1076"/>
          <ac:picMkLst>
            <pc:docMk/>
            <pc:sldMk cId="4194907424" sldId="411"/>
            <ac:picMk id="42" creationId="{D781D2E4-01FA-4188-BDB4-9E71171288BA}"/>
          </ac:picMkLst>
        </pc:picChg>
        <pc:picChg chg="add mod">
          <ac:chgData name="Leonardo Marino" userId="c68ea51b-7b68-4a00-8128-cb363efa7329" providerId="ADAL" clId="{7481A666-63CA-4999-A97C-9EF01EFCE145}" dt="2022-03-22T07:38:10.635" v="23999" actId="1076"/>
          <ac:picMkLst>
            <pc:docMk/>
            <pc:sldMk cId="4194907424" sldId="411"/>
            <ac:picMk id="49" creationId="{5DC6B209-F7AD-431D-8878-5EA3701A323D}"/>
          </ac:picMkLst>
        </pc:picChg>
        <pc:picChg chg="add mod">
          <ac:chgData name="Leonardo Marino" userId="c68ea51b-7b68-4a00-8128-cb363efa7329" providerId="ADAL" clId="{7481A666-63CA-4999-A97C-9EF01EFCE145}" dt="2022-03-22T07:38:10.635" v="23999" actId="1076"/>
          <ac:picMkLst>
            <pc:docMk/>
            <pc:sldMk cId="4194907424" sldId="411"/>
            <ac:picMk id="52" creationId="{6750C187-3868-4F30-B899-410D115E0185}"/>
          </ac:picMkLst>
        </pc:picChg>
        <pc:picChg chg="add mod">
          <ac:chgData name="Leonardo Marino" userId="c68ea51b-7b68-4a00-8128-cb363efa7329" providerId="ADAL" clId="{7481A666-63CA-4999-A97C-9EF01EFCE145}" dt="2022-03-22T08:09:27.330" v="24052" actId="1076"/>
          <ac:picMkLst>
            <pc:docMk/>
            <pc:sldMk cId="4194907424" sldId="411"/>
            <ac:picMk id="54" creationId="{650EF995-45EE-403D-8810-0A657FCC783E}"/>
          </ac:picMkLst>
        </pc:picChg>
        <pc:picChg chg="add mod">
          <ac:chgData name="Leonardo Marino" userId="c68ea51b-7b68-4a00-8128-cb363efa7329" providerId="ADAL" clId="{7481A666-63CA-4999-A97C-9EF01EFCE145}" dt="2022-03-22T07:38:10.635" v="23999" actId="1076"/>
          <ac:picMkLst>
            <pc:docMk/>
            <pc:sldMk cId="4194907424" sldId="411"/>
            <ac:picMk id="56" creationId="{E30F86A6-D700-48C4-9F4E-3CE18EBCC8F9}"/>
          </ac:picMkLst>
        </pc:picChg>
        <pc:picChg chg="add mod">
          <ac:chgData name="Leonardo Marino" userId="c68ea51b-7b68-4a00-8128-cb363efa7329" providerId="ADAL" clId="{7481A666-63CA-4999-A97C-9EF01EFCE145}" dt="2022-03-22T07:38:10.635" v="23999" actId="1076"/>
          <ac:picMkLst>
            <pc:docMk/>
            <pc:sldMk cId="4194907424" sldId="411"/>
            <ac:picMk id="58" creationId="{8D772C6F-8876-4539-A497-F1D5504B0078}"/>
          </ac:picMkLst>
        </pc:picChg>
        <pc:picChg chg="add mod">
          <ac:chgData name="Leonardo Marino" userId="c68ea51b-7b68-4a00-8128-cb363efa7329" providerId="ADAL" clId="{7481A666-63CA-4999-A97C-9EF01EFCE145}" dt="2022-03-22T07:38:10.635" v="23999" actId="1076"/>
          <ac:picMkLst>
            <pc:docMk/>
            <pc:sldMk cId="4194907424" sldId="411"/>
            <ac:picMk id="60" creationId="{38A04D0B-C0D1-4CB8-A56F-07F7E27F673C}"/>
          </ac:picMkLst>
        </pc:picChg>
        <pc:picChg chg="add mod">
          <ac:chgData name="Leonardo Marino" userId="c68ea51b-7b68-4a00-8128-cb363efa7329" providerId="ADAL" clId="{7481A666-63CA-4999-A97C-9EF01EFCE145}" dt="2022-03-22T07:38:10.635" v="23999" actId="1076"/>
          <ac:picMkLst>
            <pc:docMk/>
            <pc:sldMk cId="4194907424" sldId="411"/>
            <ac:picMk id="62" creationId="{75DB3C59-8901-43A9-B33C-490C11786959}"/>
          </ac:picMkLst>
        </pc:picChg>
        <pc:picChg chg="add mod">
          <ac:chgData name="Leonardo Marino" userId="c68ea51b-7b68-4a00-8128-cb363efa7329" providerId="ADAL" clId="{7481A666-63CA-4999-A97C-9EF01EFCE145}" dt="2022-03-22T08:09:32.150" v="24053" actId="1076"/>
          <ac:picMkLst>
            <pc:docMk/>
            <pc:sldMk cId="4194907424" sldId="411"/>
            <ac:picMk id="63" creationId="{E53E4AC4-81C2-4113-A157-1719E8A8FD61}"/>
          </ac:picMkLst>
        </pc:picChg>
        <pc:picChg chg="add mod">
          <ac:chgData name="Leonardo Marino" userId="c68ea51b-7b68-4a00-8128-cb363efa7329" providerId="ADAL" clId="{7481A666-63CA-4999-A97C-9EF01EFCE145}" dt="2022-03-22T08:09:27.330" v="24052" actId="1076"/>
          <ac:picMkLst>
            <pc:docMk/>
            <pc:sldMk cId="4194907424" sldId="411"/>
            <ac:picMk id="64" creationId="{6731F7E2-FD3D-4B7E-8A65-332A7CD4D7B9}"/>
          </ac:picMkLst>
        </pc:picChg>
        <pc:picChg chg="add mod">
          <ac:chgData name="Leonardo Marino" userId="c68ea51b-7b68-4a00-8128-cb363efa7329" providerId="ADAL" clId="{7481A666-63CA-4999-A97C-9EF01EFCE145}" dt="2022-03-22T08:09:27.330" v="24052" actId="1076"/>
          <ac:picMkLst>
            <pc:docMk/>
            <pc:sldMk cId="4194907424" sldId="411"/>
            <ac:picMk id="65" creationId="{53A1E016-7C66-4CBA-A445-3CBFC511E986}"/>
          </ac:picMkLst>
        </pc:picChg>
        <pc:picChg chg="add mod">
          <ac:chgData name="Leonardo Marino" userId="c68ea51b-7b68-4a00-8128-cb363efa7329" providerId="ADAL" clId="{7481A666-63CA-4999-A97C-9EF01EFCE145}" dt="2022-03-22T08:09:27.330" v="24052" actId="1076"/>
          <ac:picMkLst>
            <pc:docMk/>
            <pc:sldMk cId="4194907424" sldId="411"/>
            <ac:picMk id="67" creationId="{34966486-FFE7-4BE1-9AB6-39B8EC629DE1}"/>
          </ac:picMkLst>
        </pc:picChg>
        <pc:picChg chg="add mod">
          <ac:chgData name="Leonardo Marino" userId="c68ea51b-7b68-4a00-8128-cb363efa7329" providerId="ADAL" clId="{7481A666-63CA-4999-A97C-9EF01EFCE145}" dt="2022-03-22T08:09:27.330" v="24052" actId="1076"/>
          <ac:picMkLst>
            <pc:docMk/>
            <pc:sldMk cId="4194907424" sldId="411"/>
            <ac:picMk id="69" creationId="{877E8D03-64A3-4D7F-A318-E81CCD2BAFD0}"/>
          </ac:picMkLst>
        </pc:picChg>
        <pc:picChg chg="add mod">
          <ac:chgData name="Leonardo Marino" userId="c68ea51b-7b68-4a00-8128-cb363efa7329" providerId="ADAL" clId="{7481A666-63CA-4999-A97C-9EF01EFCE145}" dt="2022-03-22T08:09:27.330" v="24052" actId="1076"/>
          <ac:picMkLst>
            <pc:docMk/>
            <pc:sldMk cId="4194907424" sldId="411"/>
            <ac:picMk id="71" creationId="{EE3ECA8A-71AB-46B7-8E9D-6E289F9C9EE3}"/>
          </ac:picMkLst>
        </pc:picChg>
        <pc:picChg chg="add mod">
          <ac:chgData name="Leonardo Marino" userId="c68ea51b-7b68-4a00-8128-cb363efa7329" providerId="ADAL" clId="{7481A666-63CA-4999-A97C-9EF01EFCE145}" dt="2022-03-22T08:09:27.330" v="24052" actId="1076"/>
          <ac:picMkLst>
            <pc:docMk/>
            <pc:sldMk cId="4194907424" sldId="411"/>
            <ac:picMk id="74" creationId="{ED77D774-46D2-499E-B991-9662389E2EEC}"/>
          </ac:picMkLst>
        </pc:picChg>
        <pc:picChg chg="add mod">
          <ac:chgData name="Leonardo Marino" userId="c68ea51b-7b68-4a00-8128-cb363efa7329" providerId="ADAL" clId="{7481A666-63CA-4999-A97C-9EF01EFCE145}" dt="2022-03-22T08:09:27.330" v="24052" actId="1076"/>
          <ac:picMkLst>
            <pc:docMk/>
            <pc:sldMk cId="4194907424" sldId="411"/>
            <ac:picMk id="76" creationId="{C5F2111D-2213-472F-9FC6-990D83AF83C2}"/>
          </ac:picMkLst>
        </pc:picChg>
        <pc:picChg chg="add mod">
          <ac:chgData name="Leonardo Marino" userId="c68ea51b-7b68-4a00-8128-cb363efa7329" providerId="ADAL" clId="{7481A666-63CA-4999-A97C-9EF01EFCE145}" dt="2022-03-22T08:09:27.330" v="24052" actId="1076"/>
          <ac:picMkLst>
            <pc:docMk/>
            <pc:sldMk cId="4194907424" sldId="411"/>
            <ac:picMk id="78" creationId="{0736F35A-F91C-4197-8857-BB9898137D43}"/>
          </ac:picMkLst>
        </pc:picChg>
        <pc:picChg chg="add mod">
          <ac:chgData name="Leonardo Marino" userId="c68ea51b-7b68-4a00-8128-cb363efa7329" providerId="ADAL" clId="{7481A666-63CA-4999-A97C-9EF01EFCE145}" dt="2022-03-22T08:09:27.330" v="24052" actId="1076"/>
          <ac:picMkLst>
            <pc:docMk/>
            <pc:sldMk cId="4194907424" sldId="411"/>
            <ac:picMk id="80" creationId="{181C7A7F-FF86-4EFA-9333-0DEEDA764812}"/>
          </ac:picMkLst>
        </pc:picChg>
        <pc:picChg chg="add mod">
          <ac:chgData name="Leonardo Marino" userId="c68ea51b-7b68-4a00-8128-cb363efa7329" providerId="ADAL" clId="{7481A666-63CA-4999-A97C-9EF01EFCE145}" dt="2022-03-22T08:09:27.330" v="24052" actId="1076"/>
          <ac:picMkLst>
            <pc:docMk/>
            <pc:sldMk cId="4194907424" sldId="411"/>
            <ac:picMk id="83" creationId="{2C6B5B92-F1D8-4A9E-BAB5-21054A0FB2AF}"/>
          </ac:picMkLst>
        </pc:picChg>
        <pc:picChg chg="add mod">
          <ac:chgData name="Leonardo Marino" userId="c68ea51b-7b68-4a00-8128-cb363efa7329" providerId="ADAL" clId="{7481A666-63CA-4999-A97C-9EF01EFCE145}" dt="2022-03-22T08:09:35.772" v="24054" actId="1076"/>
          <ac:picMkLst>
            <pc:docMk/>
            <pc:sldMk cId="4194907424" sldId="411"/>
            <ac:picMk id="85" creationId="{72846841-528E-42FA-89A6-FCD82EAB707B}"/>
          </ac:picMkLst>
        </pc:picChg>
        <pc:picChg chg="add mod">
          <ac:chgData name="Leonardo Marino" userId="c68ea51b-7b68-4a00-8128-cb363efa7329" providerId="ADAL" clId="{7481A666-63CA-4999-A97C-9EF01EFCE145}" dt="2022-03-22T08:09:27.330" v="24052" actId="1076"/>
          <ac:picMkLst>
            <pc:docMk/>
            <pc:sldMk cId="4194907424" sldId="411"/>
            <ac:picMk id="87" creationId="{E4D927B4-9F1E-4422-8A41-9B738B0D50FB}"/>
          </ac:picMkLst>
        </pc:picChg>
        <pc:picChg chg="add mod">
          <ac:chgData name="Leonardo Marino" userId="c68ea51b-7b68-4a00-8128-cb363efa7329" providerId="ADAL" clId="{7481A666-63CA-4999-A97C-9EF01EFCE145}" dt="2022-03-22T09:30:02.570" v="25174" actId="1076"/>
          <ac:picMkLst>
            <pc:docMk/>
            <pc:sldMk cId="4194907424" sldId="411"/>
            <ac:picMk id="88" creationId="{B9A94750-0220-4DCA-B421-EB359B4D8D29}"/>
          </ac:picMkLst>
        </pc:picChg>
        <pc:cxnChg chg="add mod">
          <ac:chgData name="Leonardo Marino" userId="c68ea51b-7b68-4a00-8128-cb363efa7329" providerId="ADAL" clId="{7481A666-63CA-4999-A97C-9EF01EFCE145}" dt="2022-03-22T07:38:10.635" v="23999" actId="1076"/>
          <ac:cxnSpMkLst>
            <pc:docMk/>
            <pc:sldMk cId="4194907424" sldId="411"/>
            <ac:cxnSpMk id="25" creationId="{21A0DCC0-A85A-4FDA-AE8B-C797B380491F}"/>
          </ac:cxnSpMkLst>
        </pc:cxnChg>
        <pc:cxnChg chg="add mod">
          <ac:chgData name="Leonardo Marino" userId="c68ea51b-7b68-4a00-8128-cb363efa7329" providerId="ADAL" clId="{7481A666-63CA-4999-A97C-9EF01EFCE145}" dt="2022-03-22T07:38:10.635" v="23999" actId="1076"/>
          <ac:cxnSpMkLst>
            <pc:docMk/>
            <pc:sldMk cId="4194907424" sldId="411"/>
            <ac:cxnSpMk id="28" creationId="{4056F1F8-1DE4-4415-B207-D370B83B21A7}"/>
          </ac:cxnSpMkLst>
        </pc:cxnChg>
        <pc:cxnChg chg="add mod">
          <ac:chgData name="Leonardo Marino" userId="c68ea51b-7b68-4a00-8128-cb363efa7329" providerId="ADAL" clId="{7481A666-63CA-4999-A97C-9EF01EFCE145}" dt="2022-03-22T07:38:10.635" v="23999" actId="1076"/>
          <ac:cxnSpMkLst>
            <pc:docMk/>
            <pc:sldMk cId="4194907424" sldId="411"/>
            <ac:cxnSpMk id="31" creationId="{34CCD81C-4418-4D77-A628-1ED4A0A8311B}"/>
          </ac:cxnSpMkLst>
        </pc:cxnChg>
        <pc:cxnChg chg="add mod">
          <ac:chgData name="Leonardo Marino" userId="c68ea51b-7b68-4a00-8128-cb363efa7329" providerId="ADAL" clId="{7481A666-63CA-4999-A97C-9EF01EFCE145}" dt="2022-03-22T07:38:10.635" v="23999" actId="1076"/>
          <ac:cxnSpMkLst>
            <pc:docMk/>
            <pc:sldMk cId="4194907424" sldId="411"/>
            <ac:cxnSpMk id="40" creationId="{737192ED-3FFC-4EBC-88CC-312BFED6D73E}"/>
          </ac:cxnSpMkLst>
        </pc:cxnChg>
        <pc:cxnChg chg="add mod">
          <ac:chgData name="Leonardo Marino" userId="c68ea51b-7b68-4a00-8128-cb363efa7329" providerId="ADAL" clId="{7481A666-63CA-4999-A97C-9EF01EFCE145}" dt="2022-03-22T08:09:27.330" v="24052" actId="1076"/>
          <ac:cxnSpMkLst>
            <pc:docMk/>
            <pc:sldMk cId="4194907424" sldId="411"/>
            <ac:cxnSpMk id="72" creationId="{4F1E852F-C962-4785-A008-7CF6FE31B86E}"/>
          </ac:cxnSpMkLst>
        </pc:cxnChg>
        <pc:cxnChg chg="add mod">
          <ac:chgData name="Leonardo Marino" userId="c68ea51b-7b68-4a00-8128-cb363efa7329" providerId="ADAL" clId="{7481A666-63CA-4999-A97C-9EF01EFCE145}" dt="2022-03-22T08:09:27.330" v="24052" actId="1076"/>
          <ac:cxnSpMkLst>
            <pc:docMk/>
            <pc:sldMk cId="4194907424" sldId="411"/>
            <ac:cxnSpMk id="81" creationId="{47F9A262-9837-4CD8-9BB9-EA885833A2D3}"/>
          </ac:cxnSpMkLst>
        </pc:cxn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66DFA2B-42E7-483C-89A7-B63D17235420}" type="datetimeFigureOut">
              <a:rPr lang="en-GB" smtClean="0"/>
              <a:t>22/03/2022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A26957-3063-4AF5-9C10-771E4439D98E}" type="slidenum">
              <a:rPr lang="en-GB" smtClean="0"/>
              <a:t>‹#›</a:t>
            </a:fld>
            <a:endParaRPr lang="en-GB"/>
          </a:p>
        </p:txBody>
      </p:sp>
    </p:spTree>
    <p:extLst>
      <p:ext uri="{BB962C8B-B14F-4D97-AF65-F5344CB8AC3E}">
        <p14:creationId xmlns:p14="http://schemas.microsoft.com/office/powerpoint/2010/main" val="39669946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The idea we discussed with Laura before she left was to give a practical presentation in a similar way to what we did with videos at the last SIG-Marcomms.</a:t>
            </a:r>
          </a:p>
        </p:txBody>
      </p:sp>
      <p:sp>
        <p:nvSpPr>
          <p:cNvPr id="4" name="Slide Number Placeholder 3"/>
          <p:cNvSpPr>
            <a:spLocks noGrp="1"/>
          </p:cNvSpPr>
          <p:nvPr>
            <p:ph type="sldNum" sz="quarter" idx="5"/>
          </p:nvPr>
        </p:nvSpPr>
        <p:spPr/>
        <p:txBody>
          <a:bodyPr/>
          <a:lstStyle/>
          <a:p>
            <a:fld id="{EAA26957-3063-4AF5-9C10-771E4439D98E}" type="slidenum">
              <a:rPr lang="en-GB" smtClean="0"/>
              <a:t>1</a:t>
            </a:fld>
            <a:endParaRPr lang="en-GB"/>
          </a:p>
        </p:txBody>
      </p:sp>
    </p:spTree>
    <p:extLst>
      <p:ext uri="{BB962C8B-B14F-4D97-AF65-F5344CB8AC3E}">
        <p14:creationId xmlns:p14="http://schemas.microsoft.com/office/powerpoint/2010/main" val="2059883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10</a:t>
            </a:fld>
            <a:endParaRPr lang="en-GB"/>
          </a:p>
        </p:txBody>
      </p:sp>
    </p:spTree>
    <p:extLst>
      <p:ext uri="{BB962C8B-B14F-4D97-AF65-F5344CB8AC3E}">
        <p14:creationId xmlns:p14="http://schemas.microsoft.com/office/powerpoint/2010/main" val="364486292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11</a:t>
            </a:fld>
            <a:endParaRPr lang="en-GB"/>
          </a:p>
        </p:txBody>
      </p:sp>
    </p:spTree>
    <p:extLst>
      <p:ext uri="{BB962C8B-B14F-4D97-AF65-F5344CB8AC3E}">
        <p14:creationId xmlns:p14="http://schemas.microsoft.com/office/powerpoint/2010/main" val="179466292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12</a:t>
            </a:fld>
            <a:endParaRPr lang="en-GB"/>
          </a:p>
        </p:txBody>
      </p:sp>
    </p:spTree>
    <p:extLst>
      <p:ext uri="{BB962C8B-B14F-4D97-AF65-F5344CB8AC3E}">
        <p14:creationId xmlns:p14="http://schemas.microsoft.com/office/powerpoint/2010/main" val="33818402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13</a:t>
            </a:fld>
            <a:endParaRPr lang="en-GB"/>
          </a:p>
        </p:txBody>
      </p:sp>
    </p:spTree>
    <p:extLst>
      <p:ext uri="{BB962C8B-B14F-4D97-AF65-F5344CB8AC3E}">
        <p14:creationId xmlns:p14="http://schemas.microsoft.com/office/powerpoint/2010/main" val="380048064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14</a:t>
            </a:fld>
            <a:endParaRPr lang="en-GB"/>
          </a:p>
        </p:txBody>
      </p:sp>
    </p:spTree>
    <p:extLst>
      <p:ext uri="{BB962C8B-B14F-4D97-AF65-F5344CB8AC3E}">
        <p14:creationId xmlns:p14="http://schemas.microsoft.com/office/powerpoint/2010/main" val="57560783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15</a:t>
            </a:fld>
            <a:endParaRPr lang="en-GB"/>
          </a:p>
        </p:txBody>
      </p:sp>
    </p:spTree>
    <p:extLst>
      <p:ext uri="{BB962C8B-B14F-4D97-AF65-F5344CB8AC3E}">
        <p14:creationId xmlns:p14="http://schemas.microsoft.com/office/powerpoint/2010/main" val="413232373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16</a:t>
            </a:fld>
            <a:endParaRPr lang="en-GB"/>
          </a:p>
        </p:txBody>
      </p:sp>
    </p:spTree>
    <p:extLst>
      <p:ext uri="{BB962C8B-B14F-4D97-AF65-F5344CB8AC3E}">
        <p14:creationId xmlns:p14="http://schemas.microsoft.com/office/powerpoint/2010/main" val="34141283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17</a:t>
            </a:fld>
            <a:endParaRPr lang="en-GB"/>
          </a:p>
        </p:txBody>
      </p:sp>
    </p:spTree>
    <p:extLst>
      <p:ext uri="{BB962C8B-B14F-4D97-AF65-F5344CB8AC3E}">
        <p14:creationId xmlns:p14="http://schemas.microsoft.com/office/powerpoint/2010/main" val="85724371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18</a:t>
            </a:fld>
            <a:endParaRPr lang="en-GB"/>
          </a:p>
        </p:txBody>
      </p:sp>
    </p:spTree>
    <p:extLst>
      <p:ext uri="{BB962C8B-B14F-4D97-AF65-F5344CB8AC3E}">
        <p14:creationId xmlns:p14="http://schemas.microsoft.com/office/powerpoint/2010/main" val="425457282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19</a:t>
            </a:fld>
            <a:endParaRPr lang="en-GB"/>
          </a:p>
        </p:txBody>
      </p:sp>
    </p:spTree>
    <p:extLst>
      <p:ext uri="{BB962C8B-B14F-4D97-AF65-F5344CB8AC3E}">
        <p14:creationId xmlns:p14="http://schemas.microsoft.com/office/powerpoint/2010/main" val="394727410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2</a:t>
            </a:fld>
            <a:endParaRPr lang="en-GB"/>
          </a:p>
        </p:txBody>
      </p:sp>
    </p:spTree>
    <p:extLst>
      <p:ext uri="{BB962C8B-B14F-4D97-AF65-F5344CB8AC3E}">
        <p14:creationId xmlns:p14="http://schemas.microsoft.com/office/powerpoint/2010/main" val="334810364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20</a:t>
            </a:fld>
            <a:endParaRPr lang="en-GB"/>
          </a:p>
        </p:txBody>
      </p:sp>
    </p:spTree>
    <p:extLst>
      <p:ext uri="{BB962C8B-B14F-4D97-AF65-F5344CB8AC3E}">
        <p14:creationId xmlns:p14="http://schemas.microsoft.com/office/powerpoint/2010/main" val="414634863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21</a:t>
            </a:fld>
            <a:endParaRPr lang="en-GB"/>
          </a:p>
        </p:txBody>
      </p:sp>
    </p:spTree>
    <p:extLst>
      <p:ext uri="{BB962C8B-B14F-4D97-AF65-F5344CB8AC3E}">
        <p14:creationId xmlns:p14="http://schemas.microsoft.com/office/powerpoint/2010/main" val="22765223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22</a:t>
            </a:fld>
            <a:endParaRPr lang="en-GB"/>
          </a:p>
        </p:txBody>
      </p:sp>
    </p:spTree>
    <p:extLst>
      <p:ext uri="{BB962C8B-B14F-4D97-AF65-F5344CB8AC3E}">
        <p14:creationId xmlns:p14="http://schemas.microsoft.com/office/powerpoint/2010/main" val="1162833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23</a:t>
            </a:fld>
            <a:endParaRPr lang="en-GB"/>
          </a:p>
        </p:txBody>
      </p:sp>
    </p:spTree>
    <p:extLst>
      <p:ext uri="{BB962C8B-B14F-4D97-AF65-F5344CB8AC3E}">
        <p14:creationId xmlns:p14="http://schemas.microsoft.com/office/powerpoint/2010/main" val="25149199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24</a:t>
            </a:fld>
            <a:endParaRPr lang="en-GB"/>
          </a:p>
        </p:txBody>
      </p:sp>
    </p:spTree>
    <p:extLst>
      <p:ext uri="{BB962C8B-B14F-4D97-AF65-F5344CB8AC3E}">
        <p14:creationId xmlns:p14="http://schemas.microsoft.com/office/powerpoint/2010/main" val="202924607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25</a:t>
            </a:fld>
            <a:endParaRPr lang="en-GB"/>
          </a:p>
        </p:txBody>
      </p:sp>
    </p:spTree>
    <p:extLst>
      <p:ext uri="{BB962C8B-B14F-4D97-AF65-F5344CB8AC3E}">
        <p14:creationId xmlns:p14="http://schemas.microsoft.com/office/powerpoint/2010/main" val="366461947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26</a:t>
            </a:fld>
            <a:endParaRPr lang="en-GB"/>
          </a:p>
        </p:txBody>
      </p:sp>
    </p:spTree>
    <p:extLst>
      <p:ext uri="{BB962C8B-B14F-4D97-AF65-F5344CB8AC3E}">
        <p14:creationId xmlns:p14="http://schemas.microsoft.com/office/powerpoint/2010/main" val="37566386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27</a:t>
            </a:fld>
            <a:endParaRPr lang="en-GB"/>
          </a:p>
        </p:txBody>
      </p:sp>
    </p:spTree>
    <p:extLst>
      <p:ext uri="{BB962C8B-B14F-4D97-AF65-F5344CB8AC3E}">
        <p14:creationId xmlns:p14="http://schemas.microsoft.com/office/powerpoint/2010/main" val="108011295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28</a:t>
            </a:fld>
            <a:endParaRPr lang="en-GB"/>
          </a:p>
        </p:txBody>
      </p:sp>
    </p:spTree>
    <p:extLst>
      <p:ext uri="{BB962C8B-B14F-4D97-AF65-F5344CB8AC3E}">
        <p14:creationId xmlns:p14="http://schemas.microsoft.com/office/powerpoint/2010/main" val="18959669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Probably most YouTube tutorials are also better than my presentation! – But this can be a start.</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Seek help - There is always someone in the community that can help you through that issue - Including me of course.</a:t>
            </a:r>
          </a:p>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29</a:t>
            </a:fld>
            <a:endParaRPr lang="en-GB"/>
          </a:p>
        </p:txBody>
      </p:sp>
    </p:spTree>
    <p:extLst>
      <p:ext uri="{BB962C8B-B14F-4D97-AF65-F5344CB8AC3E}">
        <p14:creationId xmlns:p14="http://schemas.microsoft.com/office/powerpoint/2010/main" val="40183933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3</a:t>
            </a:fld>
            <a:endParaRPr lang="en-GB"/>
          </a:p>
        </p:txBody>
      </p:sp>
    </p:spTree>
    <p:extLst>
      <p:ext uri="{BB962C8B-B14F-4D97-AF65-F5344CB8AC3E}">
        <p14:creationId xmlns:p14="http://schemas.microsoft.com/office/powerpoint/2010/main" val="1959490225"/>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dirty="0"/>
              <a:t>Hope I gave you some ideas and sparked some thought. Now off to speed date session for further discussion.</a:t>
            </a:r>
          </a:p>
          <a:p>
            <a:endParaRPr lang="en-GB" dirty="0"/>
          </a:p>
        </p:txBody>
      </p:sp>
      <p:sp>
        <p:nvSpPr>
          <p:cNvPr id="4" name="Slide Number Placeholder 3"/>
          <p:cNvSpPr>
            <a:spLocks noGrp="1"/>
          </p:cNvSpPr>
          <p:nvPr>
            <p:ph type="sldNum" sz="quarter" idx="5"/>
          </p:nvPr>
        </p:nvSpPr>
        <p:spPr/>
        <p:txBody>
          <a:bodyPr/>
          <a:lstStyle/>
          <a:p>
            <a:fld id="{EAA26957-3063-4AF5-9C10-771E4439D98E}" type="slidenum">
              <a:rPr lang="en-GB" smtClean="0"/>
              <a:t>30</a:t>
            </a:fld>
            <a:endParaRPr lang="en-GB"/>
          </a:p>
        </p:txBody>
      </p:sp>
    </p:spTree>
    <p:extLst>
      <p:ext uri="{BB962C8B-B14F-4D97-AF65-F5344CB8AC3E}">
        <p14:creationId xmlns:p14="http://schemas.microsoft.com/office/powerpoint/2010/main" val="15321520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GB" sz="1200" b="0" dirty="0"/>
              <a:t>- Dashboards are also about distilling complexity into something simple and easy to understand.</a:t>
            </a:r>
          </a:p>
          <a:p>
            <a:pPr marL="0" indent="0">
              <a:buNone/>
            </a:pPr>
            <a:endParaRPr lang="en-GB" sz="1200" b="0" dirty="0"/>
          </a:p>
          <a:p>
            <a:pPr marL="0" indent="0">
              <a:buNone/>
            </a:pPr>
            <a:r>
              <a:rPr lang="en-GB" sz="1200" b="0" dirty="0"/>
              <a:t>- Btw, I’m not an expert either ;) Just trying to give an overview based on my personal experience with dashboards and to spark some thoughts and discussions.</a:t>
            </a:r>
          </a:p>
        </p:txBody>
      </p:sp>
      <p:sp>
        <p:nvSpPr>
          <p:cNvPr id="4" name="Slide Number Placeholder 3"/>
          <p:cNvSpPr>
            <a:spLocks noGrp="1"/>
          </p:cNvSpPr>
          <p:nvPr>
            <p:ph type="sldNum" sz="quarter" idx="10"/>
          </p:nvPr>
        </p:nvSpPr>
        <p:spPr/>
        <p:txBody>
          <a:bodyPr/>
          <a:lstStyle/>
          <a:p>
            <a:fld id="{EAA26957-3063-4AF5-9C10-771E4439D98E}" type="slidenum">
              <a:rPr lang="en-GB" smtClean="0"/>
              <a:t>4</a:t>
            </a:fld>
            <a:endParaRPr lang="en-GB"/>
          </a:p>
        </p:txBody>
      </p:sp>
    </p:spTree>
    <p:extLst>
      <p:ext uri="{BB962C8B-B14F-4D97-AF65-F5344CB8AC3E}">
        <p14:creationId xmlns:p14="http://schemas.microsoft.com/office/powerpoint/2010/main" val="4069883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5</a:t>
            </a:fld>
            <a:endParaRPr lang="en-GB"/>
          </a:p>
        </p:txBody>
      </p:sp>
    </p:spTree>
    <p:extLst>
      <p:ext uri="{BB962C8B-B14F-4D97-AF65-F5344CB8AC3E}">
        <p14:creationId xmlns:p14="http://schemas.microsoft.com/office/powerpoint/2010/main" val="6286185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6</a:t>
            </a:fld>
            <a:endParaRPr lang="en-GB"/>
          </a:p>
        </p:txBody>
      </p:sp>
    </p:spTree>
    <p:extLst>
      <p:ext uri="{BB962C8B-B14F-4D97-AF65-F5344CB8AC3E}">
        <p14:creationId xmlns:p14="http://schemas.microsoft.com/office/powerpoint/2010/main" val="110490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7</a:t>
            </a:fld>
            <a:endParaRPr lang="en-GB"/>
          </a:p>
        </p:txBody>
      </p:sp>
    </p:spTree>
    <p:extLst>
      <p:ext uri="{BB962C8B-B14F-4D97-AF65-F5344CB8AC3E}">
        <p14:creationId xmlns:p14="http://schemas.microsoft.com/office/powerpoint/2010/main" val="7497736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EAA26957-3063-4AF5-9C10-771E4439D98E}" type="slidenum">
              <a:rPr lang="en-GB" smtClean="0"/>
              <a:t>8</a:t>
            </a:fld>
            <a:endParaRPr lang="en-GB"/>
          </a:p>
        </p:txBody>
      </p:sp>
    </p:spTree>
    <p:extLst>
      <p:ext uri="{BB962C8B-B14F-4D97-AF65-F5344CB8AC3E}">
        <p14:creationId xmlns:p14="http://schemas.microsoft.com/office/powerpoint/2010/main" val="359526223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AA26957-3063-4AF5-9C10-771E4439D98E}" type="slidenum">
              <a:rPr lang="en-GB" smtClean="0"/>
              <a:t>9</a:t>
            </a:fld>
            <a:endParaRPr lang="en-GB"/>
          </a:p>
        </p:txBody>
      </p:sp>
    </p:spTree>
    <p:extLst>
      <p:ext uri="{BB962C8B-B14F-4D97-AF65-F5344CB8AC3E}">
        <p14:creationId xmlns:p14="http://schemas.microsoft.com/office/powerpoint/2010/main" val="31939862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4.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5.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6.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7.jp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8.jp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9.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1.jp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3.jp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4.jp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5.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6.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7.jp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8.jp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9.jp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0.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rotWithShape="1">
          <a:blip r:embed="rId2">
            <a:extLst>
              <a:ext uri="{28A0092B-C50C-407E-A947-70E740481C1C}">
                <a14:useLocalDpi xmlns:a14="http://schemas.microsoft.com/office/drawing/2010/main" val="0"/>
              </a:ext>
            </a:extLst>
          </a:blip>
          <a:srcRect l="34639"/>
          <a:stretch/>
        </p:blipFill>
        <p:spPr>
          <a:xfrm>
            <a:off x="10319656" y="0"/>
            <a:ext cx="1872343"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6"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8"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lvl1pPr>
              <a:defRPr>
                <a:solidFill>
                  <a:srgbClr val="065081"/>
                </a:solidFill>
              </a:defRPr>
            </a:lvl1pPr>
          </a:lstStyle>
          <a:p>
            <a:r>
              <a:rPr lang="en-US" dirty="0"/>
              <a:t>Click to edit Master title style</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9" name="Slide Number Placeholder 3"/>
          <p:cNvSpPr>
            <a:spLocks noGrp="1"/>
          </p:cNvSpPr>
          <p:nvPr>
            <p:ph type="sldNum" sz="quarter" idx="4"/>
          </p:nvPr>
        </p:nvSpPr>
        <p:spPr>
          <a:xfrm>
            <a:off x="8498510" y="6296937"/>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340795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758571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6196545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9" name="Picture 8"/>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13320551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8" name="Picture 7"/>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1"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85503460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80888945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58810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2342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92707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5630975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40631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3"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pic>
        <p:nvPicPr>
          <p:cNvPr id="4" name="Picture 3"/>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5248701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8068410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904316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12970754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65982149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54879"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82821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8837511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55418"/>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0563594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4588097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9543991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8"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32925381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0009267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3748" y="-8626"/>
            <a:ext cx="2868252" cy="6866709"/>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4289312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10"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09778270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8"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47692330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655862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90968"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5" name="Picture 4"/>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7"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9"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161260885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327386" y="0"/>
            <a:ext cx="2864614" cy="6858000"/>
          </a:xfrm>
          <a:prstGeom prst="rect">
            <a:avLst/>
          </a:prstGeom>
        </p:spPr>
      </p:pic>
      <p:sp>
        <p:nvSpPr>
          <p:cNvPr id="2" name="Title 1"/>
          <p:cNvSpPr>
            <a:spLocks noGrp="1"/>
          </p:cNvSpPr>
          <p:nvPr>
            <p:ph type="title"/>
          </p:nvPr>
        </p:nvSpPr>
        <p:spPr/>
        <p:txBody>
          <a:bodyPr/>
          <a:lstStyle/>
          <a:p>
            <a:r>
              <a:rPr lang="en-US"/>
              <a:t>Click to edit Master title style</a:t>
            </a:r>
            <a:endParaRPr lang="en-GB"/>
          </a:p>
        </p:txBody>
      </p:sp>
      <p:pic>
        <p:nvPicPr>
          <p:cNvPr id="6" name="Picture 5"/>
          <p:cNvPicPr>
            <a:picLocks noChangeAspect="1"/>
          </p:cNvPicPr>
          <p:nvPr userDrawn="1"/>
        </p:nvPicPr>
        <p:blipFill rotWithShape="1">
          <a:blip r:embed="rId3" cstate="print">
            <a:extLst>
              <a:ext uri="{28A0092B-C50C-407E-A947-70E740481C1C}">
                <a14:useLocalDpi xmlns:a14="http://schemas.microsoft.com/office/drawing/2010/main" val="0"/>
              </a:ext>
            </a:extLst>
          </a:blip>
          <a:srcRect b="18335"/>
          <a:stretch/>
        </p:blipFill>
        <p:spPr>
          <a:xfrm>
            <a:off x="10787186" y="6071366"/>
            <a:ext cx="1099028" cy="511436"/>
          </a:xfrm>
          <a:prstGeom prst="rect">
            <a:avLst/>
          </a:prstGeom>
        </p:spPr>
      </p:pic>
      <p:sp>
        <p:nvSpPr>
          <p:cNvPr id="9" name="Text Placeholder 24"/>
          <p:cNvSpPr>
            <a:spLocks noGrp="1"/>
          </p:cNvSpPr>
          <p:nvPr>
            <p:ph idx="1"/>
          </p:nvPr>
        </p:nvSpPr>
        <p:spPr>
          <a:xfrm>
            <a:off x="998895" y="1428050"/>
            <a:ext cx="8633637" cy="4351338"/>
          </a:xfrm>
          <a:prstGeom prst="rect">
            <a:avLst/>
          </a:prstGeom>
        </p:spPr>
        <p:txBody>
          <a:bodyPr vert="horz" lIns="91440" tIns="45720" rIns="91440" bIns="45720" rtlCol="0">
            <a:normAutofit/>
          </a:bodyPr>
          <a:lstStyle>
            <a:lvl1pPr>
              <a:defRPr>
                <a:solidFill>
                  <a:schemeClr val="accent1">
                    <a:lumMod val="50000"/>
                  </a:schemeClr>
                </a:solidFill>
              </a:defRPr>
            </a:lvl1pPr>
            <a:lvl2pPr>
              <a:defRPr>
                <a:solidFill>
                  <a:schemeClr val="accent1">
                    <a:lumMod val="50000"/>
                  </a:schemeClr>
                </a:solidFill>
              </a:defRPr>
            </a:lvl2pPr>
            <a:lvl3pPr>
              <a:defRPr>
                <a:solidFill>
                  <a:schemeClr val="accent1">
                    <a:lumMod val="50000"/>
                  </a:schemeClr>
                </a:solidFill>
              </a:defRPr>
            </a:lvl3pPr>
            <a:lvl4pPr>
              <a:defRPr>
                <a:solidFill>
                  <a:schemeClr val="accent1">
                    <a:lumMod val="50000"/>
                  </a:schemeClr>
                </a:solidFill>
              </a:defRPr>
            </a:lvl4pPr>
            <a:lvl5pPr>
              <a:defRPr>
                <a:solidFill>
                  <a:schemeClr val="accent1">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7"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
        <p:nvSpPr>
          <p:cNvPr id="10"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Tree>
    <p:extLst>
      <p:ext uri="{BB962C8B-B14F-4D97-AF65-F5344CB8AC3E}">
        <p14:creationId xmlns:p14="http://schemas.microsoft.com/office/powerpoint/2010/main" val="27420653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98895" y="705164"/>
            <a:ext cx="9894723" cy="430909"/>
          </a:xfrm>
          <a:prstGeom prst="rect">
            <a:avLst/>
          </a:prstGeom>
        </p:spPr>
        <p:txBody>
          <a:bodyPr vert="horz" lIns="91440" tIns="45720" rIns="91440" bIns="45720" rtlCol="0" anchor="ctr">
            <a:normAutofit/>
          </a:bodyPr>
          <a:lstStyle/>
          <a:p>
            <a:r>
              <a:rPr lang="en-US" dirty="0"/>
              <a:t>Click to edit Master title style</a:t>
            </a:r>
            <a:endParaRPr lang="en-GB" dirty="0"/>
          </a:p>
        </p:txBody>
      </p:sp>
      <p:sp>
        <p:nvSpPr>
          <p:cNvPr id="3" name="Text Placeholder 2"/>
          <p:cNvSpPr>
            <a:spLocks noGrp="1"/>
          </p:cNvSpPr>
          <p:nvPr>
            <p:ph type="body" idx="1"/>
          </p:nvPr>
        </p:nvSpPr>
        <p:spPr>
          <a:xfrm>
            <a:off x="998895" y="1353031"/>
            <a:ext cx="807285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5" name="Slide Number Placeholder 3"/>
          <p:cNvSpPr>
            <a:spLocks noGrp="1"/>
          </p:cNvSpPr>
          <p:nvPr>
            <p:ph type="sldNum" sz="quarter" idx="4"/>
          </p:nvPr>
        </p:nvSpPr>
        <p:spPr>
          <a:xfrm>
            <a:off x="8498510" y="6283080"/>
            <a:ext cx="670560" cy="332052"/>
          </a:xfrm>
          <a:prstGeom prst="rect">
            <a:avLst/>
          </a:prstGeom>
        </p:spPr>
        <p:txBody>
          <a:bodyPr vert="horz" lIns="91440" tIns="45720" rIns="91440" bIns="45720" rtlCol="0" anchor="ctr"/>
          <a:lstStyle>
            <a:lvl1pPr algn="r">
              <a:defRPr sz="1200">
                <a:solidFill>
                  <a:schemeClr val="tx1">
                    <a:tint val="75000"/>
                  </a:schemeClr>
                </a:solidFill>
                <a:latin typeface="+mn-lt"/>
              </a:defRPr>
            </a:lvl1pPr>
          </a:lstStyle>
          <a:p>
            <a:fld id="{83EB0FA4-9B1C-4D6B-AF0A-97437B69127A}" type="slidenum">
              <a:rPr lang="en-GB" smtClean="0"/>
              <a:pPr/>
              <a:t>‹#›</a:t>
            </a:fld>
            <a:r>
              <a:rPr lang="en-GB" dirty="0"/>
              <a:t>     |</a:t>
            </a:r>
          </a:p>
        </p:txBody>
      </p:sp>
      <p:sp>
        <p:nvSpPr>
          <p:cNvPr id="6" name="Text Placeholder 6"/>
          <p:cNvSpPr txBox="1">
            <a:spLocks/>
          </p:cNvSpPr>
          <p:nvPr userDrawn="1"/>
        </p:nvSpPr>
        <p:spPr>
          <a:xfrm>
            <a:off x="8785191" y="6317559"/>
            <a:ext cx="1532963" cy="34067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r"/>
            <a:r>
              <a:rPr lang="en-US" sz="1200" dirty="0">
                <a:solidFill>
                  <a:srgbClr val="03435F"/>
                </a:solidFill>
                <a:latin typeface="+mn-lt"/>
              </a:rPr>
              <a:t>www.geant.org</a:t>
            </a:r>
            <a:endParaRPr lang="en-GB" sz="1200" dirty="0">
              <a:solidFill>
                <a:srgbClr val="03435F"/>
              </a:solidFill>
              <a:latin typeface="+mn-lt"/>
            </a:endParaRPr>
          </a:p>
        </p:txBody>
      </p:sp>
    </p:spTree>
  </p:cSld>
  <p:clrMap bg1="lt1" tx1="dk1" bg2="lt2" tx2="dk2" accent1="accent1" accent2="accent2" accent3="accent3" accent4="accent4" accent5="accent5" accent6="accent6" hlink="hlink" folHlink="folHlink"/>
  <p:sldLayoutIdLst>
    <p:sldLayoutId id="2147483657" r:id="rId1"/>
    <p:sldLayoutId id="2147483658" r:id="rId2"/>
    <p:sldLayoutId id="2147483659" r:id="rId3"/>
    <p:sldLayoutId id="2147483660" r:id="rId4"/>
    <p:sldLayoutId id="2147483661" r:id="rId5"/>
    <p:sldLayoutId id="2147483662" r:id="rId6"/>
    <p:sldLayoutId id="2147483663" r:id="rId7"/>
    <p:sldLayoutId id="2147483664" r:id="rId8"/>
    <p:sldLayoutId id="2147483665" r:id="rId9"/>
    <p:sldLayoutId id="2147483666" r:id="rId10"/>
    <p:sldLayoutId id="2147483667" r:id="rId11"/>
    <p:sldLayoutId id="2147483668" r:id="rId12"/>
    <p:sldLayoutId id="2147483669" r:id="rId13"/>
    <p:sldLayoutId id="2147483670" r:id="rId14"/>
    <p:sldLayoutId id="2147483671" r:id="rId15"/>
    <p:sldLayoutId id="2147483672" r:id="rId16"/>
    <p:sldLayoutId id="2147483673" r:id="rId17"/>
    <p:sldLayoutId id="2147483674" r:id="rId18"/>
    <p:sldLayoutId id="2147483675" r:id="rId19"/>
    <p:sldLayoutId id="2147483676" r:id="rId20"/>
    <p:sldLayoutId id="2147483677" r:id="rId21"/>
    <p:sldLayoutId id="2147483678" r:id="rId22"/>
    <p:sldLayoutId id="2147483679" r:id="rId23"/>
    <p:sldLayoutId id="2147483680" r:id="rId24"/>
    <p:sldLayoutId id="2147483681" r:id="rId25"/>
    <p:sldLayoutId id="2147483682" r:id="rId26"/>
    <p:sldLayoutId id="2147483683" r:id="rId27"/>
    <p:sldLayoutId id="2147483684" r:id="rId28"/>
    <p:sldLayoutId id="2147483685" r:id="rId29"/>
  </p:sldLayoutIdLst>
  <p:hf hdr="0" ftr="0" dt="0"/>
  <p:txStyles>
    <p:title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2.png"/></Relationships>
</file>

<file path=ppt/slides/_rels/slide10.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10.xml"/><Relationship Id="rId1" Type="http://schemas.openxmlformats.org/officeDocument/2006/relationships/slideLayout" Target="../slideLayouts/slideLayout4.xml"/><Relationship Id="rId4" Type="http://schemas.openxmlformats.org/officeDocument/2006/relationships/image" Target="../media/image77.svg"/></Relationships>
</file>

<file path=ppt/slides/_rels/slide11.xml.rels><?xml version="1.0" encoding="UTF-8" standalone="yes"?>
<Relationships xmlns="http://schemas.openxmlformats.org/package/2006/relationships"><Relationship Id="rId3" Type="http://schemas.openxmlformats.org/officeDocument/2006/relationships/image" Target="../media/image78.jpg"/><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79.jfif"/><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8" Type="http://schemas.openxmlformats.org/officeDocument/2006/relationships/image" Target="../media/image84.png"/><Relationship Id="rId13" Type="http://schemas.openxmlformats.org/officeDocument/2006/relationships/image" Target="../media/image89.png"/><Relationship Id="rId18" Type="http://schemas.openxmlformats.org/officeDocument/2006/relationships/image" Target="../media/image92.png"/><Relationship Id="rId3" Type="http://schemas.openxmlformats.org/officeDocument/2006/relationships/image" Target="../media/image61.jpg"/><Relationship Id="rId21" Type="http://schemas.openxmlformats.org/officeDocument/2006/relationships/image" Target="../media/image95.svg"/><Relationship Id="rId7" Type="http://schemas.openxmlformats.org/officeDocument/2006/relationships/image" Target="../media/image83.svg"/><Relationship Id="rId12" Type="http://schemas.openxmlformats.org/officeDocument/2006/relationships/image" Target="../media/image88.png"/><Relationship Id="rId17" Type="http://schemas.openxmlformats.org/officeDocument/2006/relationships/hyperlink" Target="https://datastudio.google.com/data" TargetMode="External"/><Relationship Id="rId2" Type="http://schemas.openxmlformats.org/officeDocument/2006/relationships/notesSlide" Target="../notesSlides/notesSlide13.xml"/><Relationship Id="rId16" Type="http://schemas.openxmlformats.org/officeDocument/2006/relationships/image" Target="../media/image91.jpg"/><Relationship Id="rId20" Type="http://schemas.openxmlformats.org/officeDocument/2006/relationships/image" Target="../media/image94.png"/><Relationship Id="rId1" Type="http://schemas.openxmlformats.org/officeDocument/2006/relationships/slideLayout" Target="../slideLayouts/slideLayout4.xml"/><Relationship Id="rId6" Type="http://schemas.openxmlformats.org/officeDocument/2006/relationships/image" Target="../media/image82.png"/><Relationship Id="rId11" Type="http://schemas.openxmlformats.org/officeDocument/2006/relationships/image" Target="../media/image87.png"/><Relationship Id="rId5" Type="http://schemas.openxmlformats.org/officeDocument/2006/relationships/image" Target="../media/image81.svg"/><Relationship Id="rId15" Type="http://schemas.openxmlformats.org/officeDocument/2006/relationships/image" Target="../media/image62.png"/><Relationship Id="rId10" Type="http://schemas.openxmlformats.org/officeDocument/2006/relationships/image" Target="../media/image86.png"/><Relationship Id="rId19" Type="http://schemas.openxmlformats.org/officeDocument/2006/relationships/image" Target="../media/image93.png"/><Relationship Id="rId4" Type="http://schemas.openxmlformats.org/officeDocument/2006/relationships/image" Target="../media/image80.png"/><Relationship Id="rId9" Type="http://schemas.openxmlformats.org/officeDocument/2006/relationships/image" Target="../media/image85.svg"/><Relationship Id="rId14" Type="http://schemas.openxmlformats.org/officeDocument/2006/relationships/image" Target="../media/image90.png"/></Relationships>
</file>

<file path=ppt/slides/_rels/slide14.xml.rels><?xml version="1.0" encoding="UTF-8" standalone="yes"?>
<Relationships xmlns="http://schemas.openxmlformats.org/package/2006/relationships"><Relationship Id="rId8" Type="http://schemas.openxmlformats.org/officeDocument/2006/relationships/image" Target="../media/image98.png"/><Relationship Id="rId3" Type="http://schemas.openxmlformats.org/officeDocument/2006/relationships/image" Target="../media/image61.jpg"/><Relationship Id="rId7" Type="http://schemas.openxmlformats.org/officeDocument/2006/relationships/image" Target="../media/image97.png"/><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96.png"/><Relationship Id="rId5" Type="http://schemas.openxmlformats.org/officeDocument/2006/relationships/image" Target="../media/image91.jpg"/><Relationship Id="rId10" Type="http://schemas.openxmlformats.org/officeDocument/2006/relationships/image" Target="../media/image100.png"/><Relationship Id="rId4" Type="http://schemas.openxmlformats.org/officeDocument/2006/relationships/image" Target="../media/image62.png"/><Relationship Id="rId9" Type="http://schemas.openxmlformats.org/officeDocument/2006/relationships/image" Target="../media/image99.png"/></Relationships>
</file>

<file path=ppt/slides/_rels/slide15.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103.png"/><Relationship Id="rId4" Type="http://schemas.openxmlformats.org/officeDocument/2006/relationships/image" Target="../media/image102.png"/></Relationships>
</file>

<file path=ppt/slides/_rels/slide16.xml.rels><?xml version="1.0" encoding="UTF-8" standalone="yes"?>
<Relationships xmlns="http://schemas.openxmlformats.org/package/2006/relationships"><Relationship Id="rId8" Type="http://schemas.openxmlformats.org/officeDocument/2006/relationships/image" Target="../media/image82.png"/><Relationship Id="rId13" Type="http://schemas.openxmlformats.org/officeDocument/2006/relationships/image" Target="../media/image87.png"/><Relationship Id="rId18" Type="http://schemas.openxmlformats.org/officeDocument/2006/relationships/image" Target="../media/image107.png"/><Relationship Id="rId3" Type="http://schemas.openxmlformats.org/officeDocument/2006/relationships/image" Target="../media/image104.png"/><Relationship Id="rId7" Type="http://schemas.openxmlformats.org/officeDocument/2006/relationships/image" Target="../media/image81.svg"/><Relationship Id="rId12" Type="http://schemas.openxmlformats.org/officeDocument/2006/relationships/image" Target="../media/image86.png"/><Relationship Id="rId17" Type="http://schemas.openxmlformats.org/officeDocument/2006/relationships/hyperlink" Target="https://www.linkedin.com/company/geantnetworks" TargetMode="External"/><Relationship Id="rId2" Type="http://schemas.openxmlformats.org/officeDocument/2006/relationships/notesSlide" Target="../notesSlides/notesSlide16.xml"/><Relationship Id="rId16" Type="http://schemas.openxmlformats.org/officeDocument/2006/relationships/hyperlink" Target="https://www.facebook.com/GEANTcommunity" TargetMode="External"/><Relationship Id="rId1" Type="http://schemas.openxmlformats.org/officeDocument/2006/relationships/slideLayout" Target="../slideLayouts/slideLayout4.xml"/><Relationship Id="rId6" Type="http://schemas.openxmlformats.org/officeDocument/2006/relationships/image" Target="../media/image80.png"/><Relationship Id="rId11" Type="http://schemas.openxmlformats.org/officeDocument/2006/relationships/image" Target="../media/image85.svg"/><Relationship Id="rId5" Type="http://schemas.openxmlformats.org/officeDocument/2006/relationships/image" Target="../media/image106.png"/><Relationship Id="rId15" Type="http://schemas.openxmlformats.org/officeDocument/2006/relationships/hyperlink" Target="https://twitter.com/GEANTnews" TargetMode="External"/><Relationship Id="rId10" Type="http://schemas.openxmlformats.org/officeDocument/2006/relationships/image" Target="../media/image84.png"/><Relationship Id="rId4" Type="http://schemas.openxmlformats.org/officeDocument/2006/relationships/image" Target="../media/image105.png"/><Relationship Id="rId9" Type="http://schemas.openxmlformats.org/officeDocument/2006/relationships/image" Target="../media/image83.svg"/><Relationship Id="rId14" Type="http://schemas.openxmlformats.org/officeDocument/2006/relationships/image" Target="../media/image88.png"/></Relationships>
</file>

<file path=ppt/slides/_rels/slide17.xml.rels><?xml version="1.0" encoding="UTF-8" standalone="yes"?>
<Relationships xmlns="http://schemas.openxmlformats.org/package/2006/relationships"><Relationship Id="rId8" Type="http://schemas.openxmlformats.org/officeDocument/2006/relationships/hyperlink" Target="https://docs.google.com/spreadsheets/d/1IC7kfWkNhUh7aPt_1Vi7QbZCZdI1N8peD6_-_9QHCyE/edit?usp=sharing" TargetMode="External"/><Relationship Id="rId3" Type="http://schemas.openxmlformats.org/officeDocument/2006/relationships/image" Target="../media/image104.png"/><Relationship Id="rId7" Type="http://schemas.openxmlformats.org/officeDocument/2006/relationships/hyperlink" Target="https://docs.google.com/spreadsheets/d/1j-XNggGxe2cOj0j8SOPNmkWa57NSphKPnPjJf_H-bmY/edit?usp=sharing" TargetMode="External"/><Relationship Id="rId2" Type="http://schemas.openxmlformats.org/officeDocument/2006/relationships/notesSlide" Target="../notesSlides/notesSlide17.xml"/><Relationship Id="rId1" Type="http://schemas.openxmlformats.org/officeDocument/2006/relationships/slideLayout" Target="../slideLayouts/slideLayout4.xml"/><Relationship Id="rId6" Type="http://schemas.openxmlformats.org/officeDocument/2006/relationships/hyperlink" Target="https://docs.google.com/spreadsheets/d/13W2Qlrn4RjtJMIEBYoYaCHpjS6QZMNgyZ8eRSycPZO8/edit?usp=sharing" TargetMode="External"/><Relationship Id="rId11" Type="http://schemas.openxmlformats.org/officeDocument/2006/relationships/image" Target="../media/image88.png"/><Relationship Id="rId5" Type="http://schemas.openxmlformats.org/officeDocument/2006/relationships/image" Target="../media/image106.png"/><Relationship Id="rId10" Type="http://schemas.openxmlformats.org/officeDocument/2006/relationships/image" Target="../media/image87.png"/><Relationship Id="rId4" Type="http://schemas.openxmlformats.org/officeDocument/2006/relationships/image" Target="../media/image105.png"/><Relationship Id="rId9" Type="http://schemas.openxmlformats.org/officeDocument/2006/relationships/image" Target="../media/image86.png"/></Relationships>
</file>

<file path=ppt/slides/_rels/slide18.xml.rels><?xml version="1.0" encoding="UTF-8" standalone="yes"?>
<Relationships xmlns="http://schemas.openxmlformats.org/package/2006/relationships"><Relationship Id="rId3" Type="http://schemas.openxmlformats.org/officeDocument/2006/relationships/image" Target="../media/image108.png"/><Relationship Id="rId7" Type="http://schemas.openxmlformats.org/officeDocument/2006/relationships/image" Target="../media/image107.png"/><Relationship Id="rId2" Type="http://schemas.openxmlformats.org/officeDocument/2006/relationships/notesSlide" Target="../notesSlides/notesSlide18.xml"/><Relationship Id="rId1" Type="http://schemas.openxmlformats.org/officeDocument/2006/relationships/slideLayout" Target="../slideLayouts/slideLayout4.xml"/><Relationship Id="rId6" Type="http://schemas.openxmlformats.org/officeDocument/2006/relationships/hyperlink" Target="https://www.instagram.com/geant_community/" TargetMode="External"/><Relationship Id="rId5" Type="http://schemas.openxmlformats.org/officeDocument/2006/relationships/image" Target="../media/image109.png"/><Relationship Id="rId4" Type="http://schemas.openxmlformats.org/officeDocument/2006/relationships/image" Target="../media/image106.png"/></Relationships>
</file>

<file path=ppt/slides/_rels/slide19.xml.rels><?xml version="1.0" encoding="UTF-8" standalone="yes"?>
<Relationships xmlns="http://schemas.openxmlformats.org/package/2006/relationships"><Relationship Id="rId3" Type="http://schemas.openxmlformats.org/officeDocument/2006/relationships/hyperlink" Target="https://www.youtube.com/GEANTtv" TargetMode="External"/><Relationship Id="rId2" Type="http://schemas.openxmlformats.org/officeDocument/2006/relationships/notesSlide" Target="../notesSlides/notesSlide19.xml"/><Relationship Id="rId1" Type="http://schemas.openxmlformats.org/officeDocument/2006/relationships/slideLayout" Target="../slideLayouts/slideLayout4.xml"/><Relationship Id="rId6" Type="http://schemas.openxmlformats.org/officeDocument/2006/relationships/image" Target="../media/image111.png"/><Relationship Id="rId5" Type="http://schemas.openxmlformats.org/officeDocument/2006/relationships/image" Target="../media/image110.png"/><Relationship Id="rId4" Type="http://schemas.openxmlformats.org/officeDocument/2006/relationships/image" Target="../media/image92.png"/></Relationships>
</file>

<file path=ppt/slides/_rels/slide2.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8" Type="http://schemas.openxmlformats.org/officeDocument/2006/relationships/image" Target="../media/image110.png"/><Relationship Id="rId3" Type="http://schemas.openxmlformats.org/officeDocument/2006/relationships/image" Target="../media/image112.jpeg"/><Relationship Id="rId7" Type="http://schemas.openxmlformats.org/officeDocument/2006/relationships/image" Target="../media/image115.svg"/><Relationship Id="rId2" Type="http://schemas.openxmlformats.org/officeDocument/2006/relationships/notesSlide" Target="../notesSlides/notesSlide20.xml"/><Relationship Id="rId1" Type="http://schemas.openxmlformats.org/officeDocument/2006/relationships/slideLayout" Target="../slideLayouts/slideLayout4.xml"/><Relationship Id="rId6" Type="http://schemas.openxmlformats.org/officeDocument/2006/relationships/image" Target="../media/image114.png"/><Relationship Id="rId5" Type="http://schemas.openxmlformats.org/officeDocument/2006/relationships/image" Target="../media/image113.png"/><Relationship Id="rId4" Type="http://schemas.openxmlformats.org/officeDocument/2006/relationships/hyperlink" Target="https://eepurl.com/dspXVv" TargetMode="External"/><Relationship Id="rId9" Type="http://schemas.openxmlformats.org/officeDocument/2006/relationships/image" Target="../media/image60.jpg"/></Relationships>
</file>

<file path=ppt/slides/_rels/slide21.xml.rels><?xml version="1.0" encoding="UTF-8" standalone="yes"?>
<Relationships xmlns="http://schemas.openxmlformats.org/package/2006/relationships"><Relationship Id="rId3" Type="http://schemas.openxmlformats.org/officeDocument/2006/relationships/image" Target="../media/image116.png"/><Relationship Id="rId2" Type="http://schemas.openxmlformats.org/officeDocument/2006/relationships/notesSlide" Target="../notesSlides/notesSlide21.xml"/><Relationship Id="rId1" Type="http://schemas.openxmlformats.org/officeDocument/2006/relationships/slideLayout" Target="../slideLayouts/slideLayout4.xml"/><Relationship Id="rId6" Type="http://schemas.openxmlformats.org/officeDocument/2006/relationships/image" Target="../media/image119.png"/><Relationship Id="rId5" Type="http://schemas.openxmlformats.org/officeDocument/2006/relationships/image" Target="../media/image118.png"/><Relationship Id="rId4" Type="http://schemas.openxmlformats.org/officeDocument/2006/relationships/image" Target="../media/image117.png"/></Relationships>
</file>

<file path=ppt/slides/_rels/slide22.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22.xml"/><Relationship Id="rId1" Type="http://schemas.openxmlformats.org/officeDocument/2006/relationships/slideLayout" Target="../slideLayouts/slideLayout4.xml"/><Relationship Id="rId5" Type="http://schemas.openxmlformats.org/officeDocument/2006/relationships/image" Target="../media/image122.png"/><Relationship Id="rId4" Type="http://schemas.openxmlformats.org/officeDocument/2006/relationships/image" Target="../media/image121.png"/></Relationships>
</file>

<file path=ppt/slides/_rels/slide23.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124.png"/><Relationship Id="rId2" Type="http://schemas.openxmlformats.org/officeDocument/2006/relationships/notesSlide" Target="../notesSlides/notesSlide24.xml"/><Relationship Id="rId1" Type="http://schemas.openxmlformats.org/officeDocument/2006/relationships/slideLayout" Target="../slideLayouts/slideLayout4.xml"/><Relationship Id="rId5" Type="http://schemas.openxmlformats.org/officeDocument/2006/relationships/image" Target="../media/image126.png"/><Relationship Id="rId4" Type="http://schemas.openxmlformats.org/officeDocument/2006/relationships/image" Target="../media/image125.png"/></Relationships>
</file>

<file path=ppt/slides/_rels/slide25.xml.rels><?xml version="1.0" encoding="UTF-8" standalone="yes"?>
<Relationships xmlns="http://schemas.openxmlformats.org/package/2006/relationships"><Relationship Id="rId8" Type="http://schemas.openxmlformats.org/officeDocument/2006/relationships/image" Target="../media/image132.png"/><Relationship Id="rId13" Type="http://schemas.openxmlformats.org/officeDocument/2006/relationships/image" Target="../media/image137.png"/><Relationship Id="rId18" Type="http://schemas.openxmlformats.org/officeDocument/2006/relationships/image" Target="../media/image142.png"/><Relationship Id="rId26" Type="http://schemas.openxmlformats.org/officeDocument/2006/relationships/image" Target="../media/image150.png"/><Relationship Id="rId3" Type="http://schemas.openxmlformats.org/officeDocument/2006/relationships/image" Target="../media/image127.png"/><Relationship Id="rId21" Type="http://schemas.openxmlformats.org/officeDocument/2006/relationships/image" Target="../media/image145.png"/><Relationship Id="rId7" Type="http://schemas.openxmlformats.org/officeDocument/2006/relationships/image" Target="../media/image131.png"/><Relationship Id="rId12" Type="http://schemas.openxmlformats.org/officeDocument/2006/relationships/image" Target="../media/image136.png"/><Relationship Id="rId17" Type="http://schemas.openxmlformats.org/officeDocument/2006/relationships/image" Target="../media/image141.png"/><Relationship Id="rId25" Type="http://schemas.openxmlformats.org/officeDocument/2006/relationships/image" Target="../media/image149.png"/><Relationship Id="rId2" Type="http://schemas.openxmlformats.org/officeDocument/2006/relationships/notesSlide" Target="../notesSlides/notesSlide25.xml"/><Relationship Id="rId16" Type="http://schemas.openxmlformats.org/officeDocument/2006/relationships/image" Target="../media/image140.png"/><Relationship Id="rId20" Type="http://schemas.openxmlformats.org/officeDocument/2006/relationships/image" Target="../media/image144.png"/><Relationship Id="rId29" Type="http://schemas.openxmlformats.org/officeDocument/2006/relationships/image" Target="../media/image153.png"/><Relationship Id="rId1" Type="http://schemas.openxmlformats.org/officeDocument/2006/relationships/slideLayout" Target="../slideLayouts/slideLayout4.xml"/><Relationship Id="rId6" Type="http://schemas.openxmlformats.org/officeDocument/2006/relationships/image" Target="../media/image130.png"/><Relationship Id="rId11" Type="http://schemas.openxmlformats.org/officeDocument/2006/relationships/image" Target="../media/image135.png"/><Relationship Id="rId24" Type="http://schemas.openxmlformats.org/officeDocument/2006/relationships/image" Target="../media/image148.png"/><Relationship Id="rId5" Type="http://schemas.openxmlformats.org/officeDocument/2006/relationships/image" Target="../media/image129.png"/><Relationship Id="rId15" Type="http://schemas.openxmlformats.org/officeDocument/2006/relationships/image" Target="../media/image139.png"/><Relationship Id="rId23" Type="http://schemas.openxmlformats.org/officeDocument/2006/relationships/image" Target="../media/image147.png"/><Relationship Id="rId28" Type="http://schemas.openxmlformats.org/officeDocument/2006/relationships/image" Target="../media/image152.png"/><Relationship Id="rId10" Type="http://schemas.openxmlformats.org/officeDocument/2006/relationships/image" Target="../media/image134.png"/><Relationship Id="rId19" Type="http://schemas.openxmlformats.org/officeDocument/2006/relationships/image" Target="../media/image143.png"/><Relationship Id="rId4" Type="http://schemas.openxmlformats.org/officeDocument/2006/relationships/image" Target="../media/image128.png"/><Relationship Id="rId9" Type="http://schemas.openxmlformats.org/officeDocument/2006/relationships/image" Target="../media/image133.png"/><Relationship Id="rId14" Type="http://schemas.openxmlformats.org/officeDocument/2006/relationships/image" Target="../media/image138.png"/><Relationship Id="rId22" Type="http://schemas.openxmlformats.org/officeDocument/2006/relationships/image" Target="../media/image146.png"/><Relationship Id="rId27" Type="http://schemas.openxmlformats.org/officeDocument/2006/relationships/image" Target="../media/image151.png"/></Relationships>
</file>

<file path=ppt/slides/_rels/slide26.xml.rels><?xml version="1.0" encoding="UTF-8" standalone="yes"?>
<Relationships xmlns="http://schemas.openxmlformats.org/package/2006/relationships"><Relationship Id="rId8" Type="http://schemas.openxmlformats.org/officeDocument/2006/relationships/image" Target="../media/image159.png"/><Relationship Id="rId3" Type="http://schemas.openxmlformats.org/officeDocument/2006/relationships/image" Target="../media/image154.png"/><Relationship Id="rId7" Type="http://schemas.openxmlformats.org/officeDocument/2006/relationships/image" Target="../media/image158.png"/><Relationship Id="rId2" Type="http://schemas.openxmlformats.org/officeDocument/2006/relationships/notesSlide" Target="../notesSlides/notesSlide26.xml"/><Relationship Id="rId1" Type="http://schemas.openxmlformats.org/officeDocument/2006/relationships/slideLayout" Target="../slideLayouts/slideLayout4.xml"/><Relationship Id="rId6" Type="http://schemas.openxmlformats.org/officeDocument/2006/relationships/image" Target="../media/image157.png"/><Relationship Id="rId5" Type="http://schemas.openxmlformats.org/officeDocument/2006/relationships/image" Target="../media/image156.png"/><Relationship Id="rId10" Type="http://schemas.openxmlformats.org/officeDocument/2006/relationships/image" Target="../media/image161.png"/><Relationship Id="rId4" Type="http://schemas.openxmlformats.org/officeDocument/2006/relationships/image" Target="../media/image155.png"/><Relationship Id="rId9" Type="http://schemas.openxmlformats.org/officeDocument/2006/relationships/image" Target="../media/image160.png"/></Relationships>
</file>

<file path=ppt/slides/_rels/slide27.xml.rels><?xml version="1.0" encoding="UTF-8" standalone="yes"?>
<Relationships xmlns="http://schemas.openxmlformats.org/package/2006/relationships"><Relationship Id="rId3" Type="http://schemas.openxmlformats.org/officeDocument/2006/relationships/image" Target="../media/image162.png"/><Relationship Id="rId2" Type="http://schemas.openxmlformats.org/officeDocument/2006/relationships/notesSlide" Target="../notesSlides/notesSlide27.xml"/><Relationship Id="rId1" Type="http://schemas.openxmlformats.org/officeDocument/2006/relationships/slideLayout" Target="../slideLayouts/slideLayout4.xml"/><Relationship Id="rId6" Type="http://schemas.openxmlformats.org/officeDocument/2006/relationships/image" Target="../media/image165.png"/><Relationship Id="rId5" Type="http://schemas.openxmlformats.org/officeDocument/2006/relationships/image" Target="../media/image164.png"/><Relationship Id="rId4" Type="http://schemas.openxmlformats.org/officeDocument/2006/relationships/image" Target="../media/image163.png"/></Relationships>
</file>

<file path=ppt/slides/_rels/slide28.xml.rels><?xml version="1.0" encoding="UTF-8" standalone="yes"?>
<Relationships xmlns="http://schemas.openxmlformats.org/package/2006/relationships"><Relationship Id="rId3" Type="http://schemas.openxmlformats.org/officeDocument/2006/relationships/hyperlink" Target="https://datastudio.google.com/gallery" TargetMode="External"/><Relationship Id="rId7" Type="http://schemas.openxmlformats.org/officeDocument/2006/relationships/hyperlink" Target="https://datastudio.google.com/u/0/reporting/0B0GCnDTvF3IManFGRHdsVU4wT28/page/FW7" TargetMode="External"/><Relationship Id="rId2" Type="http://schemas.openxmlformats.org/officeDocument/2006/relationships/notesSlide" Target="../notesSlides/notesSlide28.xml"/><Relationship Id="rId1" Type="http://schemas.openxmlformats.org/officeDocument/2006/relationships/slideLayout" Target="../slideLayouts/slideLayout4.xml"/><Relationship Id="rId6" Type="http://schemas.openxmlformats.org/officeDocument/2006/relationships/image" Target="../media/image167.png"/><Relationship Id="rId5" Type="http://schemas.openxmlformats.org/officeDocument/2006/relationships/hyperlink" Target="https://datastudio.google.com/u/0/reporting/1mqTA-aptRwBcxpFUeZZ66CcPHhOTUVK6/page/VgD" TargetMode="External"/><Relationship Id="rId4" Type="http://schemas.openxmlformats.org/officeDocument/2006/relationships/image" Target="../media/image166.png"/></Relationships>
</file>

<file path=ppt/slides/_rels/slide29.xml.rels><?xml version="1.0" encoding="UTF-8" standalone="yes"?>
<Relationships xmlns="http://schemas.openxmlformats.org/package/2006/relationships"><Relationship Id="rId3" Type="http://schemas.openxmlformats.org/officeDocument/2006/relationships/image" Target="../media/image168.png"/><Relationship Id="rId2" Type="http://schemas.openxmlformats.org/officeDocument/2006/relationships/notesSlide" Target="../notesSlides/notesSlide29.xml"/><Relationship Id="rId1" Type="http://schemas.openxmlformats.org/officeDocument/2006/relationships/slideLayout" Target="../slideLayouts/slideLayout4.xml"/><Relationship Id="rId6" Type="http://schemas.openxmlformats.org/officeDocument/2006/relationships/hyperlink" Target="https://datastudio.google.com/u/0/reporting/1uYIXuUFbGwMA8Y8R2JFenPNG3fjuCaGG/page/mpeW" TargetMode="External"/><Relationship Id="rId5" Type="http://schemas.openxmlformats.org/officeDocument/2006/relationships/hyperlink" Target="https://datastudio.google.com/u/0/reporting/18pcuLk8zrpl7_p94jZOXWGYwBzuaS4G4/page/omJW" TargetMode="External"/><Relationship Id="rId4" Type="http://schemas.openxmlformats.org/officeDocument/2006/relationships/image" Target="../media/image169.png"/></Relationships>
</file>

<file path=ppt/slides/_rels/slide3.xml.rels><?xml version="1.0" encoding="UTF-8" standalone="yes"?>
<Relationships xmlns="http://schemas.openxmlformats.org/package/2006/relationships"><Relationship Id="rId8" Type="http://schemas.openxmlformats.org/officeDocument/2006/relationships/image" Target="../media/image39.svg"/><Relationship Id="rId13" Type="http://schemas.openxmlformats.org/officeDocument/2006/relationships/image" Target="../media/image44.png"/><Relationship Id="rId18" Type="http://schemas.openxmlformats.org/officeDocument/2006/relationships/image" Target="../media/image49.svg"/><Relationship Id="rId3" Type="http://schemas.openxmlformats.org/officeDocument/2006/relationships/image" Target="../media/image34.png"/><Relationship Id="rId21" Type="http://schemas.openxmlformats.org/officeDocument/2006/relationships/image" Target="../media/image52.png"/><Relationship Id="rId7" Type="http://schemas.openxmlformats.org/officeDocument/2006/relationships/image" Target="../media/image38.png"/><Relationship Id="rId12" Type="http://schemas.openxmlformats.org/officeDocument/2006/relationships/image" Target="../media/image43.svg"/><Relationship Id="rId17" Type="http://schemas.openxmlformats.org/officeDocument/2006/relationships/image" Target="../media/image48.png"/><Relationship Id="rId2" Type="http://schemas.openxmlformats.org/officeDocument/2006/relationships/notesSlide" Target="../notesSlides/notesSlide3.xml"/><Relationship Id="rId16" Type="http://schemas.openxmlformats.org/officeDocument/2006/relationships/image" Target="../media/image47.svg"/><Relationship Id="rId20" Type="http://schemas.openxmlformats.org/officeDocument/2006/relationships/image" Target="../media/image51.svg"/><Relationship Id="rId1" Type="http://schemas.openxmlformats.org/officeDocument/2006/relationships/slideLayout" Target="../slideLayouts/slideLayout4.xml"/><Relationship Id="rId6" Type="http://schemas.openxmlformats.org/officeDocument/2006/relationships/image" Target="../media/image37.svg"/><Relationship Id="rId11" Type="http://schemas.openxmlformats.org/officeDocument/2006/relationships/image" Target="../media/image42.png"/><Relationship Id="rId5" Type="http://schemas.openxmlformats.org/officeDocument/2006/relationships/image" Target="../media/image36.png"/><Relationship Id="rId15" Type="http://schemas.openxmlformats.org/officeDocument/2006/relationships/image" Target="../media/image46.png"/><Relationship Id="rId10" Type="http://schemas.openxmlformats.org/officeDocument/2006/relationships/image" Target="../media/image41.svg"/><Relationship Id="rId19" Type="http://schemas.openxmlformats.org/officeDocument/2006/relationships/image" Target="../media/image50.png"/><Relationship Id="rId4" Type="http://schemas.openxmlformats.org/officeDocument/2006/relationships/image" Target="../media/image35.svg"/><Relationship Id="rId9" Type="http://schemas.openxmlformats.org/officeDocument/2006/relationships/image" Target="../media/image40.png"/><Relationship Id="rId14" Type="http://schemas.openxmlformats.org/officeDocument/2006/relationships/image" Target="../media/image45.svg"/><Relationship Id="rId22" Type="http://schemas.openxmlformats.org/officeDocument/2006/relationships/image" Target="../media/image53.svg"/></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mailto:leonardo.marino@geant.org" TargetMode="External"/><Relationship Id="rId5" Type="http://schemas.openxmlformats.org/officeDocument/2006/relationships/image" Target="../media/image32.png"/><Relationship Id="rId4" Type="http://schemas.openxmlformats.org/officeDocument/2006/relationships/image" Target="../media/image170.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5.xml"/><Relationship Id="rId1" Type="http://schemas.openxmlformats.org/officeDocument/2006/relationships/slideLayout" Target="../slideLayouts/slideLayout4.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s>
</file>

<file path=ppt/slides/_rels/slide6.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6.xml"/><Relationship Id="rId1" Type="http://schemas.openxmlformats.org/officeDocument/2006/relationships/slideLayout" Target="../slideLayouts/slideLayout4.xml"/><Relationship Id="rId4" Type="http://schemas.openxmlformats.org/officeDocument/2006/relationships/image" Target="../media/image59.png"/></Relationships>
</file>

<file path=ppt/slides/_rels/slide7.xml.rels><?xml version="1.0" encoding="UTF-8" standalone="yes"?>
<Relationships xmlns="http://schemas.openxmlformats.org/package/2006/relationships"><Relationship Id="rId3" Type="http://schemas.openxmlformats.org/officeDocument/2006/relationships/hyperlink" Target="https://datastudio.google.com/" TargetMode="External"/><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60.jpg"/></Relationships>
</file>

<file path=ppt/slides/_rels/slide8.xml.rels><?xml version="1.0" encoding="UTF-8" standalone="yes"?>
<Relationships xmlns="http://schemas.openxmlformats.org/package/2006/relationships"><Relationship Id="rId8" Type="http://schemas.openxmlformats.org/officeDocument/2006/relationships/image" Target="../media/image66.png"/><Relationship Id="rId3" Type="http://schemas.openxmlformats.org/officeDocument/2006/relationships/image" Target="../media/image61.jpg"/><Relationship Id="rId7" Type="http://schemas.openxmlformats.org/officeDocument/2006/relationships/image" Target="../media/image65.png"/><Relationship Id="rId2" Type="http://schemas.openxmlformats.org/officeDocument/2006/relationships/notesSlide" Target="../notesSlides/notesSlide8.xml"/><Relationship Id="rId1" Type="http://schemas.openxmlformats.org/officeDocument/2006/relationships/slideLayout" Target="../slideLayouts/slideLayout4.xml"/><Relationship Id="rId6" Type="http://schemas.openxmlformats.org/officeDocument/2006/relationships/image" Target="../media/image64.png"/><Relationship Id="rId5" Type="http://schemas.openxmlformats.org/officeDocument/2006/relationships/image" Target="../media/image63.png"/><Relationship Id="rId4" Type="http://schemas.openxmlformats.org/officeDocument/2006/relationships/image" Target="../media/image62.png"/></Relationships>
</file>

<file path=ppt/slides/_rels/slide9.xml.rels><?xml version="1.0" encoding="UTF-8" standalone="yes"?>
<Relationships xmlns="http://schemas.openxmlformats.org/package/2006/relationships"><Relationship Id="rId8" Type="http://schemas.openxmlformats.org/officeDocument/2006/relationships/image" Target="../media/image72.svg"/><Relationship Id="rId13" Type="http://schemas.openxmlformats.org/officeDocument/2006/relationships/image" Target="../media/image75.png"/><Relationship Id="rId3" Type="http://schemas.openxmlformats.org/officeDocument/2006/relationships/image" Target="../media/image67.jpg"/><Relationship Id="rId7" Type="http://schemas.openxmlformats.org/officeDocument/2006/relationships/image" Target="../media/image71.png"/><Relationship Id="rId12" Type="http://schemas.openxmlformats.org/officeDocument/2006/relationships/image" Target="../media/image61.jpg"/><Relationship Id="rId2" Type="http://schemas.openxmlformats.org/officeDocument/2006/relationships/notesSlide" Target="../notesSlides/notesSlide9.xml"/><Relationship Id="rId1" Type="http://schemas.openxmlformats.org/officeDocument/2006/relationships/slideLayout" Target="../slideLayouts/slideLayout4.xml"/><Relationship Id="rId6" Type="http://schemas.openxmlformats.org/officeDocument/2006/relationships/image" Target="../media/image70.png"/><Relationship Id="rId11" Type="http://schemas.openxmlformats.org/officeDocument/2006/relationships/image" Target="../media/image60.jpg"/><Relationship Id="rId5" Type="http://schemas.openxmlformats.org/officeDocument/2006/relationships/image" Target="../media/image69.png"/><Relationship Id="rId10" Type="http://schemas.openxmlformats.org/officeDocument/2006/relationships/image" Target="../media/image74.jpg"/><Relationship Id="rId4" Type="http://schemas.openxmlformats.org/officeDocument/2006/relationships/image" Target="../media/image68.png"/><Relationship Id="rId9"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22/03/2022</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1</a:t>
            </a:fld>
            <a:endParaRPr lang="en-GB"/>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9" name="Text Placeholder 10"/>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i="1" cap="all" dirty="0">
                <a:solidFill>
                  <a:schemeClr val="bg1"/>
                </a:solidFill>
              </a:rPr>
              <a:t>Data Dashboards</a:t>
            </a:r>
            <a:endParaRPr lang="en-US" sz="2800" b="1" dirty="0">
              <a:solidFill>
                <a:schemeClr val="bg1"/>
              </a:solidFill>
              <a:latin typeface="+mn-lt"/>
            </a:endParaRPr>
          </a:p>
        </p:txBody>
      </p:sp>
      <p:sp>
        <p:nvSpPr>
          <p:cNvPr id="10" name="Text Placeholder 6"/>
          <p:cNvSpPr txBox="1">
            <a:spLocks/>
          </p:cNvSpPr>
          <p:nvPr/>
        </p:nvSpPr>
        <p:spPr>
          <a:xfrm>
            <a:off x="892439" y="2412184"/>
            <a:ext cx="5003270" cy="1353548"/>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2400" dirty="0">
                <a:solidFill>
                  <a:schemeClr val="bg1"/>
                </a:solidFill>
              </a:rPr>
              <a:t>Why you should include dashboards in your digital strategy and h</a:t>
            </a:r>
            <a:r>
              <a:rPr lang="en-US" sz="2400" dirty="0">
                <a:solidFill>
                  <a:schemeClr val="bg1"/>
                </a:solidFill>
                <a:latin typeface="+mn-lt"/>
              </a:rPr>
              <a:t>ow to build them. How to include social media data. Guidelines and examples.</a:t>
            </a:r>
            <a:endParaRPr lang="en-GB" sz="2400" dirty="0">
              <a:solidFill>
                <a:schemeClr val="bg1"/>
              </a:solidFill>
              <a:latin typeface="+mn-lt"/>
            </a:endParaRPr>
          </a:p>
        </p:txBody>
      </p:sp>
      <p:sp>
        <p:nvSpPr>
          <p:cNvPr id="11" name="Text Placeholder 6"/>
          <p:cNvSpPr txBox="1">
            <a:spLocks/>
          </p:cNvSpPr>
          <p:nvPr/>
        </p:nvSpPr>
        <p:spPr>
          <a:xfrm>
            <a:off x="892438" y="6087277"/>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pic>
        <p:nvPicPr>
          <p:cNvPr id="12" name="Picture 11"/>
          <p:cNvPicPr>
            <a:picLocks noChangeAspect="1"/>
          </p:cNvPicPr>
          <p:nvPr/>
        </p:nvPicPr>
        <p:blipFill rotWithShape="1">
          <a:blip r:embed="rId4"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3" name="Text Placeholder 6"/>
          <p:cNvSpPr txBox="1">
            <a:spLocks/>
          </p:cNvSpPr>
          <p:nvPr/>
        </p:nvSpPr>
        <p:spPr>
          <a:xfrm>
            <a:off x="892439" y="4090863"/>
            <a:ext cx="6163776"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200" b="1" i="0" dirty="0">
                <a:solidFill>
                  <a:schemeClr val="bg1"/>
                </a:solidFill>
                <a:latin typeface="+mn-lt"/>
              </a:rPr>
              <a:t>Leonardo Marino</a:t>
            </a:r>
          </a:p>
          <a:p>
            <a:pPr>
              <a:lnSpc>
                <a:spcPct val="100000"/>
              </a:lnSpc>
              <a:spcBef>
                <a:spcPts val="0"/>
              </a:spcBef>
            </a:pPr>
            <a:r>
              <a:rPr lang="en-US" sz="2000" i="1" dirty="0">
                <a:solidFill>
                  <a:schemeClr val="bg1"/>
                </a:solidFill>
                <a:latin typeface="+mn-lt"/>
              </a:rPr>
              <a:t>Communications officer at </a:t>
            </a:r>
            <a:r>
              <a:rPr lang="en-US" sz="2000" i="1" cap="all" baseline="0" dirty="0" err="1">
                <a:solidFill>
                  <a:schemeClr val="bg1"/>
                </a:solidFill>
                <a:latin typeface="+mn-lt"/>
              </a:rPr>
              <a:t>Géant</a:t>
            </a:r>
            <a:endParaRPr lang="en-GB" sz="2000" i="1" cap="all" baseline="0" dirty="0">
              <a:solidFill>
                <a:schemeClr val="bg1"/>
              </a:solidFill>
              <a:latin typeface="+mn-lt"/>
            </a:endParaRPr>
          </a:p>
        </p:txBody>
      </p:sp>
      <p:sp>
        <p:nvSpPr>
          <p:cNvPr id="14" name="Text Placeholder 6"/>
          <p:cNvSpPr txBox="1">
            <a:spLocks/>
          </p:cNvSpPr>
          <p:nvPr/>
        </p:nvSpPr>
        <p:spPr>
          <a:xfrm>
            <a:off x="892439" y="4929533"/>
            <a:ext cx="5003270" cy="360672"/>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solidFill>
                  <a:schemeClr val="bg1"/>
                </a:solidFill>
              </a:rPr>
              <a:t>22 March 2022</a:t>
            </a:r>
            <a:endParaRPr lang="en-GB" sz="2000" dirty="0">
              <a:solidFill>
                <a:schemeClr val="bg1"/>
              </a:solidFill>
              <a:latin typeface="+mn-lt"/>
            </a:endParaRPr>
          </a:p>
        </p:txBody>
      </p:sp>
      <p:sp>
        <p:nvSpPr>
          <p:cNvPr id="15" name="Text Placeholder 6"/>
          <p:cNvSpPr txBox="1">
            <a:spLocks/>
          </p:cNvSpPr>
          <p:nvPr/>
        </p:nvSpPr>
        <p:spPr>
          <a:xfrm>
            <a:off x="882914" y="5223782"/>
            <a:ext cx="2394857"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GB" sz="1000" b="0" dirty="0">
              <a:solidFill>
                <a:schemeClr val="bg1">
                  <a:lumMod val="50000"/>
                </a:schemeClr>
              </a:solidFill>
              <a:latin typeface="+mn-lt"/>
            </a:endParaRPr>
          </a:p>
        </p:txBody>
      </p:sp>
      <p:sp>
        <p:nvSpPr>
          <p:cNvPr id="16" name="Slide Number Placeholder 15"/>
          <p:cNvSpPr>
            <a:spLocks noGrp="1"/>
          </p:cNvSpPr>
          <p:nvPr>
            <p:ph type="sldNum" sz="quarter" idx="4"/>
          </p:nvPr>
        </p:nvSpPr>
        <p:spPr/>
        <p:txBody>
          <a:bodyPr/>
          <a:lstStyle/>
          <a:p>
            <a:fld id="{83EB0FA4-9B1C-4D6B-AF0A-97437B69127A}" type="slidenum">
              <a:rPr lang="en-GB" smtClean="0"/>
              <a:pPr/>
              <a:t>1</a:t>
            </a:fld>
            <a:r>
              <a:rPr lang="en-GB"/>
              <a:t>     |</a:t>
            </a:r>
            <a:endParaRPr lang="en-GB" dirty="0"/>
          </a:p>
        </p:txBody>
      </p:sp>
    </p:spTree>
    <p:extLst>
      <p:ext uri="{BB962C8B-B14F-4D97-AF65-F5344CB8AC3E}">
        <p14:creationId xmlns:p14="http://schemas.microsoft.com/office/powerpoint/2010/main" val="349760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10</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Coming up with a concept</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738375" y="1885477"/>
            <a:ext cx="4649784" cy="432334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What data do you want to display? </a:t>
            </a:r>
          </a:p>
          <a:p>
            <a:endParaRPr lang="en-GB" sz="1400" dirty="0"/>
          </a:p>
          <a:p>
            <a:r>
              <a:rPr lang="en-GB" sz="1400" dirty="0"/>
              <a:t>In which format? </a:t>
            </a:r>
          </a:p>
          <a:p>
            <a:endParaRPr lang="en-GB" sz="1400" dirty="0"/>
          </a:p>
          <a:p>
            <a:r>
              <a:rPr lang="en-GB" sz="1400" dirty="0"/>
              <a:t>What do you want to obtain?</a:t>
            </a:r>
          </a:p>
          <a:p>
            <a:endParaRPr lang="en-GB" sz="1400" b="0" dirty="0"/>
          </a:p>
          <a:p>
            <a:r>
              <a:rPr lang="en-GB" sz="1400" dirty="0"/>
              <a:t>Do you want to simply have a general overview of your channels? </a:t>
            </a:r>
            <a:r>
              <a:rPr lang="en-GB" sz="1400" b="0" dirty="0"/>
              <a:t>– Then check templates, you will surely find a ready-made report for you.</a:t>
            </a:r>
          </a:p>
          <a:p>
            <a:endParaRPr lang="en-GB" sz="1400" b="0" dirty="0"/>
          </a:p>
          <a:p>
            <a:r>
              <a:rPr lang="en-GB" sz="1400" dirty="0"/>
              <a:t>Is there a specific report you need to produce? How often? </a:t>
            </a:r>
            <a:r>
              <a:rPr lang="en-GB" sz="1400" b="0" dirty="0"/>
              <a:t>– Then adapt your dashboard to that format and set reporting times and comparations accordingly.</a:t>
            </a:r>
            <a:br>
              <a:rPr lang="en-GB" sz="1400" b="0" dirty="0"/>
            </a:br>
            <a:br>
              <a:rPr lang="en-GB" sz="1400" b="0" dirty="0"/>
            </a:br>
            <a:r>
              <a:rPr lang="en-GB" sz="1400" dirty="0"/>
              <a:t>Do you need to reach certain KPIs or objectives? </a:t>
            </a:r>
            <a:r>
              <a:rPr lang="en-GB" sz="1400" b="0" dirty="0"/>
              <a:t>– Then add indicators to your charts (we will see how)</a:t>
            </a:r>
            <a:br>
              <a:rPr lang="en-GB" sz="1400" b="0" dirty="0"/>
            </a:br>
            <a:br>
              <a:rPr lang="en-GB" sz="1400" b="0" dirty="0"/>
            </a:br>
            <a:r>
              <a:rPr lang="en-GB" sz="1400" dirty="0"/>
              <a:t>Not sure about your objectives? </a:t>
            </a:r>
            <a:r>
              <a:rPr lang="en-GB" sz="1400" b="0" dirty="0"/>
              <a:t>–  Then experiment, make comparations, try new charts and community visualisations</a:t>
            </a:r>
          </a:p>
        </p:txBody>
      </p:sp>
      <p:grpSp>
        <p:nvGrpSpPr>
          <p:cNvPr id="11" name="Group 10">
            <a:extLst>
              <a:ext uri="{FF2B5EF4-FFF2-40B4-BE49-F238E27FC236}">
                <a16:creationId xmlns:a16="http://schemas.microsoft.com/office/drawing/2014/main" id="{C4E80461-3B2F-43FF-B538-E61CC4A90EAA}"/>
              </a:ext>
            </a:extLst>
          </p:cNvPr>
          <p:cNvGrpSpPr/>
          <p:nvPr/>
        </p:nvGrpSpPr>
        <p:grpSpPr>
          <a:xfrm>
            <a:off x="7050823" y="1868474"/>
            <a:ext cx="2229204" cy="3121051"/>
            <a:chOff x="5592317" y="1328248"/>
            <a:chExt cx="960884" cy="1345309"/>
          </a:xfrm>
        </p:grpSpPr>
        <p:sp>
          <p:nvSpPr>
            <p:cNvPr id="7" name="Title 37">
              <a:extLst>
                <a:ext uri="{FF2B5EF4-FFF2-40B4-BE49-F238E27FC236}">
                  <a16:creationId xmlns:a16="http://schemas.microsoft.com/office/drawing/2014/main" id="{86371C34-87F4-41CE-9BDB-5AC4D3CFD874}"/>
                </a:ext>
              </a:extLst>
            </p:cNvPr>
            <p:cNvSpPr txBox="1">
              <a:spLocks/>
            </p:cNvSpPr>
            <p:nvPr/>
          </p:nvSpPr>
          <p:spPr>
            <a:xfrm>
              <a:off x="5592317" y="2242648"/>
              <a:ext cx="960884"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2400" dirty="0"/>
                <a:t>Tell a story</a:t>
              </a:r>
            </a:p>
          </p:txBody>
        </p:sp>
        <p:pic>
          <p:nvPicPr>
            <p:cNvPr id="3" name="Graphic 2" descr="Storytelling with solid fill">
              <a:extLst>
                <a:ext uri="{FF2B5EF4-FFF2-40B4-BE49-F238E27FC236}">
                  <a16:creationId xmlns:a16="http://schemas.microsoft.com/office/drawing/2014/main" id="{DF046FD8-6885-4C16-9978-4131F628937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638800" y="1328248"/>
              <a:ext cx="914400" cy="914400"/>
            </a:xfrm>
            <a:prstGeom prst="rect">
              <a:avLst/>
            </a:prstGeom>
          </p:spPr>
        </p:pic>
      </p:grpSp>
      <p:sp>
        <p:nvSpPr>
          <p:cNvPr id="12" name="Title 37">
            <a:extLst>
              <a:ext uri="{FF2B5EF4-FFF2-40B4-BE49-F238E27FC236}">
                <a16:creationId xmlns:a16="http://schemas.microsoft.com/office/drawing/2014/main" id="{67A3781C-E335-45A8-AB11-F072E8E58EC6}"/>
              </a:ext>
            </a:extLst>
          </p:cNvPr>
          <p:cNvSpPr txBox="1">
            <a:spLocks/>
          </p:cNvSpPr>
          <p:nvPr/>
        </p:nvSpPr>
        <p:spPr>
          <a:xfrm>
            <a:off x="738375" y="1304791"/>
            <a:ext cx="3391224"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600" dirty="0"/>
              <a:t>Start by answering some questions: </a:t>
            </a:r>
          </a:p>
        </p:txBody>
      </p:sp>
    </p:spTree>
    <p:extLst>
      <p:ext uri="{BB962C8B-B14F-4D97-AF65-F5344CB8AC3E}">
        <p14:creationId xmlns:p14="http://schemas.microsoft.com/office/powerpoint/2010/main" val="40088680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11</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Keep it simple and relevant! </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845183" y="1346455"/>
            <a:ext cx="4603117" cy="230267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Excessive and unmotivated complexity becomes stupidity.</a:t>
            </a:r>
            <a:br>
              <a:rPr lang="en-GB" sz="1400" dirty="0"/>
            </a:br>
            <a:endParaRPr lang="en-GB" sz="1400" dirty="0"/>
          </a:p>
          <a:p>
            <a:endParaRPr lang="en-GB" sz="1400" dirty="0"/>
          </a:p>
          <a:p>
            <a:r>
              <a:rPr lang="en-GB" sz="1400" dirty="0"/>
              <a:t>Keep it simple – keep it to the point. </a:t>
            </a:r>
            <a:r>
              <a:rPr lang="en-GB" sz="1400" b="0" dirty="0"/>
              <a:t>Too much information means confusion, noise.</a:t>
            </a:r>
          </a:p>
          <a:p>
            <a:endParaRPr lang="en-GB" sz="1400" b="0" dirty="0"/>
          </a:p>
          <a:p>
            <a:r>
              <a:rPr lang="en-GB" sz="1400" b="0" dirty="0"/>
              <a:t>Every time you add a new element or chart, ask yourself if it will help you interpret or understand better your data. Consider also if you will be able to translate that information into a concrete action.</a:t>
            </a:r>
            <a:endParaRPr lang="en-GB" sz="1400" dirty="0"/>
          </a:p>
        </p:txBody>
      </p:sp>
      <p:pic>
        <p:nvPicPr>
          <p:cNvPr id="6" name="Picture 5" descr="Diagram&#10;&#10;Description automatically generated with low confidence">
            <a:extLst>
              <a:ext uri="{FF2B5EF4-FFF2-40B4-BE49-F238E27FC236}">
                <a16:creationId xmlns:a16="http://schemas.microsoft.com/office/drawing/2014/main" id="{9F8EFD58-45DB-4B71-AF89-38B288EF934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13844" y="1847474"/>
            <a:ext cx="3633216" cy="3664071"/>
          </a:xfrm>
          <a:prstGeom prst="rect">
            <a:avLst/>
          </a:prstGeom>
        </p:spPr>
      </p:pic>
      <p:sp>
        <p:nvSpPr>
          <p:cNvPr id="9" name="TextBox 8">
            <a:extLst>
              <a:ext uri="{FF2B5EF4-FFF2-40B4-BE49-F238E27FC236}">
                <a16:creationId xmlns:a16="http://schemas.microsoft.com/office/drawing/2014/main" id="{34CC6839-108E-4094-84E1-D8DE9411A7E2}"/>
              </a:ext>
            </a:extLst>
          </p:cNvPr>
          <p:cNvSpPr txBox="1"/>
          <p:nvPr/>
        </p:nvSpPr>
        <p:spPr>
          <a:xfrm>
            <a:off x="2195185" y="4491383"/>
            <a:ext cx="4282187" cy="867930"/>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1">
                <a:solidFill>
                  <a:schemeClr val="accent1">
                    <a:lumMod val="50000"/>
                  </a:schemeClr>
                </a:solidFill>
                <a:ea typeface="+mj-ea"/>
                <a:cs typeface="+mj-cs"/>
              </a:defRPr>
            </a:lvl1pPr>
          </a:lstStyle>
          <a:p>
            <a:pPr algn="r"/>
            <a:r>
              <a:rPr lang="en-US" sz="1200" b="0" i="1" dirty="0"/>
              <a:t>"It was one of those headgears of composite order, in which we can find traces of bearskin, shako, billycock hat, sealskin cap, and cotton nightcap; one of those poor things, in fine, whose dumb ugliness has depths of expression, like an imbecile's face.”</a:t>
            </a:r>
            <a:endParaRPr lang="en-GB" sz="1200" b="0" i="1" dirty="0"/>
          </a:p>
        </p:txBody>
      </p:sp>
      <p:sp>
        <p:nvSpPr>
          <p:cNvPr id="10" name="TextBox 9">
            <a:extLst>
              <a:ext uri="{FF2B5EF4-FFF2-40B4-BE49-F238E27FC236}">
                <a16:creationId xmlns:a16="http://schemas.microsoft.com/office/drawing/2014/main" id="{FE2F0E76-1B35-4371-975D-3B19BCC663FC}"/>
              </a:ext>
            </a:extLst>
          </p:cNvPr>
          <p:cNvSpPr txBox="1"/>
          <p:nvPr/>
        </p:nvSpPr>
        <p:spPr>
          <a:xfrm>
            <a:off x="2195184" y="5340930"/>
            <a:ext cx="4282187" cy="341230"/>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1">
                <a:solidFill>
                  <a:schemeClr val="accent1">
                    <a:lumMod val="50000"/>
                  </a:schemeClr>
                </a:solidFill>
                <a:ea typeface="+mj-ea"/>
                <a:cs typeface="+mj-cs"/>
              </a:defRPr>
            </a:lvl1pPr>
          </a:lstStyle>
          <a:p>
            <a:pPr algn="r"/>
            <a:r>
              <a:rPr lang="en-US" sz="1000" b="0" i="1" dirty="0"/>
              <a:t>Gustave Flaubert, Madame Bovary</a:t>
            </a:r>
            <a:endParaRPr lang="en-GB" sz="1000" b="0" i="1" dirty="0"/>
          </a:p>
        </p:txBody>
      </p:sp>
    </p:spTree>
    <p:extLst>
      <p:ext uri="{BB962C8B-B14F-4D97-AF65-F5344CB8AC3E}">
        <p14:creationId xmlns:p14="http://schemas.microsoft.com/office/powerpoint/2010/main" val="25549281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12</a:t>
            </a:fld>
            <a:r>
              <a:rPr lang="en-GB" dirty="0"/>
              <a:t>     |</a:t>
            </a:r>
          </a:p>
        </p:txBody>
      </p:sp>
      <p:pic>
        <p:nvPicPr>
          <p:cNvPr id="3" name="Picture 2" descr="Timeline&#10;&#10;Description automatically generated with medium confidence">
            <a:extLst>
              <a:ext uri="{FF2B5EF4-FFF2-40B4-BE49-F238E27FC236}">
                <a16:creationId xmlns:a16="http://schemas.microsoft.com/office/drawing/2014/main" id="{74ED6FA5-75A0-4FFC-A708-8A093FE81DC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66714" y="98791"/>
            <a:ext cx="8639286" cy="6184289"/>
          </a:xfrm>
          <a:prstGeom prst="rect">
            <a:avLst/>
          </a:prstGeom>
        </p:spPr>
      </p:pic>
    </p:spTree>
    <p:extLst>
      <p:ext uri="{BB962C8B-B14F-4D97-AF65-F5344CB8AC3E}">
        <p14:creationId xmlns:p14="http://schemas.microsoft.com/office/powerpoint/2010/main" val="28292466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descr="Logo, company name&#10;&#10;Description automatically generated">
            <a:extLst>
              <a:ext uri="{FF2B5EF4-FFF2-40B4-BE49-F238E27FC236}">
                <a16:creationId xmlns:a16="http://schemas.microsoft.com/office/drawing/2014/main" id="{12C8332D-AC75-40F0-BC9F-7B477F0D293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18151" y="968746"/>
            <a:ext cx="3584857" cy="1889830"/>
          </a:xfrm>
          <a:prstGeom prst="rect">
            <a:avLst/>
          </a:prstGeom>
        </p:spPr>
      </p:pic>
      <p:sp>
        <p:nvSpPr>
          <p:cNvPr id="4" name="Slide Number Placeholder 3"/>
          <p:cNvSpPr>
            <a:spLocks noGrp="1"/>
          </p:cNvSpPr>
          <p:nvPr>
            <p:ph type="sldNum" sz="quarter" idx="4"/>
          </p:nvPr>
        </p:nvSpPr>
        <p:spPr/>
        <p:txBody>
          <a:bodyPr/>
          <a:lstStyle/>
          <a:p>
            <a:fld id="{83EB0FA4-9B1C-4D6B-AF0A-97437B69127A}" type="slidenum">
              <a:rPr lang="en-GB" smtClean="0"/>
              <a:pPr/>
              <a:t>13</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Overview</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548451" y="1448851"/>
            <a:ext cx="3125162" cy="370422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Connectors are t</a:t>
            </a:r>
            <a:r>
              <a:rPr lang="en-US" sz="1400" b="0" dirty="0"/>
              <a:t>he mechanism by which Data Studio accesses a specific data platform, system, or product.</a:t>
            </a:r>
          </a:p>
          <a:p>
            <a:endParaRPr lang="en-US" sz="1400" b="0" dirty="0"/>
          </a:p>
          <a:p>
            <a:r>
              <a:rPr lang="en-GB" sz="1400" b="0" dirty="0"/>
              <a:t>Some of them connect directly to Data Studio, while others require additional services, APIs or some bits of manual work.</a:t>
            </a:r>
          </a:p>
          <a:p>
            <a:endParaRPr lang="en-GB" sz="1400" b="0" dirty="0"/>
          </a:p>
          <a:p>
            <a:r>
              <a:rPr lang="en-GB" sz="1400" b="0" dirty="0"/>
              <a:t>You also have the possibility to automate it all through powerful paid services like </a:t>
            </a:r>
            <a:r>
              <a:rPr lang="en-GB" sz="1400" b="0" dirty="0" err="1"/>
              <a:t>Supermetrics</a:t>
            </a:r>
            <a:r>
              <a:rPr lang="en-GB" sz="1400" b="0" dirty="0"/>
              <a:t>.</a:t>
            </a:r>
          </a:p>
          <a:p>
            <a:endParaRPr lang="en-GB" sz="1400" b="0" dirty="0"/>
          </a:p>
          <a:p>
            <a:r>
              <a:rPr lang="en-GB" sz="1400" b="0" dirty="0"/>
              <a:t>Currently, it still doesn’t take us too much time to do the manual bits using Google Sheets – but we will consider paid services if needed.</a:t>
            </a:r>
          </a:p>
          <a:p>
            <a:endParaRPr lang="en-GB" sz="1400" b="0" dirty="0"/>
          </a:p>
          <a:p>
            <a:endParaRPr lang="en-GB" sz="1400" b="0" dirty="0"/>
          </a:p>
        </p:txBody>
      </p:sp>
      <p:grpSp>
        <p:nvGrpSpPr>
          <p:cNvPr id="30" name="Group 29">
            <a:extLst>
              <a:ext uri="{FF2B5EF4-FFF2-40B4-BE49-F238E27FC236}">
                <a16:creationId xmlns:a16="http://schemas.microsoft.com/office/drawing/2014/main" id="{3B7C5C7F-7661-4F31-8FA5-0C62ABA593B0}"/>
              </a:ext>
            </a:extLst>
          </p:cNvPr>
          <p:cNvGrpSpPr/>
          <p:nvPr/>
        </p:nvGrpSpPr>
        <p:grpSpPr>
          <a:xfrm>
            <a:off x="5417561" y="2682750"/>
            <a:ext cx="5345872" cy="862964"/>
            <a:chOff x="5169728" y="2189732"/>
            <a:chExt cx="6100777" cy="984825"/>
          </a:xfrm>
        </p:grpSpPr>
        <p:pic>
          <p:nvPicPr>
            <p:cNvPr id="3" name="Graphic 2">
              <a:extLst>
                <a:ext uri="{FF2B5EF4-FFF2-40B4-BE49-F238E27FC236}">
                  <a16:creationId xmlns:a16="http://schemas.microsoft.com/office/drawing/2014/main" id="{6228285B-AD47-4368-87F8-540943BE90A8}"/>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5169728" y="2189732"/>
              <a:ext cx="2415209" cy="984825"/>
            </a:xfrm>
            <a:prstGeom prst="rect">
              <a:avLst/>
            </a:prstGeom>
          </p:spPr>
        </p:pic>
        <p:pic>
          <p:nvPicPr>
            <p:cNvPr id="9" name="Graphic 8">
              <a:extLst>
                <a:ext uri="{FF2B5EF4-FFF2-40B4-BE49-F238E27FC236}">
                  <a16:creationId xmlns:a16="http://schemas.microsoft.com/office/drawing/2014/main" id="{EABFB8B1-0701-43B5-8D32-EDD1AAA6CFB3}"/>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657307" y="2386570"/>
              <a:ext cx="1682406" cy="588554"/>
            </a:xfrm>
            <a:prstGeom prst="rect">
              <a:avLst/>
            </a:prstGeom>
          </p:spPr>
        </p:pic>
        <p:pic>
          <p:nvPicPr>
            <p:cNvPr id="13" name="Graphic 12">
              <a:extLst>
                <a:ext uri="{FF2B5EF4-FFF2-40B4-BE49-F238E27FC236}">
                  <a16:creationId xmlns:a16="http://schemas.microsoft.com/office/drawing/2014/main" id="{284CDEED-0002-4188-84FD-AD6449D97903}"/>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9698880" y="2470688"/>
              <a:ext cx="1571625" cy="476250"/>
            </a:xfrm>
            <a:prstGeom prst="rect">
              <a:avLst/>
            </a:prstGeom>
          </p:spPr>
        </p:pic>
      </p:grpSp>
      <p:grpSp>
        <p:nvGrpSpPr>
          <p:cNvPr id="29" name="Group 28">
            <a:extLst>
              <a:ext uri="{FF2B5EF4-FFF2-40B4-BE49-F238E27FC236}">
                <a16:creationId xmlns:a16="http://schemas.microsoft.com/office/drawing/2014/main" id="{CE916BB1-3504-4203-B152-DB69F92CA172}"/>
              </a:ext>
            </a:extLst>
          </p:cNvPr>
          <p:cNvGrpSpPr/>
          <p:nvPr/>
        </p:nvGrpSpPr>
        <p:grpSpPr>
          <a:xfrm>
            <a:off x="6295054" y="3789218"/>
            <a:ext cx="3334688" cy="796095"/>
            <a:chOff x="6563454" y="3369835"/>
            <a:chExt cx="2968084" cy="708575"/>
          </a:xfrm>
        </p:grpSpPr>
        <p:pic>
          <p:nvPicPr>
            <p:cNvPr id="15" name="Picture 14" descr="Icon&#10;&#10;Description automatically generated">
              <a:extLst>
                <a:ext uri="{FF2B5EF4-FFF2-40B4-BE49-F238E27FC236}">
                  <a16:creationId xmlns:a16="http://schemas.microsoft.com/office/drawing/2014/main" id="{7EB890BF-E8F3-40AB-B6A9-9ECB77536671}"/>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874849" y="3395778"/>
              <a:ext cx="656689" cy="656689"/>
            </a:xfrm>
            <a:prstGeom prst="rect">
              <a:avLst/>
            </a:prstGeom>
          </p:spPr>
        </p:pic>
        <p:pic>
          <p:nvPicPr>
            <p:cNvPr id="17" name="Picture 16" descr="Icon&#10;&#10;Description automatically generated">
              <a:extLst>
                <a:ext uri="{FF2B5EF4-FFF2-40B4-BE49-F238E27FC236}">
                  <a16:creationId xmlns:a16="http://schemas.microsoft.com/office/drawing/2014/main" id="{27F63339-DD54-4B69-B8AF-50BC25EF631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912104" y="3369835"/>
              <a:ext cx="708575" cy="708575"/>
            </a:xfrm>
            <a:prstGeom prst="rect">
              <a:avLst/>
            </a:prstGeom>
          </p:spPr>
        </p:pic>
        <p:pic>
          <p:nvPicPr>
            <p:cNvPr id="19" name="Picture 18" descr="Icon&#10;&#10;Description automatically generated">
              <a:extLst>
                <a:ext uri="{FF2B5EF4-FFF2-40B4-BE49-F238E27FC236}">
                  <a16:creationId xmlns:a16="http://schemas.microsoft.com/office/drawing/2014/main" id="{CAC0B241-E67F-472D-A37A-DDFF66F75E69}"/>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6563454" y="3395778"/>
              <a:ext cx="1094480" cy="656688"/>
            </a:xfrm>
            <a:prstGeom prst="rect">
              <a:avLst/>
            </a:prstGeom>
          </p:spPr>
        </p:pic>
      </p:grpSp>
      <p:pic>
        <p:nvPicPr>
          <p:cNvPr id="22" name="Picture 21" descr="Logo&#10;&#10;Description automatically generated">
            <a:extLst>
              <a:ext uri="{FF2B5EF4-FFF2-40B4-BE49-F238E27FC236}">
                <a16:creationId xmlns:a16="http://schemas.microsoft.com/office/drawing/2014/main" id="{E3710574-B180-420A-AE4B-702E4D8FD03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8353471" y="5109695"/>
            <a:ext cx="1962449" cy="435749"/>
          </a:xfrm>
          <a:prstGeom prst="rect">
            <a:avLst/>
          </a:prstGeom>
        </p:spPr>
      </p:pic>
      <p:pic>
        <p:nvPicPr>
          <p:cNvPr id="24" name="Picture 23" descr="Logo, company name&#10;&#10;Description automatically generated with medium confidence">
            <a:extLst>
              <a:ext uri="{FF2B5EF4-FFF2-40B4-BE49-F238E27FC236}">
                <a16:creationId xmlns:a16="http://schemas.microsoft.com/office/drawing/2014/main" id="{B90F760D-BCEB-4DA8-AA86-38B0DFC6566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7593632" y="4978803"/>
            <a:ext cx="528820" cy="660367"/>
          </a:xfrm>
          <a:prstGeom prst="rect">
            <a:avLst/>
          </a:prstGeom>
        </p:spPr>
      </p:pic>
      <p:pic>
        <p:nvPicPr>
          <p:cNvPr id="28" name="Picture 27" descr="Logo&#10;&#10;Description automatically generated">
            <a:extLst>
              <a:ext uri="{FF2B5EF4-FFF2-40B4-BE49-F238E27FC236}">
                <a16:creationId xmlns:a16="http://schemas.microsoft.com/office/drawing/2014/main" id="{286227F7-A0A6-47F1-8816-7886BC82247A}"/>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4990840" y="1301540"/>
            <a:ext cx="2154246" cy="1256644"/>
          </a:xfrm>
          <a:prstGeom prst="rect">
            <a:avLst/>
          </a:prstGeom>
        </p:spPr>
      </p:pic>
      <p:pic>
        <p:nvPicPr>
          <p:cNvPr id="11" name="Picture 10" descr="Logo&#10;&#10;Description automatically generated">
            <a:extLst>
              <a:ext uri="{FF2B5EF4-FFF2-40B4-BE49-F238E27FC236}">
                <a16:creationId xmlns:a16="http://schemas.microsoft.com/office/drawing/2014/main" id="{29B7C984-0A5F-4319-BF2D-F78953A719CD}"/>
              </a:ext>
            </a:extLst>
          </p:cNvPr>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9849983" y="1439147"/>
            <a:ext cx="1163458" cy="907958"/>
          </a:xfrm>
          <a:prstGeom prst="rect">
            <a:avLst/>
          </a:prstGeom>
        </p:spPr>
      </p:pic>
      <p:sp>
        <p:nvSpPr>
          <p:cNvPr id="31" name="Title 37">
            <a:extLst>
              <a:ext uri="{FF2B5EF4-FFF2-40B4-BE49-F238E27FC236}">
                <a16:creationId xmlns:a16="http://schemas.microsoft.com/office/drawing/2014/main" id="{6F8FE39F-626E-4979-85B2-4C5A89184F7E}"/>
              </a:ext>
            </a:extLst>
          </p:cNvPr>
          <p:cNvSpPr txBox="1">
            <a:spLocks/>
          </p:cNvSpPr>
          <p:nvPr/>
        </p:nvSpPr>
        <p:spPr>
          <a:xfrm>
            <a:off x="7197370" y="1032459"/>
            <a:ext cx="1339686" cy="3266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600" dirty="0"/>
              <a:t>Connectors</a:t>
            </a:r>
          </a:p>
        </p:txBody>
      </p:sp>
      <p:sp>
        <p:nvSpPr>
          <p:cNvPr id="32" name="Title 37">
            <a:extLst>
              <a:ext uri="{FF2B5EF4-FFF2-40B4-BE49-F238E27FC236}">
                <a16:creationId xmlns:a16="http://schemas.microsoft.com/office/drawing/2014/main" id="{CFBB2B88-2467-444E-AB6F-E57671032DA9}"/>
              </a:ext>
            </a:extLst>
          </p:cNvPr>
          <p:cNvSpPr txBox="1">
            <a:spLocks/>
          </p:cNvSpPr>
          <p:nvPr/>
        </p:nvSpPr>
        <p:spPr>
          <a:xfrm>
            <a:off x="4227081" y="1803892"/>
            <a:ext cx="817183"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Website analytics</a:t>
            </a:r>
          </a:p>
        </p:txBody>
      </p:sp>
      <p:sp>
        <p:nvSpPr>
          <p:cNvPr id="33" name="Title 37">
            <a:extLst>
              <a:ext uri="{FF2B5EF4-FFF2-40B4-BE49-F238E27FC236}">
                <a16:creationId xmlns:a16="http://schemas.microsoft.com/office/drawing/2014/main" id="{F48EFA72-AC19-4E64-BB65-81EAB4EA9E60}"/>
              </a:ext>
            </a:extLst>
          </p:cNvPr>
          <p:cNvSpPr txBox="1">
            <a:spLocks/>
          </p:cNvSpPr>
          <p:nvPr/>
        </p:nvSpPr>
        <p:spPr>
          <a:xfrm>
            <a:off x="4472190" y="2895174"/>
            <a:ext cx="817183" cy="430909"/>
          </a:xfrm>
          <a:prstGeom prst="rect">
            <a:avLst/>
          </a:prstGeom>
        </p:spPr>
        <p:txBody>
          <a:bodyPr vert="horz" lIns="91440" tIns="45720" rIns="91440" bIns="45720" rtlCol="0" anchor="t">
            <a:normAutofit fontScale="625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600" dirty="0"/>
              <a:t>Powerful do-all paid connectors</a:t>
            </a:r>
          </a:p>
        </p:txBody>
      </p:sp>
      <p:sp>
        <p:nvSpPr>
          <p:cNvPr id="34" name="Title 37">
            <a:extLst>
              <a:ext uri="{FF2B5EF4-FFF2-40B4-BE49-F238E27FC236}">
                <a16:creationId xmlns:a16="http://schemas.microsoft.com/office/drawing/2014/main" id="{EF76A3E3-70F9-4C28-80C9-B59AC88AFEE1}"/>
              </a:ext>
            </a:extLst>
          </p:cNvPr>
          <p:cNvSpPr txBox="1">
            <a:spLocks/>
          </p:cNvSpPr>
          <p:nvPr/>
        </p:nvSpPr>
        <p:spPr>
          <a:xfrm>
            <a:off x="5019415" y="3963984"/>
            <a:ext cx="817183"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Sheets</a:t>
            </a:r>
          </a:p>
        </p:txBody>
      </p:sp>
      <p:sp>
        <p:nvSpPr>
          <p:cNvPr id="35" name="Title 37">
            <a:extLst>
              <a:ext uri="{FF2B5EF4-FFF2-40B4-BE49-F238E27FC236}">
                <a16:creationId xmlns:a16="http://schemas.microsoft.com/office/drawing/2014/main" id="{9FEF138D-4B48-480C-B1AD-9AC59641E648}"/>
              </a:ext>
            </a:extLst>
          </p:cNvPr>
          <p:cNvSpPr txBox="1">
            <a:spLocks/>
          </p:cNvSpPr>
          <p:nvPr/>
        </p:nvSpPr>
        <p:spPr>
          <a:xfrm>
            <a:off x="6792197" y="5076521"/>
            <a:ext cx="817183"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Ads</a:t>
            </a:r>
          </a:p>
        </p:txBody>
      </p:sp>
      <p:sp>
        <p:nvSpPr>
          <p:cNvPr id="36" name="Rectangle: Rounded Corners 35">
            <a:extLst>
              <a:ext uri="{FF2B5EF4-FFF2-40B4-BE49-F238E27FC236}">
                <a16:creationId xmlns:a16="http://schemas.microsoft.com/office/drawing/2014/main" id="{D1C48FDD-E63C-45A2-AFCC-C24865A14163}"/>
              </a:ext>
            </a:extLst>
          </p:cNvPr>
          <p:cNvSpPr/>
          <p:nvPr/>
        </p:nvSpPr>
        <p:spPr>
          <a:xfrm>
            <a:off x="4109574" y="1448851"/>
            <a:ext cx="7293938"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ctangle: Rounded Corners 53">
            <a:extLst>
              <a:ext uri="{FF2B5EF4-FFF2-40B4-BE49-F238E27FC236}">
                <a16:creationId xmlns:a16="http://schemas.microsoft.com/office/drawing/2014/main" id="{AEB5B592-90B4-438A-A551-C58F6B723525}"/>
              </a:ext>
            </a:extLst>
          </p:cNvPr>
          <p:cNvSpPr/>
          <p:nvPr/>
        </p:nvSpPr>
        <p:spPr>
          <a:xfrm>
            <a:off x="4428526" y="2566780"/>
            <a:ext cx="6656034"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ectangle: Rounded Corners 54">
            <a:extLst>
              <a:ext uri="{FF2B5EF4-FFF2-40B4-BE49-F238E27FC236}">
                <a16:creationId xmlns:a16="http://schemas.microsoft.com/office/drawing/2014/main" id="{D3333F89-748E-456F-88D2-EA788B6E65F9}"/>
              </a:ext>
            </a:extLst>
          </p:cNvPr>
          <p:cNvSpPr/>
          <p:nvPr/>
        </p:nvSpPr>
        <p:spPr>
          <a:xfrm>
            <a:off x="5026061" y="3674137"/>
            <a:ext cx="5518114"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Rounded Corners 55">
            <a:extLst>
              <a:ext uri="{FF2B5EF4-FFF2-40B4-BE49-F238E27FC236}">
                <a16:creationId xmlns:a16="http://schemas.microsoft.com/office/drawing/2014/main" id="{7339228D-F15C-4D74-93DE-4C96C78472DE}"/>
              </a:ext>
            </a:extLst>
          </p:cNvPr>
          <p:cNvSpPr/>
          <p:nvPr/>
        </p:nvSpPr>
        <p:spPr>
          <a:xfrm>
            <a:off x="6923347" y="4803979"/>
            <a:ext cx="3620828"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Title 37">
            <a:extLst>
              <a:ext uri="{FF2B5EF4-FFF2-40B4-BE49-F238E27FC236}">
                <a16:creationId xmlns:a16="http://schemas.microsoft.com/office/drawing/2014/main" id="{2212DE25-E494-4A83-8F6C-382DED41E89A}"/>
              </a:ext>
            </a:extLst>
          </p:cNvPr>
          <p:cNvSpPr txBox="1">
            <a:spLocks/>
          </p:cNvSpPr>
          <p:nvPr/>
        </p:nvSpPr>
        <p:spPr>
          <a:xfrm>
            <a:off x="532740" y="5387831"/>
            <a:ext cx="3239616" cy="430909"/>
          </a:xfrm>
          <a:prstGeom prst="rect">
            <a:avLst/>
          </a:prstGeom>
        </p:spPr>
        <p:txBody>
          <a:bodyPr vert="horz" lIns="91440" tIns="45720" rIns="91440" bIns="45720" rtlCol="0" anchor="ctr">
            <a:normAutofit fontScale="625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And much more – You can even create your own connector</a:t>
            </a:r>
          </a:p>
          <a:p>
            <a:endParaRPr lang="en-GB" sz="1400" dirty="0"/>
          </a:p>
          <a:p>
            <a:r>
              <a:rPr lang="en-GB" sz="1400" dirty="0"/>
              <a:t>Full list of connectors on </a:t>
            </a:r>
            <a:r>
              <a:rPr lang="en-GB" sz="1400" dirty="0">
                <a:hlinkClick r:id="rId17"/>
              </a:rPr>
              <a:t>datastudio.google.com/data</a:t>
            </a:r>
            <a:endParaRPr lang="en-GB" sz="1400" dirty="0"/>
          </a:p>
        </p:txBody>
      </p:sp>
      <p:pic>
        <p:nvPicPr>
          <p:cNvPr id="58" name="Picture 57" descr="Graphical user interface, application, icon&#10;&#10;Description automatically generated">
            <a:extLst>
              <a:ext uri="{FF2B5EF4-FFF2-40B4-BE49-F238E27FC236}">
                <a16:creationId xmlns:a16="http://schemas.microsoft.com/office/drawing/2014/main" id="{955AF1C1-0526-4870-B26F-96E168181010}"/>
              </a:ext>
            </a:extLst>
          </p:cNvPr>
          <p:cNvPicPr>
            <a:picLocks noChangeAspect="1"/>
          </p:cNvPicPr>
          <p:nvPr/>
        </p:nvPicPr>
        <p:blipFill rotWithShape="1">
          <a:blip r:embed="rId18">
            <a:extLst>
              <a:ext uri="{28A0092B-C50C-407E-A947-70E740481C1C}">
                <a14:useLocalDpi xmlns:a14="http://schemas.microsoft.com/office/drawing/2010/main" val="0"/>
              </a:ext>
            </a:extLst>
          </a:blip>
          <a:srcRect l="63957" r="6000" b="66691"/>
          <a:stretch/>
        </p:blipFill>
        <p:spPr>
          <a:xfrm>
            <a:off x="4830957" y="4993380"/>
            <a:ext cx="573596" cy="635957"/>
          </a:xfrm>
          <a:prstGeom prst="rect">
            <a:avLst/>
          </a:prstGeom>
        </p:spPr>
      </p:pic>
      <p:pic>
        <p:nvPicPr>
          <p:cNvPr id="60" name="Picture 59" descr="Icon&#10;&#10;Description automatically generated">
            <a:extLst>
              <a:ext uri="{FF2B5EF4-FFF2-40B4-BE49-F238E27FC236}">
                <a16:creationId xmlns:a16="http://schemas.microsoft.com/office/drawing/2014/main" id="{A0544202-3EEB-494B-B340-8FED9BBD3EF8}"/>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5529166" y="5080820"/>
            <a:ext cx="455550" cy="422312"/>
          </a:xfrm>
          <a:prstGeom prst="rect">
            <a:avLst/>
          </a:prstGeom>
        </p:spPr>
      </p:pic>
      <p:pic>
        <p:nvPicPr>
          <p:cNvPr id="62" name="Graphic 61">
            <a:extLst>
              <a:ext uri="{FF2B5EF4-FFF2-40B4-BE49-F238E27FC236}">
                <a16:creationId xmlns:a16="http://schemas.microsoft.com/office/drawing/2014/main" id="{B062F2F3-D75B-446D-9CD4-F6C932A8BB5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6133678" y="5080820"/>
            <a:ext cx="455550" cy="406350"/>
          </a:xfrm>
          <a:prstGeom prst="rect">
            <a:avLst/>
          </a:prstGeom>
        </p:spPr>
      </p:pic>
      <p:sp>
        <p:nvSpPr>
          <p:cNvPr id="63" name="Title 37">
            <a:extLst>
              <a:ext uri="{FF2B5EF4-FFF2-40B4-BE49-F238E27FC236}">
                <a16:creationId xmlns:a16="http://schemas.microsoft.com/office/drawing/2014/main" id="{451A688B-81AA-4301-95FF-60B73E5C01A4}"/>
              </a:ext>
            </a:extLst>
          </p:cNvPr>
          <p:cNvSpPr txBox="1">
            <a:spLocks/>
          </p:cNvSpPr>
          <p:nvPr/>
        </p:nvSpPr>
        <p:spPr>
          <a:xfrm>
            <a:off x="4108034" y="5111521"/>
            <a:ext cx="817183" cy="430909"/>
          </a:xfrm>
          <a:prstGeom prst="rect">
            <a:avLst/>
          </a:prstGeom>
        </p:spPr>
        <p:txBody>
          <a:bodyPr vert="horz" lIns="91440" tIns="45720" rIns="91440" bIns="45720" rtlCol="0" anchor="ctr">
            <a:normAutofit fontScale="925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Other Google services</a:t>
            </a:r>
          </a:p>
        </p:txBody>
      </p:sp>
      <p:sp>
        <p:nvSpPr>
          <p:cNvPr id="64" name="Rectangle: Rounded Corners 63">
            <a:extLst>
              <a:ext uri="{FF2B5EF4-FFF2-40B4-BE49-F238E27FC236}">
                <a16:creationId xmlns:a16="http://schemas.microsoft.com/office/drawing/2014/main" id="{CB32216B-060B-4AFE-81F5-60A4743AF365}"/>
              </a:ext>
            </a:extLst>
          </p:cNvPr>
          <p:cNvSpPr/>
          <p:nvPr/>
        </p:nvSpPr>
        <p:spPr>
          <a:xfrm>
            <a:off x="4107576" y="4803979"/>
            <a:ext cx="2691158"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3220544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Rounded Corners 24">
            <a:extLst>
              <a:ext uri="{FF2B5EF4-FFF2-40B4-BE49-F238E27FC236}">
                <a16:creationId xmlns:a16="http://schemas.microsoft.com/office/drawing/2014/main" id="{7E3AF063-EF03-4C98-8DAA-E903F23CB98B}"/>
              </a:ext>
            </a:extLst>
          </p:cNvPr>
          <p:cNvSpPr/>
          <p:nvPr/>
        </p:nvSpPr>
        <p:spPr>
          <a:xfrm>
            <a:off x="3263203" y="3071968"/>
            <a:ext cx="670993" cy="535998"/>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6" name="Rectangle: Rounded Corners 25">
            <a:extLst>
              <a:ext uri="{FF2B5EF4-FFF2-40B4-BE49-F238E27FC236}">
                <a16:creationId xmlns:a16="http://schemas.microsoft.com/office/drawing/2014/main" id="{F54E7577-E240-440A-BDFD-0638CE47E296}"/>
              </a:ext>
            </a:extLst>
          </p:cNvPr>
          <p:cNvSpPr/>
          <p:nvPr/>
        </p:nvSpPr>
        <p:spPr>
          <a:xfrm>
            <a:off x="3703146" y="2911488"/>
            <a:ext cx="485455" cy="438839"/>
          </a:xfrm>
          <a:prstGeom prst="roundRect">
            <a:avLst>
              <a:gd name="adj" fmla="val 3102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4" name="Rectangle: Rounded Corners 23">
            <a:extLst>
              <a:ext uri="{FF2B5EF4-FFF2-40B4-BE49-F238E27FC236}">
                <a16:creationId xmlns:a16="http://schemas.microsoft.com/office/drawing/2014/main" id="{CF5121BD-22DD-4EB1-B1D4-5E64D7343DB9}"/>
              </a:ext>
            </a:extLst>
          </p:cNvPr>
          <p:cNvSpPr/>
          <p:nvPr/>
        </p:nvSpPr>
        <p:spPr>
          <a:xfrm>
            <a:off x="468667" y="3346623"/>
            <a:ext cx="9805490" cy="2926183"/>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23" name="Rectangle: Rounded Corners 22">
            <a:extLst>
              <a:ext uri="{FF2B5EF4-FFF2-40B4-BE49-F238E27FC236}">
                <a16:creationId xmlns:a16="http://schemas.microsoft.com/office/drawing/2014/main" id="{6292ED24-D1D1-4CFE-B6DA-A2E2EF76069A}"/>
              </a:ext>
            </a:extLst>
          </p:cNvPr>
          <p:cNvSpPr/>
          <p:nvPr/>
        </p:nvSpPr>
        <p:spPr>
          <a:xfrm>
            <a:off x="468668" y="2422515"/>
            <a:ext cx="3234478" cy="3860565"/>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descr="Logo, company name&#10;&#10;Description automatically generated">
            <a:extLst>
              <a:ext uri="{FF2B5EF4-FFF2-40B4-BE49-F238E27FC236}">
                <a16:creationId xmlns:a16="http://schemas.microsoft.com/office/drawing/2014/main" id="{B588FC6B-A525-4559-970A-35C598760BD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1631" y="796026"/>
            <a:ext cx="3584857" cy="1889830"/>
          </a:xfrm>
          <a:prstGeom prst="rect">
            <a:avLst/>
          </a:prstGeom>
        </p:spPr>
      </p:pic>
      <p:sp>
        <p:nvSpPr>
          <p:cNvPr id="4" name="Slide Number Placeholder 3"/>
          <p:cNvSpPr>
            <a:spLocks noGrp="1"/>
          </p:cNvSpPr>
          <p:nvPr>
            <p:ph type="sldNum" sz="quarter" idx="4"/>
          </p:nvPr>
        </p:nvSpPr>
        <p:spPr/>
        <p:txBody>
          <a:bodyPr/>
          <a:lstStyle/>
          <a:p>
            <a:fld id="{83EB0FA4-9B1C-4D6B-AF0A-97437B69127A}" type="slidenum">
              <a:rPr lang="en-GB" smtClean="0"/>
              <a:pPr/>
              <a:t>14</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Websites </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468669" y="1388347"/>
            <a:ext cx="3396744" cy="4850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Let’s start with the easiest source to connect: website data</a:t>
            </a:r>
          </a:p>
        </p:txBody>
      </p:sp>
      <p:pic>
        <p:nvPicPr>
          <p:cNvPr id="6" name="Picture 5" descr="Logo&#10;&#10;Description automatically generated">
            <a:extLst>
              <a:ext uri="{FF2B5EF4-FFF2-40B4-BE49-F238E27FC236}">
                <a16:creationId xmlns:a16="http://schemas.microsoft.com/office/drawing/2014/main" id="{CD36904E-64A7-44A7-B7C9-4BC81D23392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94320" y="1128820"/>
            <a:ext cx="2154246" cy="1256644"/>
          </a:xfrm>
          <a:prstGeom prst="rect">
            <a:avLst/>
          </a:prstGeom>
        </p:spPr>
      </p:pic>
      <p:pic>
        <p:nvPicPr>
          <p:cNvPr id="7" name="Picture 6" descr="Logo&#10;&#10;Description automatically generated">
            <a:extLst>
              <a:ext uri="{FF2B5EF4-FFF2-40B4-BE49-F238E27FC236}">
                <a16:creationId xmlns:a16="http://schemas.microsoft.com/office/drawing/2014/main" id="{C531A9B8-7E15-48DE-B648-F5B13F6779F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753463" y="1266427"/>
            <a:ext cx="1163458" cy="907958"/>
          </a:xfrm>
          <a:prstGeom prst="rect">
            <a:avLst/>
          </a:prstGeom>
        </p:spPr>
      </p:pic>
      <p:sp>
        <p:nvSpPr>
          <p:cNvPr id="9" name="Title 37">
            <a:extLst>
              <a:ext uri="{FF2B5EF4-FFF2-40B4-BE49-F238E27FC236}">
                <a16:creationId xmlns:a16="http://schemas.microsoft.com/office/drawing/2014/main" id="{2DDF8418-44A0-4464-B61F-08AAF664D5BC}"/>
              </a:ext>
            </a:extLst>
          </p:cNvPr>
          <p:cNvSpPr txBox="1">
            <a:spLocks/>
          </p:cNvSpPr>
          <p:nvPr/>
        </p:nvSpPr>
        <p:spPr>
          <a:xfrm>
            <a:off x="4130561" y="1631172"/>
            <a:ext cx="817183"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Website analytics</a:t>
            </a:r>
          </a:p>
        </p:txBody>
      </p:sp>
      <p:sp>
        <p:nvSpPr>
          <p:cNvPr id="10" name="Rectangle: Rounded Corners 9">
            <a:extLst>
              <a:ext uri="{FF2B5EF4-FFF2-40B4-BE49-F238E27FC236}">
                <a16:creationId xmlns:a16="http://schemas.microsoft.com/office/drawing/2014/main" id="{2ACDFE56-0DEF-46FC-9840-CA4FFF87C88F}"/>
              </a:ext>
            </a:extLst>
          </p:cNvPr>
          <p:cNvSpPr/>
          <p:nvPr/>
        </p:nvSpPr>
        <p:spPr>
          <a:xfrm>
            <a:off x="4013054" y="1276131"/>
            <a:ext cx="7293938"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a:extLst>
              <a:ext uri="{FF2B5EF4-FFF2-40B4-BE49-F238E27FC236}">
                <a16:creationId xmlns:a16="http://schemas.microsoft.com/office/drawing/2014/main" id="{0E77331F-BDE3-4BD6-8894-F8B298DC8FD9}"/>
              </a:ext>
            </a:extLst>
          </p:cNvPr>
          <p:cNvPicPr>
            <a:picLocks noChangeAspect="1"/>
          </p:cNvPicPr>
          <p:nvPr/>
        </p:nvPicPr>
        <p:blipFill rotWithShape="1">
          <a:blip r:embed="rId6"/>
          <a:srcRect l="1815" t="-1" r="1395" b="1296"/>
          <a:stretch/>
        </p:blipFill>
        <p:spPr>
          <a:xfrm>
            <a:off x="754145" y="2940453"/>
            <a:ext cx="1571718" cy="1646687"/>
          </a:xfrm>
          <a:prstGeom prst="roundRect">
            <a:avLst>
              <a:gd name="adj" fmla="val 8594"/>
            </a:avLst>
          </a:prstGeom>
          <a:solidFill>
            <a:srgbClr val="FFFFFF">
              <a:shade val="85000"/>
            </a:srgbClr>
          </a:solidFill>
          <a:ln>
            <a:noFill/>
          </a:ln>
          <a:effectLst/>
        </p:spPr>
      </p:pic>
      <p:sp>
        <p:nvSpPr>
          <p:cNvPr id="13" name="Title 37">
            <a:extLst>
              <a:ext uri="{FF2B5EF4-FFF2-40B4-BE49-F238E27FC236}">
                <a16:creationId xmlns:a16="http://schemas.microsoft.com/office/drawing/2014/main" id="{C0188C85-C742-476B-8D5C-759E340EADED}"/>
              </a:ext>
            </a:extLst>
          </p:cNvPr>
          <p:cNvSpPr txBox="1">
            <a:spLocks/>
          </p:cNvSpPr>
          <p:nvPr/>
        </p:nvSpPr>
        <p:spPr>
          <a:xfrm>
            <a:off x="4957904" y="2358093"/>
            <a:ext cx="4335537" cy="4850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000" b="0" dirty="0"/>
              <a:t>Your Google Analytics account (UA or GA4) needs to be either on the same account you are using for data studio or on an account connected to it.</a:t>
            </a:r>
          </a:p>
        </p:txBody>
      </p:sp>
      <p:sp>
        <p:nvSpPr>
          <p:cNvPr id="14" name="Title 37">
            <a:extLst>
              <a:ext uri="{FF2B5EF4-FFF2-40B4-BE49-F238E27FC236}">
                <a16:creationId xmlns:a16="http://schemas.microsoft.com/office/drawing/2014/main" id="{B46D98C5-5FC8-4510-A44B-DE471196D6DF}"/>
              </a:ext>
            </a:extLst>
          </p:cNvPr>
          <p:cNvSpPr txBox="1">
            <a:spLocks/>
          </p:cNvSpPr>
          <p:nvPr/>
        </p:nvSpPr>
        <p:spPr>
          <a:xfrm>
            <a:off x="9460068" y="2360402"/>
            <a:ext cx="1808824" cy="52351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000" b="0" dirty="0"/>
              <a:t>Matomo recently got its official connector to data studio from viu.one (paid version)</a:t>
            </a:r>
          </a:p>
        </p:txBody>
      </p:sp>
      <p:sp>
        <p:nvSpPr>
          <p:cNvPr id="15" name="Title 37">
            <a:extLst>
              <a:ext uri="{FF2B5EF4-FFF2-40B4-BE49-F238E27FC236}">
                <a16:creationId xmlns:a16="http://schemas.microsoft.com/office/drawing/2014/main" id="{CEDA082D-3457-49E1-A898-04B0B01ACABE}"/>
              </a:ext>
            </a:extLst>
          </p:cNvPr>
          <p:cNvSpPr txBox="1">
            <a:spLocks/>
          </p:cNvSpPr>
          <p:nvPr/>
        </p:nvSpPr>
        <p:spPr>
          <a:xfrm>
            <a:off x="955885" y="2532123"/>
            <a:ext cx="2255327" cy="27551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200" dirty="0"/>
              <a:t>Creating Data sources</a:t>
            </a:r>
          </a:p>
        </p:txBody>
      </p:sp>
      <p:pic>
        <p:nvPicPr>
          <p:cNvPr id="17" name="Picture 16">
            <a:extLst>
              <a:ext uri="{FF2B5EF4-FFF2-40B4-BE49-F238E27FC236}">
                <a16:creationId xmlns:a16="http://schemas.microsoft.com/office/drawing/2014/main" id="{4FDD9E72-FBAE-4BEE-AEE1-EF99F93455AD}"/>
              </a:ext>
            </a:extLst>
          </p:cNvPr>
          <p:cNvPicPr>
            <a:picLocks noChangeAspect="1"/>
          </p:cNvPicPr>
          <p:nvPr/>
        </p:nvPicPr>
        <p:blipFill>
          <a:blip r:embed="rId7"/>
          <a:stretch>
            <a:fillRect/>
          </a:stretch>
        </p:blipFill>
        <p:spPr>
          <a:xfrm>
            <a:off x="4593829" y="3778606"/>
            <a:ext cx="5324475" cy="801491"/>
          </a:xfrm>
          <a:prstGeom prst="roundRect">
            <a:avLst>
              <a:gd name="adj" fmla="val 8594"/>
            </a:avLst>
          </a:prstGeom>
          <a:solidFill>
            <a:srgbClr val="FFFFFF">
              <a:shade val="85000"/>
            </a:srgbClr>
          </a:solidFill>
          <a:ln>
            <a:noFill/>
          </a:ln>
          <a:effectLst/>
        </p:spPr>
      </p:pic>
      <p:pic>
        <p:nvPicPr>
          <p:cNvPr id="19" name="Picture 18">
            <a:extLst>
              <a:ext uri="{FF2B5EF4-FFF2-40B4-BE49-F238E27FC236}">
                <a16:creationId xmlns:a16="http://schemas.microsoft.com/office/drawing/2014/main" id="{FA77648C-168C-49AB-BD75-4BF3E27DB24C}"/>
              </a:ext>
            </a:extLst>
          </p:cNvPr>
          <p:cNvPicPr>
            <a:picLocks noChangeAspect="1"/>
          </p:cNvPicPr>
          <p:nvPr/>
        </p:nvPicPr>
        <p:blipFill>
          <a:blip r:embed="rId8"/>
          <a:stretch>
            <a:fillRect/>
          </a:stretch>
        </p:blipFill>
        <p:spPr>
          <a:xfrm>
            <a:off x="784470" y="4964472"/>
            <a:ext cx="3354799" cy="1160126"/>
          </a:xfrm>
          <a:prstGeom prst="roundRect">
            <a:avLst>
              <a:gd name="adj" fmla="val 8594"/>
            </a:avLst>
          </a:prstGeom>
          <a:solidFill>
            <a:srgbClr val="FFFFFF">
              <a:shade val="85000"/>
            </a:srgbClr>
          </a:solidFill>
          <a:ln>
            <a:noFill/>
          </a:ln>
          <a:effectLst/>
        </p:spPr>
      </p:pic>
      <p:pic>
        <p:nvPicPr>
          <p:cNvPr id="22" name="Picture 21">
            <a:extLst>
              <a:ext uri="{FF2B5EF4-FFF2-40B4-BE49-F238E27FC236}">
                <a16:creationId xmlns:a16="http://schemas.microsoft.com/office/drawing/2014/main" id="{C0ED9A9D-7784-4F19-9935-12623E82EF03}"/>
              </a:ext>
            </a:extLst>
          </p:cNvPr>
          <p:cNvPicPr>
            <a:picLocks noChangeAspect="1"/>
          </p:cNvPicPr>
          <p:nvPr/>
        </p:nvPicPr>
        <p:blipFill>
          <a:blip r:embed="rId9"/>
          <a:stretch>
            <a:fillRect/>
          </a:stretch>
        </p:blipFill>
        <p:spPr>
          <a:xfrm>
            <a:off x="8210989" y="5504205"/>
            <a:ext cx="1714739" cy="552527"/>
          </a:xfrm>
          <a:prstGeom prst="roundRect">
            <a:avLst>
              <a:gd name="adj" fmla="val 8594"/>
            </a:avLst>
          </a:prstGeom>
          <a:solidFill>
            <a:srgbClr val="FFFFFF">
              <a:shade val="85000"/>
            </a:srgbClr>
          </a:solidFill>
          <a:ln>
            <a:noFill/>
          </a:ln>
          <a:effectLst/>
        </p:spPr>
      </p:pic>
      <p:sp>
        <p:nvSpPr>
          <p:cNvPr id="27" name="Title 37">
            <a:extLst>
              <a:ext uri="{FF2B5EF4-FFF2-40B4-BE49-F238E27FC236}">
                <a16:creationId xmlns:a16="http://schemas.microsoft.com/office/drawing/2014/main" id="{E6395F85-7E26-4F2C-A58B-7F12AC166548}"/>
              </a:ext>
            </a:extLst>
          </p:cNvPr>
          <p:cNvSpPr txBox="1">
            <a:spLocks/>
          </p:cNvSpPr>
          <p:nvPr/>
        </p:nvSpPr>
        <p:spPr>
          <a:xfrm>
            <a:off x="2317380" y="2940453"/>
            <a:ext cx="893832" cy="353928"/>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#1 </a:t>
            </a:r>
            <a:r>
              <a:rPr lang="en-GB" sz="1050" b="0" dirty="0"/>
              <a:t>Create &gt; Data source</a:t>
            </a:r>
          </a:p>
        </p:txBody>
      </p:sp>
      <p:sp>
        <p:nvSpPr>
          <p:cNvPr id="28" name="Title 37">
            <a:extLst>
              <a:ext uri="{FF2B5EF4-FFF2-40B4-BE49-F238E27FC236}">
                <a16:creationId xmlns:a16="http://schemas.microsoft.com/office/drawing/2014/main" id="{78C784C5-3E15-4E89-8021-004A4156888C}"/>
              </a:ext>
            </a:extLst>
          </p:cNvPr>
          <p:cNvSpPr txBox="1">
            <a:spLocks/>
          </p:cNvSpPr>
          <p:nvPr/>
        </p:nvSpPr>
        <p:spPr>
          <a:xfrm>
            <a:off x="2782640" y="3725313"/>
            <a:ext cx="827277" cy="317180"/>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#2 </a:t>
            </a:r>
            <a:r>
              <a:rPr lang="en-GB" sz="1050" b="0" dirty="0"/>
              <a:t>Select connector</a:t>
            </a:r>
          </a:p>
        </p:txBody>
      </p:sp>
      <p:pic>
        <p:nvPicPr>
          <p:cNvPr id="29" name="Picture 28" descr="Logo&#10;&#10;Description automatically generated">
            <a:extLst>
              <a:ext uri="{FF2B5EF4-FFF2-40B4-BE49-F238E27FC236}">
                <a16:creationId xmlns:a16="http://schemas.microsoft.com/office/drawing/2014/main" id="{A42DAB7A-39AE-4B99-BC04-D091BB1B284E}"/>
              </a:ext>
            </a:extLst>
          </p:cNvPr>
          <p:cNvPicPr>
            <a:picLocks noChangeAspect="1"/>
          </p:cNvPicPr>
          <p:nvPr/>
        </p:nvPicPr>
        <p:blipFill rotWithShape="1">
          <a:blip r:embed="rId4">
            <a:extLst>
              <a:ext uri="{28A0092B-C50C-407E-A947-70E740481C1C}">
                <a14:useLocalDpi xmlns:a14="http://schemas.microsoft.com/office/drawing/2010/main" val="0"/>
              </a:ext>
            </a:extLst>
          </a:blip>
          <a:srcRect l="5861" t="21533" r="5861" b="21533"/>
          <a:stretch/>
        </p:blipFill>
        <p:spPr>
          <a:xfrm>
            <a:off x="2847735" y="4094735"/>
            <a:ext cx="1291534" cy="485886"/>
          </a:xfrm>
          <a:prstGeom prst="roundRect">
            <a:avLst>
              <a:gd name="adj" fmla="val 8594"/>
            </a:avLst>
          </a:prstGeom>
          <a:solidFill>
            <a:srgbClr val="FFFFFF">
              <a:shade val="85000"/>
            </a:srgbClr>
          </a:solidFill>
          <a:ln>
            <a:noFill/>
          </a:ln>
          <a:effectLst/>
        </p:spPr>
      </p:pic>
      <p:sp>
        <p:nvSpPr>
          <p:cNvPr id="30" name="Title 37">
            <a:extLst>
              <a:ext uri="{FF2B5EF4-FFF2-40B4-BE49-F238E27FC236}">
                <a16:creationId xmlns:a16="http://schemas.microsoft.com/office/drawing/2014/main" id="{04F17597-7C25-4DA6-88E8-50E3E55EB946}"/>
              </a:ext>
            </a:extLst>
          </p:cNvPr>
          <p:cNvSpPr txBox="1">
            <a:spLocks/>
          </p:cNvSpPr>
          <p:nvPr/>
        </p:nvSpPr>
        <p:spPr>
          <a:xfrm>
            <a:off x="4584524" y="3557201"/>
            <a:ext cx="2486902" cy="184386"/>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#3 </a:t>
            </a:r>
            <a:r>
              <a:rPr lang="en-GB" sz="1050" b="0" dirty="0"/>
              <a:t>Select account and property</a:t>
            </a:r>
          </a:p>
        </p:txBody>
      </p:sp>
      <p:sp>
        <p:nvSpPr>
          <p:cNvPr id="31" name="Title 37">
            <a:extLst>
              <a:ext uri="{FF2B5EF4-FFF2-40B4-BE49-F238E27FC236}">
                <a16:creationId xmlns:a16="http://schemas.microsoft.com/office/drawing/2014/main" id="{D5ACF484-E4E2-4A8D-997D-BADE62747AAA}"/>
              </a:ext>
            </a:extLst>
          </p:cNvPr>
          <p:cNvSpPr txBox="1">
            <a:spLocks/>
          </p:cNvSpPr>
          <p:nvPr/>
        </p:nvSpPr>
        <p:spPr>
          <a:xfrm>
            <a:off x="754145" y="4759258"/>
            <a:ext cx="3434456" cy="29324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#4 </a:t>
            </a:r>
            <a:r>
              <a:rPr lang="en-GB" sz="1050" b="0" dirty="0"/>
              <a:t>If needed, check and edit dimensions…</a:t>
            </a:r>
          </a:p>
        </p:txBody>
      </p:sp>
      <p:sp>
        <p:nvSpPr>
          <p:cNvPr id="32" name="Title 37">
            <a:extLst>
              <a:ext uri="{FF2B5EF4-FFF2-40B4-BE49-F238E27FC236}">
                <a16:creationId xmlns:a16="http://schemas.microsoft.com/office/drawing/2014/main" id="{C3078FE9-255C-46BE-B4D2-F8D66E740A4D}"/>
              </a:ext>
            </a:extLst>
          </p:cNvPr>
          <p:cNvSpPr txBox="1">
            <a:spLocks/>
          </p:cNvSpPr>
          <p:nvPr/>
        </p:nvSpPr>
        <p:spPr>
          <a:xfrm>
            <a:off x="8145016" y="5237999"/>
            <a:ext cx="1661467" cy="2662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#5 </a:t>
            </a:r>
            <a:r>
              <a:rPr lang="en-GB" sz="1050" b="0" dirty="0"/>
              <a:t>Create report</a:t>
            </a:r>
          </a:p>
        </p:txBody>
      </p:sp>
      <p:pic>
        <p:nvPicPr>
          <p:cNvPr id="41" name="Picture 40">
            <a:extLst>
              <a:ext uri="{FF2B5EF4-FFF2-40B4-BE49-F238E27FC236}">
                <a16:creationId xmlns:a16="http://schemas.microsoft.com/office/drawing/2014/main" id="{928D7198-E5ED-490E-B6E8-4EB5345379F8}"/>
              </a:ext>
            </a:extLst>
          </p:cNvPr>
          <p:cNvPicPr>
            <a:picLocks noChangeAspect="1"/>
          </p:cNvPicPr>
          <p:nvPr/>
        </p:nvPicPr>
        <p:blipFill>
          <a:blip r:embed="rId10"/>
          <a:stretch>
            <a:fillRect/>
          </a:stretch>
        </p:blipFill>
        <p:spPr>
          <a:xfrm>
            <a:off x="4329612" y="5074663"/>
            <a:ext cx="3636411" cy="1035300"/>
          </a:xfrm>
          <a:prstGeom prst="roundRect">
            <a:avLst>
              <a:gd name="adj" fmla="val 8594"/>
            </a:avLst>
          </a:prstGeom>
          <a:solidFill>
            <a:srgbClr val="FFFFFF">
              <a:shade val="85000"/>
            </a:srgbClr>
          </a:solidFill>
          <a:ln>
            <a:noFill/>
          </a:ln>
          <a:effectLst/>
        </p:spPr>
      </p:pic>
      <p:sp>
        <p:nvSpPr>
          <p:cNvPr id="42" name="Title 37">
            <a:extLst>
              <a:ext uri="{FF2B5EF4-FFF2-40B4-BE49-F238E27FC236}">
                <a16:creationId xmlns:a16="http://schemas.microsoft.com/office/drawing/2014/main" id="{DA0F8D39-14A4-4453-91FE-8FC5A69F89D2}"/>
              </a:ext>
            </a:extLst>
          </p:cNvPr>
          <p:cNvSpPr txBox="1">
            <a:spLocks/>
          </p:cNvSpPr>
          <p:nvPr/>
        </p:nvSpPr>
        <p:spPr>
          <a:xfrm>
            <a:off x="4302430" y="4866277"/>
            <a:ext cx="1661467" cy="2662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50" dirty="0"/>
              <a:t>#4 </a:t>
            </a:r>
            <a:r>
              <a:rPr lang="en-GB" sz="1050" b="0" dirty="0"/>
              <a:t>…</a:t>
            </a:r>
            <a:r>
              <a:rPr lang="en-GB" sz="1050" dirty="0"/>
              <a:t> </a:t>
            </a:r>
            <a:r>
              <a:rPr lang="en-GB" sz="1050" b="0" dirty="0"/>
              <a:t>and metrics</a:t>
            </a:r>
          </a:p>
        </p:txBody>
      </p:sp>
    </p:spTree>
    <p:extLst>
      <p:ext uri="{BB962C8B-B14F-4D97-AF65-F5344CB8AC3E}">
        <p14:creationId xmlns:p14="http://schemas.microsoft.com/office/powerpoint/2010/main" val="12820967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15</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82500"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Adding your sources directly into the report</a:t>
            </a:r>
          </a:p>
        </p:txBody>
      </p:sp>
      <p:pic>
        <p:nvPicPr>
          <p:cNvPr id="5" name="Picture 4">
            <a:extLst>
              <a:ext uri="{FF2B5EF4-FFF2-40B4-BE49-F238E27FC236}">
                <a16:creationId xmlns:a16="http://schemas.microsoft.com/office/drawing/2014/main" id="{21891B0C-0EEC-44AD-9184-4832D8343279}"/>
              </a:ext>
            </a:extLst>
          </p:cNvPr>
          <p:cNvPicPr>
            <a:picLocks noChangeAspect="1"/>
          </p:cNvPicPr>
          <p:nvPr/>
        </p:nvPicPr>
        <p:blipFill>
          <a:blip r:embed="rId3"/>
          <a:stretch>
            <a:fillRect/>
          </a:stretch>
        </p:blipFill>
        <p:spPr>
          <a:xfrm>
            <a:off x="673300" y="1554461"/>
            <a:ext cx="1202652" cy="395609"/>
          </a:xfrm>
          <a:prstGeom prst="rect">
            <a:avLst/>
          </a:prstGeom>
        </p:spPr>
      </p:pic>
      <p:pic>
        <p:nvPicPr>
          <p:cNvPr id="12" name="Picture 11">
            <a:extLst>
              <a:ext uri="{FF2B5EF4-FFF2-40B4-BE49-F238E27FC236}">
                <a16:creationId xmlns:a16="http://schemas.microsoft.com/office/drawing/2014/main" id="{70E26923-0F85-4A20-A7F7-4805B9547D39}"/>
              </a:ext>
            </a:extLst>
          </p:cNvPr>
          <p:cNvPicPr>
            <a:picLocks noChangeAspect="1"/>
          </p:cNvPicPr>
          <p:nvPr/>
        </p:nvPicPr>
        <p:blipFill rotWithShape="1">
          <a:blip r:embed="rId4"/>
          <a:srcRect l="1693"/>
          <a:stretch/>
        </p:blipFill>
        <p:spPr>
          <a:xfrm>
            <a:off x="5199232" y="1554461"/>
            <a:ext cx="2478673" cy="2515428"/>
          </a:xfrm>
          <a:prstGeom prst="rect">
            <a:avLst/>
          </a:prstGeom>
        </p:spPr>
      </p:pic>
      <p:pic>
        <p:nvPicPr>
          <p:cNvPr id="18" name="Picture 17">
            <a:extLst>
              <a:ext uri="{FF2B5EF4-FFF2-40B4-BE49-F238E27FC236}">
                <a16:creationId xmlns:a16="http://schemas.microsoft.com/office/drawing/2014/main" id="{35343E6A-263D-443A-8398-F72A592F4D1F}"/>
              </a:ext>
            </a:extLst>
          </p:cNvPr>
          <p:cNvPicPr>
            <a:picLocks noChangeAspect="1"/>
          </p:cNvPicPr>
          <p:nvPr/>
        </p:nvPicPr>
        <p:blipFill>
          <a:blip r:embed="rId5"/>
          <a:stretch>
            <a:fillRect/>
          </a:stretch>
        </p:blipFill>
        <p:spPr>
          <a:xfrm>
            <a:off x="668458" y="4830899"/>
            <a:ext cx="9462480" cy="1303631"/>
          </a:xfrm>
          <a:prstGeom prst="rect">
            <a:avLst/>
          </a:prstGeom>
        </p:spPr>
      </p:pic>
      <p:sp>
        <p:nvSpPr>
          <p:cNvPr id="7" name="Title 37">
            <a:extLst>
              <a:ext uri="{FF2B5EF4-FFF2-40B4-BE49-F238E27FC236}">
                <a16:creationId xmlns:a16="http://schemas.microsoft.com/office/drawing/2014/main" id="{BFA0E841-74C1-424D-8C92-F5ED698911AD}"/>
              </a:ext>
            </a:extLst>
          </p:cNvPr>
          <p:cNvSpPr txBox="1">
            <a:spLocks/>
          </p:cNvSpPr>
          <p:nvPr/>
        </p:nvSpPr>
        <p:spPr>
          <a:xfrm>
            <a:off x="668458" y="2035494"/>
            <a:ext cx="3396744" cy="4850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Add data or Manage added data sources</a:t>
            </a:r>
          </a:p>
        </p:txBody>
      </p:sp>
      <p:sp>
        <p:nvSpPr>
          <p:cNvPr id="8" name="Title 37">
            <a:extLst>
              <a:ext uri="{FF2B5EF4-FFF2-40B4-BE49-F238E27FC236}">
                <a16:creationId xmlns:a16="http://schemas.microsoft.com/office/drawing/2014/main" id="{0CE8219D-3152-4137-A150-FE6516FE0CA0}"/>
              </a:ext>
            </a:extLst>
          </p:cNvPr>
          <p:cNvSpPr txBox="1">
            <a:spLocks/>
          </p:cNvSpPr>
          <p:nvPr/>
        </p:nvSpPr>
        <p:spPr>
          <a:xfrm>
            <a:off x="668458" y="4500339"/>
            <a:ext cx="4510277" cy="4850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You can also rename, edit, duplicate your data sources</a:t>
            </a:r>
          </a:p>
        </p:txBody>
      </p:sp>
      <p:sp>
        <p:nvSpPr>
          <p:cNvPr id="11" name="Title 37">
            <a:extLst>
              <a:ext uri="{FF2B5EF4-FFF2-40B4-BE49-F238E27FC236}">
                <a16:creationId xmlns:a16="http://schemas.microsoft.com/office/drawing/2014/main" id="{61B2E04D-21BE-4C87-962A-B25A1162FA98}"/>
              </a:ext>
            </a:extLst>
          </p:cNvPr>
          <p:cNvSpPr txBox="1">
            <a:spLocks/>
          </p:cNvSpPr>
          <p:nvPr/>
        </p:nvSpPr>
        <p:spPr>
          <a:xfrm>
            <a:off x="7989044" y="1823237"/>
            <a:ext cx="2205384" cy="130363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Blends</a:t>
            </a:r>
          </a:p>
          <a:p>
            <a:endParaRPr lang="en-US" sz="1400" b="0" dirty="0"/>
          </a:p>
          <a:p>
            <a:r>
              <a:rPr lang="en-US" sz="1200" b="0" dirty="0"/>
              <a:t>Blending data lets you create charts, tables, and controls based on multiple data sources. </a:t>
            </a:r>
            <a:endParaRPr lang="en-GB" sz="1200" b="0" dirty="0"/>
          </a:p>
        </p:txBody>
      </p:sp>
      <p:sp>
        <p:nvSpPr>
          <p:cNvPr id="13" name="Title 37">
            <a:extLst>
              <a:ext uri="{FF2B5EF4-FFF2-40B4-BE49-F238E27FC236}">
                <a16:creationId xmlns:a16="http://schemas.microsoft.com/office/drawing/2014/main" id="{81B4ADE2-4469-49AA-B6D1-B9EDD48A19C8}"/>
              </a:ext>
            </a:extLst>
          </p:cNvPr>
          <p:cNvSpPr txBox="1">
            <a:spLocks/>
          </p:cNvSpPr>
          <p:nvPr/>
        </p:nvSpPr>
        <p:spPr>
          <a:xfrm>
            <a:off x="668458" y="2319455"/>
            <a:ext cx="3110054" cy="99988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Remember that you can link the same data sources to as many dashboards and charts as you want</a:t>
            </a:r>
          </a:p>
        </p:txBody>
      </p:sp>
    </p:spTree>
    <p:extLst>
      <p:ext uri="{BB962C8B-B14F-4D97-AF65-F5344CB8AC3E}">
        <p14:creationId xmlns:p14="http://schemas.microsoft.com/office/powerpoint/2010/main" val="343427145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16</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532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Social media and other sources</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636454" y="1095243"/>
            <a:ext cx="10120446" cy="58562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Twitter, Facebook and LinkedIn can’t be directly connected to Google Data Studio, but we have other ways of connecting data from these SM platforms.</a:t>
            </a:r>
          </a:p>
        </p:txBody>
      </p:sp>
      <p:pic>
        <p:nvPicPr>
          <p:cNvPr id="7" name="Picture 6" descr="Graphical user interface, application, icon&#10;&#10;Description automatically generated">
            <a:extLst>
              <a:ext uri="{FF2B5EF4-FFF2-40B4-BE49-F238E27FC236}">
                <a16:creationId xmlns:a16="http://schemas.microsoft.com/office/drawing/2014/main" id="{CAF2FE8D-EB26-427D-BB58-9569996A628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4433" t="35675" r="5893" b="35081"/>
          <a:stretch/>
        </p:blipFill>
        <p:spPr>
          <a:xfrm>
            <a:off x="7598101" y="5595926"/>
            <a:ext cx="587043" cy="578544"/>
          </a:xfrm>
          <a:prstGeom prst="rect">
            <a:avLst/>
          </a:prstGeom>
        </p:spPr>
      </p:pic>
      <p:pic>
        <p:nvPicPr>
          <p:cNvPr id="9" name="Picture 8" descr="Graphical user interface, application, icon&#10;&#10;Description automatically generated">
            <a:extLst>
              <a:ext uri="{FF2B5EF4-FFF2-40B4-BE49-F238E27FC236}">
                <a16:creationId xmlns:a16="http://schemas.microsoft.com/office/drawing/2014/main" id="{652E0AD2-C648-4FB3-A916-3411955E773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850" t="35065" r="64052" b="34892"/>
          <a:stretch/>
        </p:blipFill>
        <p:spPr>
          <a:xfrm>
            <a:off x="7588535" y="4448362"/>
            <a:ext cx="606175" cy="585627"/>
          </a:xfrm>
          <a:prstGeom prst="rect">
            <a:avLst/>
          </a:prstGeom>
        </p:spPr>
      </p:pic>
      <p:pic>
        <p:nvPicPr>
          <p:cNvPr id="10" name="Picture 9" descr="Graphical user interface, application, icon&#10;&#10;Description automatically generated">
            <a:extLst>
              <a:ext uri="{FF2B5EF4-FFF2-40B4-BE49-F238E27FC236}">
                <a16:creationId xmlns:a16="http://schemas.microsoft.com/office/drawing/2014/main" id="{8810F331-503D-4902-8E3F-9B86BDBC67AE}"/>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10" t="2414" r="64675" b="68341"/>
          <a:stretch/>
        </p:blipFill>
        <p:spPr>
          <a:xfrm>
            <a:off x="7598100" y="5029926"/>
            <a:ext cx="587044" cy="570063"/>
          </a:xfrm>
          <a:prstGeom prst="rect">
            <a:avLst/>
          </a:prstGeom>
        </p:spPr>
      </p:pic>
      <p:grpSp>
        <p:nvGrpSpPr>
          <p:cNvPr id="11" name="Group 10">
            <a:extLst>
              <a:ext uri="{FF2B5EF4-FFF2-40B4-BE49-F238E27FC236}">
                <a16:creationId xmlns:a16="http://schemas.microsoft.com/office/drawing/2014/main" id="{7FED157F-ABC8-4A83-80AE-EC301DD72266}"/>
              </a:ext>
            </a:extLst>
          </p:cNvPr>
          <p:cNvGrpSpPr/>
          <p:nvPr/>
        </p:nvGrpSpPr>
        <p:grpSpPr>
          <a:xfrm>
            <a:off x="1717182" y="2051470"/>
            <a:ext cx="5345872" cy="862964"/>
            <a:chOff x="5169728" y="2189732"/>
            <a:chExt cx="6100777" cy="984825"/>
          </a:xfrm>
        </p:grpSpPr>
        <p:pic>
          <p:nvPicPr>
            <p:cNvPr id="12" name="Graphic 11">
              <a:extLst>
                <a:ext uri="{FF2B5EF4-FFF2-40B4-BE49-F238E27FC236}">
                  <a16:creationId xmlns:a16="http://schemas.microsoft.com/office/drawing/2014/main" id="{B3BBBF66-68EC-4C3D-8F94-81158030E49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169728" y="2189732"/>
              <a:ext cx="2415209" cy="984825"/>
            </a:xfrm>
            <a:prstGeom prst="rect">
              <a:avLst/>
            </a:prstGeom>
          </p:spPr>
        </p:pic>
        <p:pic>
          <p:nvPicPr>
            <p:cNvPr id="13" name="Graphic 12">
              <a:extLst>
                <a:ext uri="{FF2B5EF4-FFF2-40B4-BE49-F238E27FC236}">
                  <a16:creationId xmlns:a16="http://schemas.microsoft.com/office/drawing/2014/main" id="{1989EEFD-342F-4864-B63D-4526789B1DDB}"/>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657307" y="2386570"/>
              <a:ext cx="1682406" cy="588554"/>
            </a:xfrm>
            <a:prstGeom prst="rect">
              <a:avLst/>
            </a:prstGeom>
          </p:spPr>
        </p:pic>
        <p:pic>
          <p:nvPicPr>
            <p:cNvPr id="14" name="Graphic 13">
              <a:extLst>
                <a:ext uri="{FF2B5EF4-FFF2-40B4-BE49-F238E27FC236}">
                  <a16:creationId xmlns:a16="http://schemas.microsoft.com/office/drawing/2014/main" id="{FA7C7F14-607F-4C4B-ACB5-E9E0759B10BC}"/>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9698880" y="2470688"/>
              <a:ext cx="1571625" cy="476250"/>
            </a:xfrm>
            <a:prstGeom prst="rect">
              <a:avLst/>
            </a:prstGeom>
          </p:spPr>
        </p:pic>
      </p:grpSp>
      <p:grpSp>
        <p:nvGrpSpPr>
          <p:cNvPr id="15" name="Group 14">
            <a:extLst>
              <a:ext uri="{FF2B5EF4-FFF2-40B4-BE49-F238E27FC236}">
                <a16:creationId xmlns:a16="http://schemas.microsoft.com/office/drawing/2014/main" id="{DC021ACF-13A6-4C3A-911D-82D5066391CA}"/>
              </a:ext>
            </a:extLst>
          </p:cNvPr>
          <p:cNvGrpSpPr/>
          <p:nvPr/>
        </p:nvGrpSpPr>
        <p:grpSpPr>
          <a:xfrm>
            <a:off x="2566100" y="3278800"/>
            <a:ext cx="3334688" cy="796095"/>
            <a:chOff x="6563454" y="3369835"/>
            <a:chExt cx="2968084" cy="708575"/>
          </a:xfrm>
        </p:grpSpPr>
        <p:pic>
          <p:nvPicPr>
            <p:cNvPr id="16" name="Picture 15" descr="Icon&#10;&#10;Description automatically generated">
              <a:extLst>
                <a:ext uri="{FF2B5EF4-FFF2-40B4-BE49-F238E27FC236}">
                  <a16:creationId xmlns:a16="http://schemas.microsoft.com/office/drawing/2014/main" id="{30AB2B6C-1270-4A37-BDDD-D674DF8EA92D}"/>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874849" y="3395778"/>
              <a:ext cx="656689" cy="656689"/>
            </a:xfrm>
            <a:prstGeom prst="rect">
              <a:avLst/>
            </a:prstGeom>
          </p:spPr>
        </p:pic>
        <p:pic>
          <p:nvPicPr>
            <p:cNvPr id="17" name="Picture 16" descr="Icon&#10;&#10;Description automatically generated">
              <a:extLst>
                <a:ext uri="{FF2B5EF4-FFF2-40B4-BE49-F238E27FC236}">
                  <a16:creationId xmlns:a16="http://schemas.microsoft.com/office/drawing/2014/main" id="{65A119C5-E559-4BA7-B1ED-F735204A51E3}"/>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7912104" y="3369835"/>
              <a:ext cx="708575" cy="708575"/>
            </a:xfrm>
            <a:prstGeom prst="rect">
              <a:avLst/>
            </a:prstGeom>
          </p:spPr>
        </p:pic>
        <p:pic>
          <p:nvPicPr>
            <p:cNvPr id="18" name="Picture 17" descr="Icon&#10;&#10;Description automatically generated">
              <a:extLst>
                <a:ext uri="{FF2B5EF4-FFF2-40B4-BE49-F238E27FC236}">
                  <a16:creationId xmlns:a16="http://schemas.microsoft.com/office/drawing/2014/main" id="{19E43D95-FB87-44D5-9319-6617321C66B4}"/>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563454" y="3395778"/>
              <a:ext cx="1094480" cy="656688"/>
            </a:xfrm>
            <a:prstGeom prst="rect">
              <a:avLst/>
            </a:prstGeom>
          </p:spPr>
        </p:pic>
      </p:grpSp>
      <p:sp>
        <p:nvSpPr>
          <p:cNvPr id="19" name="Title 37">
            <a:extLst>
              <a:ext uri="{FF2B5EF4-FFF2-40B4-BE49-F238E27FC236}">
                <a16:creationId xmlns:a16="http://schemas.microsoft.com/office/drawing/2014/main" id="{6B0DBFD5-8E13-4B2D-8AA5-C07917643D5F}"/>
              </a:ext>
            </a:extLst>
          </p:cNvPr>
          <p:cNvSpPr txBox="1">
            <a:spLocks/>
          </p:cNvSpPr>
          <p:nvPr/>
        </p:nvSpPr>
        <p:spPr>
          <a:xfrm>
            <a:off x="771811" y="2263894"/>
            <a:ext cx="817183" cy="430909"/>
          </a:xfrm>
          <a:prstGeom prst="rect">
            <a:avLst/>
          </a:prstGeom>
        </p:spPr>
        <p:txBody>
          <a:bodyPr vert="horz" lIns="91440" tIns="45720" rIns="91440" bIns="45720" rtlCol="0" anchor="t">
            <a:normAutofit fontScale="625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600" dirty="0"/>
              <a:t>Powerful do-all paid connectors</a:t>
            </a:r>
          </a:p>
        </p:txBody>
      </p:sp>
      <p:sp>
        <p:nvSpPr>
          <p:cNvPr id="20" name="Title 37">
            <a:extLst>
              <a:ext uri="{FF2B5EF4-FFF2-40B4-BE49-F238E27FC236}">
                <a16:creationId xmlns:a16="http://schemas.microsoft.com/office/drawing/2014/main" id="{2A776A7D-7C9A-4C01-9286-9449B0877F3A}"/>
              </a:ext>
            </a:extLst>
          </p:cNvPr>
          <p:cNvSpPr txBox="1">
            <a:spLocks/>
          </p:cNvSpPr>
          <p:nvPr/>
        </p:nvSpPr>
        <p:spPr>
          <a:xfrm>
            <a:off x="1290461" y="3453566"/>
            <a:ext cx="817183"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Sheets</a:t>
            </a:r>
          </a:p>
        </p:txBody>
      </p:sp>
      <p:sp>
        <p:nvSpPr>
          <p:cNvPr id="22" name="Rectangle: Rounded Corners 21">
            <a:extLst>
              <a:ext uri="{FF2B5EF4-FFF2-40B4-BE49-F238E27FC236}">
                <a16:creationId xmlns:a16="http://schemas.microsoft.com/office/drawing/2014/main" id="{37D1CAA4-E592-453A-9443-56268625EDEF}"/>
              </a:ext>
            </a:extLst>
          </p:cNvPr>
          <p:cNvSpPr/>
          <p:nvPr/>
        </p:nvSpPr>
        <p:spPr>
          <a:xfrm>
            <a:off x="728147" y="1935500"/>
            <a:ext cx="6656034"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Rounded Corners 22">
            <a:extLst>
              <a:ext uri="{FF2B5EF4-FFF2-40B4-BE49-F238E27FC236}">
                <a16:creationId xmlns:a16="http://schemas.microsoft.com/office/drawing/2014/main" id="{CFA8FC07-C86E-4F2B-B65D-D13E63C8EE91}"/>
              </a:ext>
            </a:extLst>
          </p:cNvPr>
          <p:cNvSpPr/>
          <p:nvPr/>
        </p:nvSpPr>
        <p:spPr>
          <a:xfrm>
            <a:off x="1297107" y="3163719"/>
            <a:ext cx="5518114"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itle 37">
            <a:extLst>
              <a:ext uri="{FF2B5EF4-FFF2-40B4-BE49-F238E27FC236}">
                <a16:creationId xmlns:a16="http://schemas.microsoft.com/office/drawing/2014/main" id="{43DAD050-D088-4613-A3B5-0390DC539635}"/>
              </a:ext>
            </a:extLst>
          </p:cNvPr>
          <p:cNvSpPr txBox="1">
            <a:spLocks/>
          </p:cNvSpPr>
          <p:nvPr/>
        </p:nvSpPr>
        <p:spPr>
          <a:xfrm>
            <a:off x="8204275" y="4592473"/>
            <a:ext cx="1009804" cy="314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15"/>
              </a:rPr>
              <a:t>@GEANTnews</a:t>
            </a:r>
            <a:endParaRPr lang="en-GB" sz="1000" dirty="0"/>
          </a:p>
        </p:txBody>
      </p:sp>
      <p:sp>
        <p:nvSpPr>
          <p:cNvPr id="25" name="Title 37">
            <a:extLst>
              <a:ext uri="{FF2B5EF4-FFF2-40B4-BE49-F238E27FC236}">
                <a16:creationId xmlns:a16="http://schemas.microsoft.com/office/drawing/2014/main" id="{F6DF9E26-3236-45A0-B399-3926D8DC3532}"/>
              </a:ext>
            </a:extLst>
          </p:cNvPr>
          <p:cNvSpPr txBox="1">
            <a:spLocks/>
          </p:cNvSpPr>
          <p:nvPr/>
        </p:nvSpPr>
        <p:spPr>
          <a:xfrm>
            <a:off x="8204275" y="5178524"/>
            <a:ext cx="1393042" cy="31406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16"/>
              </a:rPr>
              <a:t>GÉANT Community</a:t>
            </a:r>
            <a:endParaRPr lang="en-GB" sz="1000" dirty="0"/>
          </a:p>
        </p:txBody>
      </p:sp>
      <p:sp>
        <p:nvSpPr>
          <p:cNvPr id="26" name="Title 37">
            <a:extLst>
              <a:ext uri="{FF2B5EF4-FFF2-40B4-BE49-F238E27FC236}">
                <a16:creationId xmlns:a16="http://schemas.microsoft.com/office/drawing/2014/main" id="{2E7DE4DF-7D63-48A4-88B3-219E7805C518}"/>
              </a:ext>
            </a:extLst>
          </p:cNvPr>
          <p:cNvSpPr txBox="1">
            <a:spLocks/>
          </p:cNvSpPr>
          <p:nvPr/>
        </p:nvSpPr>
        <p:spPr>
          <a:xfrm>
            <a:off x="8204275" y="5761675"/>
            <a:ext cx="1009804" cy="314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17"/>
              </a:rPr>
              <a:t>GÉANT</a:t>
            </a:r>
            <a:endParaRPr lang="en-GB" sz="1000" dirty="0"/>
          </a:p>
        </p:txBody>
      </p:sp>
      <p:pic>
        <p:nvPicPr>
          <p:cNvPr id="28" name="Picture 27" descr="Graphical user interface, logo&#10;&#10;Description automatically generated">
            <a:extLst>
              <a:ext uri="{FF2B5EF4-FFF2-40B4-BE49-F238E27FC236}">
                <a16:creationId xmlns:a16="http://schemas.microsoft.com/office/drawing/2014/main" id="{60914375-2C51-4D9C-AA7D-315DC791FDD8}"/>
              </a:ext>
            </a:extLst>
          </p:cNvPr>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9382840" y="4173718"/>
            <a:ext cx="1114375" cy="1114375"/>
          </a:xfrm>
          <a:prstGeom prst="rect">
            <a:avLst/>
          </a:prstGeom>
        </p:spPr>
      </p:pic>
      <p:sp>
        <p:nvSpPr>
          <p:cNvPr id="29" name="Title 37">
            <a:extLst>
              <a:ext uri="{FF2B5EF4-FFF2-40B4-BE49-F238E27FC236}">
                <a16:creationId xmlns:a16="http://schemas.microsoft.com/office/drawing/2014/main" id="{B9802C66-D6A8-467E-A972-31A8156569F6}"/>
              </a:ext>
            </a:extLst>
          </p:cNvPr>
          <p:cNvSpPr txBox="1">
            <a:spLocks/>
          </p:cNvSpPr>
          <p:nvPr/>
        </p:nvSpPr>
        <p:spPr>
          <a:xfrm>
            <a:off x="7588536" y="1952782"/>
            <a:ext cx="3186246" cy="11849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Do you have many channels to survey and you are willing to invest in getting high quality and automated intelligence on your channels?</a:t>
            </a:r>
          </a:p>
          <a:p>
            <a:endParaRPr lang="en-GB" sz="1200" b="0" dirty="0"/>
          </a:p>
          <a:p>
            <a:r>
              <a:rPr lang="en-GB" sz="1400" dirty="0"/>
              <a:t>Consider using paid superconnectors</a:t>
            </a:r>
          </a:p>
        </p:txBody>
      </p:sp>
      <p:sp>
        <p:nvSpPr>
          <p:cNvPr id="30" name="Title 37">
            <a:extLst>
              <a:ext uri="{FF2B5EF4-FFF2-40B4-BE49-F238E27FC236}">
                <a16:creationId xmlns:a16="http://schemas.microsoft.com/office/drawing/2014/main" id="{EFB0DDB6-DA76-4CF1-97E7-3FA962F9A9E0}"/>
              </a:ext>
            </a:extLst>
          </p:cNvPr>
          <p:cNvSpPr txBox="1">
            <a:spLocks/>
          </p:cNvSpPr>
          <p:nvPr/>
        </p:nvSpPr>
        <p:spPr>
          <a:xfrm>
            <a:off x="7588535" y="3163088"/>
            <a:ext cx="3186246" cy="11849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Do you have fewer external sources to link, prefer investing time rather than money and you would prefer to keep it simple?</a:t>
            </a:r>
          </a:p>
          <a:p>
            <a:endParaRPr lang="en-GB" sz="1200" b="0" dirty="0"/>
          </a:p>
          <a:p>
            <a:r>
              <a:rPr lang="en-GB" sz="1400" dirty="0"/>
              <a:t>Link your sources by using sheets</a:t>
            </a:r>
          </a:p>
        </p:txBody>
      </p:sp>
      <p:sp>
        <p:nvSpPr>
          <p:cNvPr id="32" name="Title 37">
            <a:extLst>
              <a:ext uri="{FF2B5EF4-FFF2-40B4-BE49-F238E27FC236}">
                <a16:creationId xmlns:a16="http://schemas.microsoft.com/office/drawing/2014/main" id="{9D2C1C73-A89F-4EA4-BD78-BD7183D0F6CF}"/>
              </a:ext>
            </a:extLst>
          </p:cNvPr>
          <p:cNvSpPr txBox="1">
            <a:spLocks/>
          </p:cNvSpPr>
          <p:nvPr/>
        </p:nvSpPr>
        <p:spPr>
          <a:xfrm>
            <a:off x="1978325" y="5220602"/>
            <a:ext cx="4155677" cy="6981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Data gets cancelled from social media after some time. By using most of those paid services or by setting your sheets you will be able to keep the data and to go back in time quite a while.</a:t>
            </a:r>
          </a:p>
        </p:txBody>
      </p:sp>
    </p:spTree>
    <p:extLst>
      <p:ext uri="{BB962C8B-B14F-4D97-AF65-F5344CB8AC3E}">
        <p14:creationId xmlns:p14="http://schemas.microsoft.com/office/powerpoint/2010/main" val="10435839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17</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1086336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Social media and other sources (via sheets)</a:t>
            </a:r>
          </a:p>
        </p:txBody>
      </p:sp>
      <p:sp>
        <p:nvSpPr>
          <p:cNvPr id="5" name="Title 37">
            <a:extLst>
              <a:ext uri="{FF2B5EF4-FFF2-40B4-BE49-F238E27FC236}">
                <a16:creationId xmlns:a16="http://schemas.microsoft.com/office/drawing/2014/main" id="{38E0A064-0E09-411C-A02D-694B21344640}"/>
              </a:ext>
            </a:extLst>
          </p:cNvPr>
          <p:cNvSpPr txBox="1">
            <a:spLocks/>
          </p:cNvSpPr>
          <p:nvPr/>
        </p:nvSpPr>
        <p:spPr>
          <a:xfrm>
            <a:off x="8114120" y="4188760"/>
            <a:ext cx="1960358" cy="374872"/>
          </a:xfrm>
          <a:prstGeom prst="rect">
            <a:avLst/>
          </a:prstGeom>
        </p:spPr>
        <p:txBody>
          <a:bodyPr vert="horz" lIns="91440" tIns="45720" rIns="91440" bIns="45720" rtlCol="0" anchor="t">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400" dirty="0"/>
              <a:t>Our templates and notes</a:t>
            </a:r>
          </a:p>
        </p:txBody>
      </p:sp>
      <p:sp>
        <p:nvSpPr>
          <p:cNvPr id="6" name="Title 37">
            <a:extLst>
              <a:ext uri="{FF2B5EF4-FFF2-40B4-BE49-F238E27FC236}">
                <a16:creationId xmlns:a16="http://schemas.microsoft.com/office/drawing/2014/main" id="{ADC00759-99FC-4611-91C6-98B4DBA5D706}"/>
              </a:ext>
            </a:extLst>
          </p:cNvPr>
          <p:cNvSpPr txBox="1">
            <a:spLocks/>
          </p:cNvSpPr>
          <p:nvPr/>
        </p:nvSpPr>
        <p:spPr>
          <a:xfrm>
            <a:off x="829941" y="1403722"/>
            <a:ext cx="4014493" cy="104114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endParaRPr lang="en-GB" sz="1400" b="0" dirty="0"/>
          </a:p>
        </p:txBody>
      </p:sp>
      <p:pic>
        <p:nvPicPr>
          <p:cNvPr id="7" name="Picture 6" descr="Graphical user interface, application, icon&#10;&#10;Description automatically generated">
            <a:extLst>
              <a:ext uri="{FF2B5EF4-FFF2-40B4-BE49-F238E27FC236}">
                <a16:creationId xmlns:a16="http://schemas.microsoft.com/office/drawing/2014/main" id="{1DDF3BDD-0AEA-41AE-ACA8-6EB277A5FEED}"/>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4433" t="35675" r="5893" b="35081"/>
          <a:stretch/>
        </p:blipFill>
        <p:spPr>
          <a:xfrm>
            <a:off x="7590110" y="5557770"/>
            <a:ext cx="587043" cy="578544"/>
          </a:xfrm>
          <a:prstGeom prst="rect">
            <a:avLst/>
          </a:prstGeom>
        </p:spPr>
      </p:pic>
      <p:pic>
        <p:nvPicPr>
          <p:cNvPr id="9" name="Picture 8" descr="Graphical user interface, application, icon&#10;&#10;Description automatically generated">
            <a:extLst>
              <a:ext uri="{FF2B5EF4-FFF2-40B4-BE49-F238E27FC236}">
                <a16:creationId xmlns:a16="http://schemas.microsoft.com/office/drawing/2014/main" id="{A5CF26F2-C0DB-46BB-A52E-D617F6C1CE6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4850" t="35065" r="64052" b="34892"/>
          <a:stretch/>
        </p:blipFill>
        <p:spPr>
          <a:xfrm>
            <a:off x="7580544" y="4410206"/>
            <a:ext cx="606175" cy="585627"/>
          </a:xfrm>
          <a:prstGeom prst="rect">
            <a:avLst/>
          </a:prstGeom>
        </p:spPr>
      </p:pic>
      <p:pic>
        <p:nvPicPr>
          <p:cNvPr id="10" name="Picture 9" descr="Graphical user interface, application, icon&#10;&#10;Description automatically generated">
            <a:extLst>
              <a:ext uri="{FF2B5EF4-FFF2-40B4-BE49-F238E27FC236}">
                <a16:creationId xmlns:a16="http://schemas.microsoft.com/office/drawing/2014/main" id="{404E558A-0211-4449-A07C-23A8368FAED6}"/>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5210" t="2414" r="64675" b="68341"/>
          <a:stretch/>
        </p:blipFill>
        <p:spPr>
          <a:xfrm>
            <a:off x="7590109" y="4991770"/>
            <a:ext cx="587044" cy="570063"/>
          </a:xfrm>
          <a:prstGeom prst="rect">
            <a:avLst/>
          </a:prstGeom>
        </p:spPr>
      </p:pic>
      <p:sp>
        <p:nvSpPr>
          <p:cNvPr id="11" name="Title 37">
            <a:extLst>
              <a:ext uri="{FF2B5EF4-FFF2-40B4-BE49-F238E27FC236}">
                <a16:creationId xmlns:a16="http://schemas.microsoft.com/office/drawing/2014/main" id="{5244131A-C09F-4733-8717-9ED7F696768D}"/>
              </a:ext>
            </a:extLst>
          </p:cNvPr>
          <p:cNvSpPr txBox="1">
            <a:spLocks/>
          </p:cNvSpPr>
          <p:nvPr/>
        </p:nvSpPr>
        <p:spPr>
          <a:xfrm>
            <a:off x="829941" y="1134480"/>
            <a:ext cx="9326700" cy="12982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Would you like to include social media in your dashboard(s) without using a paid connector? </a:t>
            </a:r>
          </a:p>
          <a:p>
            <a:endParaRPr lang="en-GB" sz="1400" b="0" dirty="0"/>
          </a:p>
          <a:p>
            <a:r>
              <a:rPr lang="en-GB" sz="1400" b="0" dirty="0"/>
              <a:t>You can do it by adding your data to a set Google Sheet or csv file and by connecting it or uploading it as a data source.</a:t>
            </a:r>
          </a:p>
          <a:p>
            <a:endParaRPr lang="en-GB" sz="1400" b="0" dirty="0"/>
          </a:p>
          <a:p>
            <a:r>
              <a:rPr lang="en-GB" sz="1400" b="0" dirty="0"/>
              <a:t>However, this will require some manual work, to export/import your data, clean it up and make it work.</a:t>
            </a:r>
          </a:p>
        </p:txBody>
      </p:sp>
      <p:sp>
        <p:nvSpPr>
          <p:cNvPr id="12" name="Title 37">
            <a:extLst>
              <a:ext uri="{FF2B5EF4-FFF2-40B4-BE49-F238E27FC236}">
                <a16:creationId xmlns:a16="http://schemas.microsoft.com/office/drawing/2014/main" id="{5734DD34-0BBD-4DFC-80B6-6779B0159164}"/>
              </a:ext>
            </a:extLst>
          </p:cNvPr>
          <p:cNvSpPr txBox="1">
            <a:spLocks/>
          </p:cNvSpPr>
          <p:nvPr/>
        </p:nvSpPr>
        <p:spPr>
          <a:xfrm>
            <a:off x="8196283" y="4554317"/>
            <a:ext cx="1275005" cy="314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6"/>
              </a:rPr>
              <a:t>Twitter Template</a:t>
            </a:r>
            <a:endParaRPr lang="en-GB" sz="1000" dirty="0"/>
          </a:p>
        </p:txBody>
      </p:sp>
      <p:sp>
        <p:nvSpPr>
          <p:cNvPr id="13" name="Title 37">
            <a:extLst>
              <a:ext uri="{FF2B5EF4-FFF2-40B4-BE49-F238E27FC236}">
                <a16:creationId xmlns:a16="http://schemas.microsoft.com/office/drawing/2014/main" id="{8FBAC3D7-2F2D-4302-AE68-BDA28067E344}"/>
              </a:ext>
            </a:extLst>
          </p:cNvPr>
          <p:cNvSpPr txBox="1">
            <a:spLocks/>
          </p:cNvSpPr>
          <p:nvPr/>
        </p:nvSpPr>
        <p:spPr>
          <a:xfrm>
            <a:off x="8196284" y="5140368"/>
            <a:ext cx="1393042" cy="314069"/>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7"/>
              </a:rPr>
              <a:t>Facebook Template</a:t>
            </a:r>
            <a:endParaRPr lang="en-GB" sz="1000" dirty="0"/>
          </a:p>
        </p:txBody>
      </p:sp>
      <p:sp>
        <p:nvSpPr>
          <p:cNvPr id="14" name="Title 37">
            <a:extLst>
              <a:ext uri="{FF2B5EF4-FFF2-40B4-BE49-F238E27FC236}">
                <a16:creationId xmlns:a16="http://schemas.microsoft.com/office/drawing/2014/main" id="{8CF06955-3642-4D59-838C-02B6EFF9DB82}"/>
              </a:ext>
            </a:extLst>
          </p:cNvPr>
          <p:cNvSpPr txBox="1">
            <a:spLocks/>
          </p:cNvSpPr>
          <p:nvPr/>
        </p:nvSpPr>
        <p:spPr>
          <a:xfrm>
            <a:off x="8196283" y="5723519"/>
            <a:ext cx="1335965" cy="314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000" dirty="0">
                <a:hlinkClick r:id="rId8"/>
              </a:rPr>
              <a:t>LinkedIn Template</a:t>
            </a:r>
            <a:endParaRPr lang="en-GB" sz="1000" dirty="0"/>
          </a:p>
        </p:txBody>
      </p:sp>
      <p:sp>
        <p:nvSpPr>
          <p:cNvPr id="17" name="Rectangle: Rounded Corners 16">
            <a:extLst>
              <a:ext uri="{FF2B5EF4-FFF2-40B4-BE49-F238E27FC236}">
                <a16:creationId xmlns:a16="http://schemas.microsoft.com/office/drawing/2014/main" id="{9167F495-CE13-47BD-837C-31211164FD39}"/>
              </a:ext>
            </a:extLst>
          </p:cNvPr>
          <p:cNvSpPr/>
          <p:nvPr/>
        </p:nvSpPr>
        <p:spPr>
          <a:xfrm>
            <a:off x="703291" y="4406871"/>
            <a:ext cx="3556545" cy="1603586"/>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18" name="Title 37">
            <a:extLst>
              <a:ext uri="{FF2B5EF4-FFF2-40B4-BE49-F238E27FC236}">
                <a16:creationId xmlns:a16="http://schemas.microsoft.com/office/drawing/2014/main" id="{A9533E00-7FCE-44BB-A631-8AB4225B68CF}"/>
              </a:ext>
            </a:extLst>
          </p:cNvPr>
          <p:cNvSpPr txBox="1">
            <a:spLocks/>
          </p:cNvSpPr>
          <p:nvPr/>
        </p:nvSpPr>
        <p:spPr>
          <a:xfrm>
            <a:off x="880758" y="4525356"/>
            <a:ext cx="3278656" cy="430909"/>
          </a:xfrm>
          <a:prstGeom prst="rect">
            <a:avLst/>
          </a:prstGeom>
        </p:spPr>
        <p:txBody>
          <a:bodyPr vert="horz" lIns="91440" tIns="45720" rIns="91440" bIns="45720" rtlCol="0" anchor="t">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Useful excel/sheets procedures and formulas</a:t>
            </a:r>
          </a:p>
        </p:txBody>
      </p:sp>
      <p:sp>
        <p:nvSpPr>
          <p:cNvPr id="19" name="Title 37">
            <a:extLst>
              <a:ext uri="{FF2B5EF4-FFF2-40B4-BE49-F238E27FC236}">
                <a16:creationId xmlns:a16="http://schemas.microsoft.com/office/drawing/2014/main" id="{59AC3D83-CBDB-4B58-A052-F5341553A980}"/>
              </a:ext>
            </a:extLst>
          </p:cNvPr>
          <p:cNvSpPr txBox="1">
            <a:spLocks/>
          </p:cNvSpPr>
          <p:nvPr/>
        </p:nvSpPr>
        <p:spPr>
          <a:xfrm>
            <a:off x="890322" y="4842760"/>
            <a:ext cx="3316375" cy="1074610"/>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marL="285750" indent="-285750">
              <a:buFont typeface="Arial" panose="020B0604020202020204" pitchFamily="34" charset="0"/>
              <a:buChar char="•"/>
            </a:pPr>
            <a:r>
              <a:rPr lang="en-GB" sz="1200" b="0" dirty="0"/>
              <a:t>Essentials (Basic operations, sorting, filtering)</a:t>
            </a:r>
          </a:p>
          <a:p>
            <a:pPr marL="285750" indent="-285750">
              <a:buFont typeface="Arial" panose="020B0604020202020204" pitchFamily="34" charset="0"/>
              <a:buChar char="•"/>
            </a:pPr>
            <a:endParaRPr lang="en-GB" sz="1200" b="0" dirty="0"/>
          </a:p>
          <a:p>
            <a:pPr marL="285750" indent="-285750">
              <a:buFont typeface="Arial" panose="020B0604020202020204" pitchFamily="34" charset="0"/>
              <a:buChar char="•"/>
            </a:pPr>
            <a:r>
              <a:rPr lang="en-GB" sz="1200" b="0" dirty="0"/>
              <a:t>Splitting text into columns</a:t>
            </a:r>
          </a:p>
          <a:p>
            <a:pPr marL="285750" indent="-285750">
              <a:buFont typeface="Arial" panose="020B0604020202020204" pitchFamily="34" charset="0"/>
              <a:buChar char="•"/>
            </a:pPr>
            <a:endParaRPr lang="en-GB" sz="1200" b="0" dirty="0"/>
          </a:p>
          <a:p>
            <a:pPr marL="285750" indent="-285750">
              <a:buFont typeface="Arial" panose="020B0604020202020204" pitchFamily="34" charset="0"/>
              <a:buChar char="•"/>
            </a:pPr>
            <a:r>
              <a:rPr lang="en-US" sz="1200" b="0" dirty="0"/>
              <a:t>Changing input formats – E.g., to fix date formats (check the notes in our templates)</a:t>
            </a:r>
            <a:endParaRPr lang="en-GB" sz="1200" b="0" dirty="0"/>
          </a:p>
        </p:txBody>
      </p:sp>
      <p:sp>
        <p:nvSpPr>
          <p:cNvPr id="23" name="Title 37">
            <a:extLst>
              <a:ext uri="{FF2B5EF4-FFF2-40B4-BE49-F238E27FC236}">
                <a16:creationId xmlns:a16="http://schemas.microsoft.com/office/drawing/2014/main" id="{6A63C539-E1BF-4CDA-A6D8-4D16398AD128}"/>
              </a:ext>
            </a:extLst>
          </p:cNvPr>
          <p:cNvSpPr txBox="1">
            <a:spLocks/>
          </p:cNvSpPr>
          <p:nvPr/>
        </p:nvSpPr>
        <p:spPr>
          <a:xfrm>
            <a:off x="4225828" y="4528691"/>
            <a:ext cx="3316375" cy="31406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r"/>
            <a:r>
              <a:rPr lang="en-GB" sz="1000" dirty="0"/>
              <a:t>Twitter &gt; Analytics &gt; Tweets &gt; Export data (by Tweet or by day)</a:t>
            </a:r>
          </a:p>
        </p:txBody>
      </p:sp>
      <p:sp>
        <p:nvSpPr>
          <p:cNvPr id="30" name="Title 37">
            <a:extLst>
              <a:ext uri="{FF2B5EF4-FFF2-40B4-BE49-F238E27FC236}">
                <a16:creationId xmlns:a16="http://schemas.microsoft.com/office/drawing/2014/main" id="{E87B0EAC-5424-478B-A046-B67BD59E3974}"/>
              </a:ext>
            </a:extLst>
          </p:cNvPr>
          <p:cNvSpPr txBox="1">
            <a:spLocks/>
          </p:cNvSpPr>
          <p:nvPr/>
        </p:nvSpPr>
        <p:spPr>
          <a:xfrm>
            <a:off x="4225828" y="5143097"/>
            <a:ext cx="3316375" cy="3140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r"/>
            <a:r>
              <a:rPr lang="en-GB" sz="900" dirty="0"/>
              <a:t>Facebook &gt; Insights &gt; Export data (Page data or Post data)</a:t>
            </a:r>
          </a:p>
        </p:txBody>
      </p:sp>
      <p:sp>
        <p:nvSpPr>
          <p:cNvPr id="31" name="Title 37">
            <a:extLst>
              <a:ext uri="{FF2B5EF4-FFF2-40B4-BE49-F238E27FC236}">
                <a16:creationId xmlns:a16="http://schemas.microsoft.com/office/drawing/2014/main" id="{044FD8E8-D9D3-4ADD-A5F8-5FBEB6AD8121}"/>
              </a:ext>
            </a:extLst>
          </p:cNvPr>
          <p:cNvSpPr txBox="1">
            <a:spLocks/>
          </p:cNvSpPr>
          <p:nvPr/>
        </p:nvSpPr>
        <p:spPr>
          <a:xfrm>
            <a:off x="4225829" y="5723519"/>
            <a:ext cx="3316375" cy="314069"/>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r"/>
            <a:r>
              <a:rPr lang="en-GB" sz="1000" dirty="0"/>
              <a:t>LinkedIn &gt; Analytics &gt; Visitors/Updates/Followers/ &gt; Export</a:t>
            </a:r>
          </a:p>
        </p:txBody>
      </p:sp>
      <p:grpSp>
        <p:nvGrpSpPr>
          <p:cNvPr id="32" name="Group 31">
            <a:extLst>
              <a:ext uri="{FF2B5EF4-FFF2-40B4-BE49-F238E27FC236}">
                <a16:creationId xmlns:a16="http://schemas.microsoft.com/office/drawing/2014/main" id="{50D587CC-18B6-4F60-B01A-A6C97BE919E7}"/>
              </a:ext>
            </a:extLst>
          </p:cNvPr>
          <p:cNvGrpSpPr/>
          <p:nvPr/>
        </p:nvGrpSpPr>
        <p:grpSpPr>
          <a:xfrm>
            <a:off x="4115172" y="2877351"/>
            <a:ext cx="3334688" cy="796095"/>
            <a:chOff x="6563454" y="3369835"/>
            <a:chExt cx="2968084" cy="708575"/>
          </a:xfrm>
        </p:grpSpPr>
        <p:pic>
          <p:nvPicPr>
            <p:cNvPr id="33" name="Picture 32" descr="Icon&#10;&#10;Description automatically generated">
              <a:extLst>
                <a:ext uri="{FF2B5EF4-FFF2-40B4-BE49-F238E27FC236}">
                  <a16:creationId xmlns:a16="http://schemas.microsoft.com/office/drawing/2014/main" id="{799A72F2-F709-489B-909B-C853B0B5B90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874849" y="3395778"/>
              <a:ext cx="656689" cy="656689"/>
            </a:xfrm>
            <a:prstGeom prst="rect">
              <a:avLst/>
            </a:prstGeom>
          </p:spPr>
        </p:pic>
        <p:pic>
          <p:nvPicPr>
            <p:cNvPr id="34" name="Picture 33" descr="Icon&#10;&#10;Description automatically generated">
              <a:extLst>
                <a:ext uri="{FF2B5EF4-FFF2-40B4-BE49-F238E27FC236}">
                  <a16:creationId xmlns:a16="http://schemas.microsoft.com/office/drawing/2014/main" id="{B88D75C1-183F-418C-81DD-947E171A619F}"/>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7912104" y="3369835"/>
              <a:ext cx="708575" cy="708575"/>
            </a:xfrm>
            <a:prstGeom prst="rect">
              <a:avLst/>
            </a:prstGeom>
          </p:spPr>
        </p:pic>
        <p:pic>
          <p:nvPicPr>
            <p:cNvPr id="35" name="Picture 34" descr="Icon&#10;&#10;Description automatically generated">
              <a:extLst>
                <a:ext uri="{FF2B5EF4-FFF2-40B4-BE49-F238E27FC236}">
                  <a16:creationId xmlns:a16="http://schemas.microsoft.com/office/drawing/2014/main" id="{EC895079-2C79-499C-BD1D-8779813A1F5F}"/>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6563454" y="3395778"/>
              <a:ext cx="1094480" cy="656688"/>
            </a:xfrm>
            <a:prstGeom prst="rect">
              <a:avLst/>
            </a:prstGeom>
          </p:spPr>
        </p:pic>
      </p:grpSp>
      <p:sp>
        <p:nvSpPr>
          <p:cNvPr id="36" name="Title 37">
            <a:extLst>
              <a:ext uri="{FF2B5EF4-FFF2-40B4-BE49-F238E27FC236}">
                <a16:creationId xmlns:a16="http://schemas.microsoft.com/office/drawing/2014/main" id="{82B26031-1BE8-4DF5-B07F-444F014C68B9}"/>
              </a:ext>
            </a:extLst>
          </p:cNvPr>
          <p:cNvSpPr txBox="1">
            <a:spLocks/>
          </p:cNvSpPr>
          <p:nvPr/>
        </p:nvSpPr>
        <p:spPr>
          <a:xfrm>
            <a:off x="2839533" y="3052117"/>
            <a:ext cx="817183"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100" dirty="0"/>
              <a:t>Sheets</a:t>
            </a:r>
          </a:p>
        </p:txBody>
      </p:sp>
      <p:sp>
        <p:nvSpPr>
          <p:cNvPr id="37" name="Rectangle: Rounded Corners 36">
            <a:extLst>
              <a:ext uri="{FF2B5EF4-FFF2-40B4-BE49-F238E27FC236}">
                <a16:creationId xmlns:a16="http://schemas.microsoft.com/office/drawing/2014/main" id="{323B6B92-458A-4CF8-81C4-277553432B08}"/>
              </a:ext>
            </a:extLst>
          </p:cNvPr>
          <p:cNvSpPr/>
          <p:nvPr/>
        </p:nvSpPr>
        <p:spPr>
          <a:xfrm>
            <a:off x="2846179" y="2762270"/>
            <a:ext cx="5518114"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itle 37">
            <a:extLst>
              <a:ext uri="{FF2B5EF4-FFF2-40B4-BE49-F238E27FC236}">
                <a16:creationId xmlns:a16="http://schemas.microsoft.com/office/drawing/2014/main" id="{E0AF5AF1-253C-4417-882B-9BEBC1DEFEEE}"/>
              </a:ext>
            </a:extLst>
          </p:cNvPr>
          <p:cNvSpPr txBox="1">
            <a:spLocks/>
          </p:cNvSpPr>
          <p:nvPr/>
        </p:nvSpPr>
        <p:spPr>
          <a:xfrm>
            <a:off x="4696354" y="4187967"/>
            <a:ext cx="2664188" cy="374872"/>
          </a:xfrm>
          <a:prstGeom prst="rect">
            <a:avLst/>
          </a:prstGeom>
        </p:spPr>
        <p:txBody>
          <a:bodyPr vert="horz" lIns="91440" tIns="45720" rIns="91440" bIns="45720" rtlCol="0" anchor="t">
            <a:normAutofit fontScale="85000"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Where to download social media data</a:t>
            </a:r>
          </a:p>
        </p:txBody>
      </p:sp>
    </p:spTree>
    <p:extLst>
      <p:ext uri="{BB962C8B-B14F-4D97-AF65-F5344CB8AC3E}">
        <p14:creationId xmlns:p14="http://schemas.microsoft.com/office/powerpoint/2010/main" val="4072776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18</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532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Social media – How to get data from Instagram?</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4670443" y="1399431"/>
            <a:ext cx="3195034" cy="4014289"/>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To start with, and to get analytics on Instagram you need to convert your Instagram account into a business account. Even then however, you will only be able to access the most recent data.</a:t>
            </a:r>
          </a:p>
          <a:p>
            <a:endParaRPr lang="en-GB" sz="1200" b="0" dirty="0"/>
          </a:p>
          <a:p>
            <a:r>
              <a:rPr lang="en-GB" sz="1200" b="0" dirty="0"/>
              <a:t>Here some ways to get access to broader analytics:</a:t>
            </a:r>
          </a:p>
          <a:p>
            <a:endParaRPr lang="en-GB" sz="1200" b="0" dirty="0"/>
          </a:p>
          <a:p>
            <a:pPr marL="171450" indent="-171450">
              <a:buFont typeface="Arial" panose="020B0604020202020204" pitchFamily="34" charset="0"/>
              <a:buChar char="•"/>
            </a:pPr>
            <a:r>
              <a:rPr lang="en-GB" sz="1200" b="0" dirty="0"/>
              <a:t>On the Meta Business Suite you can get access to longer reporting periods and download the related csv file – but only for one specific field (reach, audience) at a time</a:t>
            </a:r>
          </a:p>
          <a:p>
            <a:pPr marL="171450" indent="-171450">
              <a:buFont typeface="Arial" panose="020B0604020202020204" pitchFamily="34" charset="0"/>
              <a:buChar char="•"/>
            </a:pPr>
            <a:endParaRPr lang="en-GB" sz="1200" b="0" dirty="0"/>
          </a:p>
          <a:p>
            <a:pPr marL="171450" indent="-171450">
              <a:buFont typeface="Arial" panose="020B0604020202020204" pitchFamily="34" charset="0"/>
              <a:buChar char="•"/>
            </a:pPr>
            <a:endParaRPr lang="en-GB" sz="1200" b="0" dirty="0"/>
          </a:p>
          <a:p>
            <a:pPr marL="171450" indent="-171450">
              <a:buFont typeface="Arial" panose="020B0604020202020204" pitchFamily="34" charset="0"/>
              <a:buChar char="•"/>
            </a:pPr>
            <a:r>
              <a:rPr lang="en-GB" sz="1200" b="0" dirty="0"/>
              <a:t>Otherwise you can directly connect data from Instagram by using a paid service</a:t>
            </a:r>
          </a:p>
          <a:p>
            <a:pPr marL="171450" indent="-171450">
              <a:buFont typeface="Arial" panose="020B0604020202020204" pitchFamily="34" charset="0"/>
              <a:buChar char="•"/>
            </a:pPr>
            <a:endParaRPr lang="en-GB" sz="1200" b="0" dirty="0"/>
          </a:p>
          <a:p>
            <a:pPr marL="171450" indent="-171450">
              <a:buFont typeface="Arial" panose="020B0604020202020204" pitchFamily="34" charset="0"/>
              <a:buChar char="•"/>
            </a:pPr>
            <a:endParaRPr lang="en-GB" sz="1200" b="0" dirty="0"/>
          </a:p>
          <a:p>
            <a:pPr marL="171450" indent="-171450">
              <a:buFont typeface="Arial" panose="020B0604020202020204" pitchFamily="34" charset="0"/>
              <a:buChar char="•"/>
            </a:pPr>
            <a:r>
              <a:rPr lang="en-GB" sz="1200" b="0" dirty="0"/>
              <a:t>Or still, you can request a copy of your data, either in HTML or JSON – You can then connect JSON files with dedicated connectors. It can take up to 48 hour to obtain the data and you can only request a file every 4 days.</a:t>
            </a:r>
          </a:p>
          <a:p>
            <a:endParaRPr lang="en-GB" sz="1200" b="0" dirty="0"/>
          </a:p>
        </p:txBody>
      </p:sp>
      <p:pic>
        <p:nvPicPr>
          <p:cNvPr id="3" name="Picture 2">
            <a:extLst>
              <a:ext uri="{FF2B5EF4-FFF2-40B4-BE49-F238E27FC236}">
                <a16:creationId xmlns:a16="http://schemas.microsoft.com/office/drawing/2014/main" id="{DB787C20-B18C-4493-BEEC-B24413EF9989}"/>
              </a:ext>
            </a:extLst>
          </p:cNvPr>
          <p:cNvPicPr>
            <a:picLocks noChangeAspect="1"/>
          </p:cNvPicPr>
          <p:nvPr/>
        </p:nvPicPr>
        <p:blipFill rotWithShape="1">
          <a:blip r:embed="rId3"/>
          <a:srcRect l="2846" r="4470"/>
          <a:stretch/>
        </p:blipFill>
        <p:spPr>
          <a:xfrm>
            <a:off x="8073557" y="2504335"/>
            <a:ext cx="2842651" cy="1804479"/>
          </a:xfrm>
          <a:prstGeom prst="rect">
            <a:avLst/>
          </a:prstGeom>
        </p:spPr>
      </p:pic>
      <p:sp>
        <p:nvSpPr>
          <p:cNvPr id="10" name="Rectangle: Rounded Corners 9">
            <a:extLst>
              <a:ext uri="{FF2B5EF4-FFF2-40B4-BE49-F238E27FC236}">
                <a16:creationId xmlns:a16="http://schemas.microsoft.com/office/drawing/2014/main" id="{B9ED87EF-5DD3-41DB-B431-60FDDF03FE4E}"/>
              </a:ext>
            </a:extLst>
          </p:cNvPr>
          <p:cNvSpPr/>
          <p:nvPr/>
        </p:nvSpPr>
        <p:spPr>
          <a:xfrm>
            <a:off x="606392" y="2411741"/>
            <a:ext cx="3779770" cy="3492625"/>
          </a:xfrm>
          <a:prstGeom prst="roundRect">
            <a:avLst>
              <a:gd name="adj" fmla="val 7145"/>
            </a:avLst>
          </a:prstGeom>
          <a:solidFill>
            <a:srgbClr val="FAFAF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1" name="Picture 10" descr="Graphical user interface, application, icon&#10;&#10;Description automatically generated">
            <a:extLst>
              <a:ext uri="{FF2B5EF4-FFF2-40B4-BE49-F238E27FC236}">
                <a16:creationId xmlns:a16="http://schemas.microsoft.com/office/drawing/2014/main" id="{5E77FEAE-48C5-4D01-9087-EC38CE8F882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5698" r="34259" b="66691"/>
          <a:stretch/>
        </p:blipFill>
        <p:spPr>
          <a:xfrm>
            <a:off x="748467" y="1415988"/>
            <a:ext cx="585628" cy="649297"/>
          </a:xfrm>
          <a:prstGeom prst="rect">
            <a:avLst/>
          </a:prstGeom>
        </p:spPr>
      </p:pic>
      <p:sp>
        <p:nvSpPr>
          <p:cNvPr id="12" name="Title 37">
            <a:extLst>
              <a:ext uri="{FF2B5EF4-FFF2-40B4-BE49-F238E27FC236}">
                <a16:creationId xmlns:a16="http://schemas.microsoft.com/office/drawing/2014/main" id="{D4FD06A0-0C1D-47F1-90B5-F531D7C7728F}"/>
              </a:ext>
            </a:extLst>
          </p:cNvPr>
          <p:cNvSpPr txBox="1">
            <a:spLocks/>
          </p:cNvSpPr>
          <p:nvPr/>
        </p:nvSpPr>
        <p:spPr>
          <a:xfrm>
            <a:off x="1382190" y="1256522"/>
            <a:ext cx="2920353" cy="649298"/>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nSpc>
                <a:spcPts val="1880"/>
              </a:lnSpc>
            </a:pPr>
            <a:r>
              <a:rPr lang="en-GB" sz="1200" b="0" dirty="0"/>
              <a:t>Since a few months we re-booted the GÉANT Instagram account</a:t>
            </a:r>
          </a:p>
        </p:txBody>
      </p:sp>
      <p:pic>
        <p:nvPicPr>
          <p:cNvPr id="13" name="Picture 12">
            <a:extLst>
              <a:ext uri="{FF2B5EF4-FFF2-40B4-BE49-F238E27FC236}">
                <a16:creationId xmlns:a16="http://schemas.microsoft.com/office/drawing/2014/main" id="{594FEB1F-D012-48E0-B474-D4000AC0C1D4}"/>
              </a:ext>
            </a:extLst>
          </p:cNvPr>
          <p:cNvPicPr>
            <a:picLocks noChangeAspect="1"/>
          </p:cNvPicPr>
          <p:nvPr/>
        </p:nvPicPr>
        <p:blipFill>
          <a:blip r:embed="rId5"/>
          <a:stretch>
            <a:fillRect/>
          </a:stretch>
        </p:blipFill>
        <p:spPr>
          <a:xfrm>
            <a:off x="727781" y="2590515"/>
            <a:ext cx="3505981" cy="2942254"/>
          </a:xfrm>
          <a:prstGeom prst="rect">
            <a:avLst/>
          </a:prstGeom>
        </p:spPr>
      </p:pic>
      <p:sp>
        <p:nvSpPr>
          <p:cNvPr id="14" name="Title 37">
            <a:extLst>
              <a:ext uri="{FF2B5EF4-FFF2-40B4-BE49-F238E27FC236}">
                <a16:creationId xmlns:a16="http://schemas.microsoft.com/office/drawing/2014/main" id="{6D2D4C1C-3763-41E9-AE0E-DEFC2766D711}"/>
              </a:ext>
            </a:extLst>
          </p:cNvPr>
          <p:cNvSpPr txBox="1">
            <a:spLocks/>
          </p:cNvSpPr>
          <p:nvPr/>
        </p:nvSpPr>
        <p:spPr>
          <a:xfrm>
            <a:off x="1374014" y="1905820"/>
            <a:ext cx="1840928" cy="46230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hlinkClick r:id="rId6"/>
              </a:rPr>
              <a:t>geant_community</a:t>
            </a:r>
            <a:endParaRPr lang="en-GB" sz="1200" dirty="0"/>
          </a:p>
        </p:txBody>
      </p:sp>
      <p:pic>
        <p:nvPicPr>
          <p:cNvPr id="15" name="Picture 14" descr="Graphical user interface, logo&#10;&#10;Description automatically generated">
            <a:extLst>
              <a:ext uri="{FF2B5EF4-FFF2-40B4-BE49-F238E27FC236}">
                <a16:creationId xmlns:a16="http://schemas.microsoft.com/office/drawing/2014/main" id="{3B6287D5-45A9-4755-B9B6-1091D496359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3327730" y="1549718"/>
            <a:ext cx="862024" cy="862022"/>
          </a:xfrm>
          <a:prstGeom prst="rect">
            <a:avLst/>
          </a:prstGeom>
        </p:spPr>
      </p:pic>
    </p:spTree>
    <p:extLst>
      <p:ext uri="{BB962C8B-B14F-4D97-AF65-F5344CB8AC3E}">
        <p14:creationId xmlns:p14="http://schemas.microsoft.com/office/powerpoint/2010/main" val="69343197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19</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7229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Connecting your data - YouTube</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6219467" y="1105348"/>
            <a:ext cx="4826329" cy="69289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Good side of YouTube being owned by Google: </a:t>
            </a:r>
          </a:p>
          <a:p>
            <a:r>
              <a:rPr lang="en-GB" sz="1400" dirty="0"/>
              <a:t>You can directly select YouTube as a data source and link it to your dashboard</a:t>
            </a:r>
          </a:p>
        </p:txBody>
      </p:sp>
      <p:sp>
        <p:nvSpPr>
          <p:cNvPr id="5" name="Title 37">
            <a:extLst>
              <a:ext uri="{FF2B5EF4-FFF2-40B4-BE49-F238E27FC236}">
                <a16:creationId xmlns:a16="http://schemas.microsoft.com/office/drawing/2014/main" id="{168CCB56-7D59-42B7-A0A3-DB722D72AE7C}"/>
              </a:ext>
            </a:extLst>
          </p:cNvPr>
          <p:cNvSpPr txBox="1">
            <a:spLocks/>
          </p:cNvSpPr>
          <p:nvPr/>
        </p:nvSpPr>
        <p:spPr>
          <a:xfrm>
            <a:off x="8432876" y="3205301"/>
            <a:ext cx="912954"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err="1">
                <a:hlinkClick r:id="rId3"/>
              </a:rPr>
              <a:t>GEANTtv</a:t>
            </a:r>
            <a:endParaRPr lang="en-GB" sz="1200" dirty="0"/>
          </a:p>
        </p:txBody>
      </p:sp>
      <p:pic>
        <p:nvPicPr>
          <p:cNvPr id="6" name="Picture 5" descr="Graphical user interface, application, icon&#10;&#10;Description automatically generated">
            <a:extLst>
              <a:ext uri="{FF2B5EF4-FFF2-40B4-BE49-F238E27FC236}">
                <a16:creationId xmlns:a16="http://schemas.microsoft.com/office/drawing/2014/main" id="{3188471B-A2EB-4D02-9DB2-34DDC7AF21F6}"/>
              </a:ext>
            </a:extLst>
          </p:cNvPr>
          <p:cNvPicPr>
            <a:picLocks noChangeAspect="1"/>
          </p:cNvPicPr>
          <p:nvPr/>
        </p:nvPicPr>
        <p:blipFill rotWithShape="1">
          <a:blip r:embed="rId4">
            <a:extLst>
              <a:ext uri="{28A0092B-C50C-407E-A947-70E740481C1C}">
                <a14:useLocalDpi xmlns:a14="http://schemas.microsoft.com/office/drawing/2010/main" val="0"/>
              </a:ext>
            </a:extLst>
          </a:blip>
          <a:srcRect l="63957" r="6000" b="66691"/>
          <a:stretch/>
        </p:blipFill>
        <p:spPr>
          <a:xfrm>
            <a:off x="6243284" y="2467173"/>
            <a:ext cx="1033892" cy="1146296"/>
          </a:xfrm>
          <a:prstGeom prst="rect">
            <a:avLst/>
          </a:prstGeom>
        </p:spPr>
      </p:pic>
      <p:sp>
        <p:nvSpPr>
          <p:cNvPr id="7" name="Title 37">
            <a:extLst>
              <a:ext uri="{FF2B5EF4-FFF2-40B4-BE49-F238E27FC236}">
                <a16:creationId xmlns:a16="http://schemas.microsoft.com/office/drawing/2014/main" id="{A1AE1CC2-BC69-439A-98BA-2178C16BDAC5}"/>
              </a:ext>
            </a:extLst>
          </p:cNvPr>
          <p:cNvSpPr txBox="1">
            <a:spLocks/>
          </p:cNvSpPr>
          <p:nvPr/>
        </p:nvSpPr>
        <p:spPr>
          <a:xfrm>
            <a:off x="7398984" y="2492812"/>
            <a:ext cx="2442668" cy="73572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nSpc>
                <a:spcPts val="1880"/>
              </a:lnSpc>
            </a:pPr>
            <a:r>
              <a:rPr lang="en-US" sz="1200" dirty="0"/>
              <a:t>YouTube is not a video repository – It’s a social media and much more</a:t>
            </a:r>
            <a:endParaRPr lang="en-GB" sz="1200" dirty="0"/>
          </a:p>
        </p:txBody>
      </p:sp>
      <p:pic>
        <p:nvPicPr>
          <p:cNvPr id="10" name="Picture 9" descr="Text&#10;&#10;Description automatically generated">
            <a:extLst>
              <a:ext uri="{FF2B5EF4-FFF2-40B4-BE49-F238E27FC236}">
                <a16:creationId xmlns:a16="http://schemas.microsoft.com/office/drawing/2014/main" id="{C939D835-1DA1-4339-9D43-F11FF61E2ED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98984" y="2983086"/>
            <a:ext cx="912084" cy="912084"/>
          </a:xfrm>
          <a:prstGeom prst="rect">
            <a:avLst/>
          </a:prstGeom>
        </p:spPr>
      </p:pic>
      <p:pic>
        <p:nvPicPr>
          <p:cNvPr id="12" name="Picture 11">
            <a:extLst>
              <a:ext uri="{FF2B5EF4-FFF2-40B4-BE49-F238E27FC236}">
                <a16:creationId xmlns:a16="http://schemas.microsoft.com/office/drawing/2014/main" id="{2DB07F90-BE18-44BE-A894-325F0C36F0FB}"/>
              </a:ext>
            </a:extLst>
          </p:cNvPr>
          <p:cNvPicPr>
            <a:picLocks noChangeAspect="1"/>
          </p:cNvPicPr>
          <p:nvPr/>
        </p:nvPicPr>
        <p:blipFill>
          <a:blip r:embed="rId6"/>
          <a:stretch>
            <a:fillRect/>
          </a:stretch>
        </p:blipFill>
        <p:spPr>
          <a:xfrm>
            <a:off x="496899" y="1064446"/>
            <a:ext cx="5284778" cy="5468597"/>
          </a:xfrm>
          <a:prstGeom prst="rect">
            <a:avLst/>
          </a:prstGeom>
        </p:spPr>
      </p:pic>
    </p:spTree>
    <p:extLst>
      <p:ext uri="{BB962C8B-B14F-4D97-AF65-F5344CB8AC3E}">
        <p14:creationId xmlns:p14="http://schemas.microsoft.com/office/powerpoint/2010/main" val="174278769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1052808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Why do you need dashboards? Is it not enough to collect data? </a:t>
            </a:r>
          </a:p>
        </p:txBody>
      </p:sp>
      <p:sp>
        <p:nvSpPr>
          <p:cNvPr id="12" name="Title 37">
            <a:extLst>
              <a:ext uri="{FF2B5EF4-FFF2-40B4-BE49-F238E27FC236}">
                <a16:creationId xmlns:a16="http://schemas.microsoft.com/office/drawing/2014/main" id="{844AB23C-F64E-47FB-A99D-282C02D5EE72}"/>
              </a:ext>
            </a:extLst>
          </p:cNvPr>
          <p:cNvSpPr txBox="1">
            <a:spLocks/>
          </p:cNvSpPr>
          <p:nvPr/>
        </p:nvSpPr>
        <p:spPr>
          <a:xfrm>
            <a:off x="6586043" y="2122716"/>
            <a:ext cx="4158155" cy="144188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Feeling like you’re going in blind with your digital strategy? What is working and what needs changing? How to improve your digital engagement?</a:t>
            </a:r>
          </a:p>
          <a:p>
            <a:endParaRPr lang="en-GB" sz="1400" b="0" dirty="0"/>
          </a:p>
          <a:p>
            <a:r>
              <a:rPr lang="en-GB" sz="1400" dirty="0"/>
              <a:t>The intelligence you get from dashboards helps you take better, data-driven decisions.</a:t>
            </a:r>
          </a:p>
        </p:txBody>
      </p:sp>
      <p:sp>
        <p:nvSpPr>
          <p:cNvPr id="13" name="Title 37">
            <a:extLst>
              <a:ext uri="{FF2B5EF4-FFF2-40B4-BE49-F238E27FC236}">
                <a16:creationId xmlns:a16="http://schemas.microsoft.com/office/drawing/2014/main" id="{5DA9883E-2B42-45C3-8FF3-59CAF618AB67}"/>
              </a:ext>
            </a:extLst>
          </p:cNvPr>
          <p:cNvSpPr txBox="1">
            <a:spLocks/>
          </p:cNvSpPr>
          <p:nvPr/>
        </p:nvSpPr>
        <p:spPr>
          <a:xfrm>
            <a:off x="863542" y="2479339"/>
            <a:ext cx="4961024" cy="115057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400" b="0" dirty="0"/>
              <a:t>The perfect example is your car’s dashboard: It’s simple, you can get all information you need from it with a quick glimpse. </a:t>
            </a:r>
            <a:br>
              <a:rPr lang="en-GB" sz="1400" b="0" dirty="0"/>
            </a:br>
            <a:br>
              <a:rPr lang="en-GB" sz="1400" b="0" dirty="0"/>
            </a:br>
            <a:r>
              <a:rPr lang="en-GB" sz="1400" b="0" dirty="0"/>
              <a:t>Driving without it would be technically possible but not advisable.</a:t>
            </a:r>
          </a:p>
        </p:txBody>
      </p:sp>
      <p:pic>
        <p:nvPicPr>
          <p:cNvPr id="8" name="Picture 7" descr="A picture containing text, monitor, screen, black&#10;&#10;Description automatically generated">
            <a:extLst>
              <a:ext uri="{FF2B5EF4-FFF2-40B4-BE49-F238E27FC236}">
                <a16:creationId xmlns:a16="http://schemas.microsoft.com/office/drawing/2014/main" id="{7E296B9E-4E51-4DA0-866A-DD059C1092E2}"/>
              </a:ext>
            </a:extLst>
          </p:cNvPr>
          <p:cNvPicPr>
            <a:picLocks noChangeAspect="1"/>
          </p:cNvPicPr>
          <p:nvPr/>
        </p:nvPicPr>
        <p:blipFill rotWithShape="1">
          <a:blip r:embed="rId3">
            <a:extLst>
              <a:ext uri="{28A0092B-C50C-407E-A947-70E740481C1C}">
                <a14:useLocalDpi xmlns:a14="http://schemas.microsoft.com/office/drawing/2010/main" val="0"/>
              </a:ext>
            </a:extLst>
          </a:blip>
          <a:srcRect b="13692"/>
          <a:stretch/>
        </p:blipFill>
        <p:spPr>
          <a:xfrm>
            <a:off x="626103" y="3054627"/>
            <a:ext cx="5435902" cy="2702394"/>
          </a:xfrm>
          <a:prstGeom prst="rect">
            <a:avLst/>
          </a:prstGeom>
        </p:spPr>
      </p:pic>
      <p:sp>
        <p:nvSpPr>
          <p:cNvPr id="17" name="Title 37">
            <a:extLst>
              <a:ext uri="{FF2B5EF4-FFF2-40B4-BE49-F238E27FC236}">
                <a16:creationId xmlns:a16="http://schemas.microsoft.com/office/drawing/2014/main" id="{AD0DF24B-7571-4ED7-9301-5663BDC56F1F}"/>
              </a:ext>
            </a:extLst>
          </p:cNvPr>
          <p:cNvSpPr txBox="1">
            <a:spLocks/>
          </p:cNvSpPr>
          <p:nvPr/>
        </p:nvSpPr>
        <p:spPr>
          <a:xfrm>
            <a:off x="6586043" y="4218650"/>
            <a:ext cx="4158155" cy="127477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You can have all sorts of raw data – but how can you make this data useful?</a:t>
            </a:r>
          </a:p>
          <a:p>
            <a:endParaRPr lang="en-GB" sz="1400" b="0" dirty="0"/>
          </a:p>
          <a:p>
            <a:r>
              <a:rPr lang="en-GB" sz="1400" dirty="0"/>
              <a:t>Visualise and contextualise – A dashboard helps you to keep it relevant.</a:t>
            </a:r>
          </a:p>
        </p:txBody>
      </p:sp>
      <p:sp>
        <p:nvSpPr>
          <p:cNvPr id="14" name="Title 37">
            <a:extLst>
              <a:ext uri="{FF2B5EF4-FFF2-40B4-BE49-F238E27FC236}">
                <a16:creationId xmlns:a16="http://schemas.microsoft.com/office/drawing/2014/main" id="{792B36B9-6B1C-4745-9965-DE0319106A43}"/>
              </a:ext>
            </a:extLst>
          </p:cNvPr>
          <p:cNvSpPr txBox="1">
            <a:spLocks/>
          </p:cNvSpPr>
          <p:nvPr/>
        </p:nvSpPr>
        <p:spPr>
          <a:xfrm>
            <a:off x="667911" y="1495034"/>
            <a:ext cx="5352285" cy="59910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US" sz="1400" dirty="0"/>
              <a:t>A dashboard displays all the critical information you need in a single location—on one page or one screen.</a:t>
            </a:r>
            <a:endParaRPr lang="en-GB" sz="1400" dirty="0"/>
          </a:p>
        </p:txBody>
      </p:sp>
    </p:spTree>
    <p:extLst>
      <p:ext uri="{BB962C8B-B14F-4D97-AF65-F5344CB8AC3E}">
        <p14:creationId xmlns:p14="http://schemas.microsoft.com/office/powerpoint/2010/main" val="4359998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P spid="17" grpId="0"/>
      <p:bldP spid="14"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Logo, company name&#10;&#10;Description automatically generated">
            <a:extLst>
              <a:ext uri="{FF2B5EF4-FFF2-40B4-BE49-F238E27FC236}">
                <a16:creationId xmlns:a16="http://schemas.microsoft.com/office/drawing/2014/main" id="{C7D214FD-6BE6-42EE-9D50-4169531DCF1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09033" y="1179497"/>
            <a:ext cx="3144253" cy="1650733"/>
          </a:xfrm>
          <a:prstGeom prst="rect">
            <a:avLst/>
          </a:prstGeom>
        </p:spPr>
      </p:pic>
      <p:sp>
        <p:nvSpPr>
          <p:cNvPr id="4" name="Slide Number Placeholder 3"/>
          <p:cNvSpPr>
            <a:spLocks noGrp="1"/>
          </p:cNvSpPr>
          <p:nvPr>
            <p:ph type="sldNum" sz="quarter" idx="4"/>
          </p:nvPr>
        </p:nvSpPr>
        <p:spPr/>
        <p:txBody>
          <a:bodyPr/>
          <a:lstStyle/>
          <a:p>
            <a:fld id="{83EB0FA4-9B1C-4D6B-AF0A-97437B69127A}" type="slidenum">
              <a:rPr lang="en-GB" smtClean="0"/>
              <a:pPr/>
              <a:t>20</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Custom APIs can help you connect other sources</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5102634" y="1808494"/>
            <a:ext cx="4793005" cy="160959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API for Mailchimp – Newsletter</a:t>
            </a:r>
          </a:p>
          <a:p>
            <a:endParaRPr lang="en-GB" sz="1400" dirty="0"/>
          </a:p>
          <a:p>
            <a:r>
              <a:rPr lang="en-GB" sz="1400" b="0" dirty="0"/>
              <a:t>The API is crawling the data from our Mailchimp account (provided our key) at regular intervals of time (every night) and uploading all data to a set google sheet, that is then linked to our dashboard as a data source.</a:t>
            </a:r>
          </a:p>
        </p:txBody>
      </p:sp>
      <p:sp>
        <p:nvSpPr>
          <p:cNvPr id="5" name="Title 37">
            <a:extLst>
              <a:ext uri="{FF2B5EF4-FFF2-40B4-BE49-F238E27FC236}">
                <a16:creationId xmlns:a16="http://schemas.microsoft.com/office/drawing/2014/main" id="{87175929-8600-4F8B-BF5D-0B68D2276143}"/>
              </a:ext>
            </a:extLst>
          </p:cNvPr>
          <p:cNvSpPr txBox="1">
            <a:spLocks/>
          </p:cNvSpPr>
          <p:nvPr/>
        </p:nvSpPr>
        <p:spPr>
          <a:xfrm>
            <a:off x="7356862" y="5135824"/>
            <a:ext cx="2122433" cy="40264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hlinkClick r:id="rId4"/>
              </a:rPr>
              <a:t>connect.geant.org/newsletter</a:t>
            </a:r>
            <a:endParaRPr lang="en-GB" sz="1200" dirty="0"/>
          </a:p>
        </p:txBody>
      </p:sp>
      <p:pic>
        <p:nvPicPr>
          <p:cNvPr id="6" name="Picture 5" descr="Text, calendar&#10;&#10;Description automatically generated">
            <a:extLst>
              <a:ext uri="{FF2B5EF4-FFF2-40B4-BE49-F238E27FC236}">
                <a16:creationId xmlns:a16="http://schemas.microsoft.com/office/drawing/2014/main" id="{E5DF95A7-0C6B-42CA-81DE-A32E64DE96E4}"/>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6560" t="49226" r="6560" b="2015"/>
          <a:stretch/>
        </p:blipFill>
        <p:spPr>
          <a:xfrm>
            <a:off x="5174552" y="4629788"/>
            <a:ext cx="2118346" cy="868898"/>
          </a:xfrm>
          <a:prstGeom prst="roundRect">
            <a:avLst>
              <a:gd name="adj" fmla="val 8594"/>
            </a:avLst>
          </a:prstGeom>
          <a:solidFill>
            <a:srgbClr val="FFFFFF">
              <a:shade val="85000"/>
            </a:srgbClr>
          </a:solidFill>
          <a:ln>
            <a:noFill/>
          </a:ln>
          <a:effectLst/>
        </p:spPr>
      </p:pic>
      <p:sp>
        <p:nvSpPr>
          <p:cNvPr id="9" name="Title 37">
            <a:extLst>
              <a:ext uri="{FF2B5EF4-FFF2-40B4-BE49-F238E27FC236}">
                <a16:creationId xmlns:a16="http://schemas.microsoft.com/office/drawing/2014/main" id="{0048C24D-9E2E-441A-852C-22741B6941D4}"/>
              </a:ext>
            </a:extLst>
          </p:cNvPr>
          <p:cNvSpPr txBox="1">
            <a:spLocks/>
          </p:cNvSpPr>
          <p:nvPr/>
        </p:nvSpPr>
        <p:spPr>
          <a:xfrm>
            <a:off x="7356862" y="4705646"/>
            <a:ext cx="3396744" cy="33205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t>Gets sent every Wednesday!</a:t>
            </a:r>
          </a:p>
        </p:txBody>
      </p:sp>
      <p:sp>
        <p:nvSpPr>
          <p:cNvPr id="10" name="Title 37">
            <a:extLst>
              <a:ext uri="{FF2B5EF4-FFF2-40B4-BE49-F238E27FC236}">
                <a16:creationId xmlns:a16="http://schemas.microsoft.com/office/drawing/2014/main" id="{799BD75A-2AE9-4EC8-B4D3-9C082E7CC334}"/>
              </a:ext>
            </a:extLst>
          </p:cNvPr>
          <p:cNvSpPr txBox="1">
            <a:spLocks/>
          </p:cNvSpPr>
          <p:nvPr/>
        </p:nvSpPr>
        <p:spPr>
          <a:xfrm>
            <a:off x="5102634" y="5665762"/>
            <a:ext cx="4835787" cy="52952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Remember that you can also publish news that are relevant for the community directly on connect.geant.org</a:t>
            </a:r>
          </a:p>
        </p:txBody>
      </p:sp>
      <p:pic>
        <p:nvPicPr>
          <p:cNvPr id="11" name="Graphic 10">
            <a:extLst>
              <a:ext uri="{FF2B5EF4-FFF2-40B4-BE49-F238E27FC236}">
                <a16:creationId xmlns:a16="http://schemas.microsoft.com/office/drawing/2014/main" id="{F586DB5C-E4B7-40D3-AD78-F6A773BB5315}"/>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845183" y="2830230"/>
            <a:ext cx="3934667" cy="3272396"/>
          </a:xfrm>
          <a:prstGeom prst="rect">
            <a:avLst/>
          </a:prstGeom>
        </p:spPr>
      </p:pic>
      <p:pic>
        <p:nvPicPr>
          <p:cNvPr id="12" name="Picture 11" descr="Text&#10;&#10;Description automatically generated">
            <a:extLst>
              <a:ext uri="{FF2B5EF4-FFF2-40B4-BE49-F238E27FC236}">
                <a16:creationId xmlns:a16="http://schemas.microsoft.com/office/drawing/2014/main" id="{896DB6AC-FFB9-4697-BB68-576EE8179999}"/>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9361167" y="5022043"/>
            <a:ext cx="577254" cy="577254"/>
          </a:xfrm>
          <a:prstGeom prst="rect">
            <a:avLst/>
          </a:prstGeom>
        </p:spPr>
      </p:pic>
      <p:sp>
        <p:nvSpPr>
          <p:cNvPr id="15" name="Rectangle: Rounded Corners 14">
            <a:extLst>
              <a:ext uri="{FF2B5EF4-FFF2-40B4-BE49-F238E27FC236}">
                <a16:creationId xmlns:a16="http://schemas.microsoft.com/office/drawing/2014/main" id="{1C50A7B9-4946-4373-886B-C775923FF4A9}"/>
              </a:ext>
            </a:extLst>
          </p:cNvPr>
          <p:cNvSpPr/>
          <p:nvPr/>
        </p:nvSpPr>
        <p:spPr>
          <a:xfrm>
            <a:off x="2990160" y="3595663"/>
            <a:ext cx="465309" cy="46257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3" name="Picture 12" descr="Logo, company name&#10;&#10;Description automatically generated">
            <a:extLst>
              <a:ext uri="{FF2B5EF4-FFF2-40B4-BE49-F238E27FC236}">
                <a16:creationId xmlns:a16="http://schemas.microsoft.com/office/drawing/2014/main" id="{B0E9F601-89F5-419E-8522-8A05C1E2F3AC}"/>
              </a:ext>
            </a:extLst>
          </p:cNvPr>
          <p:cNvPicPr>
            <a:picLocks noChangeAspect="1"/>
          </p:cNvPicPr>
          <p:nvPr/>
        </p:nvPicPr>
        <p:blipFill rotWithShape="1">
          <a:blip r:embed="rId3">
            <a:extLst>
              <a:ext uri="{28A0092B-C50C-407E-A947-70E740481C1C}">
                <a14:useLocalDpi xmlns:a14="http://schemas.microsoft.com/office/drawing/2010/main" val="0"/>
              </a:ext>
            </a:extLst>
          </a:blip>
          <a:srcRect l="34816" t="10646" r="33041" b="43727"/>
          <a:stretch/>
        </p:blipFill>
        <p:spPr>
          <a:xfrm>
            <a:off x="2999786" y="3662728"/>
            <a:ext cx="465309" cy="346766"/>
          </a:xfrm>
          <a:prstGeom prst="roundRect">
            <a:avLst>
              <a:gd name="adj" fmla="val 32836"/>
            </a:avLst>
          </a:prstGeom>
          <a:solidFill>
            <a:srgbClr val="FFFFFF">
              <a:shade val="85000"/>
            </a:srgbClr>
          </a:solidFill>
          <a:ln>
            <a:noFill/>
          </a:ln>
          <a:effectLst/>
        </p:spPr>
      </p:pic>
      <p:sp>
        <p:nvSpPr>
          <p:cNvPr id="17" name="Rectangle: Rounded Corners 16">
            <a:extLst>
              <a:ext uri="{FF2B5EF4-FFF2-40B4-BE49-F238E27FC236}">
                <a16:creationId xmlns:a16="http://schemas.microsoft.com/office/drawing/2014/main" id="{E10574BD-42D3-485D-ACF4-5FA195C814B4}"/>
              </a:ext>
            </a:extLst>
          </p:cNvPr>
          <p:cNvSpPr/>
          <p:nvPr/>
        </p:nvSpPr>
        <p:spPr>
          <a:xfrm>
            <a:off x="4274654" y="3595663"/>
            <a:ext cx="465309" cy="462570"/>
          </a:xfrm>
          <a:prstGeom prst="roundRect">
            <a:avLst>
              <a:gd name="adj" fmla="val 5000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6" name="Picture 15" descr="Logo, company name&#10;&#10;Description automatically generated">
            <a:extLst>
              <a:ext uri="{FF2B5EF4-FFF2-40B4-BE49-F238E27FC236}">
                <a16:creationId xmlns:a16="http://schemas.microsoft.com/office/drawing/2014/main" id="{2B33E9CF-5611-49D7-9970-B23C188C10A7}"/>
              </a:ext>
            </a:extLst>
          </p:cNvPr>
          <p:cNvPicPr>
            <a:picLocks noChangeAspect="1"/>
          </p:cNvPicPr>
          <p:nvPr/>
        </p:nvPicPr>
        <p:blipFill rotWithShape="1">
          <a:blip r:embed="rId9">
            <a:extLst>
              <a:ext uri="{28A0092B-C50C-407E-A947-70E740481C1C}">
                <a14:useLocalDpi xmlns:a14="http://schemas.microsoft.com/office/drawing/2010/main" val="0"/>
              </a:ext>
            </a:extLst>
          </a:blip>
          <a:srcRect l="7531" t="28155" r="67924" b="29025"/>
          <a:stretch/>
        </p:blipFill>
        <p:spPr>
          <a:xfrm>
            <a:off x="4322778" y="3644897"/>
            <a:ext cx="351428" cy="344852"/>
          </a:xfrm>
          <a:prstGeom prst="rect">
            <a:avLst/>
          </a:prstGeom>
        </p:spPr>
      </p:pic>
    </p:spTree>
    <p:extLst>
      <p:ext uri="{BB962C8B-B14F-4D97-AF65-F5344CB8AC3E}">
        <p14:creationId xmlns:p14="http://schemas.microsoft.com/office/powerpoint/2010/main" val="32303798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21</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You created a report and got data in – now what?</a:t>
            </a:r>
          </a:p>
        </p:txBody>
      </p:sp>
      <p:sp>
        <p:nvSpPr>
          <p:cNvPr id="5" name="Title 37">
            <a:extLst>
              <a:ext uri="{FF2B5EF4-FFF2-40B4-BE49-F238E27FC236}">
                <a16:creationId xmlns:a16="http://schemas.microsoft.com/office/drawing/2014/main" id="{89BADCFA-111B-49DB-8357-CD1C8F5A2110}"/>
              </a:ext>
            </a:extLst>
          </p:cNvPr>
          <p:cNvSpPr txBox="1">
            <a:spLocks/>
          </p:cNvSpPr>
          <p:nvPr/>
        </p:nvSpPr>
        <p:spPr>
          <a:xfrm>
            <a:off x="7599585" y="1977806"/>
            <a:ext cx="3396744" cy="182811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Controls are the defining element in your report pages. They serve two main functions:</a:t>
            </a:r>
          </a:p>
          <a:p>
            <a:endParaRPr lang="en-GB" sz="1400" b="0" dirty="0"/>
          </a:p>
          <a:p>
            <a:pPr marL="285750" indent="-285750">
              <a:buFont typeface="Arial" panose="020B0604020202020204" pitchFamily="34" charset="0"/>
              <a:buChar char="•"/>
            </a:pPr>
            <a:r>
              <a:rPr lang="en-US" sz="1400" b="0" dirty="0"/>
              <a:t>They let you filter or change the data displayed in the report's components.</a:t>
            </a:r>
            <a:br>
              <a:rPr lang="en-US" sz="1400" b="0" dirty="0"/>
            </a:br>
            <a:endParaRPr lang="en-US" sz="1400" b="0" dirty="0"/>
          </a:p>
          <a:p>
            <a:pPr marL="285750" indent="-285750">
              <a:buFont typeface="Arial" panose="020B0604020202020204" pitchFamily="34" charset="0"/>
              <a:buChar char="•"/>
            </a:pPr>
            <a:r>
              <a:rPr lang="en-US" sz="1400" b="0" dirty="0"/>
              <a:t>They provide a way to gather user input</a:t>
            </a:r>
            <a:endParaRPr lang="en-GB" sz="1400" b="0" dirty="0"/>
          </a:p>
        </p:txBody>
      </p:sp>
      <p:sp>
        <p:nvSpPr>
          <p:cNvPr id="7" name="Title 37">
            <a:extLst>
              <a:ext uri="{FF2B5EF4-FFF2-40B4-BE49-F238E27FC236}">
                <a16:creationId xmlns:a16="http://schemas.microsoft.com/office/drawing/2014/main" id="{88C9B262-7618-402E-BC10-A50E6F00DBF0}"/>
              </a:ext>
            </a:extLst>
          </p:cNvPr>
          <p:cNvSpPr txBox="1">
            <a:spLocks/>
          </p:cNvSpPr>
          <p:nvPr/>
        </p:nvSpPr>
        <p:spPr>
          <a:xfrm>
            <a:off x="2254700" y="1638990"/>
            <a:ext cx="2540737" cy="25458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Themes and Layout</a:t>
            </a:r>
          </a:p>
          <a:p>
            <a:endParaRPr lang="en-GB" sz="1400" dirty="0"/>
          </a:p>
          <a:p>
            <a:pPr marL="285750" indent="-285750">
              <a:buFont typeface="Arial" panose="020B0604020202020204" pitchFamily="34" charset="0"/>
              <a:buChar char="•"/>
            </a:pPr>
            <a:r>
              <a:rPr lang="en-GB" sz="1400" b="0" dirty="0"/>
              <a:t>Set your theme / customise it / extract from an image</a:t>
            </a:r>
          </a:p>
          <a:p>
            <a:pPr marL="285750" indent="-285750">
              <a:buFont typeface="Arial" panose="020B0604020202020204" pitchFamily="34" charset="0"/>
              <a:buChar char="•"/>
            </a:pPr>
            <a:endParaRPr lang="en-GB" sz="1400" b="0" dirty="0"/>
          </a:p>
          <a:p>
            <a:pPr marL="285750" indent="-285750">
              <a:buFont typeface="Arial" panose="020B0604020202020204" pitchFamily="34" charset="0"/>
              <a:buChar char="•"/>
            </a:pPr>
            <a:r>
              <a:rPr lang="en-GB" sz="1400" b="0" dirty="0"/>
              <a:t>Set canvas size, margins, display mode, navigation type, header visibility</a:t>
            </a:r>
          </a:p>
        </p:txBody>
      </p:sp>
      <p:pic>
        <p:nvPicPr>
          <p:cNvPr id="3" name="Picture 2">
            <a:extLst>
              <a:ext uri="{FF2B5EF4-FFF2-40B4-BE49-F238E27FC236}">
                <a16:creationId xmlns:a16="http://schemas.microsoft.com/office/drawing/2014/main" id="{D80BAF6D-8C0E-4733-88BC-6BB2803E15C1}"/>
              </a:ext>
            </a:extLst>
          </p:cNvPr>
          <p:cNvPicPr>
            <a:picLocks noChangeAspect="1"/>
          </p:cNvPicPr>
          <p:nvPr/>
        </p:nvPicPr>
        <p:blipFill rotWithShape="1">
          <a:blip r:embed="rId3"/>
          <a:srcRect l="1082" t="6355" r="1533"/>
          <a:stretch/>
        </p:blipFill>
        <p:spPr>
          <a:xfrm>
            <a:off x="567526" y="1638990"/>
            <a:ext cx="1565275" cy="4998088"/>
          </a:xfrm>
          <a:prstGeom prst="rect">
            <a:avLst/>
          </a:prstGeom>
        </p:spPr>
      </p:pic>
      <p:pic>
        <p:nvPicPr>
          <p:cNvPr id="10" name="Picture 9">
            <a:extLst>
              <a:ext uri="{FF2B5EF4-FFF2-40B4-BE49-F238E27FC236}">
                <a16:creationId xmlns:a16="http://schemas.microsoft.com/office/drawing/2014/main" id="{CE2F7BD8-1BB2-4CF1-B1D0-E3A522EACB7D}"/>
              </a:ext>
            </a:extLst>
          </p:cNvPr>
          <p:cNvPicPr>
            <a:picLocks noChangeAspect="1"/>
          </p:cNvPicPr>
          <p:nvPr/>
        </p:nvPicPr>
        <p:blipFill>
          <a:blip r:embed="rId4"/>
          <a:stretch>
            <a:fillRect/>
          </a:stretch>
        </p:blipFill>
        <p:spPr>
          <a:xfrm>
            <a:off x="5386418" y="1638990"/>
            <a:ext cx="1962424" cy="438211"/>
          </a:xfrm>
          <a:prstGeom prst="rect">
            <a:avLst/>
          </a:prstGeom>
        </p:spPr>
      </p:pic>
      <p:pic>
        <p:nvPicPr>
          <p:cNvPr id="12" name="Picture 11">
            <a:extLst>
              <a:ext uri="{FF2B5EF4-FFF2-40B4-BE49-F238E27FC236}">
                <a16:creationId xmlns:a16="http://schemas.microsoft.com/office/drawing/2014/main" id="{CC5DCD78-D02E-4D98-8ABA-30A83626C91C}"/>
              </a:ext>
            </a:extLst>
          </p:cNvPr>
          <p:cNvPicPr>
            <a:picLocks noChangeAspect="1"/>
          </p:cNvPicPr>
          <p:nvPr/>
        </p:nvPicPr>
        <p:blipFill>
          <a:blip r:embed="rId5"/>
          <a:stretch>
            <a:fillRect/>
          </a:stretch>
        </p:blipFill>
        <p:spPr>
          <a:xfrm>
            <a:off x="5429916" y="2077201"/>
            <a:ext cx="1759664" cy="3350504"/>
          </a:xfrm>
          <a:prstGeom prst="rect">
            <a:avLst/>
          </a:prstGeom>
        </p:spPr>
      </p:pic>
      <p:pic>
        <p:nvPicPr>
          <p:cNvPr id="14" name="Picture 13">
            <a:extLst>
              <a:ext uri="{FF2B5EF4-FFF2-40B4-BE49-F238E27FC236}">
                <a16:creationId xmlns:a16="http://schemas.microsoft.com/office/drawing/2014/main" id="{DFDB603F-766B-4E2B-846F-4F4352E963DB}"/>
              </a:ext>
            </a:extLst>
          </p:cNvPr>
          <p:cNvPicPr>
            <a:picLocks noChangeAspect="1"/>
          </p:cNvPicPr>
          <p:nvPr/>
        </p:nvPicPr>
        <p:blipFill>
          <a:blip r:embed="rId6"/>
          <a:stretch>
            <a:fillRect/>
          </a:stretch>
        </p:blipFill>
        <p:spPr>
          <a:xfrm>
            <a:off x="3589158" y="4416242"/>
            <a:ext cx="1002601" cy="312913"/>
          </a:xfrm>
          <a:prstGeom prst="rect">
            <a:avLst/>
          </a:prstGeom>
        </p:spPr>
      </p:pic>
      <p:sp>
        <p:nvSpPr>
          <p:cNvPr id="16" name="Title 37">
            <a:extLst>
              <a:ext uri="{FF2B5EF4-FFF2-40B4-BE49-F238E27FC236}">
                <a16:creationId xmlns:a16="http://schemas.microsoft.com/office/drawing/2014/main" id="{EBEB794C-2150-497C-95C4-2232F677BA0A}"/>
              </a:ext>
            </a:extLst>
          </p:cNvPr>
          <p:cNvSpPr txBox="1">
            <a:spLocks/>
          </p:cNvSpPr>
          <p:nvPr/>
        </p:nvSpPr>
        <p:spPr>
          <a:xfrm>
            <a:off x="452337" y="1050542"/>
            <a:ext cx="5723257" cy="438211"/>
          </a:xfrm>
          <a:prstGeom prst="rect">
            <a:avLst/>
          </a:prstGeom>
        </p:spPr>
        <p:txBody>
          <a:bodyPr vert="horz" lIns="91440" tIns="45720" rIns="91440" bIns="45720" rtlCol="0" anchor="t">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600" dirty="0"/>
              <a:t>Set up the page(s): General theme and layout, controls, new pages</a:t>
            </a:r>
          </a:p>
        </p:txBody>
      </p:sp>
      <p:sp>
        <p:nvSpPr>
          <p:cNvPr id="20" name="Title 37">
            <a:extLst>
              <a:ext uri="{FF2B5EF4-FFF2-40B4-BE49-F238E27FC236}">
                <a16:creationId xmlns:a16="http://schemas.microsoft.com/office/drawing/2014/main" id="{E13A4B3E-61D3-4F1F-8BD8-FEF6597E4765}"/>
              </a:ext>
            </a:extLst>
          </p:cNvPr>
          <p:cNvSpPr txBox="1">
            <a:spLocks/>
          </p:cNvSpPr>
          <p:nvPr/>
        </p:nvSpPr>
        <p:spPr>
          <a:xfrm>
            <a:off x="7599585" y="4281327"/>
            <a:ext cx="3396744" cy="58274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Controls date range for the page. Can be set by default to different settings.</a:t>
            </a:r>
          </a:p>
        </p:txBody>
      </p:sp>
      <p:sp>
        <p:nvSpPr>
          <p:cNvPr id="23" name="Title 37">
            <a:extLst>
              <a:ext uri="{FF2B5EF4-FFF2-40B4-BE49-F238E27FC236}">
                <a16:creationId xmlns:a16="http://schemas.microsoft.com/office/drawing/2014/main" id="{1A762937-98D6-4911-9FA5-068982A4572B}"/>
              </a:ext>
            </a:extLst>
          </p:cNvPr>
          <p:cNvSpPr txBox="1">
            <a:spLocks/>
          </p:cNvSpPr>
          <p:nvPr/>
        </p:nvSpPr>
        <p:spPr>
          <a:xfrm>
            <a:off x="2844609" y="4729857"/>
            <a:ext cx="2044435" cy="171742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Use multiple pages and various navigation styles to organise charts, minimise complexity, improve report performance, and avoid "information overload" for your viewers.</a:t>
            </a:r>
          </a:p>
        </p:txBody>
      </p:sp>
      <p:cxnSp>
        <p:nvCxnSpPr>
          <p:cNvPr id="24" name="Straight Connector 23">
            <a:extLst>
              <a:ext uri="{FF2B5EF4-FFF2-40B4-BE49-F238E27FC236}">
                <a16:creationId xmlns:a16="http://schemas.microsoft.com/office/drawing/2014/main" id="{2464EDAF-1D31-445D-ADF5-E0979DB251DF}"/>
              </a:ext>
            </a:extLst>
          </p:cNvPr>
          <p:cNvCxnSpPr>
            <a:cxnSpLocks/>
            <a:stCxn id="20" idx="1"/>
          </p:cNvCxnSpPr>
          <p:nvPr/>
        </p:nvCxnSpPr>
        <p:spPr>
          <a:xfrm flipH="1">
            <a:off x="7189581" y="4572699"/>
            <a:ext cx="410004" cy="254152"/>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25" name="Title 37">
            <a:extLst>
              <a:ext uri="{FF2B5EF4-FFF2-40B4-BE49-F238E27FC236}">
                <a16:creationId xmlns:a16="http://schemas.microsoft.com/office/drawing/2014/main" id="{5BF094D5-735D-4890-AAF3-D7B1178E2C34}"/>
              </a:ext>
            </a:extLst>
          </p:cNvPr>
          <p:cNvSpPr txBox="1">
            <a:spLocks/>
          </p:cNvSpPr>
          <p:nvPr/>
        </p:nvSpPr>
        <p:spPr>
          <a:xfrm>
            <a:off x="7599585" y="5038305"/>
            <a:ext cx="2979551" cy="33205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Lets you select/filter data source.</a:t>
            </a:r>
          </a:p>
        </p:txBody>
      </p:sp>
      <p:cxnSp>
        <p:nvCxnSpPr>
          <p:cNvPr id="26" name="Straight Connector 25">
            <a:extLst>
              <a:ext uri="{FF2B5EF4-FFF2-40B4-BE49-F238E27FC236}">
                <a16:creationId xmlns:a16="http://schemas.microsoft.com/office/drawing/2014/main" id="{E78C52BC-2C45-4033-B5CA-EA87DCE5D102}"/>
              </a:ext>
            </a:extLst>
          </p:cNvPr>
          <p:cNvCxnSpPr>
            <a:cxnSpLocks/>
            <a:stCxn id="25" idx="1"/>
          </p:cNvCxnSpPr>
          <p:nvPr/>
        </p:nvCxnSpPr>
        <p:spPr>
          <a:xfrm flipH="1">
            <a:off x="7189581" y="5204331"/>
            <a:ext cx="410004" cy="1483"/>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17" name="Title 37">
            <a:extLst>
              <a:ext uri="{FF2B5EF4-FFF2-40B4-BE49-F238E27FC236}">
                <a16:creationId xmlns:a16="http://schemas.microsoft.com/office/drawing/2014/main" id="{315F73A6-EED7-4F88-84C4-A3CC05A12CCB}"/>
              </a:ext>
            </a:extLst>
          </p:cNvPr>
          <p:cNvSpPr txBox="1">
            <a:spLocks/>
          </p:cNvSpPr>
          <p:nvPr/>
        </p:nvSpPr>
        <p:spPr>
          <a:xfrm>
            <a:off x="2864225" y="4416944"/>
            <a:ext cx="1002602" cy="31291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Pages</a:t>
            </a:r>
            <a:endParaRPr lang="en-GB" sz="1400" b="0" dirty="0"/>
          </a:p>
        </p:txBody>
      </p:sp>
      <p:sp>
        <p:nvSpPr>
          <p:cNvPr id="19" name="Title 37">
            <a:extLst>
              <a:ext uri="{FF2B5EF4-FFF2-40B4-BE49-F238E27FC236}">
                <a16:creationId xmlns:a16="http://schemas.microsoft.com/office/drawing/2014/main" id="{FEC72BBD-06E7-4DE6-AB97-88C6D9D571B2}"/>
              </a:ext>
            </a:extLst>
          </p:cNvPr>
          <p:cNvSpPr txBox="1">
            <a:spLocks/>
          </p:cNvSpPr>
          <p:nvPr/>
        </p:nvSpPr>
        <p:spPr>
          <a:xfrm>
            <a:off x="7599585" y="1712494"/>
            <a:ext cx="1002602" cy="312913"/>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Controls</a:t>
            </a:r>
            <a:endParaRPr lang="en-GB" sz="1400" b="0" dirty="0"/>
          </a:p>
        </p:txBody>
      </p:sp>
    </p:spTree>
    <p:extLst>
      <p:ext uri="{BB962C8B-B14F-4D97-AF65-F5344CB8AC3E}">
        <p14:creationId xmlns:p14="http://schemas.microsoft.com/office/powerpoint/2010/main" val="257864001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22</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Charts and visualisations</a:t>
            </a:r>
          </a:p>
        </p:txBody>
      </p:sp>
      <p:pic>
        <p:nvPicPr>
          <p:cNvPr id="3" name="Picture 2">
            <a:extLst>
              <a:ext uri="{FF2B5EF4-FFF2-40B4-BE49-F238E27FC236}">
                <a16:creationId xmlns:a16="http://schemas.microsoft.com/office/drawing/2014/main" id="{92F05B69-FE42-4634-B812-DE3C572FEB4E}"/>
              </a:ext>
            </a:extLst>
          </p:cNvPr>
          <p:cNvPicPr>
            <a:picLocks noChangeAspect="1"/>
          </p:cNvPicPr>
          <p:nvPr/>
        </p:nvPicPr>
        <p:blipFill>
          <a:blip r:embed="rId3"/>
          <a:stretch>
            <a:fillRect/>
          </a:stretch>
        </p:blipFill>
        <p:spPr>
          <a:xfrm>
            <a:off x="1707355" y="2327001"/>
            <a:ext cx="1769611" cy="532785"/>
          </a:xfrm>
          <a:prstGeom prst="rect">
            <a:avLst/>
          </a:prstGeom>
        </p:spPr>
      </p:pic>
      <p:pic>
        <p:nvPicPr>
          <p:cNvPr id="7" name="Picture 6">
            <a:extLst>
              <a:ext uri="{FF2B5EF4-FFF2-40B4-BE49-F238E27FC236}">
                <a16:creationId xmlns:a16="http://schemas.microsoft.com/office/drawing/2014/main" id="{F2F7C613-10FE-43B8-84B1-BCC5543D6B2B}"/>
              </a:ext>
            </a:extLst>
          </p:cNvPr>
          <p:cNvPicPr>
            <a:picLocks noChangeAspect="1"/>
          </p:cNvPicPr>
          <p:nvPr/>
        </p:nvPicPr>
        <p:blipFill rotWithShape="1">
          <a:blip r:embed="rId4"/>
          <a:srcRect r="646"/>
          <a:stretch/>
        </p:blipFill>
        <p:spPr>
          <a:xfrm>
            <a:off x="4240787" y="892970"/>
            <a:ext cx="3916680" cy="5477142"/>
          </a:xfrm>
          <a:prstGeom prst="rect">
            <a:avLst/>
          </a:prstGeom>
        </p:spPr>
      </p:pic>
      <p:grpSp>
        <p:nvGrpSpPr>
          <p:cNvPr id="11" name="Group 10">
            <a:extLst>
              <a:ext uri="{FF2B5EF4-FFF2-40B4-BE49-F238E27FC236}">
                <a16:creationId xmlns:a16="http://schemas.microsoft.com/office/drawing/2014/main" id="{78820B1F-A9E5-4E39-8E76-E9879AD5AFC4}"/>
              </a:ext>
            </a:extLst>
          </p:cNvPr>
          <p:cNvGrpSpPr/>
          <p:nvPr/>
        </p:nvGrpSpPr>
        <p:grpSpPr>
          <a:xfrm>
            <a:off x="8283771" y="963597"/>
            <a:ext cx="2714659" cy="5316638"/>
            <a:chOff x="8130415" y="526527"/>
            <a:chExt cx="2714659" cy="5316638"/>
          </a:xfrm>
        </p:grpSpPr>
        <p:pic>
          <p:nvPicPr>
            <p:cNvPr id="10" name="Picture 9">
              <a:extLst>
                <a:ext uri="{FF2B5EF4-FFF2-40B4-BE49-F238E27FC236}">
                  <a16:creationId xmlns:a16="http://schemas.microsoft.com/office/drawing/2014/main" id="{F83D2C36-B303-4C09-9057-89EA6E969E82}"/>
                </a:ext>
              </a:extLst>
            </p:cNvPr>
            <p:cNvPicPr>
              <a:picLocks noChangeAspect="1"/>
            </p:cNvPicPr>
            <p:nvPr/>
          </p:nvPicPr>
          <p:blipFill rotWithShape="1">
            <a:blip r:embed="rId5"/>
            <a:srcRect r="29979" b="28354"/>
            <a:stretch/>
          </p:blipFill>
          <p:spPr>
            <a:xfrm>
              <a:off x="8130415" y="526527"/>
              <a:ext cx="2714659" cy="3809168"/>
            </a:xfrm>
            <a:prstGeom prst="rect">
              <a:avLst/>
            </a:prstGeom>
          </p:spPr>
        </p:pic>
        <p:pic>
          <p:nvPicPr>
            <p:cNvPr id="15" name="Picture 14">
              <a:extLst>
                <a:ext uri="{FF2B5EF4-FFF2-40B4-BE49-F238E27FC236}">
                  <a16:creationId xmlns:a16="http://schemas.microsoft.com/office/drawing/2014/main" id="{9C866210-9FC1-4F1F-8098-60C7B964A50A}"/>
                </a:ext>
              </a:extLst>
            </p:cNvPr>
            <p:cNvPicPr>
              <a:picLocks noChangeAspect="1"/>
            </p:cNvPicPr>
            <p:nvPr/>
          </p:nvPicPr>
          <p:blipFill rotWithShape="1">
            <a:blip r:embed="rId5"/>
            <a:srcRect t="73310" r="45871"/>
            <a:stretch/>
          </p:blipFill>
          <p:spPr>
            <a:xfrm>
              <a:off x="8130416" y="4424143"/>
              <a:ext cx="2098545" cy="1419022"/>
            </a:xfrm>
            <a:prstGeom prst="rect">
              <a:avLst/>
            </a:prstGeom>
          </p:spPr>
        </p:pic>
      </p:grpSp>
      <p:sp>
        <p:nvSpPr>
          <p:cNvPr id="17" name="Title 37">
            <a:extLst>
              <a:ext uri="{FF2B5EF4-FFF2-40B4-BE49-F238E27FC236}">
                <a16:creationId xmlns:a16="http://schemas.microsoft.com/office/drawing/2014/main" id="{6530F439-FA9A-444C-8CED-885CBD615DD3}"/>
              </a:ext>
            </a:extLst>
          </p:cNvPr>
          <p:cNvSpPr txBox="1">
            <a:spLocks/>
          </p:cNvSpPr>
          <p:nvPr/>
        </p:nvSpPr>
        <p:spPr>
          <a:xfrm>
            <a:off x="566637" y="1339027"/>
            <a:ext cx="3396744" cy="54752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Now to the exciting part: time to create some charts! </a:t>
            </a:r>
          </a:p>
        </p:txBody>
      </p:sp>
      <p:sp>
        <p:nvSpPr>
          <p:cNvPr id="18" name="Title 37">
            <a:extLst>
              <a:ext uri="{FF2B5EF4-FFF2-40B4-BE49-F238E27FC236}">
                <a16:creationId xmlns:a16="http://schemas.microsoft.com/office/drawing/2014/main" id="{AF4F0328-F972-4BF0-9A03-676C68E2AA6F}"/>
              </a:ext>
            </a:extLst>
          </p:cNvPr>
          <p:cNvSpPr txBox="1">
            <a:spLocks/>
          </p:cNvSpPr>
          <p:nvPr/>
        </p:nvSpPr>
        <p:spPr>
          <a:xfrm>
            <a:off x="566637" y="3462459"/>
            <a:ext cx="3396744" cy="34556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Check out all the different types available</a:t>
            </a:r>
          </a:p>
        </p:txBody>
      </p:sp>
      <p:sp>
        <p:nvSpPr>
          <p:cNvPr id="19" name="Title 37">
            <a:extLst>
              <a:ext uri="{FF2B5EF4-FFF2-40B4-BE49-F238E27FC236}">
                <a16:creationId xmlns:a16="http://schemas.microsoft.com/office/drawing/2014/main" id="{6DA35E11-A46A-4AB7-964F-E3E5761783D7}"/>
              </a:ext>
            </a:extLst>
          </p:cNvPr>
          <p:cNvSpPr txBox="1">
            <a:spLocks/>
          </p:cNvSpPr>
          <p:nvPr/>
        </p:nvSpPr>
        <p:spPr>
          <a:xfrm>
            <a:off x="566638" y="2392095"/>
            <a:ext cx="1309086" cy="54752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Use this button to add a new chart</a:t>
            </a:r>
          </a:p>
        </p:txBody>
      </p:sp>
      <p:sp>
        <p:nvSpPr>
          <p:cNvPr id="20" name="Title 37">
            <a:extLst>
              <a:ext uri="{FF2B5EF4-FFF2-40B4-BE49-F238E27FC236}">
                <a16:creationId xmlns:a16="http://schemas.microsoft.com/office/drawing/2014/main" id="{C4A5AD83-3084-451B-BF3A-F78AC19D7D21}"/>
              </a:ext>
            </a:extLst>
          </p:cNvPr>
          <p:cNvSpPr txBox="1">
            <a:spLocks/>
          </p:cNvSpPr>
          <p:nvPr/>
        </p:nvSpPr>
        <p:spPr>
          <a:xfrm>
            <a:off x="566637" y="4397960"/>
            <a:ext cx="3396744" cy="68722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Other than standard charts, you can also add community visualisations.</a:t>
            </a:r>
          </a:p>
        </p:txBody>
      </p:sp>
      <p:cxnSp>
        <p:nvCxnSpPr>
          <p:cNvPr id="22" name="Straight Arrow Connector 21">
            <a:extLst>
              <a:ext uri="{FF2B5EF4-FFF2-40B4-BE49-F238E27FC236}">
                <a16:creationId xmlns:a16="http://schemas.microsoft.com/office/drawing/2014/main" id="{B58552B4-9129-4075-8B49-AC83A09EABBE}"/>
              </a:ext>
            </a:extLst>
          </p:cNvPr>
          <p:cNvCxnSpPr>
            <a:cxnSpLocks/>
          </p:cNvCxnSpPr>
          <p:nvPr/>
        </p:nvCxnSpPr>
        <p:spPr>
          <a:xfrm>
            <a:off x="3765011" y="3592392"/>
            <a:ext cx="403552" cy="0"/>
          </a:xfrm>
          <a:prstGeom prst="straightConnector1">
            <a:avLst/>
          </a:prstGeom>
          <a:ln w="19050">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24" name="Title 37">
            <a:extLst>
              <a:ext uri="{FF2B5EF4-FFF2-40B4-BE49-F238E27FC236}">
                <a16:creationId xmlns:a16="http://schemas.microsoft.com/office/drawing/2014/main" id="{360DF34B-458C-40E4-BEF7-6C6FEDDFC5F5}"/>
              </a:ext>
            </a:extLst>
          </p:cNvPr>
          <p:cNvSpPr txBox="1">
            <a:spLocks/>
          </p:cNvSpPr>
          <p:nvPr/>
        </p:nvSpPr>
        <p:spPr>
          <a:xfrm>
            <a:off x="566637" y="5267470"/>
            <a:ext cx="3396744" cy="34556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Remember: keep it simple and relevant!</a:t>
            </a:r>
          </a:p>
        </p:txBody>
      </p:sp>
    </p:spTree>
    <p:extLst>
      <p:ext uri="{BB962C8B-B14F-4D97-AF65-F5344CB8AC3E}">
        <p14:creationId xmlns:p14="http://schemas.microsoft.com/office/powerpoint/2010/main" val="278808095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Rounded Corners 31">
            <a:extLst>
              <a:ext uri="{FF2B5EF4-FFF2-40B4-BE49-F238E27FC236}">
                <a16:creationId xmlns:a16="http://schemas.microsoft.com/office/drawing/2014/main" id="{07C04C1B-3156-4959-8472-C42A3E4D064B}"/>
              </a:ext>
            </a:extLst>
          </p:cNvPr>
          <p:cNvSpPr/>
          <p:nvPr/>
        </p:nvSpPr>
        <p:spPr>
          <a:xfrm>
            <a:off x="6706623" y="1589697"/>
            <a:ext cx="3583773" cy="4025937"/>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23</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Setting up charts – Basics </a:t>
            </a:r>
          </a:p>
        </p:txBody>
      </p:sp>
      <p:sp>
        <p:nvSpPr>
          <p:cNvPr id="6" name="Title 37">
            <a:extLst>
              <a:ext uri="{FF2B5EF4-FFF2-40B4-BE49-F238E27FC236}">
                <a16:creationId xmlns:a16="http://schemas.microsoft.com/office/drawing/2014/main" id="{C208882D-C48F-4CF7-86A2-CD26DD2BEECC}"/>
              </a:ext>
            </a:extLst>
          </p:cNvPr>
          <p:cNvSpPr txBox="1">
            <a:spLocks/>
          </p:cNvSpPr>
          <p:nvPr/>
        </p:nvSpPr>
        <p:spPr>
          <a:xfrm>
            <a:off x="3133333" y="3279199"/>
            <a:ext cx="3396744" cy="3578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Select Dimensions and Metrics</a:t>
            </a:r>
          </a:p>
        </p:txBody>
      </p:sp>
      <p:pic>
        <p:nvPicPr>
          <p:cNvPr id="10" name="Picture 9">
            <a:extLst>
              <a:ext uri="{FF2B5EF4-FFF2-40B4-BE49-F238E27FC236}">
                <a16:creationId xmlns:a16="http://schemas.microsoft.com/office/drawing/2014/main" id="{EA1854F9-3C85-4498-B0CC-F89A719AF32D}"/>
              </a:ext>
            </a:extLst>
          </p:cNvPr>
          <p:cNvPicPr>
            <a:picLocks noChangeAspect="1"/>
          </p:cNvPicPr>
          <p:nvPr/>
        </p:nvPicPr>
        <p:blipFill rotWithShape="1">
          <a:blip r:embed="rId3"/>
          <a:srcRect l="1215"/>
          <a:stretch/>
        </p:blipFill>
        <p:spPr>
          <a:xfrm>
            <a:off x="510087" y="1367205"/>
            <a:ext cx="2127234" cy="5012539"/>
          </a:xfrm>
          <a:prstGeom prst="rect">
            <a:avLst/>
          </a:prstGeom>
        </p:spPr>
      </p:pic>
      <p:sp>
        <p:nvSpPr>
          <p:cNvPr id="15" name="Title 37">
            <a:extLst>
              <a:ext uri="{FF2B5EF4-FFF2-40B4-BE49-F238E27FC236}">
                <a16:creationId xmlns:a16="http://schemas.microsoft.com/office/drawing/2014/main" id="{F57181DC-0DB7-4C55-8F5F-F83E8A18AEBD}"/>
              </a:ext>
            </a:extLst>
          </p:cNvPr>
          <p:cNvSpPr txBox="1">
            <a:spLocks/>
          </p:cNvSpPr>
          <p:nvPr/>
        </p:nvSpPr>
        <p:spPr>
          <a:xfrm>
            <a:off x="3133333" y="1807832"/>
            <a:ext cx="3912358" cy="3578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Select sources and (possibly) blend data</a:t>
            </a:r>
          </a:p>
        </p:txBody>
      </p:sp>
      <p:cxnSp>
        <p:nvCxnSpPr>
          <p:cNvPr id="16" name="Straight Connector 15">
            <a:extLst>
              <a:ext uri="{FF2B5EF4-FFF2-40B4-BE49-F238E27FC236}">
                <a16:creationId xmlns:a16="http://schemas.microsoft.com/office/drawing/2014/main" id="{DA9C5D46-7FFF-436D-B556-B64846509D5B}"/>
              </a:ext>
            </a:extLst>
          </p:cNvPr>
          <p:cNvCxnSpPr>
            <a:cxnSpLocks/>
            <a:stCxn id="15" idx="1"/>
          </p:cNvCxnSpPr>
          <p:nvPr/>
        </p:nvCxnSpPr>
        <p:spPr>
          <a:xfrm flipH="1">
            <a:off x="2637321" y="1986759"/>
            <a:ext cx="496012" cy="247229"/>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117E2810-4FBE-4510-94EC-1164477C016C}"/>
              </a:ext>
            </a:extLst>
          </p:cNvPr>
          <p:cNvCxnSpPr>
            <a:cxnSpLocks/>
            <a:stCxn id="6" idx="1"/>
          </p:cNvCxnSpPr>
          <p:nvPr/>
        </p:nvCxnSpPr>
        <p:spPr>
          <a:xfrm flipH="1" flipV="1">
            <a:off x="2637321" y="3343252"/>
            <a:ext cx="496012" cy="114874"/>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592B8BA8-A319-4124-BDBD-BCDB138B3BF9}"/>
              </a:ext>
            </a:extLst>
          </p:cNvPr>
          <p:cNvCxnSpPr>
            <a:cxnSpLocks/>
            <a:stCxn id="6" idx="1"/>
          </p:cNvCxnSpPr>
          <p:nvPr/>
        </p:nvCxnSpPr>
        <p:spPr>
          <a:xfrm flipH="1">
            <a:off x="2637321" y="3458126"/>
            <a:ext cx="496012" cy="1720268"/>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28" name="Title 37">
            <a:extLst>
              <a:ext uri="{FF2B5EF4-FFF2-40B4-BE49-F238E27FC236}">
                <a16:creationId xmlns:a16="http://schemas.microsoft.com/office/drawing/2014/main" id="{E9E69C57-D7FC-4535-9B0B-4E606DF54755}"/>
              </a:ext>
            </a:extLst>
          </p:cNvPr>
          <p:cNvSpPr txBox="1">
            <a:spLocks/>
          </p:cNvSpPr>
          <p:nvPr/>
        </p:nvSpPr>
        <p:spPr>
          <a:xfrm>
            <a:off x="6893651" y="1819795"/>
            <a:ext cx="3014417"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800" dirty="0"/>
              <a:t>Dimensions Vs Metrics</a:t>
            </a:r>
          </a:p>
        </p:txBody>
      </p:sp>
      <p:sp>
        <p:nvSpPr>
          <p:cNvPr id="29" name="Title 37">
            <a:extLst>
              <a:ext uri="{FF2B5EF4-FFF2-40B4-BE49-F238E27FC236}">
                <a16:creationId xmlns:a16="http://schemas.microsoft.com/office/drawing/2014/main" id="{D8B510C9-6680-4C59-B7F6-A22197B6D2B8}"/>
              </a:ext>
            </a:extLst>
          </p:cNvPr>
          <p:cNvSpPr txBox="1">
            <a:spLocks/>
          </p:cNvSpPr>
          <p:nvPr/>
        </p:nvSpPr>
        <p:spPr>
          <a:xfrm>
            <a:off x="490837" y="1085825"/>
            <a:ext cx="3912358" cy="3578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solidFill>
                  <a:schemeClr val="accent1">
                    <a:lumMod val="75000"/>
                  </a:schemeClr>
                </a:solidFill>
              </a:rPr>
              <a:t>Select chart &gt; Data</a:t>
            </a:r>
          </a:p>
        </p:txBody>
      </p:sp>
      <p:sp>
        <p:nvSpPr>
          <p:cNvPr id="30" name="Title 37">
            <a:extLst>
              <a:ext uri="{FF2B5EF4-FFF2-40B4-BE49-F238E27FC236}">
                <a16:creationId xmlns:a16="http://schemas.microsoft.com/office/drawing/2014/main" id="{DD01041E-8CFA-4687-AB06-E31C38AE61A8}"/>
              </a:ext>
            </a:extLst>
          </p:cNvPr>
          <p:cNvSpPr txBox="1">
            <a:spLocks/>
          </p:cNvSpPr>
          <p:nvPr/>
        </p:nvSpPr>
        <p:spPr>
          <a:xfrm>
            <a:off x="6893652" y="2250704"/>
            <a:ext cx="3396744" cy="336493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Aft>
                <a:spcPts val="600"/>
              </a:spcAft>
            </a:pPr>
            <a:r>
              <a:rPr lang="en-US" sz="1400" b="0" dirty="0"/>
              <a:t>Dimensions are attributes of your data.</a:t>
            </a:r>
          </a:p>
          <a:p>
            <a:pPr>
              <a:spcAft>
                <a:spcPts val="600"/>
              </a:spcAft>
            </a:pPr>
            <a:r>
              <a:rPr lang="en-US" sz="1200" b="0" i="1" dirty="0"/>
              <a:t>E.g.: the city ("Paris" or "New York“) from which a session originates, or the URL of a page that is viewed.</a:t>
            </a:r>
            <a:endParaRPr lang="en-US" sz="1300" b="0" i="1" dirty="0"/>
          </a:p>
          <a:p>
            <a:endParaRPr lang="en-US" sz="1400" b="0" dirty="0"/>
          </a:p>
          <a:p>
            <a:pPr>
              <a:spcAft>
                <a:spcPts val="600"/>
              </a:spcAft>
            </a:pPr>
            <a:r>
              <a:rPr lang="en-US" sz="1400" b="0" dirty="0"/>
              <a:t>Metrics are quantitative measurements.</a:t>
            </a:r>
          </a:p>
          <a:p>
            <a:pPr>
              <a:spcAft>
                <a:spcPts val="600"/>
              </a:spcAft>
            </a:pPr>
            <a:r>
              <a:rPr lang="en-US" sz="1200" b="0" i="1" dirty="0"/>
              <a:t>E.g.: The total number of sessions or the average number of pages viewed per session.</a:t>
            </a:r>
          </a:p>
          <a:p>
            <a:endParaRPr lang="en-US" sz="1400" b="0" dirty="0"/>
          </a:p>
          <a:p>
            <a:r>
              <a:rPr lang="en-US" sz="1400" b="0" dirty="0"/>
              <a:t>The tables in most Analytics reports organize dimension values into rows, and metrics into columns. </a:t>
            </a:r>
          </a:p>
          <a:p>
            <a:endParaRPr lang="en-US" sz="1400" b="0" dirty="0"/>
          </a:p>
          <a:p>
            <a:r>
              <a:rPr lang="en-US" sz="1400" b="0" dirty="0"/>
              <a:t>Not every metric can be combined with every dimension.</a:t>
            </a:r>
            <a:endParaRPr lang="en-GB" sz="1400" b="0" dirty="0"/>
          </a:p>
        </p:txBody>
      </p:sp>
      <p:sp>
        <p:nvSpPr>
          <p:cNvPr id="43" name="Title 37">
            <a:extLst>
              <a:ext uri="{FF2B5EF4-FFF2-40B4-BE49-F238E27FC236}">
                <a16:creationId xmlns:a16="http://schemas.microsoft.com/office/drawing/2014/main" id="{2EEF23FC-62C7-41F8-8B01-F2376B210420}"/>
              </a:ext>
            </a:extLst>
          </p:cNvPr>
          <p:cNvSpPr txBox="1">
            <a:spLocks/>
          </p:cNvSpPr>
          <p:nvPr/>
        </p:nvSpPr>
        <p:spPr>
          <a:xfrm>
            <a:off x="3133333" y="4209536"/>
            <a:ext cx="3396744" cy="3578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Additional level of detail</a:t>
            </a:r>
          </a:p>
        </p:txBody>
      </p:sp>
      <p:cxnSp>
        <p:nvCxnSpPr>
          <p:cNvPr id="45" name="Straight Connector 44">
            <a:extLst>
              <a:ext uri="{FF2B5EF4-FFF2-40B4-BE49-F238E27FC236}">
                <a16:creationId xmlns:a16="http://schemas.microsoft.com/office/drawing/2014/main" id="{8D453957-1A4F-404B-93EA-20514EDE84FD}"/>
              </a:ext>
            </a:extLst>
          </p:cNvPr>
          <p:cNvCxnSpPr>
            <a:stCxn id="43" idx="1"/>
          </p:cNvCxnSpPr>
          <p:nvPr/>
        </p:nvCxnSpPr>
        <p:spPr>
          <a:xfrm flipH="1" flipV="1">
            <a:off x="2637321" y="4304872"/>
            <a:ext cx="496012" cy="83591"/>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46" name="Title 37">
            <a:extLst>
              <a:ext uri="{FF2B5EF4-FFF2-40B4-BE49-F238E27FC236}">
                <a16:creationId xmlns:a16="http://schemas.microsoft.com/office/drawing/2014/main" id="{914F7044-11E1-444B-A3CC-29FA7F8D96B7}"/>
              </a:ext>
            </a:extLst>
          </p:cNvPr>
          <p:cNvSpPr txBox="1">
            <a:spLocks/>
          </p:cNvSpPr>
          <p:nvPr/>
        </p:nvSpPr>
        <p:spPr>
          <a:xfrm>
            <a:off x="3133333" y="5925226"/>
            <a:ext cx="3396744" cy="3578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US" sz="1400" b="0" dirty="0"/>
              <a:t>Filter a chart by metric value</a:t>
            </a:r>
            <a:endParaRPr lang="en-GB" sz="1400" b="0" dirty="0"/>
          </a:p>
        </p:txBody>
      </p:sp>
      <p:cxnSp>
        <p:nvCxnSpPr>
          <p:cNvPr id="48" name="Straight Connector 47">
            <a:extLst>
              <a:ext uri="{FF2B5EF4-FFF2-40B4-BE49-F238E27FC236}">
                <a16:creationId xmlns:a16="http://schemas.microsoft.com/office/drawing/2014/main" id="{A0042030-9FE5-4251-90E5-3FE97B90EE80}"/>
              </a:ext>
            </a:extLst>
          </p:cNvPr>
          <p:cNvCxnSpPr>
            <a:stCxn id="46" idx="1"/>
          </p:cNvCxnSpPr>
          <p:nvPr/>
        </p:nvCxnSpPr>
        <p:spPr>
          <a:xfrm flipH="1">
            <a:off x="2656571" y="6104153"/>
            <a:ext cx="476762"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175785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24</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Setting up charts – Other options</a:t>
            </a:r>
          </a:p>
        </p:txBody>
      </p:sp>
      <p:pic>
        <p:nvPicPr>
          <p:cNvPr id="13" name="Picture 12">
            <a:extLst>
              <a:ext uri="{FF2B5EF4-FFF2-40B4-BE49-F238E27FC236}">
                <a16:creationId xmlns:a16="http://schemas.microsoft.com/office/drawing/2014/main" id="{9E1DE93E-7EDC-42E0-8945-E70D0B688C9F}"/>
              </a:ext>
            </a:extLst>
          </p:cNvPr>
          <p:cNvPicPr>
            <a:picLocks noChangeAspect="1"/>
          </p:cNvPicPr>
          <p:nvPr/>
        </p:nvPicPr>
        <p:blipFill rotWithShape="1">
          <a:blip r:embed="rId3"/>
          <a:srcRect t="2824" r="2445"/>
          <a:stretch/>
        </p:blipFill>
        <p:spPr>
          <a:xfrm>
            <a:off x="504031" y="1032564"/>
            <a:ext cx="2005981" cy="3017989"/>
          </a:xfrm>
          <a:prstGeom prst="rect">
            <a:avLst/>
          </a:prstGeom>
        </p:spPr>
      </p:pic>
      <p:sp>
        <p:nvSpPr>
          <p:cNvPr id="17" name="Title 37">
            <a:extLst>
              <a:ext uri="{FF2B5EF4-FFF2-40B4-BE49-F238E27FC236}">
                <a16:creationId xmlns:a16="http://schemas.microsoft.com/office/drawing/2014/main" id="{F53668CC-DA83-483C-801E-5D6C6802E970}"/>
              </a:ext>
            </a:extLst>
          </p:cNvPr>
          <p:cNvSpPr txBox="1">
            <a:spLocks/>
          </p:cNvSpPr>
          <p:nvPr/>
        </p:nvSpPr>
        <p:spPr>
          <a:xfrm>
            <a:off x="7780570" y="5799892"/>
            <a:ext cx="3167589" cy="430909"/>
          </a:xfrm>
          <a:prstGeom prst="rect">
            <a:avLst/>
          </a:prstGeom>
        </p:spPr>
        <p:txBody>
          <a:bodyPr vert="horz" lIns="91440" tIns="45720" rIns="91440" bIns="45720" rtlCol="0" anchor="t">
            <a:normAutofit fontScale="92500"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By enabling cross-filtering you can turn chart elements into controls</a:t>
            </a:r>
          </a:p>
        </p:txBody>
      </p:sp>
      <p:pic>
        <p:nvPicPr>
          <p:cNvPr id="19" name="Picture 18">
            <a:extLst>
              <a:ext uri="{FF2B5EF4-FFF2-40B4-BE49-F238E27FC236}">
                <a16:creationId xmlns:a16="http://schemas.microsoft.com/office/drawing/2014/main" id="{FFB4D3AC-20EF-4652-AE94-F0FF0CDEEFFC}"/>
              </a:ext>
            </a:extLst>
          </p:cNvPr>
          <p:cNvPicPr>
            <a:picLocks noChangeAspect="1"/>
          </p:cNvPicPr>
          <p:nvPr/>
        </p:nvPicPr>
        <p:blipFill rotWithShape="1">
          <a:blip r:embed="rId4"/>
          <a:srcRect b="58573"/>
          <a:stretch/>
        </p:blipFill>
        <p:spPr>
          <a:xfrm>
            <a:off x="504031" y="4132386"/>
            <a:ext cx="2005981" cy="1882961"/>
          </a:xfrm>
          <a:prstGeom prst="rect">
            <a:avLst/>
          </a:prstGeom>
        </p:spPr>
      </p:pic>
      <p:pic>
        <p:nvPicPr>
          <p:cNvPr id="20" name="Picture 19">
            <a:extLst>
              <a:ext uri="{FF2B5EF4-FFF2-40B4-BE49-F238E27FC236}">
                <a16:creationId xmlns:a16="http://schemas.microsoft.com/office/drawing/2014/main" id="{047EFBD0-AB25-4391-A355-CF5353437270}"/>
              </a:ext>
            </a:extLst>
          </p:cNvPr>
          <p:cNvPicPr>
            <a:picLocks noChangeAspect="1"/>
          </p:cNvPicPr>
          <p:nvPr/>
        </p:nvPicPr>
        <p:blipFill rotWithShape="1">
          <a:blip r:embed="rId4"/>
          <a:srcRect t="41584" b="49740"/>
          <a:stretch/>
        </p:blipFill>
        <p:spPr>
          <a:xfrm>
            <a:off x="504031" y="3841315"/>
            <a:ext cx="2005981" cy="394328"/>
          </a:xfrm>
          <a:prstGeom prst="rect">
            <a:avLst/>
          </a:prstGeom>
        </p:spPr>
      </p:pic>
      <p:grpSp>
        <p:nvGrpSpPr>
          <p:cNvPr id="6" name="Group 5">
            <a:extLst>
              <a:ext uri="{FF2B5EF4-FFF2-40B4-BE49-F238E27FC236}">
                <a16:creationId xmlns:a16="http://schemas.microsoft.com/office/drawing/2014/main" id="{111E8695-8931-4C98-A1E2-8BD51A4AEF12}"/>
              </a:ext>
            </a:extLst>
          </p:cNvPr>
          <p:cNvGrpSpPr/>
          <p:nvPr/>
        </p:nvGrpSpPr>
        <p:grpSpPr>
          <a:xfrm>
            <a:off x="5256635" y="1068403"/>
            <a:ext cx="1968990" cy="5260281"/>
            <a:chOff x="5256635" y="1068403"/>
            <a:chExt cx="1968990" cy="5260281"/>
          </a:xfrm>
        </p:grpSpPr>
        <p:pic>
          <p:nvPicPr>
            <p:cNvPr id="3" name="Picture 2">
              <a:extLst>
                <a:ext uri="{FF2B5EF4-FFF2-40B4-BE49-F238E27FC236}">
                  <a16:creationId xmlns:a16="http://schemas.microsoft.com/office/drawing/2014/main" id="{2A31DB5C-3BF3-423F-A0F9-0F409F0D365E}"/>
                </a:ext>
              </a:extLst>
            </p:cNvPr>
            <p:cNvPicPr>
              <a:picLocks noChangeAspect="1"/>
            </p:cNvPicPr>
            <p:nvPr/>
          </p:nvPicPr>
          <p:blipFill rotWithShape="1">
            <a:blip r:embed="rId4"/>
            <a:srcRect t="47491"/>
            <a:stretch/>
          </p:blipFill>
          <p:spPr>
            <a:xfrm>
              <a:off x="5256635" y="1068403"/>
              <a:ext cx="1968990" cy="2342643"/>
            </a:xfrm>
            <a:prstGeom prst="rect">
              <a:avLst/>
            </a:prstGeom>
          </p:spPr>
        </p:pic>
        <p:pic>
          <p:nvPicPr>
            <p:cNvPr id="9" name="Picture 8">
              <a:extLst>
                <a:ext uri="{FF2B5EF4-FFF2-40B4-BE49-F238E27FC236}">
                  <a16:creationId xmlns:a16="http://schemas.microsoft.com/office/drawing/2014/main" id="{FA0AB47B-4F60-425F-94E8-26AC3FB77940}"/>
                </a:ext>
              </a:extLst>
            </p:cNvPr>
            <p:cNvPicPr>
              <a:picLocks noChangeAspect="1"/>
            </p:cNvPicPr>
            <p:nvPr/>
          </p:nvPicPr>
          <p:blipFill>
            <a:blip r:embed="rId5"/>
            <a:stretch>
              <a:fillRect/>
            </a:stretch>
          </p:blipFill>
          <p:spPr>
            <a:xfrm>
              <a:off x="5256635" y="3532163"/>
              <a:ext cx="1899678" cy="2796521"/>
            </a:xfrm>
            <a:prstGeom prst="rect">
              <a:avLst/>
            </a:prstGeom>
          </p:spPr>
        </p:pic>
        <p:pic>
          <p:nvPicPr>
            <p:cNvPr id="22" name="Picture 21">
              <a:extLst>
                <a:ext uri="{FF2B5EF4-FFF2-40B4-BE49-F238E27FC236}">
                  <a16:creationId xmlns:a16="http://schemas.microsoft.com/office/drawing/2014/main" id="{05E22D7B-A663-4CE2-A694-D317102A8758}"/>
                </a:ext>
              </a:extLst>
            </p:cNvPr>
            <p:cNvPicPr>
              <a:picLocks noChangeAspect="1"/>
            </p:cNvPicPr>
            <p:nvPr/>
          </p:nvPicPr>
          <p:blipFill rotWithShape="1">
            <a:blip r:embed="rId4"/>
            <a:srcRect t="41584" b="49740"/>
            <a:stretch/>
          </p:blipFill>
          <p:spPr>
            <a:xfrm>
              <a:off x="5259355" y="3360364"/>
              <a:ext cx="1896958" cy="372897"/>
            </a:xfrm>
            <a:prstGeom prst="rect">
              <a:avLst/>
            </a:prstGeom>
          </p:spPr>
        </p:pic>
      </p:grpSp>
      <p:sp>
        <p:nvSpPr>
          <p:cNvPr id="23" name="Title 37">
            <a:extLst>
              <a:ext uri="{FF2B5EF4-FFF2-40B4-BE49-F238E27FC236}">
                <a16:creationId xmlns:a16="http://schemas.microsoft.com/office/drawing/2014/main" id="{61F282DC-A341-4CDA-A4DA-6093875E3A42}"/>
              </a:ext>
            </a:extLst>
          </p:cNvPr>
          <p:cNvSpPr txBox="1">
            <a:spLocks/>
          </p:cNvSpPr>
          <p:nvPr/>
        </p:nvSpPr>
        <p:spPr>
          <a:xfrm>
            <a:off x="3185818" y="3184638"/>
            <a:ext cx="1446560" cy="72435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Primary and secondary sorting values</a:t>
            </a:r>
          </a:p>
        </p:txBody>
      </p:sp>
      <p:cxnSp>
        <p:nvCxnSpPr>
          <p:cNvPr id="24" name="Straight Connector 23">
            <a:extLst>
              <a:ext uri="{FF2B5EF4-FFF2-40B4-BE49-F238E27FC236}">
                <a16:creationId xmlns:a16="http://schemas.microsoft.com/office/drawing/2014/main" id="{6EFA708B-49FE-4E18-9FA4-C312FC849965}"/>
              </a:ext>
            </a:extLst>
          </p:cNvPr>
          <p:cNvCxnSpPr>
            <a:stCxn id="23" idx="1"/>
          </p:cNvCxnSpPr>
          <p:nvPr/>
        </p:nvCxnSpPr>
        <p:spPr>
          <a:xfrm flipH="1" flipV="1">
            <a:off x="2598821" y="3025036"/>
            <a:ext cx="586997" cy="521777"/>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id="{CF981201-C356-4EFF-A1BD-1A6871C67CC1}"/>
              </a:ext>
            </a:extLst>
          </p:cNvPr>
          <p:cNvCxnSpPr>
            <a:stCxn id="23" idx="1"/>
          </p:cNvCxnSpPr>
          <p:nvPr/>
        </p:nvCxnSpPr>
        <p:spPr>
          <a:xfrm flipH="1">
            <a:off x="2598821" y="3546813"/>
            <a:ext cx="586997" cy="947119"/>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10CC1D0-B628-441A-9453-1C8D8F8B80B6}"/>
              </a:ext>
            </a:extLst>
          </p:cNvPr>
          <p:cNvCxnSpPr>
            <a:stCxn id="17" idx="1"/>
          </p:cNvCxnSpPr>
          <p:nvPr/>
        </p:nvCxnSpPr>
        <p:spPr>
          <a:xfrm flipH="1">
            <a:off x="7225625" y="6015347"/>
            <a:ext cx="554945"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29" name="Title 37">
            <a:extLst>
              <a:ext uri="{FF2B5EF4-FFF2-40B4-BE49-F238E27FC236}">
                <a16:creationId xmlns:a16="http://schemas.microsoft.com/office/drawing/2014/main" id="{64ED6FF5-7F27-4960-8A36-A74690E67FCE}"/>
              </a:ext>
            </a:extLst>
          </p:cNvPr>
          <p:cNvSpPr txBox="1">
            <a:spLocks/>
          </p:cNvSpPr>
          <p:nvPr/>
        </p:nvSpPr>
        <p:spPr>
          <a:xfrm>
            <a:off x="7780570" y="1500026"/>
            <a:ext cx="3167589" cy="15623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If set to auto, the date range will follow the settings of the date control.</a:t>
            </a:r>
            <a:br>
              <a:rPr lang="en-GB" sz="1400" b="0" dirty="0"/>
            </a:br>
            <a:endParaRPr lang="en-GB" sz="1400" b="0" dirty="0"/>
          </a:p>
          <a:p>
            <a:br>
              <a:rPr lang="en-GB" sz="1400" b="0" dirty="0"/>
            </a:br>
            <a:r>
              <a:rPr lang="en-GB" sz="1400" b="0" dirty="0"/>
              <a:t>You can compare with a fixed period, with the previous month or year or set up more detailed calculations.</a:t>
            </a:r>
          </a:p>
        </p:txBody>
      </p:sp>
      <p:cxnSp>
        <p:nvCxnSpPr>
          <p:cNvPr id="31" name="Straight Connector 30">
            <a:extLst>
              <a:ext uri="{FF2B5EF4-FFF2-40B4-BE49-F238E27FC236}">
                <a16:creationId xmlns:a16="http://schemas.microsoft.com/office/drawing/2014/main" id="{219443CC-3305-40A7-9F7A-A67CB2EAA226}"/>
              </a:ext>
            </a:extLst>
          </p:cNvPr>
          <p:cNvCxnSpPr>
            <a:cxnSpLocks/>
          </p:cNvCxnSpPr>
          <p:nvPr/>
        </p:nvCxnSpPr>
        <p:spPr>
          <a:xfrm flipH="1">
            <a:off x="7225626" y="1673436"/>
            <a:ext cx="554944" cy="174091"/>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81A32E22-3A81-4491-B1E0-AB9944628730}"/>
              </a:ext>
            </a:extLst>
          </p:cNvPr>
          <p:cNvCxnSpPr>
            <a:cxnSpLocks/>
          </p:cNvCxnSpPr>
          <p:nvPr/>
        </p:nvCxnSpPr>
        <p:spPr>
          <a:xfrm flipH="1">
            <a:off x="7225626" y="2578813"/>
            <a:ext cx="582734" cy="31147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
        <p:nvSpPr>
          <p:cNvPr id="40" name="Title 37">
            <a:extLst>
              <a:ext uri="{FF2B5EF4-FFF2-40B4-BE49-F238E27FC236}">
                <a16:creationId xmlns:a16="http://schemas.microsoft.com/office/drawing/2014/main" id="{41B9F7CF-812D-4958-8147-7C1595474DEF}"/>
              </a:ext>
            </a:extLst>
          </p:cNvPr>
          <p:cNvSpPr txBox="1">
            <a:spLocks/>
          </p:cNvSpPr>
          <p:nvPr/>
        </p:nvSpPr>
        <p:spPr>
          <a:xfrm>
            <a:off x="7780570" y="3795665"/>
            <a:ext cx="3167589" cy="67167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300" b="0" dirty="0"/>
              <a:t>Here you can set a filter for your chart – we will also see how to set filters for the entire dashboard</a:t>
            </a:r>
          </a:p>
        </p:txBody>
      </p:sp>
      <p:cxnSp>
        <p:nvCxnSpPr>
          <p:cNvPr id="42" name="Straight Connector 41">
            <a:extLst>
              <a:ext uri="{FF2B5EF4-FFF2-40B4-BE49-F238E27FC236}">
                <a16:creationId xmlns:a16="http://schemas.microsoft.com/office/drawing/2014/main" id="{E151ED0B-F92B-4CFE-8237-A9D2E66B850A}"/>
              </a:ext>
            </a:extLst>
          </p:cNvPr>
          <p:cNvCxnSpPr>
            <a:cxnSpLocks/>
            <a:stCxn id="40" idx="1"/>
          </p:cNvCxnSpPr>
          <p:nvPr/>
        </p:nvCxnSpPr>
        <p:spPr>
          <a:xfrm flipH="1">
            <a:off x="7225625" y="4131503"/>
            <a:ext cx="554945"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67754930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 name="Rectangle: Rounded Corners 90">
            <a:extLst>
              <a:ext uri="{FF2B5EF4-FFF2-40B4-BE49-F238E27FC236}">
                <a16:creationId xmlns:a16="http://schemas.microsoft.com/office/drawing/2014/main" id="{620EC3CD-6361-47C3-9FE8-C064549A2C09}"/>
              </a:ext>
            </a:extLst>
          </p:cNvPr>
          <p:cNvSpPr/>
          <p:nvPr/>
        </p:nvSpPr>
        <p:spPr>
          <a:xfrm>
            <a:off x="9366250" y="1663033"/>
            <a:ext cx="1689100" cy="910516"/>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4" name="Slide Number Placeholder 3"/>
          <p:cNvSpPr>
            <a:spLocks noGrp="1"/>
          </p:cNvSpPr>
          <p:nvPr>
            <p:ph type="sldNum" sz="quarter" idx="4"/>
          </p:nvPr>
        </p:nvSpPr>
        <p:spPr/>
        <p:txBody>
          <a:bodyPr/>
          <a:lstStyle/>
          <a:p>
            <a:fld id="{83EB0FA4-9B1C-4D6B-AF0A-97437B69127A}" type="slidenum">
              <a:rPr lang="en-GB" smtClean="0"/>
              <a:pPr/>
              <a:t>25</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From Data to Viz</a:t>
            </a:r>
          </a:p>
        </p:txBody>
      </p:sp>
      <p:pic>
        <p:nvPicPr>
          <p:cNvPr id="3" name="Picture 2">
            <a:extLst>
              <a:ext uri="{FF2B5EF4-FFF2-40B4-BE49-F238E27FC236}">
                <a16:creationId xmlns:a16="http://schemas.microsoft.com/office/drawing/2014/main" id="{0DD059F0-0AC4-41DD-B65D-8A80AC41060D}"/>
              </a:ext>
            </a:extLst>
          </p:cNvPr>
          <p:cNvPicPr>
            <a:picLocks noChangeAspect="1"/>
          </p:cNvPicPr>
          <p:nvPr/>
        </p:nvPicPr>
        <p:blipFill rotWithShape="1">
          <a:blip r:embed="rId3"/>
          <a:srcRect b="86190"/>
          <a:stretch/>
        </p:blipFill>
        <p:spPr>
          <a:xfrm>
            <a:off x="585074" y="1724267"/>
            <a:ext cx="2012374" cy="260389"/>
          </a:xfrm>
          <a:prstGeom prst="rect">
            <a:avLst/>
          </a:prstGeom>
        </p:spPr>
      </p:pic>
      <p:sp>
        <p:nvSpPr>
          <p:cNvPr id="9" name="Title 37">
            <a:extLst>
              <a:ext uri="{FF2B5EF4-FFF2-40B4-BE49-F238E27FC236}">
                <a16:creationId xmlns:a16="http://schemas.microsoft.com/office/drawing/2014/main" id="{8593440A-7DF2-40A8-8E08-EE767527719C}"/>
              </a:ext>
            </a:extLst>
          </p:cNvPr>
          <p:cNvSpPr txBox="1">
            <a:spLocks/>
          </p:cNvSpPr>
          <p:nvPr/>
        </p:nvSpPr>
        <p:spPr>
          <a:xfrm>
            <a:off x="488272" y="1099365"/>
            <a:ext cx="8877978" cy="60747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Not just “making it look nice” – design is the key for data visualisation and it’s functional to understanding our charts.</a:t>
            </a:r>
          </a:p>
        </p:txBody>
      </p:sp>
      <p:pic>
        <p:nvPicPr>
          <p:cNvPr id="11" name="Picture 10">
            <a:extLst>
              <a:ext uri="{FF2B5EF4-FFF2-40B4-BE49-F238E27FC236}">
                <a16:creationId xmlns:a16="http://schemas.microsoft.com/office/drawing/2014/main" id="{7C9BA353-E6FB-46EE-ABD0-F969B7734525}"/>
              </a:ext>
            </a:extLst>
          </p:cNvPr>
          <p:cNvPicPr>
            <a:picLocks noChangeAspect="1"/>
          </p:cNvPicPr>
          <p:nvPr/>
        </p:nvPicPr>
        <p:blipFill rotWithShape="1">
          <a:blip r:embed="rId4"/>
          <a:srcRect b="42987"/>
          <a:stretch/>
        </p:blipFill>
        <p:spPr>
          <a:xfrm>
            <a:off x="600074" y="3192521"/>
            <a:ext cx="1997374" cy="856538"/>
          </a:xfrm>
          <a:prstGeom prst="rect">
            <a:avLst/>
          </a:prstGeom>
        </p:spPr>
      </p:pic>
      <p:pic>
        <p:nvPicPr>
          <p:cNvPr id="15" name="Picture 14">
            <a:extLst>
              <a:ext uri="{FF2B5EF4-FFF2-40B4-BE49-F238E27FC236}">
                <a16:creationId xmlns:a16="http://schemas.microsoft.com/office/drawing/2014/main" id="{DF110D4A-B942-4696-9E54-9FC436129ADC}"/>
              </a:ext>
            </a:extLst>
          </p:cNvPr>
          <p:cNvPicPr>
            <a:picLocks noChangeAspect="1"/>
          </p:cNvPicPr>
          <p:nvPr/>
        </p:nvPicPr>
        <p:blipFill rotWithShape="1">
          <a:blip r:embed="rId5"/>
          <a:srcRect b="68149"/>
          <a:stretch/>
        </p:blipFill>
        <p:spPr>
          <a:xfrm>
            <a:off x="585074" y="2010051"/>
            <a:ext cx="2012374" cy="769973"/>
          </a:xfrm>
          <a:prstGeom prst="rect">
            <a:avLst/>
          </a:prstGeom>
        </p:spPr>
      </p:pic>
      <p:pic>
        <p:nvPicPr>
          <p:cNvPr id="17" name="Picture 16">
            <a:extLst>
              <a:ext uri="{FF2B5EF4-FFF2-40B4-BE49-F238E27FC236}">
                <a16:creationId xmlns:a16="http://schemas.microsoft.com/office/drawing/2014/main" id="{7230A3A5-4B95-4330-9339-32B6A3B42061}"/>
              </a:ext>
            </a:extLst>
          </p:cNvPr>
          <p:cNvPicPr>
            <a:picLocks noChangeAspect="1"/>
          </p:cNvPicPr>
          <p:nvPr/>
        </p:nvPicPr>
        <p:blipFill rotWithShape="1">
          <a:blip r:embed="rId6"/>
          <a:srcRect t="59985"/>
          <a:stretch/>
        </p:blipFill>
        <p:spPr>
          <a:xfrm>
            <a:off x="600074" y="5027671"/>
            <a:ext cx="1944420" cy="693855"/>
          </a:xfrm>
          <a:prstGeom prst="rect">
            <a:avLst/>
          </a:prstGeom>
        </p:spPr>
      </p:pic>
      <p:pic>
        <p:nvPicPr>
          <p:cNvPr id="5" name="Picture 4">
            <a:extLst>
              <a:ext uri="{FF2B5EF4-FFF2-40B4-BE49-F238E27FC236}">
                <a16:creationId xmlns:a16="http://schemas.microsoft.com/office/drawing/2014/main" id="{3093CF7B-2FC7-4DBA-BD00-DB498E8FC157}"/>
              </a:ext>
            </a:extLst>
          </p:cNvPr>
          <p:cNvPicPr>
            <a:picLocks noChangeAspect="1"/>
          </p:cNvPicPr>
          <p:nvPr/>
        </p:nvPicPr>
        <p:blipFill>
          <a:blip r:embed="rId7"/>
          <a:stretch>
            <a:fillRect/>
          </a:stretch>
        </p:blipFill>
        <p:spPr>
          <a:xfrm>
            <a:off x="5679644" y="3124760"/>
            <a:ext cx="1846520" cy="1686821"/>
          </a:xfrm>
          <a:prstGeom prst="rect">
            <a:avLst/>
          </a:prstGeom>
        </p:spPr>
      </p:pic>
      <p:pic>
        <p:nvPicPr>
          <p:cNvPr id="10" name="Picture 9">
            <a:extLst>
              <a:ext uri="{FF2B5EF4-FFF2-40B4-BE49-F238E27FC236}">
                <a16:creationId xmlns:a16="http://schemas.microsoft.com/office/drawing/2014/main" id="{C8833D65-3D55-4FE6-8A9B-82579E1CA540}"/>
              </a:ext>
            </a:extLst>
          </p:cNvPr>
          <p:cNvPicPr>
            <a:picLocks noChangeAspect="1"/>
          </p:cNvPicPr>
          <p:nvPr/>
        </p:nvPicPr>
        <p:blipFill>
          <a:blip r:embed="rId8"/>
          <a:stretch>
            <a:fillRect/>
          </a:stretch>
        </p:blipFill>
        <p:spPr>
          <a:xfrm>
            <a:off x="3033767" y="1771577"/>
            <a:ext cx="628775" cy="331111"/>
          </a:xfrm>
          <a:prstGeom prst="rect">
            <a:avLst/>
          </a:prstGeom>
        </p:spPr>
      </p:pic>
      <p:pic>
        <p:nvPicPr>
          <p:cNvPr id="14" name="Picture 13">
            <a:extLst>
              <a:ext uri="{FF2B5EF4-FFF2-40B4-BE49-F238E27FC236}">
                <a16:creationId xmlns:a16="http://schemas.microsoft.com/office/drawing/2014/main" id="{62D2DF1F-26DE-42BB-832B-525EAA8BFC89}"/>
              </a:ext>
            </a:extLst>
          </p:cNvPr>
          <p:cNvPicPr>
            <a:picLocks noChangeAspect="1"/>
          </p:cNvPicPr>
          <p:nvPr/>
        </p:nvPicPr>
        <p:blipFill>
          <a:blip r:embed="rId9"/>
          <a:stretch>
            <a:fillRect/>
          </a:stretch>
        </p:blipFill>
        <p:spPr>
          <a:xfrm>
            <a:off x="3728814" y="1771577"/>
            <a:ext cx="648567" cy="331111"/>
          </a:xfrm>
          <a:prstGeom prst="rect">
            <a:avLst/>
          </a:prstGeom>
        </p:spPr>
      </p:pic>
      <p:pic>
        <p:nvPicPr>
          <p:cNvPr id="18" name="Picture 17">
            <a:extLst>
              <a:ext uri="{FF2B5EF4-FFF2-40B4-BE49-F238E27FC236}">
                <a16:creationId xmlns:a16="http://schemas.microsoft.com/office/drawing/2014/main" id="{BDD40693-B0CB-4CE8-BB90-B61F84958D92}"/>
              </a:ext>
            </a:extLst>
          </p:cNvPr>
          <p:cNvPicPr>
            <a:picLocks noChangeAspect="1"/>
          </p:cNvPicPr>
          <p:nvPr/>
        </p:nvPicPr>
        <p:blipFill>
          <a:blip r:embed="rId10"/>
          <a:stretch>
            <a:fillRect/>
          </a:stretch>
        </p:blipFill>
        <p:spPr>
          <a:xfrm>
            <a:off x="3033767" y="2138429"/>
            <a:ext cx="628775" cy="327910"/>
          </a:xfrm>
          <a:prstGeom prst="rect">
            <a:avLst/>
          </a:prstGeom>
        </p:spPr>
      </p:pic>
      <p:pic>
        <p:nvPicPr>
          <p:cNvPr id="24" name="Picture 23">
            <a:extLst>
              <a:ext uri="{FF2B5EF4-FFF2-40B4-BE49-F238E27FC236}">
                <a16:creationId xmlns:a16="http://schemas.microsoft.com/office/drawing/2014/main" id="{568E4654-2C8F-41BA-8D97-3FCB97945ED4}"/>
              </a:ext>
            </a:extLst>
          </p:cNvPr>
          <p:cNvPicPr>
            <a:picLocks noChangeAspect="1"/>
          </p:cNvPicPr>
          <p:nvPr/>
        </p:nvPicPr>
        <p:blipFill rotWithShape="1">
          <a:blip r:embed="rId11"/>
          <a:srcRect t="1354" b="-1504"/>
          <a:stretch/>
        </p:blipFill>
        <p:spPr>
          <a:xfrm>
            <a:off x="3728814" y="2138429"/>
            <a:ext cx="648567" cy="345713"/>
          </a:xfrm>
          <a:prstGeom prst="rect">
            <a:avLst/>
          </a:prstGeom>
        </p:spPr>
      </p:pic>
      <p:cxnSp>
        <p:nvCxnSpPr>
          <p:cNvPr id="25" name="Straight Connector 24">
            <a:extLst>
              <a:ext uri="{FF2B5EF4-FFF2-40B4-BE49-F238E27FC236}">
                <a16:creationId xmlns:a16="http://schemas.microsoft.com/office/drawing/2014/main" id="{21A0DCC0-A85A-4FDA-AE8B-C797B380491F}"/>
              </a:ext>
            </a:extLst>
          </p:cNvPr>
          <p:cNvCxnSpPr>
            <a:cxnSpLocks/>
            <a:endCxn id="15" idx="3"/>
          </p:cNvCxnSpPr>
          <p:nvPr/>
        </p:nvCxnSpPr>
        <p:spPr>
          <a:xfrm flipH="1">
            <a:off x="2597448" y="2176483"/>
            <a:ext cx="370047" cy="218555"/>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28" name="Straight Connector 27">
            <a:extLst>
              <a:ext uri="{FF2B5EF4-FFF2-40B4-BE49-F238E27FC236}">
                <a16:creationId xmlns:a16="http://schemas.microsoft.com/office/drawing/2014/main" id="{4056F1F8-1DE4-4415-B207-D370B83B21A7}"/>
              </a:ext>
            </a:extLst>
          </p:cNvPr>
          <p:cNvCxnSpPr>
            <a:cxnSpLocks/>
            <a:endCxn id="11" idx="3"/>
          </p:cNvCxnSpPr>
          <p:nvPr/>
        </p:nvCxnSpPr>
        <p:spPr>
          <a:xfrm flipH="1">
            <a:off x="2597448" y="3512433"/>
            <a:ext cx="396224" cy="108357"/>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34CCD81C-4418-4D77-A628-1ED4A0A8311B}"/>
              </a:ext>
            </a:extLst>
          </p:cNvPr>
          <p:cNvCxnSpPr>
            <a:cxnSpLocks/>
            <a:endCxn id="11" idx="3"/>
          </p:cNvCxnSpPr>
          <p:nvPr/>
        </p:nvCxnSpPr>
        <p:spPr>
          <a:xfrm flipH="1" flipV="1">
            <a:off x="2597448" y="3620790"/>
            <a:ext cx="396224" cy="762206"/>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cxnSp>
        <p:nvCxnSpPr>
          <p:cNvPr id="40" name="Straight Connector 39">
            <a:extLst>
              <a:ext uri="{FF2B5EF4-FFF2-40B4-BE49-F238E27FC236}">
                <a16:creationId xmlns:a16="http://schemas.microsoft.com/office/drawing/2014/main" id="{737192ED-3FFC-4EBC-88CC-312BFED6D73E}"/>
              </a:ext>
            </a:extLst>
          </p:cNvPr>
          <p:cNvCxnSpPr>
            <a:cxnSpLocks/>
          </p:cNvCxnSpPr>
          <p:nvPr/>
        </p:nvCxnSpPr>
        <p:spPr>
          <a:xfrm flipH="1">
            <a:off x="2520008" y="5543921"/>
            <a:ext cx="275552"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pic>
        <p:nvPicPr>
          <p:cNvPr id="42" name="Picture 41">
            <a:extLst>
              <a:ext uri="{FF2B5EF4-FFF2-40B4-BE49-F238E27FC236}">
                <a16:creationId xmlns:a16="http://schemas.microsoft.com/office/drawing/2014/main" id="{D781D2E4-01FA-4188-BDB4-9E71171288BA}"/>
              </a:ext>
            </a:extLst>
          </p:cNvPr>
          <p:cNvPicPr>
            <a:picLocks noChangeAspect="1"/>
          </p:cNvPicPr>
          <p:nvPr/>
        </p:nvPicPr>
        <p:blipFill>
          <a:blip r:embed="rId12"/>
          <a:stretch>
            <a:fillRect/>
          </a:stretch>
        </p:blipFill>
        <p:spPr>
          <a:xfrm>
            <a:off x="3064307" y="3055401"/>
            <a:ext cx="1313073" cy="929518"/>
          </a:xfrm>
          <a:prstGeom prst="rect">
            <a:avLst/>
          </a:prstGeom>
        </p:spPr>
      </p:pic>
      <p:pic>
        <p:nvPicPr>
          <p:cNvPr id="49" name="Picture 48">
            <a:extLst>
              <a:ext uri="{FF2B5EF4-FFF2-40B4-BE49-F238E27FC236}">
                <a16:creationId xmlns:a16="http://schemas.microsoft.com/office/drawing/2014/main" id="{5DC6B209-F7AD-431D-8878-5EA3701A323D}"/>
              </a:ext>
            </a:extLst>
          </p:cNvPr>
          <p:cNvPicPr>
            <a:picLocks noChangeAspect="1"/>
          </p:cNvPicPr>
          <p:nvPr/>
        </p:nvPicPr>
        <p:blipFill>
          <a:blip r:embed="rId13"/>
          <a:stretch>
            <a:fillRect/>
          </a:stretch>
        </p:blipFill>
        <p:spPr>
          <a:xfrm>
            <a:off x="3115358" y="4197229"/>
            <a:ext cx="547184" cy="537584"/>
          </a:xfrm>
          <a:prstGeom prst="rect">
            <a:avLst/>
          </a:prstGeom>
        </p:spPr>
      </p:pic>
      <p:sp>
        <p:nvSpPr>
          <p:cNvPr id="50" name="Title 37">
            <a:extLst>
              <a:ext uri="{FF2B5EF4-FFF2-40B4-BE49-F238E27FC236}">
                <a16:creationId xmlns:a16="http://schemas.microsoft.com/office/drawing/2014/main" id="{48D91A38-CD4D-49E3-AE7F-A985E45C5B1F}"/>
              </a:ext>
            </a:extLst>
          </p:cNvPr>
          <p:cNvSpPr txBox="1">
            <a:spLocks/>
          </p:cNvSpPr>
          <p:nvPr/>
        </p:nvSpPr>
        <p:spPr>
          <a:xfrm>
            <a:off x="3604698" y="4330396"/>
            <a:ext cx="716309" cy="369945"/>
          </a:xfrm>
          <a:prstGeom prst="rect">
            <a:avLst/>
          </a:prstGeom>
        </p:spPr>
        <p:txBody>
          <a:bodyPr vert="horz" lIns="91440" tIns="45720" rIns="91440" bIns="45720" rtlCol="0" anchor="t">
            <a:normAutofit fontScale="92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800" b="0" dirty="0"/>
              <a:t>Don’t make it look like this!</a:t>
            </a:r>
          </a:p>
        </p:txBody>
      </p:sp>
      <p:pic>
        <p:nvPicPr>
          <p:cNvPr id="52" name="Picture 51">
            <a:extLst>
              <a:ext uri="{FF2B5EF4-FFF2-40B4-BE49-F238E27FC236}">
                <a16:creationId xmlns:a16="http://schemas.microsoft.com/office/drawing/2014/main" id="{6750C187-3868-4F30-B899-410D115E0185}"/>
              </a:ext>
            </a:extLst>
          </p:cNvPr>
          <p:cNvPicPr>
            <a:picLocks noChangeAspect="1"/>
          </p:cNvPicPr>
          <p:nvPr/>
        </p:nvPicPr>
        <p:blipFill rotWithShape="1">
          <a:blip r:embed="rId4"/>
          <a:srcRect t="46740" b="46248"/>
          <a:stretch/>
        </p:blipFill>
        <p:spPr>
          <a:xfrm>
            <a:off x="595637" y="5750562"/>
            <a:ext cx="2006248" cy="105821"/>
          </a:xfrm>
          <a:prstGeom prst="rect">
            <a:avLst/>
          </a:prstGeom>
        </p:spPr>
      </p:pic>
      <p:pic>
        <p:nvPicPr>
          <p:cNvPr id="54" name="Picture 53">
            <a:extLst>
              <a:ext uri="{FF2B5EF4-FFF2-40B4-BE49-F238E27FC236}">
                <a16:creationId xmlns:a16="http://schemas.microsoft.com/office/drawing/2014/main" id="{650EF995-45EE-403D-8810-0A657FCC783E}"/>
              </a:ext>
            </a:extLst>
          </p:cNvPr>
          <p:cNvPicPr>
            <a:picLocks noChangeAspect="1"/>
          </p:cNvPicPr>
          <p:nvPr/>
        </p:nvPicPr>
        <p:blipFill>
          <a:blip r:embed="rId14"/>
          <a:stretch>
            <a:fillRect/>
          </a:stretch>
        </p:blipFill>
        <p:spPr>
          <a:xfrm>
            <a:off x="5709686" y="1556765"/>
            <a:ext cx="1753336" cy="1438511"/>
          </a:xfrm>
          <a:prstGeom prst="rect">
            <a:avLst/>
          </a:prstGeom>
        </p:spPr>
      </p:pic>
      <p:pic>
        <p:nvPicPr>
          <p:cNvPr id="56" name="Picture 55">
            <a:extLst>
              <a:ext uri="{FF2B5EF4-FFF2-40B4-BE49-F238E27FC236}">
                <a16:creationId xmlns:a16="http://schemas.microsoft.com/office/drawing/2014/main" id="{E30F86A6-D700-48C4-9F4E-3CE18EBCC8F9}"/>
              </a:ext>
            </a:extLst>
          </p:cNvPr>
          <p:cNvPicPr>
            <a:picLocks noChangeAspect="1"/>
          </p:cNvPicPr>
          <p:nvPr/>
        </p:nvPicPr>
        <p:blipFill>
          <a:blip r:embed="rId15"/>
          <a:stretch>
            <a:fillRect/>
          </a:stretch>
        </p:blipFill>
        <p:spPr>
          <a:xfrm>
            <a:off x="2967495" y="5102101"/>
            <a:ext cx="457977" cy="467861"/>
          </a:xfrm>
          <a:prstGeom prst="rect">
            <a:avLst/>
          </a:prstGeom>
        </p:spPr>
      </p:pic>
      <p:pic>
        <p:nvPicPr>
          <p:cNvPr id="58" name="Picture 57">
            <a:extLst>
              <a:ext uri="{FF2B5EF4-FFF2-40B4-BE49-F238E27FC236}">
                <a16:creationId xmlns:a16="http://schemas.microsoft.com/office/drawing/2014/main" id="{8D772C6F-8876-4539-A497-F1D5504B0078}"/>
              </a:ext>
            </a:extLst>
          </p:cNvPr>
          <p:cNvPicPr>
            <a:picLocks noChangeAspect="1"/>
          </p:cNvPicPr>
          <p:nvPr/>
        </p:nvPicPr>
        <p:blipFill>
          <a:blip r:embed="rId16"/>
          <a:stretch>
            <a:fillRect/>
          </a:stretch>
        </p:blipFill>
        <p:spPr>
          <a:xfrm>
            <a:off x="3499825" y="5102101"/>
            <a:ext cx="457977" cy="457977"/>
          </a:xfrm>
          <a:prstGeom prst="rect">
            <a:avLst/>
          </a:prstGeom>
        </p:spPr>
      </p:pic>
      <p:pic>
        <p:nvPicPr>
          <p:cNvPr id="60" name="Picture 59">
            <a:extLst>
              <a:ext uri="{FF2B5EF4-FFF2-40B4-BE49-F238E27FC236}">
                <a16:creationId xmlns:a16="http://schemas.microsoft.com/office/drawing/2014/main" id="{38A04D0B-C0D1-4CB8-A56F-07F7E27F673C}"/>
              </a:ext>
            </a:extLst>
          </p:cNvPr>
          <p:cNvPicPr>
            <a:picLocks noChangeAspect="1"/>
          </p:cNvPicPr>
          <p:nvPr/>
        </p:nvPicPr>
        <p:blipFill>
          <a:blip r:embed="rId17"/>
          <a:stretch>
            <a:fillRect/>
          </a:stretch>
        </p:blipFill>
        <p:spPr>
          <a:xfrm>
            <a:off x="2980583" y="5642251"/>
            <a:ext cx="431800" cy="438293"/>
          </a:xfrm>
          <a:prstGeom prst="rect">
            <a:avLst/>
          </a:prstGeom>
        </p:spPr>
      </p:pic>
      <p:pic>
        <p:nvPicPr>
          <p:cNvPr id="62" name="Picture 61">
            <a:extLst>
              <a:ext uri="{FF2B5EF4-FFF2-40B4-BE49-F238E27FC236}">
                <a16:creationId xmlns:a16="http://schemas.microsoft.com/office/drawing/2014/main" id="{75DB3C59-8901-43A9-B33C-490C11786959}"/>
              </a:ext>
            </a:extLst>
          </p:cNvPr>
          <p:cNvPicPr>
            <a:picLocks noChangeAspect="1"/>
          </p:cNvPicPr>
          <p:nvPr/>
        </p:nvPicPr>
        <p:blipFill>
          <a:blip r:embed="rId18"/>
          <a:stretch>
            <a:fillRect/>
          </a:stretch>
        </p:blipFill>
        <p:spPr>
          <a:xfrm>
            <a:off x="3499825" y="5642251"/>
            <a:ext cx="431801" cy="441690"/>
          </a:xfrm>
          <a:prstGeom prst="rect">
            <a:avLst/>
          </a:prstGeom>
        </p:spPr>
      </p:pic>
      <p:pic>
        <p:nvPicPr>
          <p:cNvPr id="63" name="Picture 62">
            <a:extLst>
              <a:ext uri="{FF2B5EF4-FFF2-40B4-BE49-F238E27FC236}">
                <a16:creationId xmlns:a16="http://schemas.microsoft.com/office/drawing/2014/main" id="{E53E4AC4-81C2-4113-A157-1719E8A8FD61}"/>
              </a:ext>
            </a:extLst>
          </p:cNvPr>
          <p:cNvPicPr>
            <a:picLocks noChangeAspect="1"/>
          </p:cNvPicPr>
          <p:nvPr/>
        </p:nvPicPr>
        <p:blipFill rotWithShape="1">
          <a:blip r:embed="rId4"/>
          <a:srcRect t="46740" b="46248"/>
          <a:stretch/>
        </p:blipFill>
        <p:spPr>
          <a:xfrm flipV="1">
            <a:off x="5772826" y="6124290"/>
            <a:ext cx="1627055" cy="85820"/>
          </a:xfrm>
          <a:prstGeom prst="rect">
            <a:avLst/>
          </a:prstGeom>
        </p:spPr>
      </p:pic>
      <p:pic>
        <p:nvPicPr>
          <p:cNvPr id="64" name="Picture 63">
            <a:extLst>
              <a:ext uri="{FF2B5EF4-FFF2-40B4-BE49-F238E27FC236}">
                <a16:creationId xmlns:a16="http://schemas.microsoft.com/office/drawing/2014/main" id="{6731F7E2-FD3D-4B7E-8A65-332A7CD4D7B9}"/>
              </a:ext>
            </a:extLst>
          </p:cNvPr>
          <p:cNvPicPr>
            <a:picLocks noChangeAspect="1"/>
          </p:cNvPicPr>
          <p:nvPr/>
        </p:nvPicPr>
        <p:blipFill rotWithShape="1">
          <a:blip r:embed="rId4"/>
          <a:srcRect t="46740" b="46248"/>
          <a:stretch/>
        </p:blipFill>
        <p:spPr>
          <a:xfrm>
            <a:off x="5772827" y="2992894"/>
            <a:ext cx="1627055" cy="85820"/>
          </a:xfrm>
          <a:prstGeom prst="rect">
            <a:avLst/>
          </a:prstGeom>
        </p:spPr>
      </p:pic>
      <p:pic>
        <p:nvPicPr>
          <p:cNvPr id="20" name="Picture 19">
            <a:extLst>
              <a:ext uri="{FF2B5EF4-FFF2-40B4-BE49-F238E27FC236}">
                <a16:creationId xmlns:a16="http://schemas.microsoft.com/office/drawing/2014/main" id="{E487D773-83BF-4715-9D6B-81EBE18D3816}"/>
              </a:ext>
            </a:extLst>
          </p:cNvPr>
          <p:cNvPicPr>
            <a:picLocks noChangeAspect="1"/>
          </p:cNvPicPr>
          <p:nvPr/>
        </p:nvPicPr>
        <p:blipFill rotWithShape="1">
          <a:blip r:embed="rId4"/>
          <a:srcRect t="46740" b="46248"/>
          <a:stretch/>
        </p:blipFill>
        <p:spPr>
          <a:xfrm>
            <a:off x="5772828" y="4912616"/>
            <a:ext cx="1627055" cy="85820"/>
          </a:xfrm>
          <a:prstGeom prst="rect">
            <a:avLst/>
          </a:prstGeom>
        </p:spPr>
      </p:pic>
      <p:pic>
        <p:nvPicPr>
          <p:cNvPr id="65" name="Picture 64">
            <a:extLst>
              <a:ext uri="{FF2B5EF4-FFF2-40B4-BE49-F238E27FC236}">
                <a16:creationId xmlns:a16="http://schemas.microsoft.com/office/drawing/2014/main" id="{53A1E016-7C66-4CBA-A445-3CBFC511E986}"/>
              </a:ext>
            </a:extLst>
          </p:cNvPr>
          <p:cNvPicPr>
            <a:picLocks noChangeAspect="1"/>
          </p:cNvPicPr>
          <p:nvPr/>
        </p:nvPicPr>
        <p:blipFill>
          <a:blip r:embed="rId15"/>
          <a:stretch>
            <a:fillRect/>
          </a:stretch>
        </p:blipFill>
        <p:spPr>
          <a:xfrm>
            <a:off x="7532605" y="1780648"/>
            <a:ext cx="457977" cy="467861"/>
          </a:xfrm>
          <a:prstGeom prst="rect">
            <a:avLst/>
          </a:prstGeom>
        </p:spPr>
      </p:pic>
      <p:pic>
        <p:nvPicPr>
          <p:cNvPr id="67" name="Picture 66">
            <a:extLst>
              <a:ext uri="{FF2B5EF4-FFF2-40B4-BE49-F238E27FC236}">
                <a16:creationId xmlns:a16="http://schemas.microsoft.com/office/drawing/2014/main" id="{34966486-FFE7-4BE1-9AB6-39B8EC629DE1}"/>
              </a:ext>
            </a:extLst>
          </p:cNvPr>
          <p:cNvPicPr>
            <a:picLocks noChangeAspect="1"/>
          </p:cNvPicPr>
          <p:nvPr/>
        </p:nvPicPr>
        <p:blipFill>
          <a:blip r:embed="rId19"/>
          <a:stretch>
            <a:fillRect/>
          </a:stretch>
        </p:blipFill>
        <p:spPr>
          <a:xfrm>
            <a:off x="8058573" y="1788454"/>
            <a:ext cx="418141" cy="430909"/>
          </a:xfrm>
          <a:prstGeom prst="rect">
            <a:avLst/>
          </a:prstGeom>
        </p:spPr>
      </p:pic>
      <p:pic>
        <p:nvPicPr>
          <p:cNvPr id="69" name="Picture 68">
            <a:extLst>
              <a:ext uri="{FF2B5EF4-FFF2-40B4-BE49-F238E27FC236}">
                <a16:creationId xmlns:a16="http://schemas.microsoft.com/office/drawing/2014/main" id="{877E8D03-64A3-4D7F-A318-E81CCD2BAFD0}"/>
              </a:ext>
            </a:extLst>
          </p:cNvPr>
          <p:cNvPicPr>
            <a:picLocks noChangeAspect="1"/>
          </p:cNvPicPr>
          <p:nvPr/>
        </p:nvPicPr>
        <p:blipFill>
          <a:blip r:embed="rId20"/>
          <a:stretch>
            <a:fillRect/>
          </a:stretch>
        </p:blipFill>
        <p:spPr>
          <a:xfrm>
            <a:off x="7532604" y="2324517"/>
            <a:ext cx="457977" cy="474939"/>
          </a:xfrm>
          <a:prstGeom prst="rect">
            <a:avLst/>
          </a:prstGeom>
        </p:spPr>
      </p:pic>
      <p:pic>
        <p:nvPicPr>
          <p:cNvPr id="71" name="Picture 70">
            <a:extLst>
              <a:ext uri="{FF2B5EF4-FFF2-40B4-BE49-F238E27FC236}">
                <a16:creationId xmlns:a16="http://schemas.microsoft.com/office/drawing/2014/main" id="{EE3ECA8A-71AB-46B7-8E9D-6E289F9C9EE3}"/>
              </a:ext>
            </a:extLst>
          </p:cNvPr>
          <p:cNvPicPr>
            <a:picLocks noChangeAspect="1"/>
          </p:cNvPicPr>
          <p:nvPr/>
        </p:nvPicPr>
        <p:blipFill>
          <a:blip r:embed="rId21"/>
          <a:stretch>
            <a:fillRect/>
          </a:stretch>
        </p:blipFill>
        <p:spPr>
          <a:xfrm>
            <a:off x="8058572" y="2330501"/>
            <a:ext cx="416411" cy="453055"/>
          </a:xfrm>
          <a:prstGeom prst="rect">
            <a:avLst/>
          </a:prstGeom>
        </p:spPr>
      </p:pic>
      <p:cxnSp>
        <p:nvCxnSpPr>
          <p:cNvPr id="72" name="Straight Connector 71">
            <a:extLst>
              <a:ext uri="{FF2B5EF4-FFF2-40B4-BE49-F238E27FC236}">
                <a16:creationId xmlns:a16="http://schemas.microsoft.com/office/drawing/2014/main" id="{4F1E852F-C962-4785-A008-7CF6FE31B86E}"/>
              </a:ext>
            </a:extLst>
          </p:cNvPr>
          <p:cNvCxnSpPr>
            <a:cxnSpLocks/>
          </p:cNvCxnSpPr>
          <p:nvPr/>
        </p:nvCxnSpPr>
        <p:spPr>
          <a:xfrm flipH="1">
            <a:off x="7257052" y="2295520"/>
            <a:ext cx="275552"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pic>
        <p:nvPicPr>
          <p:cNvPr id="74" name="Picture 73">
            <a:extLst>
              <a:ext uri="{FF2B5EF4-FFF2-40B4-BE49-F238E27FC236}">
                <a16:creationId xmlns:a16="http://schemas.microsoft.com/office/drawing/2014/main" id="{ED77D774-46D2-499E-B991-9662389E2EEC}"/>
              </a:ext>
            </a:extLst>
          </p:cNvPr>
          <p:cNvPicPr>
            <a:picLocks noChangeAspect="1"/>
          </p:cNvPicPr>
          <p:nvPr/>
        </p:nvPicPr>
        <p:blipFill>
          <a:blip r:embed="rId22"/>
          <a:stretch>
            <a:fillRect/>
          </a:stretch>
        </p:blipFill>
        <p:spPr>
          <a:xfrm>
            <a:off x="7595472" y="3176755"/>
            <a:ext cx="1324503" cy="941095"/>
          </a:xfrm>
          <a:prstGeom prst="rect">
            <a:avLst/>
          </a:prstGeom>
        </p:spPr>
      </p:pic>
      <p:pic>
        <p:nvPicPr>
          <p:cNvPr id="76" name="Picture 75">
            <a:extLst>
              <a:ext uri="{FF2B5EF4-FFF2-40B4-BE49-F238E27FC236}">
                <a16:creationId xmlns:a16="http://schemas.microsoft.com/office/drawing/2014/main" id="{C5F2111D-2213-472F-9FC6-990D83AF83C2}"/>
              </a:ext>
            </a:extLst>
          </p:cNvPr>
          <p:cNvPicPr>
            <a:picLocks noChangeAspect="1"/>
          </p:cNvPicPr>
          <p:nvPr/>
        </p:nvPicPr>
        <p:blipFill>
          <a:blip r:embed="rId23"/>
          <a:stretch>
            <a:fillRect/>
          </a:stretch>
        </p:blipFill>
        <p:spPr>
          <a:xfrm>
            <a:off x="9077524" y="3172832"/>
            <a:ext cx="1233432" cy="910516"/>
          </a:xfrm>
          <a:prstGeom prst="rect">
            <a:avLst/>
          </a:prstGeom>
        </p:spPr>
      </p:pic>
      <p:pic>
        <p:nvPicPr>
          <p:cNvPr id="78" name="Picture 77">
            <a:extLst>
              <a:ext uri="{FF2B5EF4-FFF2-40B4-BE49-F238E27FC236}">
                <a16:creationId xmlns:a16="http://schemas.microsoft.com/office/drawing/2014/main" id="{0736F35A-F91C-4197-8857-BB9898137D43}"/>
              </a:ext>
            </a:extLst>
          </p:cNvPr>
          <p:cNvPicPr>
            <a:picLocks noChangeAspect="1"/>
          </p:cNvPicPr>
          <p:nvPr/>
        </p:nvPicPr>
        <p:blipFill>
          <a:blip r:embed="rId24"/>
          <a:stretch>
            <a:fillRect/>
          </a:stretch>
        </p:blipFill>
        <p:spPr>
          <a:xfrm>
            <a:off x="7599101" y="4181463"/>
            <a:ext cx="1300627" cy="926627"/>
          </a:xfrm>
          <a:prstGeom prst="rect">
            <a:avLst/>
          </a:prstGeom>
        </p:spPr>
      </p:pic>
      <p:pic>
        <p:nvPicPr>
          <p:cNvPr id="80" name="Picture 79">
            <a:extLst>
              <a:ext uri="{FF2B5EF4-FFF2-40B4-BE49-F238E27FC236}">
                <a16:creationId xmlns:a16="http://schemas.microsoft.com/office/drawing/2014/main" id="{181C7A7F-FF86-4EFA-9333-0DEEDA764812}"/>
              </a:ext>
            </a:extLst>
          </p:cNvPr>
          <p:cNvPicPr>
            <a:picLocks noChangeAspect="1"/>
          </p:cNvPicPr>
          <p:nvPr/>
        </p:nvPicPr>
        <p:blipFill>
          <a:blip r:embed="rId25"/>
          <a:stretch>
            <a:fillRect/>
          </a:stretch>
        </p:blipFill>
        <p:spPr>
          <a:xfrm>
            <a:off x="9077523" y="4224847"/>
            <a:ext cx="1233432" cy="861488"/>
          </a:xfrm>
          <a:prstGeom prst="rect">
            <a:avLst/>
          </a:prstGeom>
        </p:spPr>
      </p:pic>
      <p:cxnSp>
        <p:nvCxnSpPr>
          <p:cNvPr id="81" name="Straight Connector 80">
            <a:extLst>
              <a:ext uri="{FF2B5EF4-FFF2-40B4-BE49-F238E27FC236}">
                <a16:creationId xmlns:a16="http://schemas.microsoft.com/office/drawing/2014/main" id="{47F9A262-9837-4CD8-9BB9-EA885833A2D3}"/>
              </a:ext>
            </a:extLst>
          </p:cNvPr>
          <p:cNvCxnSpPr>
            <a:cxnSpLocks/>
          </p:cNvCxnSpPr>
          <p:nvPr/>
        </p:nvCxnSpPr>
        <p:spPr>
          <a:xfrm flipH="1">
            <a:off x="7311069" y="4224847"/>
            <a:ext cx="275552" cy="0"/>
          </a:xfrm>
          <a:prstGeom prst="line">
            <a:avLst/>
          </a:prstGeom>
          <a:ln w="9525">
            <a:solidFill>
              <a:srgbClr val="002060"/>
            </a:solidFill>
          </a:ln>
        </p:spPr>
        <p:style>
          <a:lnRef idx="1">
            <a:schemeClr val="accent1"/>
          </a:lnRef>
          <a:fillRef idx="0">
            <a:schemeClr val="accent1"/>
          </a:fillRef>
          <a:effectRef idx="0">
            <a:schemeClr val="accent1"/>
          </a:effectRef>
          <a:fontRef idx="minor">
            <a:schemeClr val="tx1"/>
          </a:fontRef>
        </p:style>
      </p:cxnSp>
      <p:pic>
        <p:nvPicPr>
          <p:cNvPr id="83" name="Picture 82">
            <a:extLst>
              <a:ext uri="{FF2B5EF4-FFF2-40B4-BE49-F238E27FC236}">
                <a16:creationId xmlns:a16="http://schemas.microsoft.com/office/drawing/2014/main" id="{2C6B5B92-F1D8-4A9E-BAB5-21054A0FB2AF}"/>
              </a:ext>
            </a:extLst>
          </p:cNvPr>
          <p:cNvPicPr>
            <a:picLocks noChangeAspect="1"/>
          </p:cNvPicPr>
          <p:nvPr/>
        </p:nvPicPr>
        <p:blipFill>
          <a:blip r:embed="rId26"/>
          <a:stretch>
            <a:fillRect/>
          </a:stretch>
        </p:blipFill>
        <p:spPr>
          <a:xfrm>
            <a:off x="7604765" y="5171703"/>
            <a:ext cx="1311221" cy="941095"/>
          </a:xfrm>
          <a:prstGeom prst="rect">
            <a:avLst/>
          </a:prstGeom>
        </p:spPr>
      </p:pic>
      <p:pic>
        <p:nvPicPr>
          <p:cNvPr id="85" name="Picture 84">
            <a:extLst>
              <a:ext uri="{FF2B5EF4-FFF2-40B4-BE49-F238E27FC236}">
                <a16:creationId xmlns:a16="http://schemas.microsoft.com/office/drawing/2014/main" id="{72846841-528E-42FA-89A6-FCD82EAB707B}"/>
              </a:ext>
            </a:extLst>
          </p:cNvPr>
          <p:cNvPicPr>
            <a:picLocks noChangeAspect="1"/>
          </p:cNvPicPr>
          <p:nvPr/>
        </p:nvPicPr>
        <p:blipFill>
          <a:blip r:embed="rId27"/>
          <a:stretch>
            <a:fillRect/>
          </a:stretch>
        </p:blipFill>
        <p:spPr>
          <a:xfrm>
            <a:off x="5772826" y="5053652"/>
            <a:ext cx="1690195" cy="967810"/>
          </a:xfrm>
          <a:prstGeom prst="rect">
            <a:avLst/>
          </a:prstGeom>
        </p:spPr>
      </p:pic>
      <p:pic>
        <p:nvPicPr>
          <p:cNvPr id="87" name="Picture 86">
            <a:extLst>
              <a:ext uri="{FF2B5EF4-FFF2-40B4-BE49-F238E27FC236}">
                <a16:creationId xmlns:a16="http://schemas.microsoft.com/office/drawing/2014/main" id="{E4D927B4-9F1E-4422-8A41-9B738B0D50FB}"/>
              </a:ext>
            </a:extLst>
          </p:cNvPr>
          <p:cNvPicPr>
            <a:picLocks noChangeAspect="1"/>
          </p:cNvPicPr>
          <p:nvPr/>
        </p:nvPicPr>
        <p:blipFill>
          <a:blip r:embed="rId28"/>
          <a:stretch>
            <a:fillRect/>
          </a:stretch>
        </p:blipFill>
        <p:spPr>
          <a:xfrm>
            <a:off x="9057730" y="5162739"/>
            <a:ext cx="1311221" cy="914739"/>
          </a:xfrm>
          <a:prstGeom prst="rect">
            <a:avLst/>
          </a:prstGeom>
        </p:spPr>
      </p:pic>
      <p:pic>
        <p:nvPicPr>
          <p:cNvPr id="88" name="Picture 87">
            <a:extLst>
              <a:ext uri="{FF2B5EF4-FFF2-40B4-BE49-F238E27FC236}">
                <a16:creationId xmlns:a16="http://schemas.microsoft.com/office/drawing/2014/main" id="{B9A94750-0220-4DCA-B421-EB359B4D8D29}"/>
              </a:ext>
            </a:extLst>
          </p:cNvPr>
          <p:cNvPicPr>
            <a:picLocks noChangeAspect="1"/>
          </p:cNvPicPr>
          <p:nvPr/>
        </p:nvPicPr>
        <p:blipFill>
          <a:blip r:embed="rId29"/>
          <a:stretch>
            <a:fillRect/>
          </a:stretch>
        </p:blipFill>
        <p:spPr>
          <a:xfrm>
            <a:off x="9502371" y="2214796"/>
            <a:ext cx="1416579" cy="250852"/>
          </a:xfrm>
          <a:prstGeom prst="roundRect">
            <a:avLst>
              <a:gd name="adj" fmla="val 33908"/>
            </a:avLst>
          </a:prstGeom>
          <a:solidFill>
            <a:srgbClr val="FFFFFF">
              <a:shade val="85000"/>
            </a:srgbClr>
          </a:solidFill>
          <a:ln>
            <a:noFill/>
          </a:ln>
          <a:effectLst/>
        </p:spPr>
      </p:pic>
      <p:sp>
        <p:nvSpPr>
          <p:cNvPr id="90" name="Title 37">
            <a:extLst>
              <a:ext uri="{FF2B5EF4-FFF2-40B4-BE49-F238E27FC236}">
                <a16:creationId xmlns:a16="http://schemas.microsoft.com/office/drawing/2014/main" id="{9C63FB0C-CF75-4C00-A7DD-A23D76352893}"/>
              </a:ext>
            </a:extLst>
          </p:cNvPr>
          <p:cNvSpPr txBox="1">
            <a:spLocks/>
          </p:cNvSpPr>
          <p:nvPr/>
        </p:nvSpPr>
        <p:spPr>
          <a:xfrm>
            <a:off x="9502371" y="1779015"/>
            <a:ext cx="1416579" cy="359377"/>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lgn="ctr"/>
            <a:r>
              <a:rPr lang="en-GB" sz="1000" b="0" dirty="0"/>
              <a:t>But… making it look nice is also important!</a:t>
            </a:r>
          </a:p>
        </p:txBody>
      </p:sp>
    </p:spTree>
    <p:extLst>
      <p:ext uri="{BB962C8B-B14F-4D97-AF65-F5344CB8AC3E}">
        <p14:creationId xmlns:p14="http://schemas.microsoft.com/office/powerpoint/2010/main" val="419490742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26</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Setting up charts – Advanced</a:t>
            </a:r>
          </a:p>
        </p:txBody>
      </p:sp>
      <p:sp>
        <p:nvSpPr>
          <p:cNvPr id="14" name="Title 37">
            <a:extLst>
              <a:ext uri="{FF2B5EF4-FFF2-40B4-BE49-F238E27FC236}">
                <a16:creationId xmlns:a16="http://schemas.microsoft.com/office/drawing/2014/main" id="{A4E8A4C9-D843-4A2B-B727-A86020913E17}"/>
              </a:ext>
            </a:extLst>
          </p:cNvPr>
          <p:cNvSpPr txBox="1">
            <a:spLocks/>
          </p:cNvSpPr>
          <p:nvPr/>
        </p:nvSpPr>
        <p:spPr>
          <a:xfrm>
            <a:off x="639880" y="1398742"/>
            <a:ext cx="3396744" cy="192450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Aft>
                <a:spcPts val="600"/>
              </a:spcAft>
            </a:pPr>
            <a:r>
              <a:rPr lang="en-GB" sz="1400" b="0" dirty="0"/>
              <a:t>You can add filters either to the full report, to a page, a group or to single charts.</a:t>
            </a:r>
          </a:p>
          <a:p>
            <a:pPr>
              <a:spcAft>
                <a:spcPts val="600"/>
              </a:spcAft>
            </a:pPr>
            <a:r>
              <a:rPr lang="en-GB" sz="1400" b="0" dirty="0"/>
              <a:t>Set specific filters to show only the data that is relevant to you.</a:t>
            </a:r>
          </a:p>
          <a:p>
            <a:pPr>
              <a:spcAft>
                <a:spcPts val="600"/>
              </a:spcAft>
            </a:pPr>
            <a:r>
              <a:rPr lang="en-GB" sz="1400" b="0" i="1" dirty="0"/>
              <a:t>E.g. to clean up your report and charts from spam and remove internal traffic.</a:t>
            </a:r>
            <a:endParaRPr lang="en-GB" sz="1400" b="0" dirty="0"/>
          </a:p>
        </p:txBody>
      </p:sp>
      <p:sp>
        <p:nvSpPr>
          <p:cNvPr id="16" name="Title 37">
            <a:extLst>
              <a:ext uri="{FF2B5EF4-FFF2-40B4-BE49-F238E27FC236}">
                <a16:creationId xmlns:a16="http://schemas.microsoft.com/office/drawing/2014/main" id="{E1399966-C2EE-48CC-9E64-A26247D2246A}"/>
              </a:ext>
            </a:extLst>
          </p:cNvPr>
          <p:cNvSpPr txBox="1">
            <a:spLocks/>
          </p:cNvSpPr>
          <p:nvPr/>
        </p:nvSpPr>
        <p:spPr>
          <a:xfrm>
            <a:off x="639881" y="2507522"/>
            <a:ext cx="3396744" cy="93071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endParaRPr lang="en-GB" sz="1400" b="0" dirty="0"/>
          </a:p>
        </p:txBody>
      </p:sp>
      <p:sp>
        <p:nvSpPr>
          <p:cNvPr id="18" name="Title 37">
            <a:extLst>
              <a:ext uri="{FF2B5EF4-FFF2-40B4-BE49-F238E27FC236}">
                <a16:creationId xmlns:a16="http://schemas.microsoft.com/office/drawing/2014/main" id="{28F03510-6A9A-4D38-AC63-28CAF089C550}"/>
              </a:ext>
            </a:extLst>
          </p:cNvPr>
          <p:cNvSpPr txBox="1">
            <a:spLocks/>
          </p:cNvSpPr>
          <p:nvPr/>
        </p:nvSpPr>
        <p:spPr>
          <a:xfrm>
            <a:off x="6384132" y="3404242"/>
            <a:ext cx="2994074" cy="346347"/>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600" b="1">
                <a:solidFill>
                  <a:schemeClr val="accent1">
                    <a:lumMod val="50000"/>
                  </a:schemeClr>
                </a:solidFill>
                <a:ea typeface="+mj-ea"/>
                <a:cs typeface="+mj-cs"/>
              </a:defRPr>
            </a:lvl1pPr>
          </a:lstStyle>
          <a:p>
            <a:r>
              <a:rPr lang="en-GB" dirty="0"/>
              <a:t>Conditional formatting</a:t>
            </a:r>
          </a:p>
        </p:txBody>
      </p:sp>
      <p:pic>
        <p:nvPicPr>
          <p:cNvPr id="7" name="Picture 6">
            <a:extLst>
              <a:ext uri="{FF2B5EF4-FFF2-40B4-BE49-F238E27FC236}">
                <a16:creationId xmlns:a16="http://schemas.microsoft.com/office/drawing/2014/main" id="{5F1359F2-9479-4F39-A190-3C5D56D45A94}"/>
              </a:ext>
            </a:extLst>
          </p:cNvPr>
          <p:cNvPicPr>
            <a:picLocks noChangeAspect="1"/>
          </p:cNvPicPr>
          <p:nvPr/>
        </p:nvPicPr>
        <p:blipFill>
          <a:blip r:embed="rId3"/>
          <a:stretch>
            <a:fillRect/>
          </a:stretch>
        </p:blipFill>
        <p:spPr>
          <a:xfrm>
            <a:off x="650327" y="3423628"/>
            <a:ext cx="4300697" cy="833320"/>
          </a:xfrm>
          <a:prstGeom prst="rect">
            <a:avLst/>
          </a:prstGeom>
        </p:spPr>
      </p:pic>
      <p:sp>
        <p:nvSpPr>
          <p:cNvPr id="25" name="Title 37">
            <a:extLst>
              <a:ext uri="{FF2B5EF4-FFF2-40B4-BE49-F238E27FC236}">
                <a16:creationId xmlns:a16="http://schemas.microsoft.com/office/drawing/2014/main" id="{51665435-DE8B-4BA2-B82B-808099AB0136}"/>
              </a:ext>
            </a:extLst>
          </p:cNvPr>
          <p:cNvSpPr txBox="1">
            <a:spLocks/>
          </p:cNvSpPr>
          <p:nvPr/>
        </p:nvSpPr>
        <p:spPr>
          <a:xfrm>
            <a:off x="639881" y="4909240"/>
            <a:ext cx="2994074" cy="13558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0"/>
              </a:spcBef>
              <a:spcAft>
                <a:spcPts val="600"/>
              </a:spcAft>
            </a:pPr>
            <a:r>
              <a:rPr lang="en-GB" sz="1400" b="0" dirty="0"/>
              <a:t>Add targets and ranges by setting reference lines.</a:t>
            </a:r>
          </a:p>
          <a:p>
            <a:pPr>
              <a:spcBef>
                <a:spcPts val="0"/>
              </a:spcBef>
              <a:spcAft>
                <a:spcPts val="600"/>
              </a:spcAft>
            </a:pPr>
            <a:r>
              <a:rPr lang="en-GB" sz="1400" b="0" i="1" dirty="0"/>
              <a:t>E.g. to track KPIs or objectives.</a:t>
            </a:r>
            <a:br>
              <a:rPr lang="en-GB" sz="1400" b="0" i="1" dirty="0"/>
            </a:br>
            <a:br>
              <a:rPr lang="en-GB" sz="1400" b="0" i="1" dirty="0"/>
            </a:br>
            <a:r>
              <a:rPr lang="en-GB" sz="1200" b="0" dirty="0">
                <a:solidFill>
                  <a:schemeClr val="accent1">
                    <a:lumMod val="75000"/>
                  </a:schemeClr>
                </a:solidFill>
              </a:rPr>
              <a:t>Chart &gt; Style &gt; Add a reference line</a:t>
            </a:r>
            <a:endParaRPr lang="en-GB" sz="1400" b="0" dirty="0">
              <a:solidFill>
                <a:schemeClr val="accent1">
                  <a:lumMod val="75000"/>
                </a:schemeClr>
              </a:solidFill>
            </a:endParaRPr>
          </a:p>
        </p:txBody>
      </p:sp>
      <p:sp>
        <p:nvSpPr>
          <p:cNvPr id="29" name="Title 37">
            <a:extLst>
              <a:ext uri="{FF2B5EF4-FFF2-40B4-BE49-F238E27FC236}">
                <a16:creationId xmlns:a16="http://schemas.microsoft.com/office/drawing/2014/main" id="{71C5DB1C-CAEA-4C13-B175-B0E3C7E68280}"/>
              </a:ext>
            </a:extLst>
          </p:cNvPr>
          <p:cNvSpPr txBox="1">
            <a:spLocks/>
          </p:cNvSpPr>
          <p:nvPr/>
        </p:nvSpPr>
        <p:spPr>
          <a:xfrm>
            <a:off x="6395328" y="1385016"/>
            <a:ext cx="2502154" cy="102762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400" b="0" dirty="0"/>
              <a:t>Create and set your own dimension or metric.</a:t>
            </a:r>
          </a:p>
          <a:p>
            <a:pPr>
              <a:spcBef>
                <a:spcPts val="600"/>
              </a:spcBef>
            </a:pPr>
            <a:r>
              <a:rPr lang="en-GB" sz="1400" b="0" i="1" dirty="0"/>
              <a:t>E.g. to calculate engagement rate on social media.</a:t>
            </a:r>
            <a:endParaRPr lang="en-GB" sz="1400" b="0" dirty="0"/>
          </a:p>
        </p:txBody>
      </p:sp>
      <p:sp>
        <p:nvSpPr>
          <p:cNvPr id="92" name="Title 37">
            <a:extLst>
              <a:ext uri="{FF2B5EF4-FFF2-40B4-BE49-F238E27FC236}">
                <a16:creationId xmlns:a16="http://schemas.microsoft.com/office/drawing/2014/main" id="{2EEB0485-CC2E-4F6B-8A75-6A1F2B9E91E9}"/>
              </a:ext>
            </a:extLst>
          </p:cNvPr>
          <p:cNvSpPr txBox="1">
            <a:spLocks/>
          </p:cNvSpPr>
          <p:nvPr/>
        </p:nvSpPr>
        <p:spPr>
          <a:xfrm>
            <a:off x="639880" y="1093155"/>
            <a:ext cx="3396744" cy="57125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600" dirty="0"/>
              <a:t>Filters</a:t>
            </a:r>
          </a:p>
        </p:txBody>
      </p:sp>
      <p:sp>
        <p:nvSpPr>
          <p:cNvPr id="93" name="Title 37">
            <a:extLst>
              <a:ext uri="{FF2B5EF4-FFF2-40B4-BE49-F238E27FC236}">
                <a16:creationId xmlns:a16="http://schemas.microsoft.com/office/drawing/2014/main" id="{349A56CA-90E1-4944-AFBC-6BF5F8A3D3C8}"/>
              </a:ext>
            </a:extLst>
          </p:cNvPr>
          <p:cNvSpPr txBox="1">
            <a:spLocks/>
          </p:cNvSpPr>
          <p:nvPr/>
        </p:nvSpPr>
        <p:spPr>
          <a:xfrm>
            <a:off x="6384132" y="3751798"/>
            <a:ext cx="3089351" cy="111665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Aft>
                <a:spcPts val="600"/>
              </a:spcAft>
            </a:pPr>
            <a:r>
              <a:rPr lang="en-GB" sz="1400" b="0" dirty="0"/>
              <a:t>Add rules, to set colours and style based on certain values and conditions.</a:t>
            </a:r>
          </a:p>
          <a:p>
            <a:pPr>
              <a:spcAft>
                <a:spcPts val="600"/>
              </a:spcAft>
            </a:pPr>
            <a:r>
              <a:rPr lang="en-GB" sz="1400" b="0" i="1" dirty="0"/>
              <a:t>E.g. a scorecard turning red if under your set value or green if above.</a:t>
            </a:r>
          </a:p>
          <a:p>
            <a:pPr>
              <a:spcAft>
                <a:spcPts val="600"/>
              </a:spcAft>
            </a:pPr>
            <a:endParaRPr lang="en-GB" sz="1400" b="0" i="1" dirty="0"/>
          </a:p>
          <a:p>
            <a:pPr>
              <a:spcAft>
                <a:spcPts val="600"/>
              </a:spcAft>
            </a:pPr>
            <a:endParaRPr lang="en-GB" sz="1400" b="0" i="1" dirty="0"/>
          </a:p>
        </p:txBody>
      </p:sp>
      <p:sp>
        <p:nvSpPr>
          <p:cNvPr id="96" name="Title 37">
            <a:extLst>
              <a:ext uri="{FF2B5EF4-FFF2-40B4-BE49-F238E27FC236}">
                <a16:creationId xmlns:a16="http://schemas.microsoft.com/office/drawing/2014/main" id="{F37B708E-9631-44EF-A293-2AD3EFE224F7}"/>
              </a:ext>
            </a:extLst>
          </p:cNvPr>
          <p:cNvSpPr txBox="1">
            <a:spLocks/>
          </p:cNvSpPr>
          <p:nvPr/>
        </p:nvSpPr>
        <p:spPr>
          <a:xfrm>
            <a:off x="639881" y="4562894"/>
            <a:ext cx="2994074" cy="346347"/>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600" b="1">
                <a:solidFill>
                  <a:schemeClr val="accent1">
                    <a:lumMod val="50000"/>
                  </a:schemeClr>
                </a:solidFill>
                <a:ea typeface="+mj-ea"/>
                <a:cs typeface="+mj-cs"/>
              </a:defRPr>
            </a:lvl1pPr>
          </a:lstStyle>
          <a:p>
            <a:r>
              <a:rPr lang="en-GB" dirty="0"/>
              <a:t>Reference lines</a:t>
            </a:r>
          </a:p>
        </p:txBody>
      </p:sp>
      <p:sp>
        <p:nvSpPr>
          <p:cNvPr id="97" name="Title 37">
            <a:extLst>
              <a:ext uri="{FF2B5EF4-FFF2-40B4-BE49-F238E27FC236}">
                <a16:creationId xmlns:a16="http://schemas.microsoft.com/office/drawing/2014/main" id="{E1AAA9A5-8241-4FDD-9BAB-ED45FF12587E}"/>
              </a:ext>
            </a:extLst>
          </p:cNvPr>
          <p:cNvSpPr txBox="1">
            <a:spLocks/>
          </p:cNvSpPr>
          <p:nvPr/>
        </p:nvSpPr>
        <p:spPr>
          <a:xfrm>
            <a:off x="6395328" y="1079429"/>
            <a:ext cx="2422620" cy="305587"/>
          </a:xfrm>
          <a:prstGeom prst="rect">
            <a:avLst/>
          </a:prstGeom>
        </p:spPr>
        <p:txBody>
          <a:bodyPr vert="horz" lIns="91440" tIns="45720" rIns="91440" bIns="45720" rtlCol="0" anchor="t">
            <a:normAutofit lnSpcReduction="1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600" dirty="0"/>
              <a:t>Custom Fields</a:t>
            </a:r>
            <a:endParaRPr lang="en-GB" sz="1400" dirty="0"/>
          </a:p>
        </p:txBody>
      </p:sp>
      <p:pic>
        <p:nvPicPr>
          <p:cNvPr id="99" name="Picture 98">
            <a:extLst>
              <a:ext uri="{FF2B5EF4-FFF2-40B4-BE49-F238E27FC236}">
                <a16:creationId xmlns:a16="http://schemas.microsoft.com/office/drawing/2014/main" id="{44BAC24E-0FDA-4C3D-99B1-DEC95A070596}"/>
              </a:ext>
            </a:extLst>
          </p:cNvPr>
          <p:cNvPicPr>
            <a:picLocks noChangeAspect="1"/>
          </p:cNvPicPr>
          <p:nvPr/>
        </p:nvPicPr>
        <p:blipFill>
          <a:blip r:embed="rId4"/>
          <a:stretch>
            <a:fillRect/>
          </a:stretch>
        </p:blipFill>
        <p:spPr>
          <a:xfrm>
            <a:off x="8943693" y="1455593"/>
            <a:ext cx="1457528" cy="276264"/>
          </a:xfrm>
          <a:prstGeom prst="rect">
            <a:avLst/>
          </a:prstGeom>
        </p:spPr>
      </p:pic>
      <p:pic>
        <p:nvPicPr>
          <p:cNvPr id="101" name="Picture 100">
            <a:extLst>
              <a:ext uri="{FF2B5EF4-FFF2-40B4-BE49-F238E27FC236}">
                <a16:creationId xmlns:a16="http://schemas.microsoft.com/office/drawing/2014/main" id="{ADBF37A2-FE3D-48A7-933B-DD20803871E3}"/>
              </a:ext>
            </a:extLst>
          </p:cNvPr>
          <p:cNvPicPr>
            <a:picLocks noChangeAspect="1"/>
          </p:cNvPicPr>
          <p:nvPr/>
        </p:nvPicPr>
        <p:blipFill>
          <a:blip r:embed="rId5"/>
          <a:stretch>
            <a:fillRect/>
          </a:stretch>
        </p:blipFill>
        <p:spPr>
          <a:xfrm>
            <a:off x="8939547" y="1751189"/>
            <a:ext cx="1467055" cy="276264"/>
          </a:xfrm>
          <a:prstGeom prst="rect">
            <a:avLst/>
          </a:prstGeom>
        </p:spPr>
      </p:pic>
      <p:sp>
        <p:nvSpPr>
          <p:cNvPr id="102" name="Title 37">
            <a:extLst>
              <a:ext uri="{FF2B5EF4-FFF2-40B4-BE49-F238E27FC236}">
                <a16:creationId xmlns:a16="http://schemas.microsoft.com/office/drawing/2014/main" id="{925FA0B3-97F2-4FD4-A392-102ED8F4631B}"/>
              </a:ext>
            </a:extLst>
          </p:cNvPr>
          <p:cNvSpPr txBox="1">
            <a:spLocks/>
          </p:cNvSpPr>
          <p:nvPr/>
        </p:nvSpPr>
        <p:spPr>
          <a:xfrm>
            <a:off x="6395328" y="2360154"/>
            <a:ext cx="3940536" cy="73601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200" b="0" dirty="0">
                <a:solidFill>
                  <a:schemeClr val="accent1">
                    <a:lumMod val="75000"/>
                  </a:schemeClr>
                </a:solidFill>
              </a:rPr>
              <a:t>Chart &gt; Data &gt; Add dimension/metric &gt; Create Field</a:t>
            </a:r>
            <a:br>
              <a:rPr lang="en-GB" sz="1200" b="0" dirty="0">
                <a:solidFill>
                  <a:schemeClr val="accent1">
                    <a:lumMod val="75000"/>
                  </a:schemeClr>
                </a:solidFill>
              </a:rPr>
            </a:br>
            <a:r>
              <a:rPr lang="en-GB" sz="1200" b="0" dirty="0">
                <a:solidFill>
                  <a:schemeClr val="accent1">
                    <a:lumMod val="75000"/>
                  </a:schemeClr>
                </a:solidFill>
              </a:rPr>
              <a:t>OR</a:t>
            </a:r>
            <a:br>
              <a:rPr lang="en-GB" sz="1200" b="0" dirty="0">
                <a:solidFill>
                  <a:schemeClr val="accent1">
                    <a:lumMod val="75000"/>
                  </a:schemeClr>
                </a:solidFill>
              </a:rPr>
            </a:br>
            <a:r>
              <a:rPr lang="en-GB" sz="1200" b="0" dirty="0">
                <a:solidFill>
                  <a:schemeClr val="accent1">
                    <a:lumMod val="75000"/>
                  </a:schemeClr>
                </a:solidFill>
              </a:rPr>
              <a:t>Chart &gt; Data &gt; Modify field</a:t>
            </a:r>
          </a:p>
        </p:txBody>
      </p:sp>
      <p:sp>
        <p:nvSpPr>
          <p:cNvPr id="104" name="Title 37">
            <a:extLst>
              <a:ext uri="{FF2B5EF4-FFF2-40B4-BE49-F238E27FC236}">
                <a16:creationId xmlns:a16="http://schemas.microsoft.com/office/drawing/2014/main" id="{629B7420-3BE8-4ADE-A0A0-8AC170018184}"/>
              </a:ext>
            </a:extLst>
          </p:cNvPr>
          <p:cNvSpPr txBox="1">
            <a:spLocks/>
          </p:cNvSpPr>
          <p:nvPr/>
        </p:nvSpPr>
        <p:spPr>
          <a:xfrm>
            <a:off x="6384132" y="4767860"/>
            <a:ext cx="3940536" cy="28024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200" b="0" dirty="0">
                <a:solidFill>
                  <a:schemeClr val="accent1">
                    <a:lumMod val="75000"/>
                  </a:schemeClr>
                </a:solidFill>
              </a:rPr>
              <a:t>Chart &gt; Style &gt; Conditional Formatting</a:t>
            </a:r>
          </a:p>
        </p:txBody>
      </p:sp>
      <p:sp>
        <p:nvSpPr>
          <p:cNvPr id="105" name="Title 37">
            <a:extLst>
              <a:ext uri="{FF2B5EF4-FFF2-40B4-BE49-F238E27FC236}">
                <a16:creationId xmlns:a16="http://schemas.microsoft.com/office/drawing/2014/main" id="{1EF7ECB5-1E39-48A1-A0B2-5A135759DD16}"/>
              </a:ext>
            </a:extLst>
          </p:cNvPr>
          <p:cNvSpPr txBox="1">
            <a:spLocks/>
          </p:cNvSpPr>
          <p:nvPr/>
        </p:nvSpPr>
        <p:spPr>
          <a:xfrm>
            <a:off x="639880" y="2790959"/>
            <a:ext cx="3940536" cy="73601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200" b="0" dirty="0">
                <a:solidFill>
                  <a:schemeClr val="accent1">
                    <a:lumMod val="75000"/>
                  </a:schemeClr>
                </a:solidFill>
              </a:rPr>
              <a:t>Resource &gt; Manage filter &gt; Add a filter</a:t>
            </a:r>
            <a:br>
              <a:rPr lang="en-GB" sz="1200" b="0" dirty="0">
                <a:solidFill>
                  <a:schemeClr val="accent1">
                    <a:lumMod val="75000"/>
                  </a:schemeClr>
                </a:solidFill>
              </a:rPr>
            </a:br>
            <a:r>
              <a:rPr lang="en-GB" sz="1200" b="0" dirty="0">
                <a:solidFill>
                  <a:schemeClr val="accent1">
                    <a:lumMod val="75000"/>
                  </a:schemeClr>
                </a:solidFill>
              </a:rPr>
              <a:t>OR</a:t>
            </a:r>
            <a:br>
              <a:rPr lang="en-GB" sz="1200" b="0" dirty="0">
                <a:solidFill>
                  <a:schemeClr val="accent1">
                    <a:lumMod val="75000"/>
                  </a:schemeClr>
                </a:solidFill>
              </a:rPr>
            </a:br>
            <a:r>
              <a:rPr lang="en-GB" sz="1200" b="0" dirty="0">
                <a:solidFill>
                  <a:schemeClr val="accent1">
                    <a:lumMod val="75000"/>
                  </a:schemeClr>
                </a:solidFill>
              </a:rPr>
              <a:t>Chart &gt; Data &gt; Add a filter</a:t>
            </a:r>
          </a:p>
        </p:txBody>
      </p:sp>
      <p:pic>
        <p:nvPicPr>
          <p:cNvPr id="107" name="Picture 106">
            <a:extLst>
              <a:ext uri="{FF2B5EF4-FFF2-40B4-BE49-F238E27FC236}">
                <a16:creationId xmlns:a16="http://schemas.microsoft.com/office/drawing/2014/main" id="{A1AAE473-447C-4A50-885E-8BCA2DBEEBC5}"/>
              </a:ext>
            </a:extLst>
          </p:cNvPr>
          <p:cNvPicPr>
            <a:picLocks noChangeAspect="1"/>
          </p:cNvPicPr>
          <p:nvPr/>
        </p:nvPicPr>
        <p:blipFill>
          <a:blip r:embed="rId6"/>
          <a:stretch>
            <a:fillRect/>
          </a:stretch>
        </p:blipFill>
        <p:spPr>
          <a:xfrm>
            <a:off x="9473482" y="3590842"/>
            <a:ext cx="851186" cy="620491"/>
          </a:xfrm>
          <a:prstGeom prst="rect">
            <a:avLst/>
          </a:prstGeom>
        </p:spPr>
      </p:pic>
      <p:pic>
        <p:nvPicPr>
          <p:cNvPr id="109" name="Picture 108">
            <a:extLst>
              <a:ext uri="{FF2B5EF4-FFF2-40B4-BE49-F238E27FC236}">
                <a16:creationId xmlns:a16="http://schemas.microsoft.com/office/drawing/2014/main" id="{A1E7B597-A162-474E-8EDC-158BD1F67482}"/>
              </a:ext>
            </a:extLst>
          </p:cNvPr>
          <p:cNvPicPr>
            <a:picLocks noChangeAspect="1"/>
          </p:cNvPicPr>
          <p:nvPr/>
        </p:nvPicPr>
        <p:blipFill>
          <a:blip r:embed="rId7"/>
          <a:stretch>
            <a:fillRect/>
          </a:stretch>
        </p:blipFill>
        <p:spPr>
          <a:xfrm>
            <a:off x="9473482" y="4325528"/>
            <a:ext cx="862382" cy="614846"/>
          </a:xfrm>
          <a:prstGeom prst="rect">
            <a:avLst/>
          </a:prstGeom>
        </p:spPr>
      </p:pic>
      <p:pic>
        <p:nvPicPr>
          <p:cNvPr id="111" name="Picture 110">
            <a:extLst>
              <a:ext uri="{FF2B5EF4-FFF2-40B4-BE49-F238E27FC236}">
                <a16:creationId xmlns:a16="http://schemas.microsoft.com/office/drawing/2014/main" id="{4D6F7908-74E3-40F8-A38D-BEDC83E8CF08}"/>
              </a:ext>
            </a:extLst>
          </p:cNvPr>
          <p:cNvPicPr>
            <a:picLocks noChangeAspect="1"/>
          </p:cNvPicPr>
          <p:nvPr/>
        </p:nvPicPr>
        <p:blipFill>
          <a:blip r:embed="rId8"/>
          <a:stretch>
            <a:fillRect/>
          </a:stretch>
        </p:blipFill>
        <p:spPr>
          <a:xfrm>
            <a:off x="8260352" y="2696288"/>
            <a:ext cx="238158" cy="209579"/>
          </a:xfrm>
          <a:prstGeom prst="rect">
            <a:avLst/>
          </a:prstGeom>
        </p:spPr>
      </p:pic>
      <p:pic>
        <p:nvPicPr>
          <p:cNvPr id="113" name="Picture 112">
            <a:extLst>
              <a:ext uri="{FF2B5EF4-FFF2-40B4-BE49-F238E27FC236}">
                <a16:creationId xmlns:a16="http://schemas.microsoft.com/office/drawing/2014/main" id="{EF35A4A8-0B20-44D0-87E3-95E708A8BD8B}"/>
              </a:ext>
            </a:extLst>
          </p:cNvPr>
          <p:cNvPicPr>
            <a:picLocks noChangeAspect="1"/>
          </p:cNvPicPr>
          <p:nvPr/>
        </p:nvPicPr>
        <p:blipFill>
          <a:blip r:embed="rId9"/>
          <a:stretch>
            <a:fillRect/>
          </a:stretch>
        </p:blipFill>
        <p:spPr>
          <a:xfrm>
            <a:off x="10620296" y="1625989"/>
            <a:ext cx="854782" cy="211735"/>
          </a:xfrm>
          <a:prstGeom prst="rect">
            <a:avLst/>
          </a:prstGeom>
        </p:spPr>
      </p:pic>
      <p:sp>
        <p:nvSpPr>
          <p:cNvPr id="116" name="Title 37">
            <a:extLst>
              <a:ext uri="{FF2B5EF4-FFF2-40B4-BE49-F238E27FC236}">
                <a16:creationId xmlns:a16="http://schemas.microsoft.com/office/drawing/2014/main" id="{B8CDB89E-B71A-4BE5-8070-9F7853677FCA}"/>
              </a:ext>
            </a:extLst>
          </p:cNvPr>
          <p:cNvSpPr txBox="1">
            <a:spLocks/>
          </p:cNvSpPr>
          <p:nvPr/>
        </p:nvSpPr>
        <p:spPr>
          <a:xfrm>
            <a:off x="10401221" y="1615773"/>
            <a:ext cx="282133" cy="34634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200" b="0" dirty="0">
                <a:solidFill>
                  <a:schemeClr val="accent1">
                    <a:lumMod val="75000"/>
                  </a:schemeClr>
                </a:solidFill>
              </a:rPr>
              <a:t>&gt;</a:t>
            </a:r>
          </a:p>
        </p:txBody>
      </p:sp>
      <p:pic>
        <p:nvPicPr>
          <p:cNvPr id="118" name="Picture 117">
            <a:extLst>
              <a:ext uri="{FF2B5EF4-FFF2-40B4-BE49-F238E27FC236}">
                <a16:creationId xmlns:a16="http://schemas.microsoft.com/office/drawing/2014/main" id="{B8439139-7AC7-4B50-8379-92162945772F}"/>
              </a:ext>
            </a:extLst>
          </p:cNvPr>
          <p:cNvPicPr>
            <a:picLocks noChangeAspect="1"/>
          </p:cNvPicPr>
          <p:nvPr/>
        </p:nvPicPr>
        <p:blipFill>
          <a:blip r:embed="rId10"/>
          <a:stretch>
            <a:fillRect/>
          </a:stretch>
        </p:blipFill>
        <p:spPr>
          <a:xfrm>
            <a:off x="3485552" y="4560746"/>
            <a:ext cx="2005024" cy="1517315"/>
          </a:xfrm>
          <a:prstGeom prst="rect">
            <a:avLst/>
          </a:prstGeom>
        </p:spPr>
      </p:pic>
    </p:spTree>
    <p:extLst>
      <p:ext uri="{BB962C8B-B14F-4D97-AF65-F5344CB8AC3E}">
        <p14:creationId xmlns:p14="http://schemas.microsoft.com/office/powerpoint/2010/main" val="389254295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27</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Sharing and collaborating, embedding, automating</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2243546" y="3723000"/>
            <a:ext cx="3013445" cy="64327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Set up automated emails, to send your reports to certain contacts at regular intervals of time (daily, weekly, monthly and so on).</a:t>
            </a:r>
          </a:p>
        </p:txBody>
      </p:sp>
      <p:pic>
        <p:nvPicPr>
          <p:cNvPr id="5" name="Picture 4" descr="Shape&#10;&#10;Description automatically generated with medium confidence">
            <a:extLst>
              <a:ext uri="{FF2B5EF4-FFF2-40B4-BE49-F238E27FC236}">
                <a16:creationId xmlns:a16="http://schemas.microsoft.com/office/drawing/2014/main" id="{0CCD9357-7023-4A59-B4E5-8D2383BBE8B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86395" y="4405231"/>
            <a:ext cx="4571340" cy="1643211"/>
          </a:xfrm>
          <a:prstGeom prst="rect">
            <a:avLst/>
          </a:prstGeom>
        </p:spPr>
      </p:pic>
      <p:pic>
        <p:nvPicPr>
          <p:cNvPr id="11" name="Picture 10">
            <a:extLst>
              <a:ext uri="{FF2B5EF4-FFF2-40B4-BE49-F238E27FC236}">
                <a16:creationId xmlns:a16="http://schemas.microsoft.com/office/drawing/2014/main" id="{6DAC63AF-C3E3-4B76-B450-E8265FAC7658}"/>
              </a:ext>
            </a:extLst>
          </p:cNvPr>
          <p:cNvPicPr>
            <a:picLocks noChangeAspect="1"/>
          </p:cNvPicPr>
          <p:nvPr/>
        </p:nvPicPr>
        <p:blipFill rotWithShape="1">
          <a:blip r:embed="rId4"/>
          <a:srcRect b="70476"/>
          <a:stretch/>
        </p:blipFill>
        <p:spPr>
          <a:xfrm>
            <a:off x="600282" y="1599844"/>
            <a:ext cx="1600711" cy="376597"/>
          </a:xfrm>
          <a:prstGeom prst="rect">
            <a:avLst/>
          </a:prstGeom>
        </p:spPr>
      </p:pic>
      <p:pic>
        <p:nvPicPr>
          <p:cNvPr id="14" name="Picture 13">
            <a:extLst>
              <a:ext uri="{FF2B5EF4-FFF2-40B4-BE49-F238E27FC236}">
                <a16:creationId xmlns:a16="http://schemas.microsoft.com/office/drawing/2014/main" id="{37BD2275-3624-43CF-B26D-0A5E9735B9EC}"/>
              </a:ext>
            </a:extLst>
          </p:cNvPr>
          <p:cNvPicPr>
            <a:picLocks noChangeAspect="1"/>
          </p:cNvPicPr>
          <p:nvPr/>
        </p:nvPicPr>
        <p:blipFill>
          <a:blip r:embed="rId5"/>
          <a:stretch>
            <a:fillRect/>
          </a:stretch>
        </p:blipFill>
        <p:spPr>
          <a:xfrm>
            <a:off x="638380" y="4404415"/>
            <a:ext cx="3545941" cy="1644027"/>
          </a:xfrm>
          <a:prstGeom prst="rect">
            <a:avLst/>
          </a:prstGeom>
        </p:spPr>
      </p:pic>
      <p:pic>
        <p:nvPicPr>
          <p:cNvPr id="18" name="Picture 17">
            <a:extLst>
              <a:ext uri="{FF2B5EF4-FFF2-40B4-BE49-F238E27FC236}">
                <a16:creationId xmlns:a16="http://schemas.microsoft.com/office/drawing/2014/main" id="{39A25401-4B7F-4DB7-A940-6ED00B5C92C2}"/>
              </a:ext>
            </a:extLst>
          </p:cNvPr>
          <p:cNvPicPr>
            <a:picLocks noChangeAspect="1"/>
          </p:cNvPicPr>
          <p:nvPr/>
        </p:nvPicPr>
        <p:blipFill>
          <a:blip r:embed="rId6"/>
          <a:stretch>
            <a:fillRect/>
          </a:stretch>
        </p:blipFill>
        <p:spPr>
          <a:xfrm>
            <a:off x="8095331" y="1678159"/>
            <a:ext cx="2945845" cy="1739598"/>
          </a:xfrm>
          <a:prstGeom prst="rect">
            <a:avLst/>
          </a:prstGeom>
        </p:spPr>
      </p:pic>
      <p:sp>
        <p:nvSpPr>
          <p:cNvPr id="20" name="Title 37">
            <a:extLst>
              <a:ext uri="{FF2B5EF4-FFF2-40B4-BE49-F238E27FC236}">
                <a16:creationId xmlns:a16="http://schemas.microsoft.com/office/drawing/2014/main" id="{686BCEF0-7D10-4385-AEB1-320A5F174C9C}"/>
              </a:ext>
            </a:extLst>
          </p:cNvPr>
          <p:cNvSpPr txBox="1">
            <a:spLocks/>
          </p:cNvSpPr>
          <p:nvPr/>
        </p:nvSpPr>
        <p:spPr>
          <a:xfrm>
            <a:off x="5722896" y="2934459"/>
            <a:ext cx="2786772" cy="28307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a:spcBef>
                <a:spcPts val="600"/>
              </a:spcBef>
            </a:pPr>
            <a:r>
              <a:rPr lang="en-GB" sz="1000" b="0" dirty="0">
                <a:solidFill>
                  <a:schemeClr val="accent1">
                    <a:lumMod val="75000"/>
                  </a:schemeClr>
                </a:solidFill>
              </a:rPr>
              <a:t>File &gt; Embed Report &gt; Enable Embedding</a:t>
            </a:r>
          </a:p>
        </p:txBody>
      </p:sp>
      <p:pic>
        <p:nvPicPr>
          <p:cNvPr id="23" name="Picture 22">
            <a:extLst>
              <a:ext uri="{FF2B5EF4-FFF2-40B4-BE49-F238E27FC236}">
                <a16:creationId xmlns:a16="http://schemas.microsoft.com/office/drawing/2014/main" id="{EE626251-3A62-4338-B27B-80C84416D307}"/>
              </a:ext>
            </a:extLst>
          </p:cNvPr>
          <p:cNvPicPr>
            <a:picLocks noChangeAspect="1"/>
          </p:cNvPicPr>
          <p:nvPr/>
        </p:nvPicPr>
        <p:blipFill rotWithShape="1">
          <a:blip r:embed="rId4"/>
          <a:srcRect t="52872" b="26457"/>
          <a:stretch/>
        </p:blipFill>
        <p:spPr>
          <a:xfrm>
            <a:off x="581231" y="1959859"/>
            <a:ext cx="1600711" cy="263667"/>
          </a:xfrm>
          <a:prstGeom prst="rect">
            <a:avLst/>
          </a:prstGeom>
        </p:spPr>
      </p:pic>
      <p:pic>
        <p:nvPicPr>
          <p:cNvPr id="24" name="Picture 23">
            <a:extLst>
              <a:ext uri="{FF2B5EF4-FFF2-40B4-BE49-F238E27FC236}">
                <a16:creationId xmlns:a16="http://schemas.microsoft.com/office/drawing/2014/main" id="{A961DB86-55CF-41E6-B97E-A93E8B2974FF}"/>
              </a:ext>
            </a:extLst>
          </p:cNvPr>
          <p:cNvPicPr>
            <a:picLocks noChangeAspect="1"/>
          </p:cNvPicPr>
          <p:nvPr/>
        </p:nvPicPr>
        <p:blipFill rotWithShape="1">
          <a:blip r:embed="rId4"/>
          <a:srcRect t="29456" b="46239"/>
          <a:stretch/>
        </p:blipFill>
        <p:spPr>
          <a:xfrm>
            <a:off x="577293" y="3717898"/>
            <a:ext cx="1600711" cy="310021"/>
          </a:xfrm>
          <a:prstGeom prst="rect">
            <a:avLst/>
          </a:prstGeom>
        </p:spPr>
      </p:pic>
      <p:pic>
        <p:nvPicPr>
          <p:cNvPr id="25" name="Picture 24">
            <a:extLst>
              <a:ext uri="{FF2B5EF4-FFF2-40B4-BE49-F238E27FC236}">
                <a16:creationId xmlns:a16="http://schemas.microsoft.com/office/drawing/2014/main" id="{44F30EB4-F195-49E6-850E-2028845D731A}"/>
              </a:ext>
            </a:extLst>
          </p:cNvPr>
          <p:cNvPicPr>
            <a:picLocks noChangeAspect="1"/>
          </p:cNvPicPr>
          <p:nvPr/>
        </p:nvPicPr>
        <p:blipFill rotWithShape="1">
          <a:blip r:embed="rId4"/>
          <a:srcRect l="281" t="77151" r="-281" b="2178"/>
          <a:stretch/>
        </p:blipFill>
        <p:spPr>
          <a:xfrm>
            <a:off x="577293" y="2765797"/>
            <a:ext cx="1600711" cy="263667"/>
          </a:xfrm>
          <a:prstGeom prst="rect">
            <a:avLst/>
          </a:prstGeom>
        </p:spPr>
      </p:pic>
      <p:sp>
        <p:nvSpPr>
          <p:cNvPr id="13" name="Title 37">
            <a:extLst>
              <a:ext uri="{FF2B5EF4-FFF2-40B4-BE49-F238E27FC236}">
                <a16:creationId xmlns:a16="http://schemas.microsoft.com/office/drawing/2014/main" id="{AF72C7E4-CD5E-4066-B927-E3BAD4660548}"/>
              </a:ext>
            </a:extLst>
          </p:cNvPr>
          <p:cNvSpPr txBox="1">
            <a:spLocks/>
          </p:cNvSpPr>
          <p:nvPr/>
        </p:nvSpPr>
        <p:spPr>
          <a:xfrm>
            <a:off x="1812455" y="1700876"/>
            <a:ext cx="2152663" cy="479829"/>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Invite people to view your report or to collaborate on it.</a:t>
            </a:r>
          </a:p>
        </p:txBody>
      </p:sp>
      <p:sp>
        <p:nvSpPr>
          <p:cNvPr id="26" name="Title 37">
            <a:extLst>
              <a:ext uri="{FF2B5EF4-FFF2-40B4-BE49-F238E27FC236}">
                <a16:creationId xmlns:a16="http://schemas.microsoft.com/office/drawing/2014/main" id="{7022D08D-4A8E-4167-87B3-01F694AF05EF}"/>
              </a:ext>
            </a:extLst>
          </p:cNvPr>
          <p:cNvSpPr txBox="1">
            <a:spLocks/>
          </p:cNvSpPr>
          <p:nvPr/>
        </p:nvSpPr>
        <p:spPr>
          <a:xfrm>
            <a:off x="5722895" y="4046651"/>
            <a:ext cx="3396744" cy="27553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t>Automate as much as possible</a:t>
            </a:r>
          </a:p>
        </p:txBody>
      </p:sp>
      <p:sp>
        <p:nvSpPr>
          <p:cNvPr id="16" name="Title 37">
            <a:extLst>
              <a:ext uri="{FF2B5EF4-FFF2-40B4-BE49-F238E27FC236}">
                <a16:creationId xmlns:a16="http://schemas.microsoft.com/office/drawing/2014/main" id="{B2B7A1F0-3BD8-45C6-825B-694B95A8F173}"/>
              </a:ext>
            </a:extLst>
          </p:cNvPr>
          <p:cNvSpPr txBox="1">
            <a:spLocks/>
          </p:cNvSpPr>
          <p:nvPr/>
        </p:nvSpPr>
        <p:spPr>
          <a:xfrm>
            <a:off x="1828887" y="2663708"/>
            <a:ext cx="3674237" cy="52582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Download your report in PDF format.</a:t>
            </a:r>
          </a:p>
          <a:p>
            <a:r>
              <a:rPr lang="en-GB" sz="1200" b="0" dirty="0"/>
              <a:t>There is also an option to make it password-protected.</a:t>
            </a:r>
          </a:p>
        </p:txBody>
      </p:sp>
      <p:sp>
        <p:nvSpPr>
          <p:cNvPr id="27" name="Title 37">
            <a:extLst>
              <a:ext uri="{FF2B5EF4-FFF2-40B4-BE49-F238E27FC236}">
                <a16:creationId xmlns:a16="http://schemas.microsoft.com/office/drawing/2014/main" id="{28BE0520-8D7C-4D55-90CD-F8E449BCD836}"/>
              </a:ext>
            </a:extLst>
          </p:cNvPr>
          <p:cNvSpPr txBox="1">
            <a:spLocks/>
          </p:cNvSpPr>
          <p:nvPr/>
        </p:nvSpPr>
        <p:spPr>
          <a:xfrm>
            <a:off x="5722896" y="1599936"/>
            <a:ext cx="3396744" cy="275537"/>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dirty="0"/>
              <a:t>Embedding on websites</a:t>
            </a:r>
          </a:p>
        </p:txBody>
      </p:sp>
      <p:sp>
        <p:nvSpPr>
          <p:cNvPr id="28" name="Title 37">
            <a:extLst>
              <a:ext uri="{FF2B5EF4-FFF2-40B4-BE49-F238E27FC236}">
                <a16:creationId xmlns:a16="http://schemas.microsoft.com/office/drawing/2014/main" id="{5FA5A9A4-9EA8-489D-B8F4-157251442317}"/>
              </a:ext>
            </a:extLst>
          </p:cNvPr>
          <p:cNvSpPr txBox="1">
            <a:spLocks/>
          </p:cNvSpPr>
          <p:nvPr/>
        </p:nvSpPr>
        <p:spPr>
          <a:xfrm>
            <a:off x="5722896" y="1875473"/>
            <a:ext cx="2152663" cy="1053838"/>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You can embed your dashboards into your websites while keeping all the dynamic functions.</a:t>
            </a:r>
          </a:p>
        </p:txBody>
      </p:sp>
    </p:spTree>
    <p:extLst>
      <p:ext uri="{BB962C8B-B14F-4D97-AF65-F5344CB8AC3E}">
        <p14:creationId xmlns:p14="http://schemas.microsoft.com/office/powerpoint/2010/main" val="134995176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28</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Templates and examples </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842770" y="1398733"/>
            <a:ext cx="8787005" cy="71475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Google Data Studio provides a vast collection of templates and examples that you can explore, copy, customise.</a:t>
            </a:r>
          </a:p>
          <a:p>
            <a:endParaRPr lang="en-GB" sz="1400" b="0" dirty="0"/>
          </a:p>
          <a:p>
            <a:r>
              <a:rPr lang="en-GB" sz="1400" b="0" dirty="0"/>
              <a:t>Check the full gallery here: </a:t>
            </a:r>
            <a:r>
              <a:rPr lang="en-GB" sz="1400" b="0" dirty="0">
                <a:hlinkClick r:id="rId3"/>
              </a:rPr>
              <a:t>https://datastudio.google.com/gallery</a:t>
            </a:r>
            <a:endParaRPr lang="en-GB" sz="1400" b="0" dirty="0"/>
          </a:p>
          <a:p>
            <a:endParaRPr lang="en-GB" sz="1400" b="0" dirty="0"/>
          </a:p>
        </p:txBody>
      </p:sp>
      <p:sp>
        <p:nvSpPr>
          <p:cNvPr id="9" name="TextBox 8">
            <a:extLst>
              <a:ext uri="{FF2B5EF4-FFF2-40B4-BE49-F238E27FC236}">
                <a16:creationId xmlns:a16="http://schemas.microsoft.com/office/drawing/2014/main" id="{60D3145A-45DE-40B8-A0BE-EB634E777C93}"/>
              </a:ext>
            </a:extLst>
          </p:cNvPr>
          <p:cNvSpPr txBox="1"/>
          <p:nvPr/>
        </p:nvSpPr>
        <p:spPr>
          <a:xfrm>
            <a:off x="6212510" y="1970371"/>
            <a:ext cx="2956560" cy="286232"/>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0">
                <a:solidFill>
                  <a:schemeClr val="accent1">
                    <a:lumMod val="50000"/>
                  </a:schemeClr>
                </a:solidFill>
                <a:ea typeface="+mj-ea"/>
                <a:cs typeface="+mj-cs"/>
              </a:defRPr>
            </a:lvl1pPr>
          </a:lstStyle>
          <a:p>
            <a:endParaRPr lang="en-GB" dirty="0"/>
          </a:p>
        </p:txBody>
      </p:sp>
      <p:pic>
        <p:nvPicPr>
          <p:cNvPr id="7" name="Picture 6">
            <a:extLst>
              <a:ext uri="{FF2B5EF4-FFF2-40B4-BE49-F238E27FC236}">
                <a16:creationId xmlns:a16="http://schemas.microsoft.com/office/drawing/2014/main" id="{90D1E868-EBBC-4851-B5D2-C700876E7943}"/>
              </a:ext>
            </a:extLst>
          </p:cNvPr>
          <p:cNvPicPr>
            <a:picLocks noChangeAspect="1"/>
          </p:cNvPicPr>
          <p:nvPr/>
        </p:nvPicPr>
        <p:blipFill>
          <a:blip r:embed="rId4"/>
          <a:stretch>
            <a:fillRect/>
          </a:stretch>
        </p:blipFill>
        <p:spPr>
          <a:xfrm>
            <a:off x="5581931" y="2605796"/>
            <a:ext cx="3587139" cy="2709058"/>
          </a:xfrm>
          <a:prstGeom prst="rect">
            <a:avLst/>
          </a:prstGeom>
        </p:spPr>
      </p:pic>
      <p:sp>
        <p:nvSpPr>
          <p:cNvPr id="11" name="TextBox 10">
            <a:extLst>
              <a:ext uri="{FF2B5EF4-FFF2-40B4-BE49-F238E27FC236}">
                <a16:creationId xmlns:a16="http://schemas.microsoft.com/office/drawing/2014/main" id="{0DEBC35A-4606-4906-B5AD-04C6AAA29011}"/>
              </a:ext>
            </a:extLst>
          </p:cNvPr>
          <p:cNvSpPr txBox="1"/>
          <p:nvPr/>
        </p:nvSpPr>
        <p:spPr>
          <a:xfrm>
            <a:off x="5581931" y="5361422"/>
            <a:ext cx="3587138" cy="286232"/>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0">
                <a:solidFill>
                  <a:schemeClr val="accent1">
                    <a:lumMod val="50000"/>
                  </a:schemeClr>
                </a:solidFill>
                <a:ea typeface="+mj-ea"/>
                <a:cs typeface="+mj-cs"/>
              </a:defRPr>
            </a:lvl1pPr>
          </a:lstStyle>
          <a:p>
            <a:r>
              <a:rPr lang="en-GB" sz="600" dirty="0">
                <a:hlinkClick r:id="rId5"/>
              </a:rPr>
              <a:t>https://datastudio.google.com/u/0/reporting/1mqTA-aptRwBcxpFUeZZ66CcPHhOTUVK6/page/VgD</a:t>
            </a:r>
            <a:endParaRPr lang="en-GB" sz="600" dirty="0"/>
          </a:p>
        </p:txBody>
      </p:sp>
      <p:pic>
        <p:nvPicPr>
          <p:cNvPr id="12" name="Picture 11">
            <a:extLst>
              <a:ext uri="{FF2B5EF4-FFF2-40B4-BE49-F238E27FC236}">
                <a16:creationId xmlns:a16="http://schemas.microsoft.com/office/drawing/2014/main" id="{D8222CE4-1008-4B74-A89D-2C0353288E57}"/>
              </a:ext>
            </a:extLst>
          </p:cNvPr>
          <p:cNvPicPr>
            <a:picLocks noChangeAspect="1"/>
          </p:cNvPicPr>
          <p:nvPr/>
        </p:nvPicPr>
        <p:blipFill>
          <a:blip r:embed="rId6"/>
          <a:stretch>
            <a:fillRect/>
          </a:stretch>
        </p:blipFill>
        <p:spPr>
          <a:xfrm>
            <a:off x="1827048" y="2605796"/>
            <a:ext cx="3587138" cy="2714161"/>
          </a:xfrm>
          <a:prstGeom prst="rect">
            <a:avLst/>
          </a:prstGeom>
        </p:spPr>
      </p:pic>
      <p:sp>
        <p:nvSpPr>
          <p:cNvPr id="14" name="TextBox 13">
            <a:extLst>
              <a:ext uri="{FF2B5EF4-FFF2-40B4-BE49-F238E27FC236}">
                <a16:creationId xmlns:a16="http://schemas.microsoft.com/office/drawing/2014/main" id="{6E4FBFFF-CE1B-4CC0-9F6C-9FA014C9245A}"/>
              </a:ext>
            </a:extLst>
          </p:cNvPr>
          <p:cNvSpPr txBox="1"/>
          <p:nvPr/>
        </p:nvSpPr>
        <p:spPr>
          <a:xfrm>
            <a:off x="1827048" y="5361422"/>
            <a:ext cx="3587138" cy="286232"/>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0">
                <a:solidFill>
                  <a:schemeClr val="accent1">
                    <a:lumMod val="50000"/>
                  </a:schemeClr>
                </a:solidFill>
                <a:ea typeface="+mj-ea"/>
                <a:cs typeface="+mj-cs"/>
              </a:defRPr>
            </a:lvl1pPr>
          </a:lstStyle>
          <a:p>
            <a:r>
              <a:rPr lang="en-GB" sz="600" dirty="0">
                <a:hlinkClick r:id="rId7"/>
              </a:rPr>
              <a:t>https://datastudio.google.com/u/0/reporting/0B0GCnDTvF3IManFGRHdsVU4wT28/page/FW7</a:t>
            </a:r>
            <a:endParaRPr lang="en-GB" sz="600" dirty="0"/>
          </a:p>
        </p:txBody>
      </p:sp>
    </p:spTree>
    <p:extLst>
      <p:ext uri="{BB962C8B-B14F-4D97-AF65-F5344CB8AC3E}">
        <p14:creationId xmlns:p14="http://schemas.microsoft.com/office/powerpoint/2010/main" val="219109867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Cool ideas</a:t>
            </a:r>
          </a:p>
        </p:txBody>
      </p:sp>
      <p:pic>
        <p:nvPicPr>
          <p:cNvPr id="5" name="Picture 4">
            <a:extLst>
              <a:ext uri="{FF2B5EF4-FFF2-40B4-BE49-F238E27FC236}">
                <a16:creationId xmlns:a16="http://schemas.microsoft.com/office/drawing/2014/main" id="{90237D27-6110-40F6-BD10-147EE80DB656}"/>
              </a:ext>
            </a:extLst>
          </p:cNvPr>
          <p:cNvPicPr>
            <a:picLocks noChangeAspect="1"/>
          </p:cNvPicPr>
          <p:nvPr/>
        </p:nvPicPr>
        <p:blipFill>
          <a:blip r:embed="rId3"/>
          <a:stretch>
            <a:fillRect/>
          </a:stretch>
        </p:blipFill>
        <p:spPr>
          <a:xfrm>
            <a:off x="635217" y="1188720"/>
            <a:ext cx="4889283" cy="3677974"/>
          </a:xfrm>
          <a:prstGeom prst="rect">
            <a:avLst/>
          </a:prstGeom>
        </p:spPr>
      </p:pic>
      <p:pic>
        <p:nvPicPr>
          <p:cNvPr id="7" name="Picture 6">
            <a:extLst>
              <a:ext uri="{FF2B5EF4-FFF2-40B4-BE49-F238E27FC236}">
                <a16:creationId xmlns:a16="http://schemas.microsoft.com/office/drawing/2014/main" id="{5ADE7178-6709-45EF-9D14-870C6AA1C6B8}"/>
              </a:ext>
            </a:extLst>
          </p:cNvPr>
          <p:cNvPicPr>
            <a:picLocks noChangeAspect="1"/>
          </p:cNvPicPr>
          <p:nvPr/>
        </p:nvPicPr>
        <p:blipFill>
          <a:blip r:embed="rId4"/>
          <a:stretch>
            <a:fillRect/>
          </a:stretch>
        </p:blipFill>
        <p:spPr>
          <a:xfrm>
            <a:off x="6161529" y="1188720"/>
            <a:ext cx="4185531" cy="4151581"/>
          </a:xfrm>
          <a:prstGeom prst="rect">
            <a:avLst/>
          </a:prstGeom>
        </p:spPr>
      </p:pic>
      <p:sp>
        <p:nvSpPr>
          <p:cNvPr id="10" name="TextBox 9">
            <a:extLst>
              <a:ext uri="{FF2B5EF4-FFF2-40B4-BE49-F238E27FC236}">
                <a16:creationId xmlns:a16="http://schemas.microsoft.com/office/drawing/2014/main" id="{013E34B2-CFF2-45C3-86E1-92F696C76A17}"/>
              </a:ext>
            </a:extLst>
          </p:cNvPr>
          <p:cNvSpPr txBox="1"/>
          <p:nvPr/>
        </p:nvSpPr>
        <p:spPr>
          <a:xfrm>
            <a:off x="635216" y="4965523"/>
            <a:ext cx="4889283" cy="307517"/>
          </a:xfrm>
          <a:prstGeom prst="rect">
            <a:avLst/>
          </a:prstGeom>
        </p:spPr>
        <p:txBody>
          <a:bodyPr vert="horz" lIns="91440" tIns="45720" rIns="91440" bIns="45720" rtlCol="0" anchor="t">
            <a:normAutofit/>
          </a:bodyPr>
          <a:lstStyle>
            <a:defPPr>
              <a:defRPr lang="en-US"/>
            </a:defPPr>
            <a:lvl1pPr>
              <a:lnSpc>
                <a:spcPct val="90000"/>
              </a:lnSpc>
              <a:spcBef>
                <a:spcPct val="0"/>
              </a:spcBef>
              <a:buNone/>
              <a:defRPr sz="1400" b="0">
                <a:solidFill>
                  <a:schemeClr val="accent1">
                    <a:lumMod val="50000"/>
                  </a:schemeClr>
                </a:solidFill>
                <a:ea typeface="+mj-ea"/>
                <a:cs typeface="+mj-cs"/>
              </a:defRPr>
            </a:lvl1pPr>
          </a:lstStyle>
          <a:p>
            <a:r>
              <a:rPr lang="en-GB" sz="900" dirty="0">
                <a:hlinkClick r:id="rId5"/>
              </a:rPr>
              <a:t>https://datastudio.google.com/u/0/reporting/18pcuLk8zrpl7_p94jZOXWGYwBzuaS4G4/page/omJW</a:t>
            </a:r>
            <a:endParaRPr lang="en-GB" sz="900" dirty="0"/>
          </a:p>
        </p:txBody>
      </p:sp>
      <p:sp>
        <p:nvSpPr>
          <p:cNvPr id="11" name="TextBox 10">
            <a:extLst>
              <a:ext uri="{FF2B5EF4-FFF2-40B4-BE49-F238E27FC236}">
                <a16:creationId xmlns:a16="http://schemas.microsoft.com/office/drawing/2014/main" id="{1ABCC963-4B9A-4B92-923D-1B9F38205EA1}"/>
              </a:ext>
            </a:extLst>
          </p:cNvPr>
          <p:cNvSpPr txBox="1"/>
          <p:nvPr/>
        </p:nvSpPr>
        <p:spPr>
          <a:xfrm>
            <a:off x="6161529" y="5453011"/>
            <a:ext cx="4185531" cy="307517"/>
          </a:xfrm>
          <a:prstGeom prst="rect">
            <a:avLst/>
          </a:prstGeom>
        </p:spPr>
        <p:txBody>
          <a:bodyPr vert="horz" lIns="91440" tIns="45720" rIns="91440" bIns="45720" rtlCol="0" anchor="t">
            <a:normAutofit fontScale="92500" lnSpcReduction="10000"/>
          </a:bodyPr>
          <a:lstStyle>
            <a:defPPr>
              <a:defRPr lang="en-US"/>
            </a:defPPr>
            <a:lvl1pPr>
              <a:lnSpc>
                <a:spcPct val="90000"/>
              </a:lnSpc>
              <a:spcBef>
                <a:spcPct val="0"/>
              </a:spcBef>
              <a:buNone/>
              <a:defRPr sz="1400" b="0">
                <a:solidFill>
                  <a:schemeClr val="accent1">
                    <a:lumMod val="50000"/>
                  </a:schemeClr>
                </a:solidFill>
                <a:ea typeface="+mj-ea"/>
                <a:cs typeface="+mj-cs"/>
              </a:defRPr>
            </a:lvl1pPr>
          </a:lstStyle>
          <a:p>
            <a:r>
              <a:rPr lang="en-GB" sz="900" dirty="0">
                <a:hlinkClick r:id="rId6"/>
              </a:rPr>
              <a:t>https://datastudio.google.com/u/0/reporting/1uYIXuUFbGwMA8Y8R2JFenPNG3fjuCaGG/page/mpeW</a:t>
            </a:r>
            <a:endParaRPr lang="en-GB" sz="900" dirty="0"/>
          </a:p>
        </p:txBody>
      </p:sp>
      <p:sp>
        <p:nvSpPr>
          <p:cNvPr id="12" name="Title 37">
            <a:extLst>
              <a:ext uri="{FF2B5EF4-FFF2-40B4-BE49-F238E27FC236}">
                <a16:creationId xmlns:a16="http://schemas.microsoft.com/office/drawing/2014/main" id="{2065AA67-6B96-437B-B51A-B248A6DFB994}"/>
              </a:ext>
            </a:extLst>
          </p:cNvPr>
          <p:cNvSpPr txBox="1">
            <a:spLocks/>
          </p:cNvSpPr>
          <p:nvPr/>
        </p:nvSpPr>
        <p:spPr>
          <a:xfrm>
            <a:off x="635216" y="5453011"/>
            <a:ext cx="3717709" cy="660681"/>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Keep learning – There are plenty of great tutorials on YouTube and online!</a:t>
            </a:r>
          </a:p>
        </p:txBody>
      </p:sp>
    </p:spTree>
    <p:extLst>
      <p:ext uri="{BB962C8B-B14F-4D97-AF65-F5344CB8AC3E}">
        <p14:creationId xmlns:p14="http://schemas.microsoft.com/office/powerpoint/2010/main" val="3675067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3</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Advantages of using dashboards</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1490555" y="1428637"/>
            <a:ext cx="5873117" cy="31959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Don’t get lost in complex reports, get exactly the data you need!</a:t>
            </a:r>
          </a:p>
        </p:txBody>
      </p:sp>
      <p:sp>
        <p:nvSpPr>
          <p:cNvPr id="6" name="Title 37">
            <a:extLst>
              <a:ext uri="{FF2B5EF4-FFF2-40B4-BE49-F238E27FC236}">
                <a16:creationId xmlns:a16="http://schemas.microsoft.com/office/drawing/2014/main" id="{1E71E73E-07F8-410B-8459-9B1DB3737579}"/>
              </a:ext>
            </a:extLst>
          </p:cNvPr>
          <p:cNvSpPr txBox="1">
            <a:spLocks/>
          </p:cNvSpPr>
          <p:nvPr/>
        </p:nvSpPr>
        <p:spPr>
          <a:xfrm>
            <a:off x="7156897" y="3408962"/>
            <a:ext cx="3115446"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Add controls and get dynamic reporting</a:t>
            </a:r>
          </a:p>
        </p:txBody>
      </p:sp>
      <p:sp>
        <p:nvSpPr>
          <p:cNvPr id="7" name="Title 37">
            <a:extLst>
              <a:ext uri="{FF2B5EF4-FFF2-40B4-BE49-F238E27FC236}">
                <a16:creationId xmlns:a16="http://schemas.microsoft.com/office/drawing/2014/main" id="{31B426E8-A9C6-4A90-AD56-C0F276DD181B}"/>
              </a:ext>
            </a:extLst>
          </p:cNvPr>
          <p:cNvSpPr txBox="1">
            <a:spLocks/>
          </p:cNvSpPr>
          <p:nvPr/>
        </p:nvSpPr>
        <p:spPr>
          <a:xfrm>
            <a:off x="1490555" y="2314306"/>
            <a:ext cx="4681009" cy="50795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Add multiple sources (data from websites, different social media platforms, ads)</a:t>
            </a:r>
          </a:p>
        </p:txBody>
      </p:sp>
      <p:sp>
        <p:nvSpPr>
          <p:cNvPr id="9" name="Title 37">
            <a:extLst>
              <a:ext uri="{FF2B5EF4-FFF2-40B4-BE49-F238E27FC236}">
                <a16:creationId xmlns:a16="http://schemas.microsoft.com/office/drawing/2014/main" id="{C5BB5D1D-8739-4253-83E0-9109F82CEC62}"/>
              </a:ext>
            </a:extLst>
          </p:cNvPr>
          <p:cNvSpPr txBox="1">
            <a:spLocks/>
          </p:cNvSpPr>
          <p:nvPr/>
        </p:nvSpPr>
        <p:spPr>
          <a:xfrm>
            <a:off x="7156897" y="4383009"/>
            <a:ext cx="2988316"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Customise your reports completely</a:t>
            </a:r>
          </a:p>
        </p:txBody>
      </p:sp>
      <p:pic>
        <p:nvPicPr>
          <p:cNvPr id="3" name="Graphic 2" descr="Disk with solid fill">
            <a:extLst>
              <a:ext uri="{FF2B5EF4-FFF2-40B4-BE49-F238E27FC236}">
                <a16:creationId xmlns:a16="http://schemas.microsoft.com/office/drawing/2014/main" id="{21E66E14-6708-4689-AB05-47366A82A88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27332" y="5241360"/>
            <a:ext cx="720000" cy="720000"/>
          </a:xfrm>
          <a:prstGeom prst="rect">
            <a:avLst/>
          </a:prstGeom>
        </p:spPr>
      </p:pic>
      <p:pic>
        <p:nvPicPr>
          <p:cNvPr id="12" name="Graphic 11" descr="Hourglass 30% with solid fill">
            <a:extLst>
              <a:ext uri="{FF2B5EF4-FFF2-40B4-BE49-F238E27FC236}">
                <a16:creationId xmlns:a16="http://schemas.microsoft.com/office/drawing/2014/main" id="{5E65EBBE-FE72-41EA-BE36-FC621A0C492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6464855" y="2233956"/>
            <a:ext cx="720000" cy="720000"/>
          </a:xfrm>
          <a:prstGeom prst="rect">
            <a:avLst/>
          </a:prstGeom>
        </p:spPr>
      </p:pic>
      <p:pic>
        <p:nvPicPr>
          <p:cNvPr id="14" name="Graphic 13" descr="Share with solid fill">
            <a:extLst>
              <a:ext uri="{FF2B5EF4-FFF2-40B4-BE49-F238E27FC236}">
                <a16:creationId xmlns:a16="http://schemas.microsoft.com/office/drawing/2014/main" id="{360D7CBB-482B-4128-9BA7-47F5DA85234D}"/>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27332" y="3235856"/>
            <a:ext cx="720000" cy="720000"/>
          </a:xfrm>
          <a:prstGeom prst="rect">
            <a:avLst/>
          </a:prstGeom>
        </p:spPr>
      </p:pic>
      <p:pic>
        <p:nvPicPr>
          <p:cNvPr id="16" name="Graphic 15" descr="Programmer female with solid fill">
            <a:extLst>
              <a:ext uri="{FF2B5EF4-FFF2-40B4-BE49-F238E27FC236}">
                <a16:creationId xmlns:a16="http://schemas.microsoft.com/office/drawing/2014/main" id="{0569DFDC-3F4B-494A-9101-0236BE01CBC9}"/>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727332" y="4238609"/>
            <a:ext cx="720000" cy="720000"/>
          </a:xfrm>
          <a:prstGeom prst="rect">
            <a:avLst/>
          </a:prstGeom>
        </p:spPr>
      </p:pic>
      <p:pic>
        <p:nvPicPr>
          <p:cNvPr id="18" name="Graphic 17" descr="Gears with solid fill">
            <a:extLst>
              <a:ext uri="{FF2B5EF4-FFF2-40B4-BE49-F238E27FC236}">
                <a16:creationId xmlns:a16="http://schemas.microsoft.com/office/drawing/2014/main" id="{7CCD9AB9-6C53-4304-8ADE-DE8FF054F428}"/>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464855" y="5237162"/>
            <a:ext cx="720000" cy="720000"/>
          </a:xfrm>
          <a:prstGeom prst="rect">
            <a:avLst/>
          </a:prstGeom>
        </p:spPr>
      </p:pic>
      <p:pic>
        <p:nvPicPr>
          <p:cNvPr id="20" name="Graphic 19" descr="Compass with solid fill">
            <a:extLst>
              <a:ext uri="{FF2B5EF4-FFF2-40B4-BE49-F238E27FC236}">
                <a16:creationId xmlns:a16="http://schemas.microsoft.com/office/drawing/2014/main" id="{8688678B-3C04-46A7-889A-99DD14557401}"/>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27332" y="1230350"/>
            <a:ext cx="720000" cy="720000"/>
          </a:xfrm>
          <a:prstGeom prst="rect">
            <a:avLst/>
          </a:prstGeom>
        </p:spPr>
      </p:pic>
      <p:pic>
        <p:nvPicPr>
          <p:cNvPr id="23" name="Graphic 22" descr="Merger with solid fill">
            <a:extLst>
              <a:ext uri="{FF2B5EF4-FFF2-40B4-BE49-F238E27FC236}">
                <a16:creationId xmlns:a16="http://schemas.microsoft.com/office/drawing/2014/main" id="{B4C0A74B-AE3C-4CAB-A349-55A4199B8FC3}"/>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27332" y="2233103"/>
            <a:ext cx="720000" cy="720000"/>
          </a:xfrm>
          <a:prstGeom prst="rect">
            <a:avLst/>
          </a:prstGeom>
        </p:spPr>
      </p:pic>
      <p:pic>
        <p:nvPicPr>
          <p:cNvPr id="25" name="Graphic 24" descr="Drawing compass with solid fill">
            <a:extLst>
              <a:ext uri="{FF2B5EF4-FFF2-40B4-BE49-F238E27FC236}">
                <a16:creationId xmlns:a16="http://schemas.microsoft.com/office/drawing/2014/main" id="{998ECD2E-3B2E-4A14-88CF-EBD184D770EA}"/>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436897" y="4238609"/>
            <a:ext cx="720000" cy="720000"/>
          </a:xfrm>
          <a:prstGeom prst="rect">
            <a:avLst/>
          </a:prstGeom>
        </p:spPr>
      </p:pic>
      <p:pic>
        <p:nvPicPr>
          <p:cNvPr id="27" name="Graphic 26" descr="Toggle with solid fill">
            <a:extLst>
              <a:ext uri="{FF2B5EF4-FFF2-40B4-BE49-F238E27FC236}">
                <a16:creationId xmlns:a16="http://schemas.microsoft.com/office/drawing/2014/main" id="{800594F7-E5CC-470A-A7C1-DD0C158DFF9E}"/>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6464855" y="3240056"/>
            <a:ext cx="720000" cy="720000"/>
          </a:xfrm>
          <a:prstGeom prst="rect">
            <a:avLst/>
          </a:prstGeom>
        </p:spPr>
      </p:pic>
      <p:sp>
        <p:nvSpPr>
          <p:cNvPr id="28" name="Title 37">
            <a:extLst>
              <a:ext uri="{FF2B5EF4-FFF2-40B4-BE49-F238E27FC236}">
                <a16:creationId xmlns:a16="http://schemas.microsoft.com/office/drawing/2014/main" id="{B0A5F01A-BC88-47A5-92EE-D4B166BDB94E}"/>
              </a:ext>
            </a:extLst>
          </p:cNvPr>
          <p:cNvSpPr txBox="1">
            <a:spLocks/>
          </p:cNvSpPr>
          <p:nvPr/>
        </p:nvSpPr>
        <p:spPr>
          <a:xfrm>
            <a:off x="7156897" y="2347058"/>
            <a:ext cx="5873117"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Save time</a:t>
            </a:r>
          </a:p>
        </p:txBody>
      </p:sp>
      <p:sp>
        <p:nvSpPr>
          <p:cNvPr id="29" name="Title 37">
            <a:extLst>
              <a:ext uri="{FF2B5EF4-FFF2-40B4-BE49-F238E27FC236}">
                <a16:creationId xmlns:a16="http://schemas.microsoft.com/office/drawing/2014/main" id="{FD3766F9-2FE3-471D-B2EB-3046F30BD4F6}"/>
              </a:ext>
            </a:extLst>
          </p:cNvPr>
          <p:cNvSpPr txBox="1">
            <a:spLocks/>
          </p:cNvSpPr>
          <p:nvPr/>
        </p:nvSpPr>
        <p:spPr>
          <a:xfrm>
            <a:off x="1490555" y="5346652"/>
            <a:ext cx="5873117" cy="50941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Avoid losing valuable data </a:t>
            </a:r>
          </a:p>
        </p:txBody>
      </p:sp>
      <p:sp>
        <p:nvSpPr>
          <p:cNvPr id="30" name="Title 37">
            <a:extLst>
              <a:ext uri="{FF2B5EF4-FFF2-40B4-BE49-F238E27FC236}">
                <a16:creationId xmlns:a16="http://schemas.microsoft.com/office/drawing/2014/main" id="{D95FD9BE-A868-45C6-9F0C-A69D8678A655}"/>
              </a:ext>
            </a:extLst>
          </p:cNvPr>
          <p:cNvSpPr txBox="1">
            <a:spLocks/>
          </p:cNvSpPr>
          <p:nvPr/>
        </p:nvSpPr>
        <p:spPr>
          <a:xfrm>
            <a:off x="1490555" y="3308321"/>
            <a:ext cx="4681009" cy="63219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Share with a small group of people or within an organisation or even make it completely public – Very useful for projects</a:t>
            </a:r>
          </a:p>
        </p:txBody>
      </p:sp>
      <p:sp>
        <p:nvSpPr>
          <p:cNvPr id="32" name="Title 37">
            <a:extLst>
              <a:ext uri="{FF2B5EF4-FFF2-40B4-BE49-F238E27FC236}">
                <a16:creationId xmlns:a16="http://schemas.microsoft.com/office/drawing/2014/main" id="{4EB18AC8-3658-4589-9CEB-2E2D292EB8CD}"/>
              </a:ext>
            </a:extLst>
          </p:cNvPr>
          <p:cNvSpPr txBox="1">
            <a:spLocks/>
          </p:cNvSpPr>
          <p:nvPr/>
        </p:nvSpPr>
        <p:spPr>
          <a:xfrm>
            <a:off x="1490555" y="4404684"/>
            <a:ext cx="4805250" cy="3878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Embed your dashboards and reports on your website</a:t>
            </a:r>
          </a:p>
        </p:txBody>
      </p:sp>
      <p:sp>
        <p:nvSpPr>
          <p:cNvPr id="33" name="Title 37">
            <a:extLst>
              <a:ext uri="{FF2B5EF4-FFF2-40B4-BE49-F238E27FC236}">
                <a16:creationId xmlns:a16="http://schemas.microsoft.com/office/drawing/2014/main" id="{C64F95EC-F7A9-4BE9-AD53-F1A1967E4929}"/>
              </a:ext>
            </a:extLst>
          </p:cNvPr>
          <p:cNvSpPr txBox="1">
            <a:spLocks/>
          </p:cNvSpPr>
          <p:nvPr/>
        </p:nvSpPr>
        <p:spPr>
          <a:xfrm>
            <a:off x="7156897" y="5379453"/>
            <a:ext cx="3357451" cy="4309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Automate – Let your tools work for you!</a:t>
            </a:r>
          </a:p>
        </p:txBody>
      </p:sp>
      <p:sp>
        <p:nvSpPr>
          <p:cNvPr id="34" name="Title 37">
            <a:extLst>
              <a:ext uri="{FF2B5EF4-FFF2-40B4-BE49-F238E27FC236}">
                <a16:creationId xmlns:a16="http://schemas.microsoft.com/office/drawing/2014/main" id="{632D8343-819D-42DA-879F-EBFCB76E88AB}"/>
              </a:ext>
            </a:extLst>
          </p:cNvPr>
          <p:cNvSpPr txBox="1">
            <a:spLocks/>
          </p:cNvSpPr>
          <p:nvPr/>
        </p:nvSpPr>
        <p:spPr>
          <a:xfrm>
            <a:off x="7156897" y="1375971"/>
            <a:ext cx="2279531" cy="43090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Take better decisions</a:t>
            </a:r>
          </a:p>
        </p:txBody>
      </p:sp>
      <p:pic>
        <p:nvPicPr>
          <p:cNvPr id="38" name="Graphic 37" descr="Fork In Road with solid fill">
            <a:extLst>
              <a:ext uri="{FF2B5EF4-FFF2-40B4-BE49-F238E27FC236}">
                <a16:creationId xmlns:a16="http://schemas.microsoft.com/office/drawing/2014/main" id="{172DB321-9DB0-4CD1-A49D-B5155C19FE9C}"/>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461903" y="1224200"/>
            <a:ext cx="725905" cy="725905"/>
          </a:xfrm>
          <a:prstGeom prst="rect">
            <a:avLst/>
          </a:prstGeom>
        </p:spPr>
      </p:pic>
    </p:spTree>
    <p:extLst>
      <p:ext uri="{BB962C8B-B14F-4D97-AF65-F5344CB8AC3E}">
        <p14:creationId xmlns:p14="http://schemas.microsoft.com/office/powerpoint/2010/main" val="191964325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en-GB"/>
          </a:p>
        </p:txBody>
      </p:sp>
      <p:sp>
        <p:nvSpPr>
          <p:cNvPr id="3" name="Content Placeholder 2"/>
          <p:cNvSpPr>
            <a:spLocks noGrp="1"/>
          </p:cNvSpPr>
          <p:nvPr>
            <p:ph idx="1"/>
          </p:nvPr>
        </p:nvSpPr>
        <p:spPr/>
        <p:txBody>
          <a:bodyPr/>
          <a:lstStyle/>
          <a:p>
            <a:endParaRPr lang="en-GB"/>
          </a:p>
        </p:txBody>
      </p:sp>
      <p:sp>
        <p:nvSpPr>
          <p:cNvPr id="4" name="Title Placeholder 1"/>
          <p:cNvSpPr txBox="1">
            <a:spLocks/>
          </p:cNvSpPr>
          <p:nvPr/>
        </p:nvSpPr>
        <p:spPr>
          <a:xfrm>
            <a:off x="838200" y="365125"/>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lang="en-GB" sz="3200" b="1" kern="1200">
                <a:solidFill>
                  <a:srgbClr val="065081"/>
                </a:solidFill>
                <a:latin typeface="+mn-lt"/>
                <a:ea typeface="+mj-ea"/>
                <a:cs typeface="+mj-cs"/>
              </a:defRPr>
            </a:lvl1pPr>
          </a:lstStyle>
          <a:p>
            <a:r>
              <a:rPr lang="en-GB"/>
              <a:t>Click to edit Master title style</a:t>
            </a:r>
          </a:p>
        </p:txBody>
      </p:sp>
      <p:sp>
        <p:nvSpPr>
          <p:cNvPr id="5" name="Text Placeholder 2"/>
          <p:cNvSpPr txBox="1">
            <a:spLocks/>
          </p:cNvSpPr>
          <p:nvPr/>
        </p:nvSpPr>
        <p:spPr>
          <a:xfrm>
            <a:off x="838200" y="1825625"/>
            <a:ext cx="105156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accent1">
                    <a:lumMod val="50000"/>
                  </a:schemeClr>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accent1">
                    <a:lumMod val="50000"/>
                  </a:schemeClr>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accent1">
                    <a:lumMod val="50000"/>
                  </a:schemeClr>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accent1">
                    <a:lumMod val="50000"/>
                  </a:schemeClr>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Date Placeholder 3"/>
          <p:cNvSpPr txBox="1">
            <a:spLocks/>
          </p:cNvSpPr>
          <p:nvPr/>
        </p:nvSpPr>
        <p:spPr>
          <a:xfrm>
            <a:off x="838200" y="6356350"/>
            <a:ext cx="2743200"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22D7EAA8-B7E5-4FC7-AB41-745FA14F2C83}" type="datetimeFigureOut">
              <a:rPr lang="en-GB" smtClean="0"/>
              <a:pPr/>
              <a:t>22/03/2022</a:t>
            </a:fld>
            <a:endParaRPr lang="en-GB"/>
          </a:p>
        </p:txBody>
      </p:sp>
      <p:sp>
        <p:nvSpPr>
          <p:cNvPr id="7" name="Slide Number Placeholder 5"/>
          <p:cNvSpPr txBox="1">
            <a:spLocks/>
          </p:cNvSpPr>
          <p:nvPr/>
        </p:nvSpPr>
        <p:spPr>
          <a:xfrm>
            <a:off x="8610600" y="6356350"/>
            <a:ext cx="2743200" cy="365125"/>
          </a:xfrm>
          <a:prstGeom prst="rect">
            <a:avLst/>
          </a:prstGeom>
        </p:spPr>
        <p:txBody>
          <a:bodyPr vert="horz" lIns="91440" tIns="45720" rIns="91440" bIns="45720" rtlCol="0" anchor="ctr"/>
          <a:lstStyle>
            <a:defPPr>
              <a:defRPr lang="en-US"/>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AF98E993-549D-46EE-BEB7-091808556954}" type="slidenum">
              <a:rPr lang="en-GB" smtClean="0"/>
              <a:pPr/>
              <a:t>30</a:t>
            </a:fld>
            <a:endParaRPr lang="en-GB"/>
          </a:p>
        </p:txBody>
      </p:sp>
      <p:pic>
        <p:nvPicPr>
          <p:cNvPr id="8" name="Picture 7"/>
          <p:cNvPicPr>
            <a:picLocks noChangeAspect="1"/>
          </p:cNvPicPr>
          <p:nvPr/>
        </p:nvPicPr>
        <p:blipFill rotWithShape="1">
          <a:blip r:embed="rId3" cstate="print">
            <a:extLst>
              <a:ext uri="{28A0092B-C50C-407E-A947-70E740481C1C}">
                <a14:useLocalDpi xmlns:a14="http://schemas.microsoft.com/office/drawing/2010/main" val="0"/>
              </a:ext>
            </a:extLst>
          </a:blip>
          <a:srcRect l="29114" t="13460" r="32414" b="53353"/>
          <a:stretch/>
        </p:blipFill>
        <p:spPr>
          <a:xfrm flipH="1">
            <a:off x="0" y="-24064"/>
            <a:ext cx="12208809" cy="6882064"/>
          </a:xfrm>
          <a:prstGeom prst="rect">
            <a:avLst/>
          </a:prstGeom>
          <a:ln>
            <a:noFill/>
          </a:ln>
        </p:spPr>
      </p:pic>
      <p:sp>
        <p:nvSpPr>
          <p:cNvPr id="10" name="Text Placeholder 6"/>
          <p:cNvSpPr txBox="1">
            <a:spLocks/>
          </p:cNvSpPr>
          <p:nvPr/>
        </p:nvSpPr>
        <p:spPr>
          <a:xfrm>
            <a:off x="998895" y="5110823"/>
            <a:ext cx="2427973"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latin typeface="+mn-lt"/>
              </a:rPr>
              <a:t>www.geant.org</a:t>
            </a:r>
            <a:endParaRPr lang="en-GB" sz="2000" b="0" dirty="0">
              <a:solidFill>
                <a:schemeClr val="bg1"/>
              </a:solidFill>
              <a:latin typeface="+mn-lt"/>
            </a:endParaRPr>
          </a:p>
        </p:txBody>
      </p:sp>
      <p:sp>
        <p:nvSpPr>
          <p:cNvPr id="12" name="TextBox 11"/>
          <p:cNvSpPr txBox="1"/>
          <p:nvPr/>
        </p:nvSpPr>
        <p:spPr>
          <a:xfrm>
            <a:off x="1622016" y="6108114"/>
            <a:ext cx="2348151" cy="461665"/>
          </a:xfrm>
          <a:prstGeom prst="rect">
            <a:avLst/>
          </a:prstGeom>
          <a:noFill/>
        </p:spPr>
        <p:txBody>
          <a:bodyPr wrap="square" rtlCol="0">
            <a:spAutoFit/>
          </a:bodyPr>
          <a:lstStyle/>
          <a:p>
            <a:pPr algn="l"/>
            <a:r>
              <a:rPr lang="en-GB" sz="600" kern="1200" dirty="0">
                <a:solidFill>
                  <a:schemeClr val="bg1"/>
                </a:solidFill>
                <a:effectLst/>
                <a:latin typeface="+mn-lt"/>
                <a:ea typeface="+mn-ea"/>
                <a:cs typeface="+mn-cs"/>
              </a:rPr>
              <a:t>© GÉANT Association on behalf of the GN4 Phase 2 project (GN4-2).</a:t>
            </a:r>
          </a:p>
          <a:p>
            <a:r>
              <a:rPr lang="en-GB" sz="600" kern="1200" dirty="0">
                <a:solidFill>
                  <a:schemeClr val="bg1"/>
                </a:solidFill>
                <a:effectLst/>
                <a:latin typeface="+mn-lt"/>
                <a:ea typeface="+mn-ea"/>
                <a:cs typeface="+mn-cs"/>
              </a:rPr>
              <a:t>The research leading to these results has received funding from</a:t>
            </a:r>
          </a:p>
          <a:p>
            <a:r>
              <a:rPr lang="en-GB" sz="600" kern="1200" dirty="0">
                <a:solidFill>
                  <a:schemeClr val="bg1"/>
                </a:solidFill>
                <a:effectLst/>
                <a:latin typeface="+mn-lt"/>
                <a:ea typeface="+mn-ea"/>
                <a:cs typeface="+mn-cs"/>
              </a:rPr>
              <a:t>the European Union’s Horizon 2020 research and innovation programme under Grant Agreement No. </a:t>
            </a:r>
            <a:r>
              <a:rPr lang="is-IS" sz="600" dirty="0">
                <a:solidFill>
                  <a:schemeClr val="bg1"/>
                </a:solidFill>
                <a:effectLst/>
                <a:latin typeface="+mn-lt"/>
              </a:rPr>
              <a:t>731122 </a:t>
            </a:r>
            <a:r>
              <a:rPr lang="en-GB" sz="600" dirty="0">
                <a:solidFill>
                  <a:schemeClr val="bg1"/>
                </a:solidFill>
                <a:effectLst/>
                <a:latin typeface="+mn-lt"/>
              </a:rPr>
              <a:t>(</a:t>
            </a:r>
            <a:r>
              <a:rPr lang="en-GB" sz="600" kern="1200" dirty="0">
                <a:solidFill>
                  <a:schemeClr val="bg1"/>
                </a:solidFill>
                <a:effectLst/>
                <a:latin typeface="+mn-lt"/>
              </a:rPr>
              <a:t>GN4-2).</a:t>
            </a:r>
            <a:endParaRPr lang="en-GB" sz="600" dirty="0">
              <a:solidFill>
                <a:schemeClr val="bg1"/>
              </a:solidFill>
              <a:effectLst/>
              <a:latin typeface="+mn-lt"/>
            </a:endParaRPr>
          </a:p>
        </p:txBody>
      </p:sp>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053347" y="6157486"/>
            <a:ext cx="568670" cy="362920"/>
          </a:xfrm>
          <a:prstGeom prst="rect">
            <a:avLst/>
          </a:prstGeom>
        </p:spPr>
      </p:pic>
      <p:pic>
        <p:nvPicPr>
          <p:cNvPr id="14" name="Picture 13"/>
          <p:cNvPicPr>
            <a:picLocks noChangeAspect="1"/>
          </p:cNvPicPr>
          <p:nvPr/>
        </p:nvPicPr>
        <p:blipFill rotWithShape="1">
          <a:blip r:embed="rId5" cstate="print">
            <a:extLst>
              <a:ext uri="{28A0092B-C50C-407E-A947-70E740481C1C}">
                <a14:useLocalDpi xmlns:a14="http://schemas.microsoft.com/office/drawing/2010/main" val="0"/>
              </a:ext>
            </a:extLst>
          </a:blip>
          <a:srcRect t="-1" b="-7428"/>
          <a:stretch/>
        </p:blipFill>
        <p:spPr>
          <a:xfrm>
            <a:off x="998895" y="520296"/>
            <a:ext cx="1432450" cy="876891"/>
          </a:xfrm>
          <a:prstGeom prst="rect">
            <a:avLst/>
          </a:prstGeom>
        </p:spPr>
      </p:pic>
      <p:sp>
        <p:nvSpPr>
          <p:cNvPr id="15" name="Slide Number Placeholder 14"/>
          <p:cNvSpPr>
            <a:spLocks noGrp="1"/>
          </p:cNvSpPr>
          <p:nvPr>
            <p:ph type="sldNum" sz="quarter" idx="4"/>
          </p:nvPr>
        </p:nvSpPr>
        <p:spPr/>
        <p:txBody>
          <a:bodyPr/>
          <a:lstStyle/>
          <a:p>
            <a:fld id="{83EB0FA4-9B1C-4D6B-AF0A-97437B69127A}" type="slidenum">
              <a:rPr lang="en-GB" smtClean="0"/>
              <a:pPr/>
              <a:t>30</a:t>
            </a:fld>
            <a:r>
              <a:rPr lang="en-GB"/>
              <a:t>     |</a:t>
            </a:r>
            <a:endParaRPr lang="en-GB" dirty="0"/>
          </a:p>
        </p:txBody>
      </p:sp>
      <p:sp>
        <p:nvSpPr>
          <p:cNvPr id="16" name="Text Placeholder 10">
            <a:extLst>
              <a:ext uri="{FF2B5EF4-FFF2-40B4-BE49-F238E27FC236}">
                <a16:creationId xmlns:a16="http://schemas.microsoft.com/office/drawing/2014/main" id="{248B9491-BAEF-4DF2-A110-844D563BB8E0}"/>
              </a:ext>
            </a:extLst>
          </p:cNvPr>
          <p:cNvSpPr txBox="1">
            <a:spLocks/>
          </p:cNvSpPr>
          <p:nvPr/>
        </p:nvSpPr>
        <p:spPr>
          <a:xfrm>
            <a:off x="882914" y="1834440"/>
            <a:ext cx="6311372" cy="47324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200" b="1"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solidFill>
                  <a:schemeClr val="bg1"/>
                </a:solidFill>
              </a:rPr>
              <a:t>Thank you!</a:t>
            </a:r>
            <a:endParaRPr lang="en-US" sz="2800" b="1" dirty="0">
              <a:solidFill>
                <a:schemeClr val="bg1"/>
              </a:solidFill>
              <a:latin typeface="+mn-lt"/>
            </a:endParaRPr>
          </a:p>
        </p:txBody>
      </p:sp>
      <p:sp>
        <p:nvSpPr>
          <p:cNvPr id="17" name="Text Placeholder 6">
            <a:extLst>
              <a:ext uri="{FF2B5EF4-FFF2-40B4-BE49-F238E27FC236}">
                <a16:creationId xmlns:a16="http://schemas.microsoft.com/office/drawing/2014/main" id="{04BB07DE-AF5D-420E-975A-F9F05C76E249}"/>
              </a:ext>
            </a:extLst>
          </p:cNvPr>
          <p:cNvSpPr txBox="1">
            <a:spLocks/>
          </p:cNvSpPr>
          <p:nvPr/>
        </p:nvSpPr>
        <p:spPr>
          <a:xfrm>
            <a:off x="892439" y="2412184"/>
            <a:ext cx="5003270" cy="1353548"/>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defRPr/>
            </a:pPr>
            <a:r>
              <a:rPr lang="en-US" sz="1800" dirty="0">
                <a:solidFill>
                  <a:schemeClr val="bg1"/>
                </a:solidFill>
              </a:rPr>
              <a:t>Any questions?</a:t>
            </a:r>
            <a:br>
              <a:rPr lang="en-US" sz="1800" dirty="0">
                <a:solidFill>
                  <a:schemeClr val="bg1"/>
                </a:solidFill>
              </a:rPr>
            </a:br>
            <a:endParaRPr lang="en-US" sz="1800" dirty="0">
              <a:solidFill>
                <a:schemeClr val="bg1"/>
              </a:solidFill>
            </a:endParaRPr>
          </a:p>
          <a:p>
            <a:pPr lvl="0">
              <a:defRPr/>
            </a:pPr>
            <a:r>
              <a:rPr lang="en-US" sz="1800" dirty="0">
                <a:solidFill>
                  <a:schemeClr val="bg1"/>
                </a:solidFill>
              </a:rPr>
              <a:t>How do you do it? Do you use dashboards? What are your main challenges?</a:t>
            </a:r>
            <a:endParaRPr lang="en-GB" sz="1800" dirty="0">
              <a:solidFill>
                <a:schemeClr val="bg1"/>
              </a:solidFill>
              <a:latin typeface="+mn-lt"/>
            </a:endParaRPr>
          </a:p>
        </p:txBody>
      </p:sp>
      <p:sp>
        <p:nvSpPr>
          <p:cNvPr id="21" name="Text Placeholder 6">
            <a:extLst>
              <a:ext uri="{FF2B5EF4-FFF2-40B4-BE49-F238E27FC236}">
                <a16:creationId xmlns:a16="http://schemas.microsoft.com/office/drawing/2014/main" id="{206FAE39-996D-4C8D-8C24-EB312103DCE9}"/>
              </a:ext>
            </a:extLst>
          </p:cNvPr>
          <p:cNvSpPr txBox="1">
            <a:spLocks/>
          </p:cNvSpPr>
          <p:nvPr/>
        </p:nvSpPr>
        <p:spPr>
          <a:xfrm>
            <a:off x="998895" y="4730878"/>
            <a:ext cx="3563580" cy="428319"/>
          </a:xfrm>
          <a:prstGeom prst="rect">
            <a:avLst/>
          </a:prstGeom>
        </p:spPr>
        <p:txBody>
          <a:bodyPr/>
          <a:lstStyle>
            <a:lvl1pPr marL="0" indent="0" algn="l" defTabSz="914400" rtl="0" eaLnBrk="1" latinLnBrk="0" hangingPunct="1">
              <a:lnSpc>
                <a:spcPct val="90000"/>
              </a:lnSpc>
              <a:spcBef>
                <a:spcPts val="1000"/>
              </a:spcBef>
              <a:buFont typeface="Arial" panose="020B0604020202020204" pitchFamily="34" charset="0"/>
              <a:buNone/>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dirty="0">
                <a:solidFill>
                  <a:schemeClr val="bg1"/>
                </a:solidFill>
                <a:hlinkClick r:id="rId6">
                  <a:extLst>
                    <a:ext uri="{A12FA001-AC4F-418D-AE19-62706E023703}">
                      <ahyp:hlinkClr xmlns:ahyp="http://schemas.microsoft.com/office/drawing/2018/hyperlinkcolor" val="tx"/>
                    </a:ext>
                  </a:extLst>
                </a:hlinkClick>
              </a:rPr>
              <a:t>l</a:t>
            </a:r>
            <a:r>
              <a:rPr lang="en-US" sz="1600" b="0" dirty="0">
                <a:solidFill>
                  <a:schemeClr val="bg1"/>
                </a:solidFill>
                <a:hlinkClick r:id="rId6">
                  <a:extLst>
                    <a:ext uri="{A12FA001-AC4F-418D-AE19-62706E023703}">
                      <ahyp:hlinkClr xmlns:ahyp="http://schemas.microsoft.com/office/drawing/2018/hyperlinkcolor" val="tx"/>
                    </a:ext>
                  </a:extLst>
                </a:hlinkClick>
              </a:rPr>
              <a:t>eonardo.marino@geant.org</a:t>
            </a:r>
            <a:endParaRPr lang="en-GB" sz="1600" b="0" dirty="0">
              <a:solidFill>
                <a:schemeClr val="bg1"/>
              </a:solidFill>
              <a:latin typeface="+mn-lt"/>
            </a:endParaRPr>
          </a:p>
        </p:txBody>
      </p:sp>
    </p:spTree>
    <p:extLst>
      <p:ext uri="{BB962C8B-B14F-4D97-AF65-F5344CB8AC3E}">
        <p14:creationId xmlns:p14="http://schemas.microsoft.com/office/powerpoint/2010/main" val="286228137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4</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0"/>
            <a:ext cx="10314723" cy="992139"/>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2900" dirty="0"/>
              <a:t>But isn’t this presentation for techies? Isn’t it hard to set up a dashboard? Do I need to know how to code?</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904237" y="3173455"/>
            <a:ext cx="9524739" cy="208004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You don’t need great technical knowledge or coding skills. Of course knowing how to code helps, but with just a few tricks you can already build amazing dashboards, that will help you set the course of your digital strategy.</a:t>
            </a:r>
            <a:br>
              <a:rPr lang="en-GB" sz="1400" b="0" dirty="0"/>
            </a:br>
            <a:endParaRPr lang="en-GB" sz="1400" b="0" dirty="0"/>
          </a:p>
          <a:p>
            <a:pPr marL="0" indent="0">
              <a:buNone/>
            </a:pPr>
            <a:endParaRPr lang="en-GB" sz="1400" b="0" dirty="0"/>
          </a:p>
          <a:p>
            <a:pPr marL="0" indent="0">
              <a:buNone/>
            </a:pPr>
            <a:r>
              <a:rPr lang="en-GB" sz="1400" dirty="0"/>
              <a:t>What you will need:</a:t>
            </a:r>
            <a:br>
              <a:rPr lang="en-GB" sz="1400" b="0" dirty="0"/>
            </a:br>
            <a:endParaRPr lang="en-GB" sz="1400" b="0" dirty="0"/>
          </a:p>
          <a:p>
            <a:pPr marL="285750" indent="-285750">
              <a:buFont typeface="Arial" panose="020B0604020202020204" pitchFamily="34" charset="0"/>
              <a:buChar char="•"/>
            </a:pPr>
            <a:r>
              <a:rPr lang="en-GB" sz="1400" b="0" dirty="0"/>
              <a:t>General Data visualisation skills</a:t>
            </a:r>
          </a:p>
          <a:p>
            <a:pPr marL="285750" indent="-285750">
              <a:buFont typeface="Arial" panose="020B0604020202020204" pitchFamily="34" charset="0"/>
              <a:buChar char="•"/>
            </a:pPr>
            <a:r>
              <a:rPr lang="en-GB" sz="1400" b="0" dirty="0"/>
              <a:t>Curiosity and time</a:t>
            </a:r>
          </a:p>
          <a:p>
            <a:pPr marL="285750" indent="-285750">
              <a:buFont typeface="Arial" panose="020B0604020202020204" pitchFamily="34" charset="0"/>
              <a:buChar char="•"/>
            </a:pPr>
            <a:r>
              <a:rPr lang="en-GB" sz="1400" b="0" dirty="0"/>
              <a:t>Basic excel/sheets knowledge (might help)</a:t>
            </a:r>
          </a:p>
          <a:p>
            <a:pPr marL="285750" indent="-285750">
              <a:buFont typeface="Arial" panose="020B0604020202020204" pitchFamily="34" charset="0"/>
              <a:buChar char="•"/>
            </a:pPr>
            <a:r>
              <a:rPr lang="en-GB" sz="1400" b="0" dirty="0"/>
              <a:t>Synthesis skills</a:t>
            </a:r>
          </a:p>
        </p:txBody>
      </p:sp>
      <p:sp>
        <p:nvSpPr>
          <p:cNvPr id="6" name="Title 37">
            <a:extLst>
              <a:ext uri="{FF2B5EF4-FFF2-40B4-BE49-F238E27FC236}">
                <a16:creationId xmlns:a16="http://schemas.microsoft.com/office/drawing/2014/main" id="{0A72C9B4-A62D-4575-9A9C-D31975DE82C3}"/>
              </a:ext>
            </a:extLst>
          </p:cNvPr>
          <p:cNvSpPr txBox="1">
            <a:spLocks/>
          </p:cNvSpPr>
          <p:nvPr/>
        </p:nvSpPr>
        <p:spPr>
          <a:xfrm>
            <a:off x="686654" y="1762293"/>
            <a:ext cx="1696502" cy="1018516"/>
          </a:xfrm>
          <a:prstGeom prst="rect">
            <a:avLst/>
          </a:prstGeom>
        </p:spPr>
        <p:txBody>
          <a:bodyPr vert="horz" lIns="91440" tIns="45720" rIns="91440" bIns="45720" rtlCol="0" anchor="b">
            <a:normAutofit fontScale="9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7200" dirty="0"/>
              <a:t>NO</a:t>
            </a:r>
            <a:r>
              <a:rPr lang="en-GB" sz="6000" dirty="0"/>
              <a:t>*</a:t>
            </a:r>
            <a:endParaRPr lang="en-GB" sz="7200" dirty="0"/>
          </a:p>
        </p:txBody>
      </p:sp>
      <p:sp>
        <p:nvSpPr>
          <p:cNvPr id="7" name="Title 37">
            <a:extLst>
              <a:ext uri="{FF2B5EF4-FFF2-40B4-BE49-F238E27FC236}">
                <a16:creationId xmlns:a16="http://schemas.microsoft.com/office/drawing/2014/main" id="{BD3F85CC-F826-4F6E-9887-338E48CF5401}"/>
              </a:ext>
            </a:extLst>
          </p:cNvPr>
          <p:cNvSpPr txBox="1">
            <a:spLocks/>
          </p:cNvSpPr>
          <p:nvPr/>
        </p:nvSpPr>
        <p:spPr>
          <a:xfrm>
            <a:off x="2534656" y="2077614"/>
            <a:ext cx="7894320" cy="543687"/>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marL="0" indent="0">
              <a:buNone/>
            </a:pPr>
            <a:r>
              <a:rPr lang="en-GB" sz="1200" b="0" dirty="0"/>
              <a:t>*At least not if you use simple online tools for dashboard and reporting, as we will see for Google Data Studio. </a:t>
            </a:r>
          </a:p>
        </p:txBody>
      </p:sp>
      <p:cxnSp>
        <p:nvCxnSpPr>
          <p:cNvPr id="3" name="Straight Connector 2">
            <a:extLst>
              <a:ext uri="{FF2B5EF4-FFF2-40B4-BE49-F238E27FC236}">
                <a16:creationId xmlns:a16="http://schemas.microsoft.com/office/drawing/2014/main" id="{D2515101-1D86-44E9-A75C-4C63FA08A78D}"/>
              </a:ext>
            </a:extLst>
          </p:cNvPr>
          <p:cNvCxnSpPr/>
          <p:nvPr/>
        </p:nvCxnSpPr>
        <p:spPr>
          <a:xfrm>
            <a:off x="752475" y="2706200"/>
            <a:ext cx="9676501" cy="0"/>
          </a:xfrm>
          <a:prstGeom prst="line">
            <a:avLst/>
          </a:prstGeom>
          <a:ln w="12700">
            <a:solidFill>
              <a:srgbClr val="003F5F"/>
            </a:solidFill>
          </a:ln>
        </p:spPr>
        <p:style>
          <a:lnRef idx="1">
            <a:schemeClr val="accent1"/>
          </a:lnRef>
          <a:fillRef idx="0">
            <a:schemeClr val="accent1"/>
          </a:fillRef>
          <a:effectRef idx="0">
            <a:schemeClr val="accent1"/>
          </a:effectRef>
          <a:fontRef idx="minor">
            <a:schemeClr val="tx1"/>
          </a:fontRef>
        </p:style>
      </p:cxnSp>
      <p:sp>
        <p:nvSpPr>
          <p:cNvPr id="12" name="Title 37">
            <a:extLst>
              <a:ext uri="{FF2B5EF4-FFF2-40B4-BE49-F238E27FC236}">
                <a16:creationId xmlns:a16="http://schemas.microsoft.com/office/drawing/2014/main" id="{2E08A763-07CE-4FCE-9FF2-921E3B6CBD64}"/>
              </a:ext>
            </a:extLst>
          </p:cNvPr>
          <p:cNvSpPr txBox="1">
            <a:spLocks/>
          </p:cNvSpPr>
          <p:nvPr/>
        </p:nvSpPr>
        <p:spPr>
          <a:xfrm>
            <a:off x="904237" y="5547490"/>
            <a:ext cx="9401813" cy="45677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pPr marL="0" indent="0">
              <a:buNone/>
            </a:pPr>
            <a:r>
              <a:rPr lang="en-GB" sz="1400" dirty="0"/>
              <a:t>This crash course might seem complex, but it’s all about keeping it simple. </a:t>
            </a:r>
          </a:p>
        </p:txBody>
      </p:sp>
    </p:spTree>
    <p:extLst>
      <p:ext uri="{BB962C8B-B14F-4D97-AF65-F5344CB8AC3E}">
        <p14:creationId xmlns:p14="http://schemas.microsoft.com/office/powerpoint/2010/main" val="13410035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P spid="1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5</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GÉANT dashboards - Essentials</a:t>
            </a:r>
          </a:p>
        </p:txBody>
      </p:sp>
      <p:pic>
        <p:nvPicPr>
          <p:cNvPr id="10" name="Picture 9">
            <a:extLst>
              <a:ext uri="{FF2B5EF4-FFF2-40B4-BE49-F238E27FC236}">
                <a16:creationId xmlns:a16="http://schemas.microsoft.com/office/drawing/2014/main" id="{BF9352A5-68E7-4291-A4DC-B03E7D43C033}"/>
              </a:ext>
            </a:extLst>
          </p:cNvPr>
          <p:cNvPicPr>
            <a:picLocks noChangeAspect="1"/>
          </p:cNvPicPr>
          <p:nvPr/>
        </p:nvPicPr>
        <p:blipFill>
          <a:blip r:embed="rId3"/>
          <a:stretch>
            <a:fillRect/>
          </a:stretch>
        </p:blipFill>
        <p:spPr>
          <a:xfrm>
            <a:off x="7491767" y="1753997"/>
            <a:ext cx="3354606" cy="2951321"/>
          </a:xfrm>
          <a:prstGeom prst="rect">
            <a:avLst/>
          </a:prstGeom>
          <a:ln>
            <a:noFill/>
          </a:ln>
          <a:effectLst>
            <a:outerShdw blurRad="292100" dist="139700" dir="2700000" sx="94000" sy="94000" algn="tl" rotWithShape="0">
              <a:srgbClr val="333333">
                <a:alpha val="25000"/>
              </a:srgbClr>
            </a:outerShdw>
          </a:effectLst>
        </p:spPr>
      </p:pic>
      <p:pic>
        <p:nvPicPr>
          <p:cNvPr id="9" name="Picture 8">
            <a:extLst>
              <a:ext uri="{FF2B5EF4-FFF2-40B4-BE49-F238E27FC236}">
                <a16:creationId xmlns:a16="http://schemas.microsoft.com/office/drawing/2014/main" id="{3C6FCCBB-36B8-4777-951B-4BFE9812D45E}"/>
              </a:ext>
            </a:extLst>
          </p:cNvPr>
          <p:cNvPicPr>
            <a:picLocks noChangeAspect="1"/>
          </p:cNvPicPr>
          <p:nvPr/>
        </p:nvPicPr>
        <p:blipFill>
          <a:blip r:embed="rId4"/>
          <a:stretch>
            <a:fillRect/>
          </a:stretch>
        </p:blipFill>
        <p:spPr>
          <a:xfrm>
            <a:off x="4122247" y="1753997"/>
            <a:ext cx="3174330" cy="3197499"/>
          </a:xfrm>
          <a:prstGeom prst="rect">
            <a:avLst/>
          </a:prstGeom>
          <a:ln>
            <a:noFill/>
          </a:ln>
          <a:effectLst>
            <a:outerShdw blurRad="292100" dist="139700" dir="2700000" sx="94000" sy="94000" algn="tl" rotWithShape="0">
              <a:srgbClr val="333333">
                <a:alpha val="25000"/>
              </a:srgbClr>
            </a:outerShdw>
          </a:effectLst>
        </p:spPr>
      </p:pic>
      <p:grpSp>
        <p:nvGrpSpPr>
          <p:cNvPr id="11" name="Group 10">
            <a:extLst>
              <a:ext uri="{FF2B5EF4-FFF2-40B4-BE49-F238E27FC236}">
                <a16:creationId xmlns:a16="http://schemas.microsoft.com/office/drawing/2014/main" id="{00F2E247-D672-4FAC-AF87-0A6A45878762}"/>
              </a:ext>
            </a:extLst>
          </p:cNvPr>
          <p:cNvGrpSpPr/>
          <p:nvPr/>
        </p:nvGrpSpPr>
        <p:grpSpPr>
          <a:xfrm>
            <a:off x="572483" y="1753997"/>
            <a:ext cx="3354574" cy="2527599"/>
            <a:chOff x="572483" y="1753997"/>
            <a:chExt cx="3354574" cy="2527599"/>
          </a:xfrm>
        </p:grpSpPr>
        <p:pic>
          <p:nvPicPr>
            <p:cNvPr id="5" name="Picture 4">
              <a:extLst>
                <a:ext uri="{FF2B5EF4-FFF2-40B4-BE49-F238E27FC236}">
                  <a16:creationId xmlns:a16="http://schemas.microsoft.com/office/drawing/2014/main" id="{7710D5B9-F1AA-459E-9B92-07C287615E64}"/>
                </a:ext>
              </a:extLst>
            </p:cNvPr>
            <p:cNvPicPr>
              <a:picLocks noChangeAspect="1"/>
            </p:cNvPicPr>
            <p:nvPr/>
          </p:nvPicPr>
          <p:blipFill rotWithShape="1">
            <a:blip r:embed="rId5"/>
            <a:srcRect l="937" t="930" r="1309" b="3234"/>
            <a:stretch/>
          </p:blipFill>
          <p:spPr>
            <a:xfrm>
              <a:off x="572483" y="1753997"/>
              <a:ext cx="3354574" cy="2527599"/>
            </a:xfrm>
            <a:prstGeom prst="rect">
              <a:avLst/>
            </a:prstGeom>
            <a:ln>
              <a:noFill/>
            </a:ln>
            <a:effectLst>
              <a:outerShdw blurRad="292100" dist="139700" dir="2700000" sx="94000" sy="94000" algn="tl" rotWithShape="0">
                <a:srgbClr val="333333">
                  <a:alpha val="25000"/>
                </a:srgbClr>
              </a:outerShdw>
            </a:effectLst>
          </p:spPr>
        </p:pic>
        <p:pic>
          <p:nvPicPr>
            <p:cNvPr id="3" name="Picture 2">
              <a:extLst>
                <a:ext uri="{FF2B5EF4-FFF2-40B4-BE49-F238E27FC236}">
                  <a16:creationId xmlns:a16="http://schemas.microsoft.com/office/drawing/2014/main" id="{9CC224DE-6A83-48F2-84B8-F0D1B58C058B}"/>
                </a:ext>
              </a:extLst>
            </p:cNvPr>
            <p:cNvPicPr>
              <a:picLocks noChangeAspect="1"/>
            </p:cNvPicPr>
            <p:nvPr/>
          </p:nvPicPr>
          <p:blipFill>
            <a:blip r:embed="rId6"/>
            <a:stretch>
              <a:fillRect/>
            </a:stretch>
          </p:blipFill>
          <p:spPr>
            <a:xfrm>
              <a:off x="2967881" y="3751832"/>
              <a:ext cx="861913" cy="473115"/>
            </a:xfrm>
            <a:prstGeom prst="rect">
              <a:avLst/>
            </a:prstGeom>
          </p:spPr>
        </p:pic>
      </p:grpSp>
      <p:sp>
        <p:nvSpPr>
          <p:cNvPr id="13" name="Title 37">
            <a:extLst>
              <a:ext uri="{FF2B5EF4-FFF2-40B4-BE49-F238E27FC236}">
                <a16:creationId xmlns:a16="http://schemas.microsoft.com/office/drawing/2014/main" id="{1989C4F3-E562-416F-B02D-EE4AEDDD9DCC}"/>
              </a:ext>
            </a:extLst>
          </p:cNvPr>
          <p:cNvSpPr txBox="1">
            <a:spLocks/>
          </p:cNvSpPr>
          <p:nvPr/>
        </p:nvSpPr>
        <p:spPr>
          <a:xfrm>
            <a:off x="572483" y="4375806"/>
            <a:ext cx="2988316"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100" b="0" dirty="0"/>
              <a:t>Simple style based on previous reports.</a:t>
            </a:r>
          </a:p>
        </p:txBody>
      </p:sp>
      <p:sp>
        <p:nvSpPr>
          <p:cNvPr id="14" name="Title 37">
            <a:extLst>
              <a:ext uri="{FF2B5EF4-FFF2-40B4-BE49-F238E27FC236}">
                <a16:creationId xmlns:a16="http://schemas.microsoft.com/office/drawing/2014/main" id="{BAFC4F9E-A10C-429B-A136-5A497D178BC5}"/>
              </a:ext>
            </a:extLst>
          </p:cNvPr>
          <p:cNvSpPr txBox="1">
            <a:spLocks/>
          </p:cNvSpPr>
          <p:nvPr/>
        </p:nvSpPr>
        <p:spPr>
          <a:xfrm>
            <a:off x="4122247" y="5020076"/>
            <a:ext cx="2988316"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100" b="0" dirty="0"/>
              <a:t>Showing proper data visualisation, in a few essential charts.  </a:t>
            </a:r>
          </a:p>
        </p:txBody>
      </p:sp>
      <p:sp>
        <p:nvSpPr>
          <p:cNvPr id="15" name="Title 37">
            <a:extLst>
              <a:ext uri="{FF2B5EF4-FFF2-40B4-BE49-F238E27FC236}">
                <a16:creationId xmlns:a16="http://schemas.microsoft.com/office/drawing/2014/main" id="{2AD8564C-DA7B-408C-ADF1-E91004D0534E}"/>
              </a:ext>
            </a:extLst>
          </p:cNvPr>
          <p:cNvSpPr txBox="1">
            <a:spLocks/>
          </p:cNvSpPr>
          <p:nvPr/>
        </p:nvSpPr>
        <p:spPr>
          <a:xfrm>
            <a:off x="7491767" y="4736041"/>
            <a:ext cx="3354606" cy="4309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100" b="0" dirty="0"/>
              <a:t>Simplified further, based on project branding.</a:t>
            </a:r>
          </a:p>
          <a:p>
            <a:r>
              <a:rPr lang="en-GB" sz="600" b="0" dirty="0"/>
              <a:t>* Stats related to the EaPConnect website in this dashboard only relate to a very limited period.</a:t>
            </a:r>
            <a:r>
              <a:rPr lang="en-GB" sz="1100" b="0" dirty="0"/>
              <a:t> </a:t>
            </a:r>
          </a:p>
        </p:txBody>
      </p:sp>
    </p:spTree>
    <p:extLst>
      <p:ext uri="{BB962C8B-B14F-4D97-AF65-F5344CB8AC3E}">
        <p14:creationId xmlns:p14="http://schemas.microsoft.com/office/powerpoint/2010/main" val="16042058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6</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GÉANT dashboards – In depth</a:t>
            </a:r>
          </a:p>
        </p:txBody>
      </p:sp>
      <p:pic>
        <p:nvPicPr>
          <p:cNvPr id="6" name="Picture 5">
            <a:extLst>
              <a:ext uri="{FF2B5EF4-FFF2-40B4-BE49-F238E27FC236}">
                <a16:creationId xmlns:a16="http://schemas.microsoft.com/office/drawing/2014/main" id="{99006344-D707-4624-9DF1-EEE814EE2D5A}"/>
              </a:ext>
            </a:extLst>
          </p:cNvPr>
          <p:cNvPicPr>
            <a:picLocks noChangeAspect="1"/>
          </p:cNvPicPr>
          <p:nvPr/>
        </p:nvPicPr>
        <p:blipFill>
          <a:blip r:embed="rId3"/>
          <a:stretch>
            <a:fillRect/>
          </a:stretch>
        </p:blipFill>
        <p:spPr>
          <a:xfrm>
            <a:off x="5399698" y="1049925"/>
            <a:ext cx="4462759" cy="5233155"/>
          </a:xfrm>
          <a:prstGeom prst="rect">
            <a:avLst/>
          </a:prstGeom>
          <a:ln>
            <a:noFill/>
          </a:ln>
          <a:effectLst>
            <a:outerShdw blurRad="292100" dist="139700" dir="2700000" sx="94000" sy="94000" algn="tl" rotWithShape="0">
              <a:srgbClr val="333333">
                <a:alpha val="25000"/>
              </a:srgbClr>
            </a:outerShdw>
          </a:effectLst>
        </p:spPr>
      </p:pic>
      <p:pic>
        <p:nvPicPr>
          <p:cNvPr id="7" name="Picture 6">
            <a:extLst>
              <a:ext uri="{FF2B5EF4-FFF2-40B4-BE49-F238E27FC236}">
                <a16:creationId xmlns:a16="http://schemas.microsoft.com/office/drawing/2014/main" id="{B2FC952F-B24B-4047-BA26-C8B733A15A59}"/>
              </a:ext>
            </a:extLst>
          </p:cNvPr>
          <p:cNvPicPr>
            <a:picLocks noChangeAspect="1"/>
          </p:cNvPicPr>
          <p:nvPr/>
        </p:nvPicPr>
        <p:blipFill rotWithShape="1">
          <a:blip r:embed="rId4"/>
          <a:srcRect b="14521"/>
          <a:stretch/>
        </p:blipFill>
        <p:spPr>
          <a:xfrm>
            <a:off x="683063" y="1049925"/>
            <a:ext cx="4557813" cy="5661735"/>
          </a:xfrm>
          <a:prstGeom prst="rect">
            <a:avLst/>
          </a:prstGeom>
          <a:ln>
            <a:noFill/>
          </a:ln>
          <a:effectLst>
            <a:outerShdw blurRad="292100" dist="139700" dir="2700000" sx="94000" sy="94000" algn="tl" rotWithShape="0">
              <a:srgbClr val="333333">
                <a:alpha val="25000"/>
              </a:srgbClr>
            </a:outerShdw>
          </a:effectLst>
        </p:spPr>
      </p:pic>
      <p:sp>
        <p:nvSpPr>
          <p:cNvPr id="9" name="Title 37">
            <a:extLst>
              <a:ext uri="{FF2B5EF4-FFF2-40B4-BE49-F238E27FC236}">
                <a16:creationId xmlns:a16="http://schemas.microsoft.com/office/drawing/2014/main" id="{881172D5-F6F8-4418-BA08-952FCCA03A58}"/>
              </a:ext>
            </a:extLst>
          </p:cNvPr>
          <p:cNvSpPr txBox="1">
            <a:spLocks/>
          </p:cNvSpPr>
          <p:nvPr/>
        </p:nvSpPr>
        <p:spPr>
          <a:xfrm>
            <a:off x="10021279" y="1049925"/>
            <a:ext cx="1166033" cy="292771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100" b="0" dirty="0"/>
              <a:t>Most of the fields in these dashboards can also act as filters.</a:t>
            </a:r>
          </a:p>
        </p:txBody>
      </p:sp>
    </p:spTree>
    <p:extLst>
      <p:ext uri="{BB962C8B-B14F-4D97-AF65-F5344CB8AC3E}">
        <p14:creationId xmlns:p14="http://schemas.microsoft.com/office/powerpoint/2010/main" val="2109140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83EB0FA4-9B1C-4D6B-AF0A-97437B69127A}" type="slidenum">
              <a:rPr lang="en-GB" smtClean="0"/>
              <a:pPr/>
              <a:t>7</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Let’s start setting up your dashboards</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845182" y="1346456"/>
            <a:ext cx="4784093" cy="41494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600" dirty="0"/>
              <a:t>You got the general idea… Now let’s get practical!</a:t>
            </a:r>
          </a:p>
          <a:p>
            <a:endParaRPr lang="en-GB" sz="1400" b="0" dirty="0"/>
          </a:p>
          <a:p>
            <a:r>
              <a:rPr lang="en-GB" sz="1400" b="0" dirty="0"/>
              <a:t>As I said we will be using Google Data Studio (together with Google Analytics and Google sheets) to demonstrate today – but similar procedures apply also to other platforms.</a:t>
            </a:r>
            <a:br>
              <a:rPr lang="en-GB" sz="1400" b="0" dirty="0"/>
            </a:br>
            <a:br>
              <a:rPr lang="en-GB" sz="1400" b="0" dirty="0"/>
            </a:br>
            <a:br>
              <a:rPr lang="en-GB" sz="1400" b="0" dirty="0"/>
            </a:br>
            <a:endParaRPr lang="en-GB" sz="1400" b="0" dirty="0"/>
          </a:p>
          <a:p>
            <a:r>
              <a:rPr lang="en-GB" sz="1400" b="0" dirty="0"/>
              <a:t>In brief, we will see how to:</a:t>
            </a:r>
          </a:p>
          <a:p>
            <a:pPr marL="228600" indent="-228600">
              <a:spcAft>
                <a:spcPts val="600"/>
              </a:spcAft>
              <a:buFont typeface="+mj-lt"/>
              <a:buAutoNum type="arabicPeriod"/>
            </a:pPr>
            <a:endParaRPr lang="en-GB" sz="1400" b="0" dirty="0">
              <a:solidFill>
                <a:schemeClr val="accent1">
                  <a:lumMod val="50000"/>
                </a:schemeClr>
              </a:solidFill>
              <a:ea typeface="+mj-ea"/>
              <a:cs typeface="+mj-cs"/>
            </a:endParaRPr>
          </a:p>
          <a:p>
            <a:pPr marL="228600" indent="-228600">
              <a:spcAft>
                <a:spcPts val="600"/>
              </a:spcAft>
              <a:buFont typeface="+mj-lt"/>
              <a:buAutoNum type="arabicPeriod"/>
            </a:pPr>
            <a:r>
              <a:rPr lang="en-GB" sz="1400" b="0" dirty="0"/>
              <a:t>Collect the data</a:t>
            </a:r>
          </a:p>
          <a:p>
            <a:pPr marL="228600" indent="-228600">
              <a:spcAft>
                <a:spcPts val="600"/>
              </a:spcAft>
              <a:buFont typeface="+mj-lt"/>
              <a:buAutoNum type="arabicPeriod"/>
            </a:pPr>
            <a:r>
              <a:rPr lang="en-GB" sz="1400" b="0" dirty="0">
                <a:solidFill>
                  <a:schemeClr val="accent1">
                    <a:lumMod val="50000"/>
                  </a:schemeClr>
                </a:solidFill>
                <a:ea typeface="+mj-ea"/>
                <a:cs typeface="+mj-cs"/>
              </a:rPr>
              <a:t>Come up with a concept for your dashboard</a:t>
            </a:r>
          </a:p>
          <a:p>
            <a:pPr marL="228600" indent="-228600">
              <a:spcAft>
                <a:spcPts val="600"/>
              </a:spcAft>
              <a:buFont typeface="+mj-lt"/>
              <a:buAutoNum type="arabicPeriod"/>
            </a:pPr>
            <a:r>
              <a:rPr lang="en-GB" sz="1400" b="0" dirty="0"/>
              <a:t>Connect your data to the dashboard</a:t>
            </a:r>
          </a:p>
          <a:p>
            <a:pPr marL="228600" indent="-228600">
              <a:spcAft>
                <a:spcPts val="600"/>
              </a:spcAft>
              <a:buFont typeface="+mj-lt"/>
              <a:buAutoNum type="arabicPeriod"/>
            </a:pPr>
            <a:r>
              <a:rPr lang="en-GB" sz="1400" b="0" dirty="0"/>
              <a:t>Build and set up the dashboard based on your requirements</a:t>
            </a:r>
          </a:p>
          <a:p>
            <a:pPr marL="228600" indent="-228600">
              <a:spcAft>
                <a:spcPts val="600"/>
              </a:spcAft>
              <a:buFont typeface="+mj-lt"/>
              <a:buAutoNum type="arabicPeriod"/>
            </a:pPr>
            <a:r>
              <a:rPr lang="en-GB" sz="1400" b="0" dirty="0"/>
              <a:t>Visualise the data in a functional way</a:t>
            </a:r>
          </a:p>
          <a:p>
            <a:pPr marL="228600" indent="-228600">
              <a:spcAft>
                <a:spcPts val="600"/>
              </a:spcAft>
              <a:buFont typeface="+mj-lt"/>
              <a:buAutoNum type="arabicPeriod"/>
            </a:pPr>
            <a:r>
              <a:rPr lang="en-GB" sz="1400" b="0" dirty="0"/>
              <a:t>Share the reports and set up email automations</a:t>
            </a:r>
          </a:p>
        </p:txBody>
      </p:sp>
      <p:sp>
        <p:nvSpPr>
          <p:cNvPr id="7" name="Title 37">
            <a:extLst>
              <a:ext uri="{FF2B5EF4-FFF2-40B4-BE49-F238E27FC236}">
                <a16:creationId xmlns:a16="http://schemas.microsoft.com/office/drawing/2014/main" id="{BB872735-0CB5-40D8-8C6F-DC04F2E57655}"/>
              </a:ext>
            </a:extLst>
          </p:cNvPr>
          <p:cNvSpPr txBox="1">
            <a:spLocks/>
          </p:cNvSpPr>
          <p:nvPr/>
        </p:nvSpPr>
        <p:spPr>
          <a:xfrm>
            <a:off x="6930394" y="3695164"/>
            <a:ext cx="2547074" cy="369332"/>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800" dirty="0">
                <a:hlinkClick r:id="rId3"/>
              </a:rPr>
              <a:t>datastudio.google.com</a:t>
            </a:r>
            <a:endParaRPr lang="en-GB" sz="1800" dirty="0"/>
          </a:p>
        </p:txBody>
      </p:sp>
      <p:pic>
        <p:nvPicPr>
          <p:cNvPr id="9" name="Picture 8" descr="Logo, company name&#10;&#10;Description automatically generated">
            <a:extLst>
              <a:ext uri="{FF2B5EF4-FFF2-40B4-BE49-F238E27FC236}">
                <a16:creationId xmlns:a16="http://schemas.microsoft.com/office/drawing/2014/main" id="{2EE665D7-332B-40FB-86E6-A188F6E8C1C8}"/>
              </a:ext>
            </a:extLst>
          </p:cNvPr>
          <p:cNvPicPr>
            <a:picLocks noChangeAspect="1"/>
          </p:cNvPicPr>
          <p:nvPr/>
        </p:nvPicPr>
        <p:blipFill rotWithShape="1">
          <a:blip r:embed="rId4">
            <a:extLst>
              <a:ext uri="{28A0092B-C50C-407E-A947-70E740481C1C}">
                <a14:useLocalDpi xmlns:a14="http://schemas.microsoft.com/office/drawing/2010/main" val="0"/>
              </a:ext>
            </a:extLst>
          </a:blip>
          <a:srcRect b="23327"/>
          <a:stretch/>
        </p:blipFill>
        <p:spPr>
          <a:xfrm>
            <a:off x="6446483" y="1931901"/>
            <a:ext cx="3396745" cy="1464971"/>
          </a:xfrm>
          <a:prstGeom prst="rect">
            <a:avLst/>
          </a:prstGeom>
        </p:spPr>
      </p:pic>
    </p:spTree>
    <p:extLst>
      <p:ext uri="{BB962C8B-B14F-4D97-AF65-F5344CB8AC3E}">
        <p14:creationId xmlns:p14="http://schemas.microsoft.com/office/powerpoint/2010/main" val="3227682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045217C4-C598-4960-B851-E6FB1C691FD0}"/>
              </a:ext>
            </a:extLst>
          </p:cNvPr>
          <p:cNvSpPr/>
          <p:nvPr/>
        </p:nvSpPr>
        <p:spPr>
          <a:xfrm>
            <a:off x="845183" y="3575552"/>
            <a:ext cx="4796436" cy="2670720"/>
          </a:xfrm>
          <a:prstGeom prst="roundRect">
            <a:avLst>
              <a:gd name="adj" fmla="val 714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9" name="Picture 8" descr="Logo, company name&#10;&#10;Description automatically generated">
            <a:extLst>
              <a:ext uri="{FF2B5EF4-FFF2-40B4-BE49-F238E27FC236}">
                <a16:creationId xmlns:a16="http://schemas.microsoft.com/office/drawing/2014/main" id="{4D5DAD48-449C-4E51-9FB5-DCB2E985E7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70429" y="1166353"/>
            <a:ext cx="3420655" cy="1789265"/>
          </a:xfrm>
          <a:prstGeom prst="rect">
            <a:avLst/>
          </a:prstGeom>
        </p:spPr>
      </p:pic>
      <p:sp>
        <p:nvSpPr>
          <p:cNvPr id="4" name="Slide Number Placeholder 3"/>
          <p:cNvSpPr>
            <a:spLocks noGrp="1"/>
          </p:cNvSpPr>
          <p:nvPr>
            <p:ph type="sldNum" sz="quarter" idx="4"/>
          </p:nvPr>
        </p:nvSpPr>
        <p:spPr/>
        <p:txBody>
          <a:bodyPr/>
          <a:lstStyle/>
          <a:p>
            <a:fld id="{83EB0FA4-9B1C-4D6B-AF0A-97437B69127A}" type="slidenum">
              <a:rPr lang="en-GB" smtClean="0"/>
              <a:pPr/>
              <a:t>8</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Collecting data – Web analytics tools</a:t>
            </a:r>
          </a:p>
        </p:txBody>
      </p:sp>
      <p:sp>
        <p:nvSpPr>
          <p:cNvPr id="7" name="Title 37">
            <a:extLst>
              <a:ext uri="{FF2B5EF4-FFF2-40B4-BE49-F238E27FC236}">
                <a16:creationId xmlns:a16="http://schemas.microsoft.com/office/drawing/2014/main" id="{27651630-F477-41F0-948D-0B2FAEF9F6BE}"/>
              </a:ext>
            </a:extLst>
          </p:cNvPr>
          <p:cNvSpPr txBox="1">
            <a:spLocks/>
          </p:cNvSpPr>
          <p:nvPr/>
        </p:nvSpPr>
        <p:spPr>
          <a:xfrm>
            <a:off x="845182" y="1346455"/>
            <a:ext cx="4618358" cy="182436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First things first… To be able to visualise your data you will first need to track and measure your data, by using some web analytics tools.</a:t>
            </a:r>
          </a:p>
          <a:p>
            <a:endParaRPr lang="en-GB" sz="1400" b="0" dirty="0"/>
          </a:p>
          <a:p>
            <a:r>
              <a:rPr lang="en-GB" sz="1400" b="0" dirty="0"/>
              <a:t>For the sake of simplicity today we will mainly look at Google Analytics (and at its recent update GA4).</a:t>
            </a:r>
          </a:p>
          <a:p>
            <a:endParaRPr lang="en-GB" sz="1400" b="0" dirty="0"/>
          </a:p>
          <a:p>
            <a:r>
              <a:rPr lang="en-GB" sz="1400" b="0" dirty="0"/>
              <a:t>Other popular (paid) options include Matomo, </a:t>
            </a:r>
            <a:r>
              <a:rPr lang="en-GB" sz="1400" b="0" dirty="0" err="1"/>
              <a:t>Clicky</a:t>
            </a:r>
            <a:r>
              <a:rPr lang="en-GB" sz="1400" b="0" dirty="0"/>
              <a:t>, Adobe Analytics and Fathom.</a:t>
            </a:r>
          </a:p>
        </p:txBody>
      </p:sp>
      <p:pic>
        <p:nvPicPr>
          <p:cNvPr id="3" name="Picture 2" descr="Logo&#10;&#10;Description automatically generated">
            <a:extLst>
              <a:ext uri="{FF2B5EF4-FFF2-40B4-BE49-F238E27FC236}">
                <a16:creationId xmlns:a16="http://schemas.microsoft.com/office/drawing/2014/main" id="{36DAF35A-1934-421E-A976-DBFA9516155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266422" y="1432664"/>
            <a:ext cx="2154246" cy="1256644"/>
          </a:xfrm>
          <a:prstGeom prst="rect">
            <a:avLst/>
          </a:prstGeom>
        </p:spPr>
      </p:pic>
      <p:sp>
        <p:nvSpPr>
          <p:cNvPr id="10" name="Rectangle: Rounded Corners 9">
            <a:extLst>
              <a:ext uri="{FF2B5EF4-FFF2-40B4-BE49-F238E27FC236}">
                <a16:creationId xmlns:a16="http://schemas.microsoft.com/office/drawing/2014/main" id="{D5E7154F-DE87-4746-8773-A829D6066619}"/>
              </a:ext>
            </a:extLst>
          </p:cNvPr>
          <p:cNvSpPr/>
          <p:nvPr/>
        </p:nvSpPr>
        <p:spPr>
          <a:xfrm>
            <a:off x="6266422" y="1571081"/>
            <a:ext cx="4569181" cy="1030186"/>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9" name="Group 18">
            <a:extLst>
              <a:ext uri="{FF2B5EF4-FFF2-40B4-BE49-F238E27FC236}">
                <a16:creationId xmlns:a16="http://schemas.microsoft.com/office/drawing/2014/main" id="{AAE57ACE-1257-4EE2-A2C9-A73FE4AD1ECF}"/>
              </a:ext>
            </a:extLst>
          </p:cNvPr>
          <p:cNvGrpSpPr/>
          <p:nvPr/>
        </p:nvGrpSpPr>
        <p:grpSpPr>
          <a:xfrm>
            <a:off x="6945621" y="2689308"/>
            <a:ext cx="3209396" cy="1789003"/>
            <a:chOff x="6248929" y="2473783"/>
            <a:chExt cx="3209396" cy="1789003"/>
          </a:xfrm>
        </p:grpSpPr>
        <p:pic>
          <p:nvPicPr>
            <p:cNvPr id="13" name="Picture 12" descr="Logo, company name&#10;&#10;Description automatically generated">
              <a:extLst>
                <a:ext uri="{FF2B5EF4-FFF2-40B4-BE49-F238E27FC236}">
                  <a16:creationId xmlns:a16="http://schemas.microsoft.com/office/drawing/2014/main" id="{43DCB0E3-83C0-4603-B2FC-9BF0924AE07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08745" y="2534798"/>
              <a:ext cx="926250" cy="926250"/>
            </a:xfrm>
            <a:prstGeom prst="rect">
              <a:avLst/>
            </a:prstGeom>
          </p:spPr>
        </p:pic>
        <p:sp>
          <p:nvSpPr>
            <p:cNvPr id="12" name="Rectangle: Rounded Corners 11">
              <a:extLst>
                <a:ext uri="{FF2B5EF4-FFF2-40B4-BE49-F238E27FC236}">
                  <a16:creationId xmlns:a16="http://schemas.microsoft.com/office/drawing/2014/main" id="{84B9E216-7AB3-4E19-A227-1ECCE221ED1A}"/>
                </a:ext>
              </a:extLst>
            </p:cNvPr>
            <p:cNvSpPr/>
            <p:nvPr/>
          </p:nvSpPr>
          <p:spPr>
            <a:xfrm>
              <a:off x="6248929" y="2515059"/>
              <a:ext cx="3209396" cy="174772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4" name="Picture 13" descr="A picture containing text, clipart&#10;&#10;Description automatically generated">
              <a:extLst>
                <a:ext uri="{FF2B5EF4-FFF2-40B4-BE49-F238E27FC236}">
                  <a16:creationId xmlns:a16="http://schemas.microsoft.com/office/drawing/2014/main" id="{DCCD4E6C-4FFE-486A-8536-2512285FAD5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95497" y="3536405"/>
              <a:ext cx="1158130" cy="483220"/>
            </a:xfrm>
            <a:prstGeom prst="rect">
              <a:avLst/>
            </a:prstGeom>
          </p:spPr>
        </p:pic>
        <p:pic>
          <p:nvPicPr>
            <p:cNvPr id="16" name="Picture 15" descr="A picture containing text, clipart&#10;&#10;Description automatically generated">
              <a:extLst>
                <a:ext uri="{FF2B5EF4-FFF2-40B4-BE49-F238E27FC236}">
                  <a16:creationId xmlns:a16="http://schemas.microsoft.com/office/drawing/2014/main" id="{4608C39D-5D5B-458E-AE55-F160240F6807}"/>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46554" y="3705940"/>
              <a:ext cx="1006571" cy="246100"/>
            </a:xfrm>
            <a:prstGeom prst="rect">
              <a:avLst/>
            </a:prstGeom>
          </p:spPr>
        </p:pic>
        <p:pic>
          <p:nvPicPr>
            <p:cNvPr id="18" name="Picture 17" descr="Logo&#10;&#10;Description automatically generated">
              <a:extLst>
                <a:ext uri="{FF2B5EF4-FFF2-40B4-BE49-F238E27FC236}">
                  <a16:creationId xmlns:a16="http://schemas.microsoft.com/office/drawing/2014/main" id="{14086AAD-6332-45B4-8616-8A7DC68D0C1D}"/>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506976" y="2473783"/>
              <a:ext cx="1497365" cy="1030187"/>
            </a:xfrm>
            <a:prstGeom prst="rect">
              <a:avLst/>
            </a:prstGeom>
          </p:spPr>
        </p:pic>
      </p:grpSp>
      <p:sp>
        <p:nvSpPr>
          <p:cNvPr id="15" name="Title 37">
            <a:extLst>
              <a:ext uri="{FF2B5EF4-FFF2-40B4-BE49-F238E27FC236}">
                <a16:creationId xmlns:a16="http://schemas.microsoft.com/office/drawing/2014/main" id="{913F6235-38BE-4E7C-A85F-DCC71839CA3D}"/>
              </a:ext>
            </a:extLst>
          </p:cNvPr>
          <p:cNvSpPr txBox="1">
            <a:spLocks/>
          </p:cNvSpPr>
          <p:nvPr/>
        </p:nvSpPr>
        <p:spPr>
          <a:xfrm>
            <a:off x="1054553" y="4005369"/>
            <a:ext cx="4408987" cy="2188680"/>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200" b="0" dirty="0"/>
              <a:t>If you are using Google Analytics, we suggest to start installing on your websites GA4 (Google Analytics 4) at least in parallel with the UA (Universal Analytics) tag.</a:t>
            </a:r>
          </a:p>
          <a:p>
            <a:endParaRPr lang="en-GB" sz="1200" b="0" dirty="0"/>
          </a:p>
          <a:p>
            <a:r>
              <a:rPr lang="en-GB" sz="1200" b="0" dirty="0"/>
              <a:t>Why? GA4 is event-based and as such it’s able to track any interaction as an event.</a:t>
            </a:r>
          </a:p>
          <a:p>
            <a:endParaRPr lang="en-GB" sz="1200" b="0" dirty="0"/>
          </a:p>
          <a:p>
            <a:r>
              <a:rPr lang="en-GB" sz="1200" b="0" dirty="0"/>
              <a:t>Also, Google recently announced that it will start discontinuing UA from July 2023.</a:t>
            </a:r>
          </a:p>
          <a:p>
            <a:endParaRPr lang="en-GB" sz="1200" b="0" dirty="0"/>
          </a:p>
          <a:p>
            <a:r>
              <a:rPr lang="en-GB" sz="1200" b="0" dirty="0"/>
              <a:t>Keep an eye on data retention: GA4 policy is set by standard on 2 months but it can be changed to a maximum of 14 months.</a:t>
            </a:r>
          </a:p>
        </p:txBody>
      </p:sp>
      <p:sp>
        <p:nvSpPr>
          <p:cNvPr id="23" name="Title 37">
            <a:extLst>
              <a:ext uri="{FF2B5EF4-FFF2-40B4-BE49-F238E27FC236}">
                <a16:creationId xmlns:a16="http://schemas.microsoft.com/office/drawing/2014/main" id="{BCDD8B2F-49FE-400E-B61F-8BCEE0E54B64}"/>
              </a:ext>
            </a:extLst>
          </p:cNvPr>
          <p:cNvSpPr txBox="1">
            <a:spLocks/>
          </p:cNvSpPr>
          <p:nvPr/>
        </p:nvSpPr>
        <p:spPr>
          <a:xfrm>
            <a:off x="1054554" y="3696840"/>
            <a:ext cx="3165029" cy="30852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From UA to GA</a:t>
            </a:r>
          </a:p>
        </p:txBody>
      </p:sp>
    </p:spTree>
    <p:extLst>
      <p:ext uri="{BB962C8B-B14F-4D97-AF65-F5344CB8AC3E}">
        <p14:creationId xmlns:p14="http://schemas.microsoft.com/office/powerpoint/2010/main" val="384388605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5" descr="Logo, company name&#10;&#10;Description automatically generated">
            <a:extLst>
              <a:ext uri="{FF2B5EF4-FFF2-40B4-BE49-F238E27FC236}">
                <a16:creationId xmlns:a16="http://schemas.microsoft.com/office/drawing/2014/main" id="{4EEF55BF-9E7E-479E-8B04-271D860251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5779" y="4038505"/>
            <a:ext cx="1325880" cy="994410"/>
          </a:xfrm>
          <a:prstGeom prst="rect">
            <a:avLst/>
          </a:prstGeom>
        </p:spPr>
      </p:pic>
      <p:sp>
        <p:nvSpPr>
          <p:cNvPr id="4" name="Slide Number Placeholder 3"/>
          <p:cNvSpPr>
            <a:spLocks noGrp="1"/>
          </p:cNvSpPr>
          <p:nvPr>
            <p:ph type="sldNum" sz="quarter" idx="4"/>
          </p:nvPr>
        </p:nvSpPr>
        <p:spPr/>
        <p:txBody>
          <a:bodyPr/>
          <a:lstStyle/>
          <a:p>
            <a:fld id="{83EB0FA4-9B1C-4D6B-AF0A-97437B69127A}" type="slidenum">
              <a:rPr lang="en-GB" smtClean="0"/>
              <a:pPr/>
              <a:t>9</a:t>
            </a:fld>
            <a:r>
              <a:rPr lang="en-GB" dirty="0"/>
              <a:t>     |</a:t>
            </a:r>
          </a:p>
        </p:txBody>
      </p:sp>
      <p:sp>
        <p:nvSpPr>
          <p:cNvPr id="21" name="Title 37">
            <a:extLst>
              <a:ext uri="{FF2B5EF4-FFF2-40B4-BE49-F238E27FC236}">
                <a16:creationId xmlns:a16="http://schemas.microsoft.com/office/drawing/2014/main" id="{9B9EF211-4B9D-4EFA-A265-63C3C448FF71}"/>
              </a:ext>
            </a:extLst>
          </p:cNvPr>
          <p:cNvSpPr txBox="1">
            <a:spLocks/>
          </p:cNvSpPr>
          <p:nvPr/>
        </p:nvSpPr>
        <p:spPr>
          <a:xfrm>
            <a:off x="452337" y="491342"/>
            <a:ext cx="9894723" cy="430909"/>
          </a:xfrm>
          <a:prstGeom prst="rect">
            <a:avLst/>
          </a:prstGeom>
        </p:spPr>
        <p:txBody>
          <a:bodyPr vert="horz" lIns="91440" tIns="45720" rIns="91440" bIns="45720" rtlCol="0" anchor="ctr">
            <a:normAutofit fontScale="90000" lnSpcReduction="20000"/>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dirty="0"/>
              <a:t>Dashboards Solutions and alternatives</a:t>
            </a:r>
          </a:p>
        </p:txBody>
      </p:sp>
      <p:sp>
        <p:nvSpPr>
          <p:cNvPr id="8" name="Title 37">
            <a:extLst>
              <a:ext uri="{FF2B5EF4-FFF2-40B4-BE49-F238E27FC236}">
                <a16:creationId xmlns:a16="http://schemas.microsoft.com/office/drawing/2014/main" id="{B9F649EC-E15A-40AC-8B53-B9AF2EA00276}"/>
              </a:ext>
            </a:extLst>
          </p:cNvPr>
          <p:cNvSpPr txBox="1">
            <a:spLocks/>
          </p:cNvSpPr>
          <p:nvPr/>
        </p:nvSpPr>
        <p:spPr>
          <a:xfrm>
            <a:off x="845183" y="1283349"/>
            <a:ext cx="5212878" cy="1234514"/>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b="0" dirty="0"/>
              <a:t>Today we will take a look at Google Data Studio  – but there are many other platforms and alternatives.</a:t>
            </a:r>
          </a:p>
          <a:p>
            <a:endParaRPr lang="en-GB" sz="1400" b="0" dirty="0"/>
          </a:p>
          <a:p>
            <a:r>
              <a:rPr lang="en-GB" sz="1400" b="0" dirty="0"/>
              <a:t>Most of the alternatives are more advanced, but unfortunately they can also be costly or more difficult to master.</a:t>
            </a:r>
          </a:p>
        </p:txBody>
      </p:sp>
      <p:sp>
        <p:nvSpPr>
          <p:cNvPr id="9" name="Title 37">
            <a:extLst>
              <a:ext uri="{FF2B5EF4-FFF2-40B4-BE49-F238E27FC236}">
                <a16:creationId xmlns:a16="http://schemas.microsoft.com/office/drawing/2014/main" id="{105EAD3A-B940-40C9-80C3-A1A2141D443F}"/>
              </a:ext>
            </a:extLst>
          </p:cNvPr>
          <p:cNvSpPr txBox="1">
            <a:spLocks/>
          </p:cNvSpPr>
          <p:nvPr/>
        </p:nvSpPr>
        <p:spPr>
          <a:xfrm>
            <a:off x="845183" y="2517863"/>
            <a:ext cx="3396744" cy="3877845"/>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lang="en-GB" sz="3200" b="1" kern="1200" dirty="0">
                <a:solidFill>
                  <a:schemeClr val="accent1">
                    <a:lumMod val="50000"/>
                  </a:schemeClr>
                </a:solidFill>
                <a:latin typeface="+mn-lt"/>
                <a:ea typeface="+mj-ea"/>
                <a:cs typeface="+mj-cs"/>
              </a:defRPr>
            </a:lvl1pPr>
          </a:lstStyle>
          <a:p>
            <a:r>
              <a:rPr lang="en-GB" sz="1400" dirty="0"/>
              <a:t>Paid alternatives:</a:t>
            </a:r>
          </a:p>
          <a:p>
            <a:pPr marL="171450" indent="-171450">
              <a:buFont typeface="Arial" panose="020B0604020202020204" pitchFamily="34" charset="0"/>
              <a:buChar char="•"/>
            </a:pPr>
            <a:r>
              <a:rPr lang="en-GB" sz="1400" b="0" dirty="0"/>
              <a:t>Power BI (Microsoft)</a:t>
            </a:r>
          </a:p>
          <a:p>
            <a:pPr marL="171450" indent="-171450">
              <a:buFont typeface="Arial" panose="020B0604020202020204" pitchFamily="34" charset="0"/>
              <a:buChar char="•"/>
            </a:pPr>
            <a:r>
              <a:rPr lang="en-GB" sz="1400" b="0" dirty="0"/>
              <a:t>Tableau</a:t>
            </a:r>
          </a:p>
          <a:p>
            <a:pPr marL="171450" indent="-171450">
              <a:buFont typeface="Arial" panose="020B0604020202020204" pitchFamily="34" charset="0"/>
              <a:buChar char="•"/>
            </a:pPr>
            <a:r>
              <a:rPr lang="en-GB" sz="1400" b="0" dirty="0"/>
              <a:t>Databox (Free with 3 Data Source Connections)</a:t>
            </a:r>
          </a:p>
          <a:p>
            <a:pPr marL="171450" indent="-171450">
              <a:buFont typeface="Arial" panose="020B0604020202020204" pitchFamily="34" charset="0"/>
              <a:buChar char="•"/>
            </a:pPr>
            <a:r>
              <a:rPr lang="en-US" sz="1400" b="0" dirty="0"/>
              <a:t>Elastic (free as Elastic Cloud, on public cloud)</a:t>
            </a:r>
            <a:endParaRPr lang="en-GB" sz="1400" b="0" dirty="0"/>
          </a:p>
          <a:p>
            <a:pPr marL="171450" indent="-171450">
              <a:buFont typeface="Arial" panose="020B0604020202020204" pitchFamily="34" charset="0"/>
              <a:buChar char="•"/>
            </a:pPr>
            <a:r>
              <a:rPr lang="en-GB" sz="1400" b="0" dirty="0"/>
              <a:t>Qliq</a:t>
            </a:r>
          </a:p>
          <a:p>
            <a:pPr marL="171450" indent="-171450">
              <a:buFont typeface="Arial" panose="020B0604020202020204" pitchFamily="34" charset="0"/>
              <a:buChar char="•"/>
            </a:pPr>
            <a:r>
              <a:rPr lang="en-GB" sz="1400" b="0" dirty="0"/>
              <a:t>Dashthis</a:t>
            </a:r>
          </a:p>
          <a:p>
            <a:pPr marL="171450" indent="-171450">
              <a:buFont typeface="Arial" panose="020B0604020202020204" pitchFamily="34" charset="0"/>
              <a:buChar char="•"/>
            </a:pPr>
            <a:r>
              <a:rPr lang="en-GB" sz="1400" b="0" dirty="0"/>
              <a:t>Whatagraph</a:t>
            </a:r>
          </a:p>
          <a:p>
            <a:pPr marL="171450" indent="-171450">
              <a:buFont typeface="Arial" panose="020B0604020202020204" pitchFamily="34" charset="0"/>
              <a:buChar char="•"/>
            </a:pPr>
            <a:endParaRPr lang="en-GB" sz="1400" b="0" dirty="0"/>
          </a:p>
          <a:p>
            <a:r>
              <a:rPr lang="en-GB" sz="1400" dirty="0"/>
              <a:t>Alternative solutions (not specifically for dashboards):</a:t>
            </a:r>
          </a:p>
          <a:p>
            <a:pPr marL="171450" indent="-171450">
              <a:buFont typeface="Arial" panose="020B0604020202020204" pitchFamily="34" charset="0"/>
              <a:buChar char="•"/>
            </a:pPr>
            <a:r>
              <a:rPr lang="en-GB" sz="1400" b="0" dirty="0"/>
              <a:t>Dashboards on Matomo (Free if on-premise or paid on cloud)</a:t>
            </a:r>
          </a:p>
          <a:p>
            <a:pPr marL="171450" indent="-171450">
              <a:buFont typeface="Arial" panose="020B0604020202020204" pitchFamily="34" charset="0"/>
              <a:buChar char="•"/>
            </a:pPr>
            <a:r>
              <a:rPr lang="en-GB" sz="1400" b="0" dirty="0"/>
              <a:t>GA4 Explorations</a:t>
            </a:r>
          </a:p>
          <a:p>
            <a:endParaRPr lang="en-GB" sz="1400" b="0" dirty="0"/>
          </a:p>
        </p:txBody>
      </p:sp>
      <p:pic>
        <p:nvPicPr>
          <p:cNvPr id="7" name="Picture 6" descr="A picture containing rectangle&#10;&#10;Description automatically generated">
            <a:extLst>
              <a:ext uri="{FF2B5EF4-FFF2-40B4-BE49-F238E27FC236}">
                <a16:creationId xmlns:a16="http://schemas.microsoft.com/office/drawing/2014/main" id="{9F50C36C-6418-4426-A637-09754BC0133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2007" y="2745148"/>
            <a:ext cx="1536698" cy="853720"/>
          </a:xfrm>
          <a:prstGeom prst="rect">
            <a:avLst/>
          </a:prstGeom>
        </p:spPr>
      </p:pic>
      <p:pic>
        <p:nvPicPr>
          <p:cNvPr id="11" name="Picture 10" descr="Logo&#10;&#10;Description automatically generated">
            <a:extLst>
              <a:ext uri="{FF2B5EF4-FFF2-40B4-BE49-F238E27FC236}">
                <a16:creationId xmlns:a16="http://schemas.microsoft.com/office/drawing/2014/main" id="{5AC8AC88-B9AE-4842-91FA-58499A482AC7}"/>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94649" y="2983042"/>
            <a:ext cx="1915228" cy="396612"/>
          </a:xfrm>
          <a:prstGeom prst="rect">
            <a:avLst/>
          </a:prstGeom>
        </p:spPr>
      </p:pic>
      <p:pic>
        <p:nvPicPr>
          <p:cNvPr id="13" name="Picture 12" descr="Logo, company name&#10;&#10;Description automatically generated">
            <a:extLst>
              <a:ext uri="{FF2B5EF4-FFF2-40B4-BE49-F238E27FC236}">
                <a16:creationId xmlns:a16="http://schemas.microsoft.com/office/drawing/2014/main" id="{9F108293-20B0-49AB-A253-AA3843427DB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152271" y="3674310"/>
            <a:ext cx="1036145" cy="575636"/>
          </a:xfrm>
          <a:prstGeom prst="rect">
            <a:avLst/>
          </a:prstGeom>
        </p:spPr>
      </p:pic>
      <p:pic>
        <p:nvPicPr>
          <p:cNvPr id="19" name="Graphic 18">
            <a:extLst>
              <a:ext uri="{FF2B5EF4-FFF2-40B4-BE49-F238E27FC236}">
                <a16:creationId xmlns:a16="http://schemas.microsoft.com/office/drawing/2014/main" id="{597A0B05-0913-469E-B73F-72D169687C0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403927" y="3365795"/>
            <a:ext cx="1203987" cy="1203987"/>
          </a:xfrm>
          <a:prstGeom prst="rect">
            <a:avLst/>
          </a:prstGeom>
        </p:spPr>
      </p:pic>
      <p:pic>
        <p:nvPicPr>
          <p:cNvPr id="22" name="Picture 21" descr="A picture containing text, tableware, dishware, plate&#10;&#10;Description automatically generated">
            <a:extLst>
              <a:ext uri="{FF2B5EF4-FFF2-40B4-BE49-F238E27FC236}">
                <a16:creationId xmlns:a16="http://schemas.microsoft.com/office/drawing/2014/main" id="{BDC9A3A5-2A29-4B8F-9CA2-C9144CE76901}"/>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8787156" y="3757627"/>
            <a:ext cx="1477537" cy="360150"/>
          </a:xfrm>
          <a:prstGeom prst="rect">
            <a:avLst/>
          </a:prstGeom>
        </p:spPr>
      </p:pic>
      <p:pic>
        <p:nvPicPr>
          <p:cNvPr id="24" name="Picture 23" descr="A red background with white text&#10;&#10;Description automatically generated with medium confidence">
            <a:extLst>
              <a:ext uri="{FF2B5EF4-FFF2-40B4-BE49-F238E27FC236}">
                <a16:creationId xmlns:a16="http://schemas.microsoft.com/office/drawing/2014/main" id="{F53C3ECE-86E4-442A-B942-12CB49AC5CCD}"/>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8327739" y="4350568"/>
            <a:ext cx="1088981" cy="347750"/>
          </a:xfrm>
          <a:prstGeom prst="rect">
            <a:avLst/>
          </a:prstGeom>
        </p:spPr>
      </p:pic>
      <p:pic>
        <p:nvPicPr>
          <p:cNvPr id="32" name="Picture 31" descr="Logo, company name&#10;&#10;Description automatically generated">
            <a:extLst>
              <a:ext uri="{FF2B5EF4-FFF2-40B4-BE49-F238E27FC236}">
                <a16:creationId xmlns:a16="http://schemas.microsoft.com/office/drawing/2014/main" id="{7F8403E1-09DB-435C-94CF-12CAFFA2C063}"/>
              </a:ext>
            </a:extLst>
          </p:cNvPr>
          <p:cNvPicPr>
            <a:picLocks noChangeAspect="1"/>
          </p:cNvPicPr>
          <p:nvPr/>
        </p:nvPicPr>
        <p:blipFill rotWithShape="1">
          <a:blip r:embed="rId11">
            <a:extLst>
              <a:ext uri="{28A0092B-C50C-407E-A947-70E740481C1C}">
                <a14:useLocalDpi xmlns:a14="http://schemas.microsoft.com/office/drawing/2010/main" val="0"/>
              </a:ext>
            </a:extLst>
          </a:blip>
          <a:srcRect b="20423"/>
          <a:stretch/>
        </p:blipFill>
        <p:spPr>
          <a:xfrm>
            <a:off x="6590568" y="931806"/>
            <a:ext cx="3396745" cy="1520450"/>
          </a:xfrm>
          <a:prstGeom prst="rect">
            <a:avLst/>
          </a:prstGeom>
        </p:spPr>
      </p:pic>
      <p:pic>
        <p:nvPicPr>
          <p:cNvPr id="33" name="Picture 32" descr="Logo, company name&#10;&#10;Description automatically generated">
            <a:extLst>
              <a:ext uri="{FF2B5EF4-FFF2-40B4-BE49-F238E27FC236}">
                <a16:creationId xmlns:a16="http://schemas.microsoft.com/office/drawing/2014/main" id="{22AB016E-26CD-47DA-9242-64F249332F72}"/>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8175129" y="4871524"/>
            <a:ext cx="2174638" cy="1137502"/>
          </a:xfrm>
          <a:prstGeom prst="rect">
            <a:avLst/>
          </a:prstGeom>
        </p:spPr>
      </p:pic>
      <p:pic>
        <p:nvPicPr>
          <p:cNvPr id="15" name="Picture 14" descr="Logo&#10;&#10;Description automatically generated">
            <a:extLst>
              <a:ext uri="{FF2B5EF4-FFF2-40B4-BE49-F238E27FC236}">
                <a16:creationId xmlns:a16="http://schemas.microsoft.com/office/drawing/2014/main" id="{86FC71BF-91EE-4F64-8937-F0E8A37A58A8}"/>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6477664" y="5027526"/>
            <a:ext cx="1902109" cy="928764"/>
          </a:xfrm>
          <a:prstGeom prst="rect">
            <a:avLst/>
          </a:prstGeom>
        </p:spPr>
      </p:pic>
      <p:sp>
        <p:nvSpPr>
          <p:cNvPr id="34" name="Rectangle: Rounded Corners 33">
            <a:extLst>
              <a:ext uri="{FF2B5EF4-FFF2-40B4-BE49-F238E27FC236}">
                <a16:creationId xmlns:a16="http://schemas.microsoft.com/office/drawing/2014/main" id="{60F9B7F8-31F6-430D-ACEE-C923A15FC9A7}"/>
              </a:ext>
            </a:extLst>
          </p:cNvPr>
          <p:cNvSpPr/>
          <p:nvPr/>
        </p:nvSpPr>
        <p:spPr>
          <a:xfrm>
            <a:off x="6438866" y="1237143"/>
            <a:ext cx="3548447" cy="1325907"/>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Rectangle: Rounded Corners 34">
            <a:extLst>
              <a:ext uri="{FF2B5EF4-FFF2-40B4-BE49-F238E27FC236}">
                <a16:creationId xmlns:a16="http://schemas.microsoft.com/office/drawing/2014/main" id="{97A46E7D-67AB-4C48-901E-056C2F0183C7}"/>
              </a:ext>
            </a:extLst>
          </p:cNvPr>
          <p:cNvSpPr/>
          <p:nvPr/>
        </p:nvSpPr>
        <p:spPr>
          <a:xfrm>
            <a:off x="6057744" y="4952084"/>
            <a:ext cx="4310692" cy="1014761"/>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Rectangle: Rounded Corners 35">
            <a:extLst>
              <a:ext uri="{FF2B5EF4-FFF2-40B4-BE49-F238E27FC236}">
                <a16:creationId xmlns:a16="http://schemas.microsoft.com/office/drawing/2014/main" id="{CE0CB23A-8BB3-4DFE-BFEA-290F843C1E0B}"/>
              </a:ext>
            </a:extLst>
          </p:cNvPr>
          <p:cNvSpPr/>
          <p:nvPr/>
        </p:nvSpPr>
        <p:spPr>
          <a:xfrm>
            <a:off x="5723890" y="2662945"/>
            <a:ext cx="4978400" cy="2198024"/>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170346905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ANT Presentation Template - August 2017.potx" id="{D619A71B-72F6-4017-9642-8E046705272E}" vid="{94030387-6E4E-45DC-8C13-3496BB4EE5F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BF6B90F2BD94CE49BB562C3547100BE3" ma:contentTypeVersion="9" ma:contentTypeDescription="Create a new document." ma:contentTypeScope="" ma:versionID="69f47fcdf17b6258f566d52c4cf90ad2">
  <xsd:schema xmlns:xsd="http://www.w3.org/2001/XMLSchema" xmlns:xs="http://www.w3.org/2001/XMLSchema" xmlns:p="http://schemas.microsoft.com/office/2006/metadata/properties" xmlns:ns3="30fa9638-f271-4836-8249-75b5d0d251f9" targetNamespace="http://schemas.microsoft.com/office/2006/metadata/properties" ma:root="true" ma:fieldsID="8b0a09943824e76515c72adeb481c0f1" ns3:_="">
    <xsd:import namespace="30fa9638-f271-4836-8249-75b5d0d251f9"/>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0fa9638-f271-4836-8249-75b5d0d251f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FC9D4E3-7FDD-4131-B701-9CDBA6AA22A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0fa9638-f271-4836-8249-75b5d0d251f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70F5A17-5489-4001-B302-8DFB668B8DB6}">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8300BE5-CE44-4E28-A12A-FACFADD1D6A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GEANT Presentation Template - August 2017</Template>
  <TotalTime>8897</TotalTime>
  <Words>3261</Words>
  <Application>Microsoft Office PowerPoint</Application>
  <PresentationFormat>Widescreen</PresentationFormat>
  <Paragraphs>379</Paragraphs>
  <Slides>30</Slides>
  <Notes>30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30</vt:i4>
      </vt:variant>
    </vt:vector>
  </HeadingPairs>
  <TitlesOfParts>
    <vt:vector size="33" baseType="lpstr">
      <vt:lpstr>Arial</vt:lpstr>
      <vt:lpstr>Calibri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DANTE Ltd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Andrea Meloni</dc:creator>
  <cp:lastModifiedBy>Leonardo Marino</cp:lastModifiedBy>
  <cp:revision>61</cp:revision>
  <dcterms:created xsi:type="dcterms:W3CDTF">2018-03-16T12:13:33Z</dcterms:created>
  <dcterms:modified xsi:type="dcterms:W3CDTF">2022-03-22T12:20:34Z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0x010100BF6B90F2BD94CE49BB562C3547100BE3</vt:lpwstr>
  </property>
</Properties>
</file>