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8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0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1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2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1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5"/>
    <p:sldMasterId id="2147483648" r:id="rId6"/>
    <p:sldMasterId id="2147483652" r:id="rId7"/>
    <p:sldMasterId id="2147483662" r:id="rId8"/>
    <p:sldMasterId id="2147483693" r:id="rId9"/>
    <p:sldMasterId id="2147483698" r:id="rId10"/>
    <p:sldMasterId id="2147483665" r:id="rId11"/>
    <p:sldMasterId id="2147483703" r:id="rId12"/>
    <p:sldMasterId id="2147483709" r:id="rId13"/>
    <p:sldMasterId id="2147483714" r:id="rId14"/>
    <p:sldMasterId id="2147483720" r:id="rId15"/>
    <p:sldMasterId id="2147483725" r:id="rId16"/>
    <p:sldMasterId id="2147483738" r:id="rId17"/>
    <p:sldMasterId id="2147483757" r:id="rId18"/>
    <p:sldMasterId id="2147483769" r:id="rId19"/>
    <p:sldMasterId id="2147483776" r:id="rId20"/>
    <p:sldMasterId id="2147483800" r:id="rId21"/>
    <p:sldMasterId id="2147483809" r:id="rId22"/>
  </p:sldMasterIdLst>
  <p:notesMasterIdLst>
    <p:notesMasterId r:id="rId31"/>
  </p:notesMasterIdLst>
  <p:handoutMasterIdLst>
    <p:handoutMasterId r:id="rId32"/>
  </p:handoutMasterIdLst>
  <p:sldIdLst>
    <p:sldId id="256" r:id="rId23"/>
    <p:sldId id="267" r:id="rId24"/>
    <p:sldId id="259" r:id="rId25"/>
    <p:sldId id="269" r:id="rId26"/>
    <p:sldId id="263" r:id="rId27"/>
    <p:sldId id="268" r:id="rId28"/>
    <p:sldId id="264" r:id="rId29"/>
    <p:sldId id="270" r:id="rId30"/>
  </p:sldIdLst>
  <p:sldSz cx="9144000" cy="5143500" type="screen16x9"/>
  <p:notesSz cx="6797675" cy="9928225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420" userDrawn="1">
          <p15:clr>
            <a:srgbClr val="A4A3A4"/>
          </p15:clr>
        </p15:guide>
        <p15:guide id="5" pos="2925" userDrawn="1">
          <p15:clr>
            <a:srgbClr val="A4A3A4"/>
          </p15:clr>
        </p15:guide>
        <p15:guide id="6" orient="horz" pos="2459" userDrawn="1">
          <p15:clr>
            <a:srgbClr val="A4A3A4"/>
          </p15:clr>
        </p15:guide>
        <p15:guide id="7" pos="2721" userDrawn="1">
          <p15:clr>
            <a:srgbClr val="A4A3A4"/>
          </p15:clr>
        </p15:guide>
        <p15:guide id="8" orient="horz" pos="1144" userDrawn="1">
          <p15:clr>
            <a:srgbClr val="A4A3A4"/>
          </p15:clr>
        </p15:guide>
        <p15:guide id="9" pos="28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is Hodgson" initials="AH" lastIdx="4" clrIdx="0">
    <p:extLst>
      <p:ext uri="{19B8F6BF-5375-455C-9EA6-DF929625EA0E}">
        <p15:presenceInfo xmlns:p15="http://schemas.microsoft.com/office/powerpoint/2012/main" userId="S-1-5-21-895132487-3713010544-511313847-6420" providerId="AD"/>
      </p:ext>
    </p:extLst>
  </p:cmAuthor>
  <p:cmAuthor id="2" name="Alexis Hodgson" initials="AH [2]" lastIdx="4" clrIdx="1">
    <p:extLst>
      <p:ext uri="{19B8F6BF-5375-455C-9EA6-DF929625EA0E}">
        <p15:presenceInfo xmlns:p15="http://schemas.microsoft.com/office/powerpoint/2012/main" userId="S::alexis.hodgson@jisc.ac.uk::47661586-3281-437c-a133-9d0d86d5aaa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1558"/>
    <a:srgbClr val="C6E4E1"/>
    <a:srgbClr val="0D224C"/>
    <a:srgbClr val="EB5A67"/>
    <a:srgbClr val="00857D"/>
    <a:srgbClr val="FCC975"/>
    <a:srgbClr val="F0858A"/>
    <a:srgbClr val="FAB63F"/>
    <a:srgbClr val="30B5AC"/>
    <a:srgbClr val="009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5" autoAdjust="0"/>
    <p:restoredTop sz="80711" autoAdjust="0"/>
  </p:normalViewPr>
  <p:slideViewPr>
    <p:cSldViewPr snapToGrid="0" snapToObjects="1" showGuides="1">
      <p:cViewPr varScale="1">
        <p:scale>
          <a:sx n="135" d="100"/>
          <a:sy n="135" d="100"/>
        </p:scale>
        <p:origin x="480" y="176"/>
      </p:cViewPr>
      <p:guideLst>
        <p:guide pos="5420"/>
        <p:guide pos="2925"/>
        <p:guide orient="horz" pos="2459"/>
        <p:guide pos="2721"/>
        <p:guide orient="horz" pos="1144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9.xml"/><Relationship Id="rId18" Type="http://schemas.openxmlformats.org/officeDocument/2006/relationships/slideMaster" Target="slideMasters/slideMaster14.xml"/><Relationship Id="rId26" Type="http://schemas.openxmlformats.org/officeDocument/2006/relationships/slide" Target="slides/slide4.xml"/><Relationship Id="rId21" Type="http://schemas.openxmlformats.org/officeDocument/2006/relationships/slideMaster" Target="slideMasters/slideMaster17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Master" Target="slideMasters/slideMaster13.xml"/><Relationship Id="rId25" Type="http://schemas.openxmlformats.org/officeDocument/2006/relationships/slide" Target="slides/slide3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2.xml"/><Relationship Id="rId20" Type="http://schemas.openxmlformats.org/officeDocument/2006/relationships/slideMaster" Target="slideMasters/slideMaster16.xml"/><Relationship Id="rId29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Master" Target="slideMasters/slideMaster11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slideMaster" Target="slideMasters/slideMaster15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Master" Target="slideMasters/slideMaster10.xml"/><Relationship Id="rId22" Type="http://schemas.openxmlformats.org/officeDocument/2006/relationships/slideMaster" Target="slideMasters/slideMaster18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5EBBBC-D16D-4A3B-8FDA-6BADF935D387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7D7C80-05E5-4203-A026-5C5BDEB04400}">
      <dgm:prSet/>
      <dgm:spPr/>
      <dgm:t>
        <a:bodyPr/>
        <a:lstStyle/>
        <a:p>
          <a:r>
            <a:rPr lang="en-US"/>
            <a:t>Drive uptake of key products and services</a:t>
          </a:r>
        </a:p>
      </dgm:t>
    </dgm:pt>
    <dgm:pt modelId="{56C33B87-6D05-4C0E-A56A-C948C520FA91}" type="parTrans" cxnId="{F4A37F2E-DD48-4DD9-B034-CEE39A477364}">
      <dgm:prSet/>
      <dgm:spPr/>
      <dgm:t>
        <a:bodyPr/>
        <a:lstStyle/>
        <a:p>
          <a:endParaRPr lang="en-US"/>
        </a:p>
      </dgm:t>
    </dgm:pt>
    <dgm:pt modelId="{24CF19C1-4E2D-4321-8FAC-B6EC0B0F832E}" type="sibTrans" cxnId="{F4A37F2E-DD48-4DD9-B034-CEE39A477364}">
      <dgm:prSet/>
      <dgm:spPr/>
      <dgm:t>
        <a:bodyPr/>
        <a:lstStyle/>
        <a:p>
          <a:endParaRPr lang="en-US"/>
        </a:p>
      </dgm:t>
    </dgm:pt>
    <dgm:pt modelId="{2C83C33E-3A9B-4F34-8B1B-A71BE9D951A0}">
      <dgm:prSet/>
      <dgm:spPr/>
      <dgm:t>
        <a:bodyPr/>
        <a:lstStyle/>
        <a:p>
          <a:r>
            <a:rPr lang="en-US"/>
            <a:t>Support mission statement</a:t>
          </a:r>
        </a:p>
      </dgm:t>
    </dgm:pt>
    <dgm:pt modelId="{9254EF70-B2D6-499F-99F4-E35D65747E85}" type="parTrans" cxnId="{2F14D2BA-72E7-4CAB-A792-699DDBC0E20A}">
      <dgm:prSet/>
      <dgm:spPr/>
      <dgm:t>
        <a:bodyPr/>
        <a:lstStyle/>
        <a:p>
          <a:endParaRPr lang="en-US"/>
        </a:p>
      </dgm:t>
    </dgm:pt>
    <dgm:pt modelId="{9385AC90-AE14-499C-9476-261804ACF4A1}" type="sibTrans" cxnId="{2F14D2BA-72E7-4CAB-A792-699DDBC0E20A}">
      <dgm:prSet/>
      <dgm:spPr/>
      <dgm:t>
        <a:bodyPr/>
        <a:lstStyle/>
        <a:p>
          <a:endParaRPr lang="en-US"/>
        </a:p>
      </dgm:t>
    </dgm:pt>
    <dgm:pt modelId="{C450D9C7-2679-47B3-A1DF-B4B2B11E3245}">
      <dgm:prSet/>
      <dgm:spPr/>
      <dgm:t>
        <a:bodyPr/>
        <a:lstStyle/>
        <a:p>
          <a:r>
            <a:rPr lang="en-GB" dirty="0"/>
            <a:t>For the UK to be the most digitally-advanced higher education, further education and research nation in the world.</a:t>
          </a:r>
          <a:r>
            <a:rPr lang="en-US" dirty="0"/>
            <a:t> </a:t>
          </a:r>
        </a:p>
      </dgm:t>
    </dgm:pt>
    <dgm:pt modelId="{A6C50118-E584-435D-BB49-8D425A3C8AE0}" type="parTrans" cxnId="{70F2E417-D5C0-4A81-8463-1C54C90C3A2A}">
      <dgm:prSet/>
      <dgm:spPr/>
      <dgm:t>
        <a:bodyPr/>
        <a:lstStyle/>
        <a:p>
          <a:endParaRPr lang="en-US"/>
        </a:p>
      </dgm:t>
    </dgm:pt>
    <dgm:pt modelId="{5A0D33FC-8A36-43D6-AB31-E6351228FED4}" type="sibTrans" cxnId="{70F2E417-D5C0-4A81-8463-1C54C90C3A2A}">
      <dgm:prSet/>
      <dgm:spPr/>
      <dgm:t>
        <a:bodyPr/>
        <a:lstStyle/>
        <a:p>
          <a:endParaRPr lang="en-US"/>
        </a:p>
      </dgm:t>
    </dgm:pt>
    <dgm:pt modelId="{1290CF04-C261-704B-A539-BAA8B69C594E}" type="pres">
      <dgm:prSet presAssocID="{F35EBBBC-D16D-4A3B-8FDA-6BADF935D387}" presName="linear" presStyleCnt="0">
        <dgm:presLayoutVars>
          <dgm:dir/>
          <dgm:animLvl val="lvl"/>
          <dgm:resizeHandles val="exact"/>
        </dgm:presLayoutVars>
      </dgm:prSet>
      <dgm:spPr/>
    </dgm:pt>
    <dgm:pt modelId="{2D560DC4-A3CA-D34B-BBC0-BEEDF305FD4F}" type="pres">
      <dgm:prSet presAssocID="{957D7C80-05E5-4203-A026-5C5BDEB04400}" presName="parentLin" presStyleCnt="0"/>
      <dgm:spPr/>
    </dgm:pt>
    <dgm:pt modelId="{EFC5B6E0-A466-7D48-B652-0F7833D3C788}" type="pres">
      <dgm:prSet presAssocID="{957D7C80-05E5-4203-A026-5C5BDEB04400}" presName="parentLeftMargin" presStyleLbl="node1" presStyleIdx="0" presStyleCnt="2"/>
      <dgm:spPr/>
    </dgm:pt>
    <dgm:pt modelId="{8DCD547F-6119-054C-AB5D-859870F29359}" type="pres">
      <dgm:prSet presAssocID="{957D7C80-05E5-4203-A026-5C5BDEB0440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FB1290E-3D9C-FC4C-B3A7-5AD00B6B8844}" type="pres">
      <dgm:prSet presAssocID="{957D7C80-05E5-4203-A026-5C5BDEB04400}" presName="negativeSpace" presStyleCnt="0"/>
      <dgm:spPr/>
    </dgm:pt>
    <dgm:pt modelId="{49D2CDA6-921F-394F-9418-D6A1E53D7D69}" type="pres">
      <dgm:prSet presAssocID="{957D7C80-05E5-4203-A026-5C5BDEB04400}" presName="childText" presStyleLbl="conFgAcc1" presStyleIdx="0" presStyleCnt="2">
        <dgm:presLayoutVars>
          <dgm:bulletEnabled val="1"/>
        </dgm:presLayoutVars>
      </dgm:prSet>
      <dgm:spPr/>
    </dgm:pt>
    <dgm:pt modelId="{E6B25C14-1A3F-374D-8428-7B23813B60FA}" type="pres">
      <dgm:prSet presAssocID="{24CF19C1-4E2D-4321-8FAC-B6EC0B0F832E}" presName="spaceBetweenRectangles" presStyleCnt="0"/>
      <dgm:spPr/>
    </dgm:pt>
    <dgm:pt modelId="{B3DD244C-EF54-9A42-8687-DBEFDAE4FBB5}" type="pres">
      <dgm:prSet presAssocID="{2C83C33E-3A9B-4F34-8B1B-A71BE9D951A0}" presName="parentLin" presStyleCnt="0"/>
      <dgm:spPr/>
    </dgm:pt>
    <dgm:pt modelId="{66B65FD6-EC8F-184A-971D-E45B559F8CF5}" type="pres">
      <dgm:prSet presAssocID="{2C83C33E-3A9B-4F34-8B1B-A71BE9D951A0}" presName="parentLeftMargin" presStyleLbl="node1" presStyleIdx="0" presStyleCnt="2"/>
      <dgm:spPr/>
    </dgm:pt>
    <dgm:pt modelId="{F2FAD40B-DBA1-F94E-9B14-3A3A9CAEFE98}" type="pres">
      <dgm:prSet presAssocID="{2C83C33E-3A9B-4F34-8B1B-A71BE9D951A0}" presName="parentText" presStyleLbl="node1" presStyleIdx="1" presStyleCnt="2" custScaleX="100969">
        <dgm:presLayoutVars>
          <dgm:chMax val="0"/>
          <dgm:bulletEnabled val="1"/>
        </dgm:presLayoutVars>
      </dgm:prSet>
      <dgm:spPr/>
    </dgm:pt>
    <dgm:pt modelId="{4B38DC44-BBA3-AC40-A0FE-1EFE6BB02ED5}" type="pres">
      <dgm:prSet presAssocID="{2C83C33E-3A9B-4F34-8B1B-A71BE9D951A0}" presName="negativeSpace" presStyleCnt="0"/>
      <dgm:spPr/>
    </dgm:pt>
    <dgm:pt modelId="{C93C2FB0-90DB-6447-888F-77E09B65F981}" type="pres">
      <dgm:prSet presAssocID="{2C83C33E-3A9B-4F34-8B1B-A71BE9D951A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0F2E417-D5C0-4A81-8463-1C54C90C3A2A}" srcId="{2C83C33E-3A9B-4F34-8B1B-A71BE9D951A0}" destId="{C450D9C7-2679-47B3-A1DF-B4B2B11E3245}" srcOrd="0" destOrd="0" parTransId="{A6C50118-E584-435D-BB49-8D425A3C8AE0}" sibTransId="{5A0D33FC-8A36-43D6-AB31-E6351228FED4}"/>
    <dgm:cxn modelId="{FD22AC29-D794-A248-8E4B-E368E3667DA4}" type="presOf" srcId="{2C83C33E-3A9B-4F34-8B1B-A71BE9D951A0}" destId="{F2FAD40B-DBA1-F94E-9B14-3A3A9CAEFE98}" srcOrd="1" destOrd="0" presId="urn:microsoft.com/office/officeart/2005/8/layout/list1"/>
    <dgm:cxn modelId="{F4A37F2E-DD48-4DD9-B034-CEE39A477364}" srcId="{F35EBBBC-D16D-4A3B-8FDA-6BADF935D387}" destId="{957D7C80-05E5-4203-A026-5C5BDEB04400}" srcOrd="0" destOrd="0" parTransId="{56C33B87-6D05-4C0E-A56A-C948C520FA91}" sibTransId="{24CF19C1-4E2D-4321-8FAC-B6EC0B0F832E}"/>
    <dgm:cxn modelId="{9D5B2C46-B126-7144-8991-019F3336B7EB}" type="presOf" srcId="{957D7C80-05E5-4203-A026-5C5BDEB04400}" destId="{EFC5B6E0-A466-7D48-B652-0F7833D3C788}" srcOrd="0" destOrd="0" presId="urn:microsoft.com/office/officeart/2005/8/layout/list1"/>
    <dgm:cxn modelId="{A56C6072-FAA3-E043-9CC9-FEDC24E00361}" type="presOf" srcId="{F35EBBBC-D16D-4A3B-8FDA-6BADF935D387}" destId="{1290CF04-C261-704B-A539-BAA8B69C594E}" srcOrd="0" destOrd="0" presId="urn:microsoft.com/office/officeart/2005/8/layout/list1"/>
    <dgm:cxn modelId="{086BF9A4-4BDA-E24C-B9D6-EAE7A4D0D523}" type="presOf" srcId="{2C83C33E-3A9B-4F34-8B1B-A71BE9D951A0}" destId="{66B65FD6-EC8F-184A-971D-E45B559F8CF5}" srcOrd="0" destOrd="0" presId="urn:microsoft.com/office/officeart/2005/8/layout/list1"/>
    <dgm:cxn modelId="{2F14D2BA-72E7-4CAB-A792-699DDBC0E20A}" srcId="{F35EBBBC-D16D-4A3B-8FDA-6BADF935D387}" destId="{2C83C33E-3A9B-4F34-8B1B-A71BE9D951A0}" srcOrd="1" destOrd="0" parTransId="{9254EF70-B2D6-499F-99F4-E35D65747E85}" sibTransId="{9385AC90-AE14-499C-9476-261804ACF4A1}"/>
    <dgm:cxn modelId="{FFCD33DF-D0C3-C84C-B097-57D21AB3D869}" type="presOf" srcId="{957D7C80-05E5-4203-A026-5C5BDEB04400}" destId="{8DCD547F-6119-054C-AB5D-859870F29359}" srcOrd="1" destOrd="0" presId="urn:microsoft.com/office/officeart/2005/8/layout/list1"/>
    <dgm:cxn modelId="{ACCEECE4-DAA7-F442-8257-12E3B8FEE8FB}" type="presOf" srcId="{C450D9C7-2679-47B3-A1DF-B4B2B11E3245}" destId="{C93C2FB0-90DB-6447-888F-77E09B65F981}" srcOrd="0" destOrd="0" presId="urn:microsoft.com/office/officeart/2005/8/layout/list1"/>
    <dgm:cxn modelId="{70A46588-4713-5548-AB38-0EF704F7FE0A}" type="presParOf" srcId="{1290CF04-C261-704B-A539-BAA8B69C594E}" destId="{2D560DC4-A3CA-D34B-BBC0-BEEDF305FD4F}" srcOrd="0" destOrd="0" presId="urn:microsoft.com/office/officeart/2005/8/layout/list1"/>
    <dgm:cxn modelId="{4B376629-AEED-0140-87EA-2FF26230C261}" type="presParOf" srcId="{2D560DC4-A3CA-D34B-BBC0-BEEDF305FD4F}" destId="{EFC5B6E0-A466-7D48-B652-0F7833D3C788}" srcOrd="0" destOrd="0" presId="urn:microsoft.com/office/officeart/2005/8/layout/list1"/>
    <dgm:cxn modelId="{1AEFDB02-3CD9-8746-AFF9-66A6193AD2C3}" type="presParOf" srcId="{2D560DC4-A3CA-D34B-BBC0-BEEDF305FD4F}" destId="{8DCD547F-6119-054C-AB5D-859870F29359}" srcOrd="1" destOrd="0" presId="urn:microsoft.com/office/officeart/2005/8/layout/list1"/>
    <dgm:cxn modelId="{B864E531-2C2D-8F45-8428-9305AB1FA41B}" type="presParOf" srcId="{1290CF04-C261-704B-A539-BAA8B69C594E}" destId="{DFB1290E-3D9C-FC4C-B3A7-5AD00B6B8844}" srcOrd="1" destOrd="0" presId="urn:microsoft.com/office/officeart/2005/8/layout/list1"/>
    <dgm:cxn modelId="{74782798-2379-C54E-8804-5D7ED5B1AFDB}" type="presParOf" srcId="{1290CF04-C261-704B-A539-BAA8B69C594E}" destId="{49D2CDA6-921F-394F-9418-D6A1E53D7D69}" srcOrd="2" destOrd="0" presId="urn:microsoft.com/office/officeart/2005/8/layout/list1"/>
    <dgm:cxn modelId="{7EB4447C-D71A-094C-8551-C0CDE3AE78B5}" type="presParOf" srcId="{1290CF04-C261-704B-A539-BAA8B69C594E}" destId="{E6B25C14-1A3F-374D-8428-7B23813B60FA}" srcOrd="3" destOrd="0" presId="urn:microsoft.com/office/officeart/2005/8/layout/list1"/>
    <dgm:cxn modelId="{DEDFCD43-8508-4944-A855-519F3497C0CE}" type="presParOf" srcId="{1290CF04-C261-704B-A539-BAA8B69C594E}" destId="{B3DD244C-EF54-9A42-8687-DBEFDAE4FBB5}" srcOrd="4" destOrd="0" presId="urn:microsoft.com/office/officeart/2005/8/layout/list1"/>
    <dgm:cxn modelId="{FD0585BF-B10F-594F-98C5-2B00CF727EA1}" type="presParOf" srcId="{B3DD244C-EF54-9A42-8687-DBEFDAE4FBB5}" destId="{66B65FD6-EC8F-184A-971D-E45B559F8CF5}" srcOrd="0" destOrd="0" presId="urn:microsoft.com/office/officeart/2005/8/layout/list1"/>
    <dgm:cxn modelId="{1B95F6C0-B34E-8940-859F-7198F560B49C}" type="presParOf" srcId="{B3DD244C-EF54-9A42-8687-DBEFDAE4FBB5}" destId="{F2FAD40B-DBA1-F94E-9B14-3A3A9CAEFE98}" srcOrd="1" destOrd="0" presId="urn:microsoft.com/office/officeart/2005/8/layout/list1"/>
    <dgm:cxn modelId="{52F76218-4F56-B441-B6FF-14AF0CF3E15D}" type="presParOf" srcId="{1290CF04-C261-704B-A539-BAA8B69C594E}" destId="{4B38DC44-BBA3-AC40-A0FE-1EFE6BB02ED5}" srcOrd="5" destOrd="0" presId="urn:microsoft.com/office/officeart/2005/8/layout/list1"/>
    <dgm:cxn modelId="{5F5B0984-E999-3440-B225-31889F68B642}" type="presParOf" srcId="{1290CF04-C261-704B-A539-BAA8B69C594E}" destId="{C93C2FB0-90DB-6447-888F-77E09B65F98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97FED5-53CE-44B3-B861-A4CF0818C40D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D32182-C592-45C5-A9FC-399B795EE073}">
      <dgm:prSet/>
      <dgm:spPr/>
      <dgm:t>
        <a:bodyPr/>
        <a:lstStyle/>
        <a:p>
          <a:r>
            <a:rPr lang="en-US" dirty="0"/>
            <a:t>Developed and delivered by our experts, our high-quality training is designed to help you develop in-house expertise and make the most of our services and solutions. </a:t>
          </a:r>
        </a:p>
      </dgm:t>
    </dgm:pt>
    <dgm:pt modelId="{5002FC59-0E4B-4964-8877-F8B691385DB1}" type="parTrans" cxnId="{8A6EDB66-8667-415F-9105-0ED6C1B14280}">
      <dgm:prSet/>
      <dgm:spPr/>
      <dgm:t>
        <a:bodyPr/>
        <a:lstStyle/>
        <a:p>
          <a:endParaRPr lang="en-US"/>
        </a:p>
      </dgm:t>
    </dgm:pt>
    <dgm:pt modelId="{32C6E031-E39C-41AC-A3F6-2EDA44F332F2}" type="sibTrans" cxnId="{8A6EDB66-8667-415F-9105-0ED6C1B14280}">
      <dgm:prSet/>
      <dgm:spPr/>
      <dgm:t>
        <a:bodyPr/>
        <a:lstStyle/>
        <a:p>
          <a:endParaRPr lang="en-US"/>
        </a:p>
      </dgm:t>
    </dgm:pt>
    <dgm:pt modelId="{60931261-2DFB-49AF-8D98-24A00A0CBCB2}">
      <dgm:prSet/>
      <dgm:spPr/>
      <dgm:t>
        <a:bodyPr/>
        <a:lstStyle/>
        <a:p>
          <a:r>
            <a:rPr lang="en-US"/>
            <a:t>Courses, e-learning, clinics, MOOCs available to our members, customers and partners </a:t>
          </a:r>
        </a:p>
      </dgm:t>
    </dgm:pt>
    <dgm:pt modelId="{B1077438-A822-463D-B222-DF344FFBDCC9}" type="parTrans" cxnId="{2087BFB6-3AE2-4108-9E84-8A45FEF82FC2}">
      <dgm:prSet/>
      <dgm:spPr/>
      <dgm:t>
        <a:bodyPr/>
        <a:lstStyle/>
        <a:p>
          <a:endParaRPr lang="en-US"/>
        </a:p>
      </dgm:t>
    </dgm:pt>
    <dgm:pt modelId="{843586EC-AE72-4D50-BC4F-418AC36F0190}" type="sibTrans" cxnId="{2087BFB6-3AE2-4108-9E84-8A45FEF82FC2}">
      <dgm:prSet/>
      <dgm:spPr/>
      <dgm:t>
        <a:bodyPr/>
        <a:lstStyle/>
        <a:p>
          <a:endParaRPr lang="en-US"/>
        </a:p>
      </dgm:t>
    </dgm:pt>
    <dgm:pt modelId="{A828FFB8-4F8B-4277-9C2D-0EFC4CDA0DC4}">
      <dgm:prSet/>
      <dgm:spPr/>
      <dgm:t>
        <a:bodyPr/>
        <a:lstStyle/>
        <a:p>
          <a:r>
            <a:rPr lang="en-US" dirty="0"/>
            <a:t>Supported with digital credentials framework and LMS (</a:t>
          </a:r>
          <a:r>
            <a:rPr lang="en-US" dirty="0" err="1"/>
            <a:t>Itslearning</a:t>
          </a:r>
          <a:r>
            <a:rPr lang="en-US" dirty="0"/>
            <a:t>)</a:t>
          </a:r>
        </a:p>
      </dgm:t>
    </dgm:pt>
    <dgm:pt modelId="{D23B6444-9C2F-4DCF-A9FE-06276927E98F}" type="parTrans" cxnId="{BDC653AC-CB86-417F-BBDC-31CFD106CBB6}">
      <dgm:prSet/>
      <dgm:spPr/>
      <dgm:t>
        <a:bodyPr/>
        <a:lstStyle/>
        <a:p>
          <a:endParaRPr lang="en-US"/>
        </a:p>
      </dgm:t>
    </dgm:pt>
    <dgm:pt modelId="{26D66712-2AA8-4786-A850-69B232D527BD}" type="sibTrans" cxnId="{BDC653AC-CB86-417F-BBDC-31CFD106CBB6}">
      <dgm:prSet/>
      <dgm:spPr/>
      <dgm:t>
        <a:bodyPr/>
        <a:lstStyle/>
        <a:p>
          <a:endParaRPr lang="en-US"/>
        </a:p>
      </dgm:t>
    </dgm:pt>
    <dgm:pt modelId="{E345A429-CE65-4F70-A0A1-926DD9CC29C3}">
      <dgm:prSet/>
      <dgm:spPr/>
      <dgm:t>
        <a:bodyPr/>
        <a:lstStyle/>
        <a:p>
          <a:r>
            <a:rPr lang="en-US" dirty="0"/>
            <a:t>Training DPS with external training providers</a:t>
          </a:r>
        </a:p>
      </dgm:t>
    </dgm:pt>
    <dgm:pt modelId="{B03EAE70-A903-4589-80FF-60E0EE04587E}" type="parTrans" cxnId="{CA5FF6FD-0EDB-4B37-8DA1-D80F496F5926}">
      <dgm:prSet/>
      <dgm:spPr/>
      <dgm:t>
        <a:bodyPr/>
        <a:lstStyle/>
        <a:p>
          <a:endParaRPr lang="en-US"/>
        </a:p>
      </dgm:t>
    </dgm:pt>
    <dgm:pt modelId="{47521DA3-854B-4DAE-A2C2-70CEF2F9EFB8}" type="sibTrans" cxnId="{CA5FF6FD-0EDB-4B37-8DA1-D80F496F5926}">
      <dgm:prSet/>
      <dgm:spPr/>
      <dgm:t>
        <a:bodyPr/>
        <a:lstStyle/>
        <a:p>
          <a:endParaRPr lang="en-US"/>
        </a:p>
      </dgm:t>
    </dgm:pt>
    <dgm:pt modelId="{578DDB2E-29E1-4C97-A988-91539AA7AB16}">
      <dgm:prSet/>
      <dgm:spPr/>
      <dgm:t>
        <a:bodyPr/>
        <a:lstStyle/>
        <a:p>
          <a:r>
            <a:rPr lang="en-US" dirty="0"/>
            <a:t>Collaboration with Events and Marketing to bring CPD opportunities to </a:t>
          </a:r>
          <a:r>
            <a:rPr lang="en-US" dirty="0" err="1"/>
            <a:t>Jisc</a:t>
          </a:r>
          <a:r>
            <a:rPr lang="en-US" dirty="0"/>
            <a:t> events </a:t>
          </a:r>
        </a:p>
      </dgm:t>
    </dgm:pt>
    <dgm:pt modelId="{C1101A92-3EF8-47A7-A643-C054F68A010A}" type="parTrans" cxnId="{7D07D086-6D04-4444-8A86-C3A6F917CE6D}">
      <dgm:prSet/>
      <dgm:spPr/>
      <dgm:t>
        <a:bodyPr/>
        <a:lstStyle/>
        <a:p>
          <a:endParaRPr lang="en-US"/>
        </a:p>
      </dgm:t>
    </dgm:pt>
    <dgm:pt modelId="{CE818869-4897-4963-B73A-28B818CA277C}" type="sibTrans" cxnId="{7D07D086-6D04-4444-8A86-C3A6F917CE6D}">
      <dgm:prSet/>
      <dgm:spPr/>
      <dgm:t>
        <a:bodyPr/>
        <a:lstStyle/>
        <a:p>
          <a:endParaRPr lang="en-US"/>
        </a:p>
      </dgm:t>
    </dgm:pt>
    <dgm:pt modelId="{7F8C3BD6-E577-1A42-9F32-CFFFDCC3323C}" type="pres">
      <dgm:prSet presAssocID="{1797FED5-53CE-44B3-B861-A4CF0818C40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D9D6ADC-F2D5-D842-A525-1F46246948E5}" type="pres">
      <dgm:prSet presAssocID="{47D32182-C592-45C5-A9FC-399B795EE073}" presName="vertOne" presStyleCnt="0"/>
      <dgm:spPr/>
    </dgm:pt>
    <dgm:pt modelId="{C76823D7-4699-DF4C-8297-691F59C270BF}" type="pres">
      <dgm:prSet presAssocID="{47D32182-C592-45C5-A9FC-399B795EE073}" presName="txOne" presStyleLbl="node0" presStyleIdx="0" presStyleCnt="1">
        <dgm:presLayoutVars>
          <dgm:chPref val="3"/>
        </dgm:presLayoutVars>
      </dgm:prSet>
      <dgm:spPr/>
    </dgm:pt>
    <dgm:pt modelId="{48F871F7-9CEA-9342-BC21-03D8A251B0B5}" type="pres">
      <dgm:prSet presAssocID="{47D32182-C592-45C5-A9FC-399B795EE073}" presName="parTransOne" presStyleCnt="0"/>
      <dgm:spPr/>
    </dgm:pt>
    <dgm:pt modelId="{3D52833D-B62E-1D4D-ADC1-CB19F8F6BC67}" type="pres">
      <dgm:prSet presAssocID="{47D32182-C592-45C5-A9FC-399B795EE073}" presName="horzOne" presStyleCnt="0"/>
      <dgm:spPr/>
    </dgm:pt>
    <dgm:pt modelId="{3DBE7952-FAD2-E144-AD0F-156AA42724B6}" type="pres">
      <dgm:prSet presAssocID="{60931261-2DFB-49AF-8D98-24A00A0CBCB2}" presName="vertTwo" presStyleCnt="0"/>
      <dgm:spPr/>
    </dgm:pt>
    <dgm:pt modelId="{DABF5CE1-9C58-0B41-AD10-804A2FFF070F}" type="pres">
      <dgm:prSet presAssocID="{60931261-2DFB-49AF-8D98-24A00A0CBCB2}" presName="txTwo" presStyleLbl="node2" presStyleIdx="0" presStyleCnt="4">
        <dgm:presLayoutVars>
          <dgm:chPref val="3"/>
        </dgm:presLayoutVars>
      </dgm:prSet>
      <dgm:spPr/>
    </dgm:pt>
    <dgm:pt modelId="{A71D299F-E366-F64E-AB15-782DE4DFC984}" type="pres">
      <dgm:prSet presAssocID="{60931261-2DFB-49AF-8D98-24A00A0CBCB2}" presName="horzTwo" presStyleCnt="0"/>
      <dgm:spPr/>
    </dgm:pt>
    <dgm:pt modelId="{C4F6B6C4-26F5-A24D-B0FD-009A9EC5B914}" type="pres">
      <dgm:prSet presAssocID="{843586EC-AE72-4D50-BC4F-418AC36F0190}" presName="sibSpaceTwo" presStyleCnt="0"/>
      <dgm:spPr/>
    </dgm:pt>
    <dgm:pt modelId="{3562B025-2937-B048-847D-D8C4D5D8308E}" type="pres">
      <dgm:prSet presAssocID="{A828FFB8-4F8B-4277-9C2D-0EFC4CDA0DC4}" presName="vertTwo" presStyleCnt="0"/>
      <dgm:spPr/>
    </dgm:pt>
    <dgm:pt modelId="{5DF9F4E6-744D-094A-B408-BD45E17966E3}" type="pres">
      <dgm:prSet presAssocID="{A828FFB8-4F8B-4277-9C2D-0EFC4CDA0DC4}" presName="txTwo" presStyleLbl="node2" presStyleIdx="1" presStyleCnt="4">
        <dgm:presLayoutVars>
          <dgm:chPref val="3"/>
        </dgm:presLayoutVars>
      </dgm:prSet>
      <dgm:spPr/>
    </dgm:pt>
    <dgm:pt modelId="{79AC4161-9E77-C345-BCDE-B05AD9D4FDE8}" type="pres">
      <dgm:prSet presAssocID="{A828FFB8-4F8B-4277-9C2D-0EFC4CDA0DC4}" presName="horzTwo" presStyleCnt="0"/>
      <dgm:spPr/>
    </dgm:pt>
    <dgm:pt modelId="{1CE9128E-EA3C-5442-9E6C-24E505894E87}" type="pres">
      <dgm:prSet presAssocID="{26D66712-2AA8-4786-A850-69B232D527BD}" presName="sibSpaceTwo" presStyleCnt="0"/>
      <dgm:spPr/>
    </dgm:pt>
    <dgm:pt modelId="{D192EE66-24B7-D142-9CE3-86505804D1B6}" type="pres">
      <dgm:prSet presAssocID="{E345A429-CE65-4F70-A0A1-926DD9CC29C3}" presName="vertTwo" presStyleCnt="0"/>
      <dgm:spPr/>
    </dgm:pt>
    <dgm:pt modelId="{FD238C91-4E96-FE47-BED7-28807659A6CA}" type="pres">
      <dgm:prSet presAssocID="{E345A429-CE65-4F70-A0A1-926DD9CC29C3}" presName="txTwo" presStyleLbl="node2" presStyleIdx="2" presStyleCnt="4">
        <dgm:presLayoutVars>
          <dgm:chPref val="3"/>
        </dgm:presLayoutVars>
      </dgm:prSet>
      <dgm:spPr/>
    </dgm:pt>
    <dgm:pt modelId="{ECC59565-2B6E-DB41-BDE4-F3A32967DCC5}" type="pres">
      <dgm:prSet presAssocID="{E345A429-CE65-4F70-A0A1-926DD9CC29C3}" presName="horzTwo" presStyleCnt="0"/>
      <dgm:spPr/>
    </dgm:pt>
    <dgm:pt modelId="{189DEA40-D631-1047-8102-BB45AA4718CE}" type="pres">
      <dgm:prSet presAssocID="{47521DA3-854B-4DAE-A2C2-70CEF2F9EFB8}" presName="sibSpaceTwo" presStyleCnt="0"/>
      <dgm:spPr/>
    </dgm:pt>
    <dgm:pt modelId="{8A358598-44E6-1B48-8A3C-DA9B92E59CD6}" type="pres">
      <dgm:prSet presAssocID="{578DDB2E-29E1-4C97-A988-91539AA7AB16}" presName="vertTwo" presStyleCnt="0"/>
      <dgm:spPr/>
    </dgm:pt>
    <dgm:pt modelId="{569FCBF1-8E67-4349-9B49-ED42EC787B02}" type="pres">
      <dgm:prSet presAssocID="{578DDB2E-29E1-4C97-A988-91539AA7AB16}" presName="txTwo" presStyleLbl="node2" presStyleIdx="3" presStyleCnt="4">
        <dgm:presLayoutVars>
          <dgm:chPref val="3"/>
        </dgm:presLayoutVars>
      </dgm:prSet>
      <dgm:spPr/>
    </dgm:pt>
    <dgm:pt modelId="{0B550312-35DB-C949-A26B-DB0580B5D392}" type="pres">
      <dgm:prSet presAssocID="{578DDB2E-29E1-4C97-A988-91539AA7AB16}" presName="horzTwo" presStyleCnt="0"/>
      <dgm:spPr/>
    </dgm:pt>
  </dgm:ptLst>
  <dgm:cxnLst>
    <dgm:cxn modelId="{DDA76004-A5ED-C040-B340-5C0C259FA21D}" type="presOf" srcId="{A828FFB8-4F8B-4277-9C2D-0EFC4CDA0DC4}" destId="{5DF9F4E6-744D-094A-B408-BD45E17966E3}" srcOrd="0" destOrd="0" presId="urn:microsoft.com/office/officeart/2005/8/layout/hierarchy4"/>
    <dgm:cxn modelId="{8365213A-7379-2347-B11F-92EE00262702}" type="presOf" srcId="{60931261-2DFB-49AF-8D98-24A00A0CBCB2}" destId="{DABF5CE1-9C58-0B41-AD10-804A2FFF070F}" srcOrd="0" destOrd="0" presId="urn:microsoft.com/office/officeart/2005/8/layout/hierarchy4"/>
    <dgm:cxn modelId="{8A6EDB66-8667-415F-9105-0ED6C1B14280}" srcId="{1797FED5-53CE-44B3-B861-A4CF0818C40D}" destId="{47D32182-C592-45C5-A9FC-399B795EE073}" srcOrd="0" destOrd="0" parTransId="{5002FC59-0E4B-4964-8877-F8B691385DB1}" sibTransId="{32C6E031-E39C-41AC-A3F6-2EDA44F332F2}"/>
    <dgm:cxn modelId="{7D07D086-6D04-4444-8A86-C3A6F917CE6D}" srcId="{47D32182-C592-45C5-A9FC-399B795EE073}" destId="{578DDB2E-29E1-4C97-A988-91539AA7AB16}" srcOrd="3" destOrd="0" parTransId="{C1101A92-3EF8-47A7-A643-C054F68A010A}" sibTransId="{CE818869-4897-4963-B73A-28B818CA277C}"/>
    <dgm:cxn modelId="{7517F687-7E70-354C-B18C-AC8C59E2818E}" type="presOf" srcId="{1797FED5-53CE-44B3-B861-A4CF0818C40D}" destId="{7F8C3BD6-E577-1A42-9F32-CFFFDCC3323C}" srcOrd="0" destOrd="0" presId="urn:microsoft.com/office/officeart/2005/8/layout/hierarchy4"/>
    <dgm:cxn modelId="{BDC653AC-CB86-417F-BBDC-31CFD106CBB6}" srcId="{47D32182-C592-45C5-A9FC-399B795EE073}" destId="{A828FFB8-4F8B-4277-9C2D-0EFC4CDA0DC4}" srcOrd="1" destOrd="0" parTransId="{D23B6444-9C2F-4DCF-A9FE-06276927E98F}" sibTransId="{26D66712-2AA8-4786-A850-69B232D527BD}"/>
    <dgm:cxn modelId="{07763CAE-E538-9246-8A5C-6499773A5543}" type="presOf" srcId="{E345A429-CE65-4F70-A0A1-926DD9CC29C3}" destId="{FD238C91-4E96-FE47-BED7-28807659A6CA}" srcOrd="0" destOrd="0" presId="urn:microsoft.com/office/officeart/2005/8/layout/hierarchy4"/>
    <dgm:cxn modelId="{2087BFB6-3AE2-4108-9E84-8A45FEF82FC2}" srcId="{47D32182-C592-45C5-A9FC-399B795EE073}" destId="{60931261-2DFB-49AF-8D98-24A00A0CBCB2}" srcOrd="0" destOrd="0" parTransId="{B1077438-A822-463D-B222-DF344FFBDCC9}" sibTransId="{843586EC-AE72-4D50-BC4F-418AC36F0190}"/>
    <dgm:cxn modelId="{51B62CB7-4436-0A43-8FF9-45C619845BCE}" type="presOf" srcId="{578DDB2E-29E1-4C97-A988-91539AA7AB16}" destId="{569FCBF1-8E67-4349-9B49-ED42EC787B02}" srcOrd="0" destOrd="0" presId="urn:microsoft.com/office/officeart/2005/8/layout/hierarchy4"/>
    <dgm:cxn modelId="{6EBB33D9-7DAA-4C4F-838D-535969B89271}" type="presOf" srcId="{47D32182-C592-45C5-A9FC-399B795EE073}" destId="{C76823D7-4699-DF4C-8297-691F59C270BF}" srcOrd="0" destOrd="0" presId="urn:microsoft.com/office/officeart/2005/8/layout/hierarchy4"/>
    <dgm:cxn modelId="{CA5FF6FD-0EDB-4B37-8DA1-D80F496F5926}" srcId="{47D32182-C592-45C5-A9FC-399B795EE073}" destId="{E345A429-CE65-4F70-A0A1-926DD9CC29C3}" srcOrd="2" destOrd="0" parTransId="{B03EAE70-A903-4589-80FF-60E0EE04587E}" sibTransId="{47521DA3-854B-4DAE-A2C2-70CEF2F9EFB8}"/>
    <dgm:cxn modelId="{1ACD36C1-60A8-7747-B153-EC41F1467A37}" type="presParOf" srcId="{7F8C3BD6-E577-1A42-9F32-CFFFDCC3323C}" destId="{ED9D6ADC-F2D5-D842-A525-1F46246948E5}" srcOrd="0" destOrd="0" presId="urn:microsoft.com/office/officeart/2005/8/layout/hierarchy4"/>
    <dgm:cxn modelId="{382A575F-55EB-CB47-BED9-90AD45975D14}" type="presParOf" srcId="{ED9D6ADC-F2D5-D842-A525-1F46246948E5}" destId="{C76823D7-4699-DF4C-8297-691F59C270BF}" srcOrd="0" destOrd="0" presId="urn:microsoft.com/office/officeart/2005/8/layout/hierarchy4"/>
    <dgm:cxn modelId="{DD4EF3C2-ACE6-6F4B-8A3C-824ADB9F62D5}" type="presParOf" srcId="{ED9D6ADC-F2D5-D842-A525-1F46246948E5}" destId="{48F871F7-9CEA-9342-BC21-03D8A251B0B5}" srcOrd="1" destOrd="0" presId="urn:microsoft.com/office/officeart/2005/8/layout/hierarchy4"/>
    <dgm:cxn modelId="{561DF47D-ADD8-D845-9D4A-740DE88FB590}" type="presParOf" srcId="{ED9D6ADC-F2D5-D842-A525-1F46246948E5}" destId="{3D52833D-B62E-1D4D-ADC1-CB19F8F6BC67}" srcOrd="2" destOrd="0" presId="urn:microsoft.com/office/officeart/2005/8/layout/hierarchy4"/>
    <dgm:cxn modelId="{1B5DCFEA-8C73-FC4E-926C-7A0195943F7C}" type="presParOf" srcId="{3D52833D-B62E-1D4D-ADC1-CB19F8F6BC67}" destId="{3DBE7952-FAD2-E144-AD0F-156AA42724B6}" srcOrd="0" destOrd="0" presId="urn:microsoft.com/office/officeart/2005/8/layout/hierarchy4"/>
    <dgm:cxn modelId="{952DAC3E-C072-4C41-8188-F8B0274CA68F}" type="presParOf" srcId="{3DBE7952-FAD2-E144-AD0F-156AA42724B6}" destId="{DABF5CE1-9C58-0B41-AD10-804A2FFF070F}" srcOrd="0" destOrd="0" presId="urn:microsoft.com/office/officeart/2005/8/layout/hierarchy4"/>
    <dgm:cxn modelId="{FCB7BEF5-6E0C-304A-977D-AD943FC2A0A2}" type="presParOf" srcId="{3DBE7952-FAD2-E144-AD0F-156AA42724B6}" destId="{A71D299F-E366-F64E-AB15-782DE4DFC984}" srcOrd="1" destOrd="0" presId="urn:microsoft.com/office/officeart/2005/8/layout/hierarchy4"/>
    <dgm:cxn modelId="{FF996629-E0CA-A44A-B62A-51D30CEE4E97}" type="presParOf" srcId="{3D52833D-B62E-1D4D-ADC1-CB19F8F6BC67}" destId="{C4F6B6C4-26F5-A24D-B0FD-009A9EC5B914}" srcOrd="1" destOrd="0" presId="urn:microsoft.com/office/officeart/2005/8/layout/hierarchy4"/>
    <dgm:cxn modelId="{E8D74051-F3CC-3D48-9CBB-284CFE1F932C}" type="presParOf" srcId="{3D52833D-B62E-1D4D-ADC1-CB19F8F6BC67}" destId="{3562B025-2937-B048-847D-D8C4D5D8308E}" srcOrd="2" destOrd="0" presId="urn:microsoft.com/office/officeart/2005/8/layout/hierarchy4"/>
    <dgm:cxn modelId="{7EDAE6AB-9A96-D14C-95F7-EE565FBE5A61}" type="presParOf" srcId="{3562B025-2937-B048-847D-D8C4D5D8308E}" destId="{5DF9F4E6-744D-094A-B408-BD45E17966E3}" srcOrd="0" destOrd="0" presId="urn:microsoft.com/office/officeart/2005/8/layout/hierarchy4"/>
    <dgm:cxn modelId="{FB47433A-242E-A941-8633-4AF5287449D6}" type="presParOf" srcId="{3562B025-2937-B048-847D-D8C4D5D8308E}" destId="{79AC4161-9E77-C345-BCDE-B05AD9D4FDE8}" srcOrd="1" destOrd="0" presId="urn:microsoft.com/office/officeart/2005/8/layout/hierarchy4"/>
    <dgm:cxn modelId="{7656CD37-4B0E-B145-928F-B8D2F56C8327}" type="presParOf" srcId="{3D52833D-B62E-1D4D-ADC1-CB19F8F6BC67}" destId="{1CE9128E-EA3C-5442-9E6C-24E505894E87}" srcOrd="3" destOrd="0" presId="urn:microsoft.com/office/officeart/2005/8/layout/hierarchy4"/>
    <dgm:cxn modelId="{7028DA3B-EB9E-3A4D-B1E1-B4C1D79076CE}" type="presParOf" srcId="{3D52833D-B62E-1D4D-ADC1-CB19F8F6BC67}" destId="{D192EE66-24B7-D142-9CE3-86505804D1B6}" srcOrd="4" destOrd="0" presId="urn:microsoft.com/office/officeart/2005/8/layout/hierarchy4"/>
    <dgm:cxn modelId="{9B5DCADA-4353-9547-9065-7F4111B6E004}" type="presParOf" srcId="{D192EE66-24B7-D142-9CE3-86505804D1B6}" destId="{FD238C91-4E96-FE47-BED7-28807659A6CA}" srcOrd="0" destOrd="0" presId="urn:microsoft.com/office/officeart/2005/8/layout/hierarchy4"/>
    <dgm:cxn modelId="{816535EA-B863-334A-8479-95CA9E697D59}" type="presParOf" srcId="{D192EE66-24B7-D142-9CE3-86505804D1B6}" destId="{ECC59565-2B6E-DB41-BDE4-F3A32967DCC5}" srcOrd="1" destOrd="0" presId="urn:microsoft.com/office/officeart/2005/8/layout/hierarchy4"/>
    <dgm:cxn modelId="{3C601391-0019-7B40-AAFD-712AB16AB055}" type="presParOf" srcId="{3D52833D-B62E-1D4D-ADC1-CB19F8F6BC67}" destId="{189DEA40-D631-1047-8102-BB45AA4718CE}" srcOrd="5" destOrd="0" presId="urn:microsoft.com/office/officeart/2005/8/layout/hierarchy4"/>
    <dgm:cxn modelId="{7B2DD07C-251E-FC41-A68C-DC1A7F73BC43}" type="presParOf" srcId="{3D52833D-B62E-1D4D-ADC1-CB19F8F6BC67}" destId="{8A358598-44E6-1B48-8A3C-DA9B92E59CD6}" srcOrd="6" destOrd="0" presId="urn:microsoft.com/office/officeart/2005/8/layout/hierarchy4"/>
    <dgm:cxn modelId="{B3692380-8426-D446-AF7E-06F4CF237ED0}" type="presParOf" srcId="{8A358598-44E6-1B48-8A3C-DA9B92E59CD6}" destId="{569FCBF1-8E67-4349-9B49-ED42EC787B02}" srcOrd="0" destOrd="0" presId="urn:microsoft.com/office/officeart/2005/8/layout/hierarchy4"/>
    <dgm:cxn modelId="{ED41E97A-D14E-7C42-9CB4-2F9B52A34453}" type="presParOf" srcId="{8A358598-44E6-1B48-8A3C-DA9B92E59CD6}" destId="{0B550312-35DB-C949-A26B-DB0580B5D39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4E6BD4-8DC7-404F-B618-1E6DA758CE9F}" type="doc">
      <dgm:prSet loTypeId="urn:microsoft.com/office/officeart/2005/8/layout/venn3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D41F0035-88FF-804C-9BC4-208F559430D6}">
      <dgm:prSet phldrT="[Text]"/>
      <dgm:spPr/>
      <dgm:t>
        <a:bodyPr/>
        <a:lstStyle/>
        <a:p>
          <a:r>
            <a:rPr lang="en-GB" b="1" dirty="0"/>
            <a:t>New service</a:t>
          </a:r>
        </a:p>
      </dgm:t>
    </dgm:pt>
    <dgm:pt modelId="{7DC43BB9-6084-F040-AE84-4DEF45A1761D}" type="parTrans" cxnId="{18ABAB43-6CE0-1B40-9E8A-32C775334307}">
      <dgm:prSet/>
      <dgm:spPr/>
      <dgm:t>
        <a:bodyPr/>
        <a:lstStyle/>
        <a:p>
          <a:endParaRPr lang="en-GB" b="1"/>
        </a:p>
      </dgm:t>
    </dgm:pt>
    <dgm:pt modelId="{71FC2D55-F368-B84A-9CB5-61F64D77F85B}" type="sibTrans" cxnId="{18ABAB43-6CE0-1B40-9E8A-32C775334307}">
      <dgm:prSet/>
      <dgm:spPr/>
      <dgm:t>
        <a:bodyPr/>
        <a:lstStyle/>
        <a:p>
          <a:endParaRPr lang="en-GB" b="1"/>
        </a:p>
      </dgm:t>
    </dgm:pt>
    <dgm:pt modelId="{953DB291-7966-2B4C-9B68-2192E1F44890}">
      <dgm:prSet phldrT="[Text]"/>
      <dgm:spPr/>
      <dgm:t>
        <a:bodyPr/>
        <a:lstStyle/>
        <a:p>
          <a:r>
            <a:rPr lang="en-GB" b="1" dirty="0"/>
            <a:t>High level of support calls</a:t>
          </a:r>
        </a:p>
      </dgm:t>
    </dgm:pt>
    <dgm:pt modelId="{3B1B75B6-F8CD-4243-8649-6FB1C18B2ADC}" type="parTrans" cxnId="{CAD87246-2886-E34F-A2F0-B6BAE3A26D08}">
      <dgm:prSet/>
      <dgm:spPr/>
      <dgm:t>
        <a:bodyPr/>
        <a:lstStyle/>
        <a:p>
          <a:endParaRPr lang="en-GB" b="1"/>
        </a:p>
      </dgm:t>
    </dgm:pt>
    <dgm:pt modelId="{1600A336-812E-454C-944F-3F3143B956B9}" type="sibTrans" cxnId="{CAD87246-2886-E34F-A2F0-B6BAE3A26D08}">
      <dgm:prSet/>
      <dgm:spPr/>
      <dgm:t>
        <a:bodyPr/>
        <a:lstStyle/>
        <a:p>
          <a:endParaRPr lang="en-GB" b="1"/>
        </a:p>
      </dgm:t>
    </dgm:pt>
    <dgm:pt modelId="{1158998C-A8E8-024B-BB78-E991D09DADCF}">
      <dgm:prSet phldrT="[Text]"/>
      <dgm:spPr/>
      <dgm:t>
        <a:bodyPr/>
        <a:lstStyle/>
        <a:p>
          <a:r>
            <a:rPr lang="en-GB" b="1" dirty="0"/>
            <a:t>Clinic</a:t>
          </a:r>
        </a:p>
      </dgm:t>
    </dgm:pt>
    <dgm:pt modelId="{B2002E66-408E-124B-988B-4B8AEBA7732E}" type="parTrans" cxnId="{4771E243-F596-8549-AB86-110F9965196C}">
      <dgm:prSet/>
      <dgm:spPr/>
      <dgm:t>
        <a:bodyPr/>
        <a:lstStyle/>
        <a:p>
          <a:endParaRPr lang="en-GB" b="1"/>
        </a:p>
      </dgm:t>
    </dgm:pt>
    <dgm:pt modelId="{B7D0E644-A930-8A4C-9C42-D644E1DF8FB7}" type="sibTrans" cxnId="{4771E243-F596-8549-AB86-110F9965196C}">
      <dgm:prSet/>
      <dgm:spPr/>
      <dgm:t>
        <a:bodyPr/>
        <a:lstStyle/>
        <a:p>
          <a:endParaRPr lang="en-GB" b="1"/>
        </a:p>
      </dgm:t>
    </dgm:pt>
    <dgm:pt modelId="{2BD758D6-FF3D-1A42-8C24-8A502FA59AA1}">
      <dgm:prSet phldrT="[Text]"/>
      <dgm:spPr/>
      <dgm:t>
        <a:bodyPr/>
        <a:lstStyle/>
        <a:p>
          <a:r>
            <a:rPr lang="en-GB" b="1" dirty="0"/>
            <a:t>Supporting training courses</a:t>
          </a:r>
        </a:p>
      </dgm:t>
    </dgm:pt>
    <dgm:pt modelId="{D789BBA0-808A-8543-A1B1-FB0522208D18}" type="parTrans" cxnId="{81500BF1-1105-D044-9741-982D79E27FCB}">
      <dgm:prSet/>
      <dgm:spPr/>
      <dgm:t>
        <a:bodyPr/>
        <a:lstStyle/>
        <a:p>
          <a:endParaRPr lang="en-GB" b="1"/>
        </a:p>
      </dgm:t>
    </dgm:pt>
    <dgm:pt modelId="{F755DD66-16A3-404A-80F6-55D7779D0C28}" type="sibTrans" cxnId="{81500BF1-1105-D044-9741-982D79E27FCB}">
      <dgm:prSet/>
      <dgm:spPr/>
      <dgm:t>
        <a:bodyPr/>
        <a:lstStyle/>
        <a:p>
          <a:endParaRPr lang="en-GB" b="1"/>
        </a:p>
      </dgm:t>
    </dgm:pt>
    <dgm:pt modelId="{78FA05B3-D760-CB47-9643-C160464B8BA3}">
      <dgm:prSet phldrT="[Text]"/>
      <dgm:spPr/>
      <dgm:t>
        <a:bodyPr/>
        <a:lstStyle/>
        <a:p>
          <a:r>
            <a:rPr lang="en-GB" b="1" dirty="0"/>
            <a:t>Conversion to service uptake </a:t>
          </a:r>
        </a:p>
      </dgm:t>
    </dgm:pt>
    <dgm:pt modelId="{B336CBC9-507F-664F-A022-4FB209BE7679}" type="parTrans" cxnId="{599CF962-5088-0244-AF38-5C902898A279}">
      <dgm:prSet/>
      <dgm:spPr/>
      <dgm:t>
        <a:bodyPr/>
        <a:lstStyle/>
        <a:p>
          <a:endParaRPr lang="en-GB" b="1"/>
        </a:p>
      </dgm:t>
    </dgm:pt>
    <dgm:pt modelId="{CBAA7264-6703-8344-A79C-8BB563073DE2}" type="sibTrans" cxnId="{599CF962-5088-0244-AF38-5C902898A279}">
      <dgm:prSet/>
      <dgm:spPr/>
      <dgm:t>
        <a:bodyPr/>
        <a:lstStyle/>
        <a:p>
          <a:endParaRPr lang="en-GB" b="1"/>
        </a:p>
      </dgm:t>
    </dgm:pt>
    <dgm:pt modelId="{934C6E2E-71BD-5044-A376-91BA6784082D}">
      <dgm:prSet phldrT="[Text]"/>
      <dgm:spPr/>
      <dgm:t>
        <a:bodyPr/>
        <a:lstStyle/>
        <a:p>
          <a:r>
            <a:rPr lang="en-GB" b="1" dirty="0"/>
            <a:t>High customer satisfaction</a:t>
          </a:r>
        </a:p>
      </dgm:t>
    </dgm:pt>
    <dgm:pt modelId="{B49192E9-E65F-0A4F-B82C-BC91FEFE4ABD}" type="parTrans" cxnId="{A46B6738-106F-6749-891B-B3F5D59E6878}">
      <dgm:prSet/>
      <dgm:spPr/>
      <dgm:t>
        <a:bodyPr/>
        <a:lstStyle/>
        <a:p>
          <a:endParaRPr lang="en-GB" b="1"/>
        </a:p>
      </dgm:t>
    </dgm:pt>
    <dgm:pt modelId="{3EBBE63F-0B8D-2C4B-B4A8-DBBD2D10EB96}" type="sibTrans" cxnId="{A46B6738-106F-6749-891B-B3F5D59E6878}">
      <dgm:prSet/>
      <dgm:spPr/>
      <dgm:t>
        <a:bodyPr/>
        <a:lstStyle/>
        <a:p>
          <a:endParaRPr lang="en-GB" b="1"/>
        </a:p>
      </dgm:t>
    </dgm:pt>
    <dgm:pt modelId="{C8C716E2-E558-3947-931B-5A41901042D1}" type="pres">
      <dgm:prSet presAssocID="{D84E6BD4-8DC7-404F-B618-1E6DA758CE9F}" presName="Name0" presStyleCnt="0">
        <dgm:presLayoutVars>
          <dgm:dir/>
          <dgm:resizeHandles val="exact"/>
        </dgm:presLayoutVars>
      </dgm:prSet>
      <dgm:spPr/>
    </dgm:pt>
    <dgm:pt modelId="{D1D48EBC-20E7-374E-8350-ADD4BF6C1966}" type="pres">
      <dgm:prSet presAssocID="{D41F0035-88FF-804C-9BC4-208F559430D6}" presName="Name5" presStyleLbl="vennNode1" presStyleIdx="0" presStyleCnt="6">
        <dgm:presLayoutVars>
          <dgm:bulletEnabled val="1"/>
        </dgm:presLayoutVars>
      </dgm:prSet>
      <dgm:spPr/>
    </dgm:pt>
    <dgm:pt modelId="{DE4282BC-0864-C241-8693-048AEFEB0DCC}" type="pres">
      <dgm:prSet presAssocID="{71FC2D55-F368-B84A-9CB5-61F64D77F85B}" presName="space" presStyleCnt="0"/>
      <dgm:spPr/>
    </dgm:pt>
    <dgm:pt modelId="{6082C458-E655-5A45-8DC3-2FF5F30C9E59}" type="pres">
      <dgm:prSet presAssocID="{953DB291-7966-2B4C-9B68-2192E1F44890}" presName="Name5" presStyleLbl="vennNode1" presStyleIdx="1" presStyleCnt="6">
        <dgm:presLayoutVars>
          <dgm:bulletEnabled val="1"/>
        </dgm:presLayoutVars>
      </dgm:prSet>
      <dgm:spPr/>
    </dgm:pt>
    <dgm:pt modelId="{DC03002B-F6BA-D640-AC34-5985C3B11359}" type="pres">
      <dgm:prSet presAssocID="{1600A336-812E-454C-944F-3F3143B956B9}" presName="space" presStyleCnt="0"/>
      <dgm:spPr/>
    </dgm:pt>
    <dgm:pt modelId="{7F9249FA-90BE-6644-9B1A-E5A7352F8211}" type="pres">
      <dgm:prSet presAssocID="{1158998C-A8E8-024B-BB78-E991D09DADCF}" presName="Name5" presStyleLbl="vennNode1" presStyleIdx="2" presStyleCnt="6">
        <dgm:presLayoutVars>
          <dgm:bulletEnabled val="1"/>
        </dgm:presLayoutVars>
      </dgm:prSet>
      <dgm:spPr/>
    </dgm:pt>
    <dgm:pt modelId="{8F7B5FCE-9D90-BA4E-BD4B-7256E12402C6}" type="pres">
      <dgm:prSet presAssocID="{B7D0E644-A930-8A4C-9C42-D644E1DF8FB7}" presName="space" presStyleCnt="0"/>
      <dgm:spPr/>
    </dgm:pt>
    <dgm:pt modelId="{E2089D35-3C4F-3844-8CE7-0FC26EB404B9}" type="pres">
      <dgm:prSet presAssocID="{2BD758D6-FF3D-1A42-8C24-8A502FA59AA1}" presName="Name5" presStyleLbl="vennNode1" presStyleIdx="3" presStyleCnt="6">
        <dgm:presLayoutVars>
          <dgm:bulletEnabled val="1"/>
        </dgm:presLayoutVars>
      </dgm:prSet>
      <dgm:spPr/>
    </dgm:pt>
    <dgm:pt modelId="{73382E8E-2812-6F49-B670-69C4885C088F}" type="pres">
      <dgm:prSet presAssocID="{F755DD66-16A3-404A-80F6-55D7779D0C28}" presName="space" presStyleCnt="0"/>
      <dgm:spPr/>
    </dgm:pt>
    <dgm:pt modelId="{E6FAB1A7-6297-0040-A2EF-CCB51B9CA2BD}" type="pres">
      <dgm:prSet presAssocID="{78FA05B3-D760-CB47-9643-C160464B8BA3}" presName="Name5" presStyleLbl="vennNode1" presStyleIdx="4" presStyleCnt="6">
        <dgm:presLayoutVars>
          <dgm:bulletEnabled val="1"/>
        </dgm:presLayoutVars>
      </dgm:prSet>
      <dgm:spPr/>
    </dgm:pt>
    <dgm:pt modelId="{4B828689-E4A1-6B45-B194-CEAA5C005AA2}" type="pres">
      <dgm:prSet presAssocID="{CBAA7264-6703-8344-A79C-8BB563073DE2}" presName="space" presStyleCnt="0"/>
      <dgm:spPr/>
    </dgm:pt>
    <dgm:pt modelId="{F2087852-BDDB-F24F-972D-3B831B97C1BE}" type="pres">
      <dgm:prSet presAssocID="{934C6E2E-71BD-5044-A376-91BA6784082D}" presName="Name5" presStyleLbl="vennNode1" presStyleIdx="5" presStyleCnt="6">
        <dgm:presLayoutVars>
          <dgm:bulletEnabled val="1"/>
        </dgm:presLayoutVars>
      </dgm:prSet>
      <dgm:spPr/>
    </dgm:pt>
  </dgm:ptLst>
  <dgm:cxnLst>
    <dgm:cxn modelId="{A46B6738-106F-6749-891B-B3F5D59E6878}" srcId="{D84E6BD4-8DC7-404F-B618-1E6DA758CE9F}" destId="{934C6E2E-71BD-5044-A376-91BA6784082D}" srcOrd="5" destOrd="0" parTransId="{B49192E9-E65F-0A4F-B82C-BC91FEFE4ABD}" sibTransId="{3EBBE63F-0B8D-2C4B-B4A8-DBBD2D10EB96}"/>
    <dgm:cxn modelId="{18ABAB43-6CE0-1B40-9E8A-32C775334307}" srcId="{D84E6BD4-8DC7-404F-B618-1E6DA758CE9F}" destId="{D41F0035-88FF-804C-9BC4-208F559430D6}" srcOrd="0" destOrd="0" parTransId="{7DC43BB9-6084-F040-AE84-4DEF45A1761D}" sibTransId="{71FC2D55-F368-B84A-9CB5-61F64D77F85B}"/>
    <dgm:cxn modelId="{4771E243-F596-8549-AB86-110F9965196C}" srcId="{D84E6BD4-8DC7-404F-B618-1E6DA758CE9F}" destId="{1158998C-A8E8-024B-BB78-E991D09DADCF}" srcOrd="2" destOrd="0" parTransId="{B2002E66-408E-124B-988B-4B8AEBA7732E}" sibTransId="{B7D0E644-A930-8A4C-9C42-D644E1DF8FB7}"/>
    <dgm:cxn modelId="{CAD87246-2886-E34F-A2F0-B6BAE3A26D08}" srcId="{D84E6BD4-8DC7-404F-B618-1E6DA758CE9F}" destId="{953DB291-7966-2B4C-9B68-2192E1F44890}" srcOrd="1" destOrd="0" parTransId="{3B1B75B6-F8CD-4243-8649-6FB1C18B2ADC}" sibTransId="{1600A336-812E-454C-944F-3F3143B956B9}"/>
    <dgm:cxn modelId="{57DF5A55-611A-2B4E-8A83-3C36791AAA79}" type="presOf" srcId="{D41F0035-88FF-804C-9BC4-208F559430D6}" destId="{D1D48EBC-20E7-374E-8350-ADD4BF6C1966}" srcOrd="0" destOrd="0" presId="urn:microsoft.com/office/officeart/2005/8/layout/venn3"/>
    <dgm:cxn modelId="{3C53685F-AB02-6840-A788-1C053508FE8B}" type="presOf" srcId="{953DB291-7966-2B4C-9B68-2192E1F44890}" destId="{6082C458-E655-5A45-8DC3-2FF5F30C9E59}" srcOrd="0" destOrd="0" presId="urn:microsoft.com/office/officeart/2005/8/layout/venn3"/>
    <dgm:cxn modelId="{599CF962-5088-0244-AF38-5C902898A279}" srcId="{D84E6BD4-8DC7-404F-B618-1E6DA758CE9F}" destId="{78FA05B3-D760-CB47-9643-C160464B8BA3}" srcOrd="4" destOrd="0" parTransId="{B336CBC9-507F-664F-A022-4FB209BE7679}" sibTransId="{CBAA7264-6703-8344-A79C-8BB563073DE2}"/>
    <dgm:cxn modelId="{3F7AF0A5-5D65-C447-BCDC-B03A78B453E8}" type="presOf" srcId="{D84E6BD4-8DC7-404F-B618-1E6DA758CE9F}" destId="{C8C716E2-E558-3947-931B-5A41901042D1}" srcOrd="0" destOrd="0" presId="urn:microsoft.com/office/officeart/2005/8/layout/venn3"/>
    <dgm:cxn modelId="{A6F283B8-6AE1-A547-93EA-C120B76FADA2}" type="presOf" srcId="{78FA05B3-D760-CB47-9643-C160464B8BA3}" destId="{E6FAB1A7-6297-0040-A2EF-CCB51B9CA2BD}" srcOrd="0" destOrd="0" presId="urn:microsoft.com/office/officeart/2005/8/layout/venn3"/>
    <dgm:cxn modelId="{E552E9B8-17D8-2D4D-AA40-BBE5703C518D}" type="presOf" srcId="{2BD758D6-FF3D-1A42-8C24-8A502FA59AA1}" destId="{E2089D35-3C4F-3844-8CE7-0FC26EB404B9}" srcOrd="0" destOrd="0" presId="urn:microsoft.com/office/officeart/2005/8/layout/venn3"/>
    <dgm:cxn modelId="{78233ADC-C20B-4245-810D-67D6EB5C9A7F}" type="presOf" srcId="{934C6E2E-71BD-5044-A376-91BA6784082D}" destId="{F2087852-BDDB-F24F-972D-3B831B97C1BE}" srcOrd="0" destOrd="0" presId="urn:microsoft.com/office/officeart/2005/8/layout/venn3"/>
    <dgm:cxn modelId="{81500BF1-1105-D044-9741-982D79E27FCB}" srcId="{D84E6BD4-8DC7-404F-B618-1E6DA758CE9F}" destId="{2BD758D6-FF3D-1A42-8C24-8A502FA59AA1}" srcOrd="3" destOrd="0" parTransId="{D789BBA0-808A-8543-A1B1-FB0522208D18}" sibTransId="{F755DD66-16A3-404A-80F6-55D7779D0C28}"/>
    <dgm:cxn modelId="{66D81FF6-3BD2-524D-90CB-6DAAA1E91159}" type="presOf" srcId="{1158998C-A8E8-024B-BB78-E991D09DADCF}" destId="{7F9249FA-90BE-6644-9B1A-E5A7352F8211}" srcOrd="0" destOrd="0" presId="urn:microsoft.com/office/officeart/2005/8/layout/venn3"/>
    <dgm:cxn modelId="{03802D17-894E-7B47-BF02-6CF964755E4F}" type="presParOf" srcId="{C8C716E2-E558-3947-931B-5A41901042D1}" destId="{D1D48EBC-20E7-374E-8350-ADD4BF6C1966}" srcOrd="0" destOrd="0" presId="urn:microsoft.com/office/officeart/2005/8/layout/venn3"/>
    <dgm:cxn modelId="{C51714F7-9B7B-0A44-BF2C-08208C20BFEF}" type="presParOf" srcId="{C8C716E2-E558-3947-931B-5A41901042D1}" destId="{DE4282BC-0864-C241-8693-048AEFEB0DCC}" srcOrd="1" destOrd="0" presId="urn:microsoft.com/office/officeart/2005/8/layout/venn3"/>
    <dgm:cxn modelId="{52E6FCD1-ADBA-E34A-B054-6F65E2DCF573}" type="presParOf" srcId="{C8C716E2-E558-3947-931B-5A41901042D1}" destId="{6082C458-E655-5A45-8DC3-2FF5F30C9E59}" srcOrd="2" destOrd="0" presId="urn:microsoft.com/office/officeart/2005/8/layout/venn3"/>
    <dgm:cxn modelId="{0747DA79-988B-2149-A13B-79E1B8556536}" type="presParOf" srcId="{C8C716E2-E558-3947-931B-5A41901042D1}" destId="{DC03002B-F6BA-D640-AC34-5985C3B11359}" srcOrd="3" destOrd="0" presId="urn:microsoft.com/office/officeart/2005/8/layout/venn3"/>
    <dgm:cxn modelId="{6649998C-FFA8-DB4E-8474-ADC2172D6A81}" type="presParOf" srcId="{C8C716E2-E558-3947-931B-5A41901042D1}" destId="{7F9249FA-90BE-6644-9B1A-E5A7352F8211}" srcOrd="4" destOrd="0" presId="urn:microsoft.com/office/officeart/2005/8/layout/venn3"/>
    <dgm:cxn modelId="{85B6A605-2816-D54A-82DA-6C0AADB3229D}" type="presParOf" srcId="{C8C716E2-E558-3947-931B-5A41901042D1}" destId="{8F7B5FCE-9D90-BA4E-BD4B-7256E12402C6}" srcOrd="5" destOrd="0" presId="urn:microsoft.com/office/officeart/2005/8/layout/venn3"/>
    <dgm:cxn modelId="{EF83778F-E16A-9148-AA12-B1FA1BF85039}" type="presParOf" srcId="{C8C716E2-E558-3947-931B-5A41901042D1}" destId="{E2089D35-3C4F-3844-8CE7-0FC26EB404B9}" srcOrd="6" destOrd="0" presId="urn:microsoft.com/office/officeart/2005/8/layout/venn3"/>
    <dgm:cxn modelId="{13DED2D9-0FCF-F54E-AB81-3A1D2A30B381}" type="presParOf" srcId="{C8C716E2-E558-3947-931B-5A41901042D1}" destId="{73382E8E-2812-6F49-B670-69C4885C088F}" srcOrd="7" destOrd="0" presId="urn:microsoft.com/office/officeart/2005/8/layout/venn3"/>
    <dgm:cxn modelId="{FBFF0508-A9FD-1F40-BDC5-DC4F53125CEB}" type="presParOf" srcId="{C8C716E2-E558-3947-931B-5A41901042D1}" destId="{E6FAB1A7-6297-0040-A2EF-CCB51B9CA2BD}" srcOrd="8" destOrd="0" presId="urn:microsoft.com/office/officeart/2005/8/layout/venn3"/>
    <dgm:cxn modelId="{CA3D96CC-3EA6-2845-81F4-18C6E93E68DE}" type="presParOf" srcId="{C8C716E2-E558-3947-931B-5A41901042D1}" destId="{4B828689-E4A1-6B45-B194-CEAA5C005AA2}" srcOrd="9" destOrd="0" presId="urn:microsoft.com/office/officeart/2005/8/layout/venn3"/>
    <dgm:cxn modelId="{5CAD4C26-F862-4944-9D7B-86760880232E}" type="presParOf" srcId="{C8C716E2-E558-3947-931B-5A41901042D1}" destId="{F2087852-BDDB-F24F-972D-3B831B97C1BE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C687CD-D032-4E0F-B424-395AF11DFCB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A04B32-E073-46F2-8F8C-83DD9DC7AEB0}">
      <dgm:prSet/>
      <dgm:spPr/>
      <dgm:t>
        <a:bodyPr/>
        <a:lstStyle/>
        <a:p>
          <a:r>
            <a:rPr lang="en-US"/>
            <a:t>Course development</a:t>
          </a:r>
        </a:p>
      </dgm:t>
    </dgm:pt>
    <dgm:pt modelId="{C4810720-4EC9-4A4C-82CD-2098B141B104}" type="parTrans" cxnId="{2DB9CEBB-F8EF-4586-B062-CF55C359310A}">
      <dgm:prSet/>
      <dgm:spPr/>
      <dgm:t>
        <a:bodyPr/>
        <a:lstStyle/>
        <a:p>
          <a:endParaRPr lang="en-US"/>
        </a:p>
      </dgm:t>
    </dgm:pt>
    <dgm:pt modelId="{72FB98D6-750C-4F3C-ACE8-581503CF5279}" type="sibTrans" cxnId="{2DB9CEBB-F8EF-4586-B062-CF55C359310A}">
      <dgm:prSet/>
      <dgm:spPr/>
      <dgm:t>
        <a:bodyPr/>
        <a:lstStyle/>
        <a:p>
          <a:endParaRPr lang="en-US"/>
        </a:p>
      </dgm:t>
    </dgm:pt>
    <dgm:pt modelId="{36B2FCDB-F349-4D8A-9F5B-10E2137B1F84}">
      <dgm:prSet/>
      <dgm:spPr/>
      <dgm:t>
        <a:bodyPr/>
        <a:lstStyle/>
        <a:p>
          <a:r>
            <a:rPr lang="en-US"/>
            <a:t>Scheduling and forecasting</a:t>
          </a:r>
        </a:p>
      </dgm:t>
    </dgm:pt>
    <dgm:pt modelId="{B2652E74-D201-4FB0-B416-F299876DA267}" type="parTrans" cxnId="{6BE3318D-7E4E-48CE-B97E-8F5D195388B0}">
      <dgm:prSet/>
      <dgm:spPr/>
      <dgm:t>
        <a:bodyPr/>
        <a:lstStyle/>
        <a:p>
          <a:endParaRPr lang="en-US"/>
        </a:p>
      </dgm:t>
    </dgm:pt>
    <dgm:pt modelId="{0C46B7F6-9D3B-40E1-9485-84FCAC776766}" type="sibTrans" cxnId="{6BE3318D-7E4E-48CE-B97E-8F5D195388B0}">
      <dgm:prSet/>
      <dgm:spPr/>
      <dgm:t>
        <a:bodyPr/>
        <a:lstStyle/>
        <a:p>
          <a:endParaRPr lang="en-US"/>
        </a:p>
      </dgm:t>
    </dgm:pt>
    <dgm:pt modelId="{08C5704E-9FB9-4667-AD30-83DC18F23142}">
      <dgm:prSet/>
      <dgm:spPr/>
      <dgm:t>
        <a:bodyPr/>
        <a:lstStyle/>
        <a:p>
          <a:r>
            <a:rPr lang="en-US"/>
            <a:t>Trainer development</a:t>
          </a:r>
        </a:p>
      </dgm:t>
    </dgm:pt>
    <dgm:pt modelId="{84DD49E0-8795-4296-955D-51B9EDA5DA73}" type="parTrans" cxnId="{7E0E7A1B-4296-4D8F-8A46-94AF16D6418A}">
      <dgm:prSet/>
      <dgm:spPr/>
      <dgm:t>
        <a:bodyPr/>
        <a:lstStyle/>
        <a:p>
          <a:endParaRPr lang="en-US"/>
        </a:p>
      </dgm:t>
    </dgm:pt>
    <dgm:pt modelId="{9CA2F1E4-0E74-4FBF-A48D-D3715B1B0DCE}" type="sibTrans" cxnId="{7E0E7A1B-4296-4D8F-8A46-94AF16D6418A}">
      <dgm:prSet/>
      <dgm:spPr/>
      <dgm:t>
        <a:bodyPr/>
        <a:lstStyle/>
        <a:p>
          <a:endParaRPr lang="en-US"/>
        </a:p>
      </dgm:t>
    </dgm:pt>
    <dgm:pt modelId="{0AFA8BE8-A8EC-4BF1-B2B8-DE946A86E063}">
      <dgm:prSet/>
      <dgm:spPr/>
      <dgm:t>
        <a:bodyPr/>
        <a:lstStyle/>
        <a:p>
          <a:r>
            <a:rPr lang="en-US"/>
            <a:t>Facilitation support</a:t>
          </a:r>
        </a:p>
      </dgm:t>
    </dgm:pt>
    <dgm:pt modelId="{B73A0794-13DB-4882-9052-2AC42DB93A43}" type="parTrans" cxnId="{41F992B7-4905-42B3-936C-6365C117A222}">
      <dgm:prSet/>
      <dgm:spPr/>
      <dgm:t>
        <a:bodyPr/>
        <a:lstStyle/>
        <a:p>
          <a:endParaRPr lang="en-US"/>
        </a:p>
      </dgm:t>
    </dgm:pt>
    <dgm:pt modelId="{3BFBCD9F-115F-4E38-930E-7DBAE20DE2C9}" type="sibTrans" cxnId="{41F992B7-4905-42B3-936C-6365C117A222}">
      <dgm:prSet/>
      <dgm:spPr/>
      <dgm:t>
        <a:bodyPr/>
        <a:lstStyle/>
        <a:p>
          <a:endParaRPr lang="en-US"/>
        </a:p>
      </dgm:t>
    </dgm:pt>
    <dgm:pt modelId="{1664B0EC-D59D-4C59-BA0E-0657F53A8AF1}">
      <dgm:prSet/>
      <dgm:spPr/>
      <dgm:t>
        <a:bodyPr/>
        <a:lstStyle/>
        <a:p>
          <a:r>
            <a:rPr lang="en-US"/>
            <a:t>Storyboarding </a:t>
          </a:r>
        </a:p>
      </dgm:t>
    </dgm:pt>
    <dgm:pt modelId="{C000CE71-A31C-495B-B93B-5978A14802DC}" type="parTrans" cxnId="{ED7BD734-7B25-4845-A015-7B5722D90E2D}">
      <dgm:prSet/>
      <dgm:spPr/>
      <dgm:t>
        <a:bodyPr/>
        <a:lstStyle/>
        <a:p>
          <a:endParaRPr lang="en-US"/>
        </a:p>
      </dgm:t>
    </dgm:pt>
    <dgm:pt modelId="{CD18D88C-2D38-4EFD-9E4C-84D34F5B7637}" type="sibTrans" cxnId="{ED7BD734-7B25-4845-A015-7B5722D90E2D}">
      <dgm:prSet/>
      <dgm:spPr/>
      <dgm:t>
        <a:bodyPr/>
        <a:lstStyle/>
        <a:p>
          <a:endParaRPr lang="en-US"/>
        </a:p>
      </dgm:t>
    </dgm:pt>
    <dgm:pt modelId="{F684DB05-47C0-40B4-9889-1053381A57EF}">
      <dgm:prSet/>
      <dgm:spPr/>
      <dgm:t>
        <a:bodyPr/>
        <a:lstStyle/>
        <a:p>
          <a:r>
            <a:rPr lang="en-US"/>
            <a:t>Digital credentials</a:t>
          </a:r>
        </a:p>
      </dgm:t>
    </dgm:pt>
    <dgm:pt modelId="{BE241376-5158-41D1-BC31-A4C8F5CFDBED}" type="parTrans" cxnId="{A4ABF4DC-13DD-4DD4-852F-7DA205ADADCF}">
      <dgm:prSet/>
      <dgm:spPr/>
      <dgm:t>
        <a:bodyPr/>
        <a:lstStyle/>
        <a:p>
          <a:endParaRPr lang="en-US"/>
        </a:p>
      </dgm:t>
    </dgm:pt>
    <dgm:pt modelId="{E8BD786B-D5BF-46CD-B774-2EFAC275B2B1}" type="sibTrans" cxnId="{A4ABF4DC-13DD-4DD4-852F-7DA205ADADCF}">
      <dgm:prSet/>
      <dgm:spPr/>
      <dgm:t>
        <a:bodyPr/>
        <a:lstStyle/>
        <a:p>
          <a:endParaRPr lang="en-US"/>
        </a:p>
      </dgm:t>
    </dgm:pt>
    <dgm:pt modelId="{AC24EFC7-F996-40D5-A3B3-D45C493F36E9}" type="pres">
      <dgm:prSet presAssocID="{B8C687CD-D032-4E0F-B424-395AF11DFCBC}" presName="root" presStyleCnt="0">
        <dgm:presLayoutVars>
          <dgm:dir/>
          <dgm:resizeHandles val="exact"/>
        </dgm:presLayoutVars>
      </dgm:prSet>
      <dgm:spPr/>
    </dgm:pt>
    <dgm:pt modelId="{1C67F208-9A83-4322-B697-9BE7777D9FC4}" type="pres">
      <dgm:prSet presAssocID="{16A04B32-E073-46F2-8F8C-83DD9DC7AEB0}" presName="compNode" presStyleCnt="0"/>
      <dgm:spPr/>
    </dgm:pt>
    <dgm:pt modelId="{C1C28779-A67F-4DC9-8B7B-9167CCCB0D2E}" type="pres">
      <dgm:prSet presAssocID="{16A04B32-E073-46F2-8F8C-83DD9DC7AEB0}" presName="bgRect" presStyleLbl="bgShp" presStyleIdx="0" presStyleCnt="6"/>
      <dgm:spPr/>
    </dgm:pt>
    <dgm:pt modelId="{EF804E9E-EE5B-424F-B006-25945C6B0C34}" type="pres">
      <dgm:prSet presAssocID="{16A04B32-E073-46F2-8F8C-83DD9DC7AEB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0BFBB6C9-A9FA-4EAE-80CB-C81DAF3E9683}" type="pres">
      <dgm:prSet presAssocID="{16A04B32-E073-46F2-8F8C-83DD9DC7AEB0}" presName="spaceRect" presStyleCnt="0"/>
      <dgm:spPr/>
    </dgm:pt>
    <dgm:pt modelId="{F3276949-E37C-49C0-8C6B-4354EF165667}" type="pres">
      <dgm:prSet presAssocID="{16A04B32-E073-46F2-8F8C-83DD9DC7AEB0}" presName="parTx" presStyleLbl="revTx" presStyleIdx="0" presStyleCnt="6">
        <dgm:presLayoutVars>
          <dgm:chMax val="0"/>
          <dgm:chPref val="0"/>
        </dgm:presLayoutVars>
      </dgm:prSet>
      <dgm:spPr/>
    </dgm:pt>
    <dgm:pt modelId="{1D2C7F6D-879A-4C70-9D90-900F77B3CAE0}" type="pres">
      <dgm:prSet presAssocID="{72FB98D6-750C-4F3C-ACE8-581503CF5279}" presName="sibTrans" presStyleCnt="0"/>
      <dgm:spPr/>
    </dgm:pt>
    <dgm:pt modelId="{08FC4F3F-EA4D-4CE5-9038-7D2ED34A16B3}" type="pres">
      <dgm:prSet presAssocID="{36B2FCDB-F349-4D8A-9F5B-10E2137B1F84}" presName="compNode" presStyleCnt="0"/>
      <dgm:spPr/>
    </dgm:pt>
    <dgm:pt modelId="{8D176F3F-A5D8-45E2-BC99-0573FFEAFCE2}" type="pres">
      <dgm:prSet presAssocID="{36B2FCDB-F349-4D8A-9F5B-10E2137B1F84}" presName="bgRect" presStyleLbl="bgShp" presStyleIdx="1" presStyleCnt="6"/>
      <dgm:spPr/>
    </dgm:pt>
    <dgm:pt modelId="{9DED6BC9-A177-42F5-BF63-B39D72FFE127}" type="pres">
      <dgm:prSet presAssocID="{36B2FCDB-F349-4D8A-9F5B-10E2137B1F84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31637683-523E-49AB-87F5-D067444699BD}" type="pres">
      <dgm:prSet presAssocID="{36B2FCDB-F349-4D8A-9F5B-10E2137B1F84}" presName="spaceRect" presStyleCnt="0"/>
      <dgm:spPr/>
    </dgm:pt>
    <dgm:pt modelId="{65F37254-6568-4C94-A35D-CD5A4F52C0CF}" type="pres">
      <dgm:prSet presAssocID="{36B2FCDB-F349-4D8A-9F5B-10E2137B1F84}" presName="parTx" presStyleLbl="revTx" presStyleIdx="1" presStyleCnt="6">
        <dgm:presLayoutVars>
          <dgm:chMax val="0"/>
          <dgm:chPref val="0"/>
        </dgm:presLayoutVars>
      </dgm:prSet>
      <dgm:spPr/>
    </dgm:pt>
    <dgm:pt modelId="{4548ACEE-3DD5-4745-8F95-BC41CECC7ADB}" type="pres">
      <dgm:prSet presAssocID="{0C46B7F6-9D3B-40E1-9485-84FCAC776766}" presName="sibTrans" presStyleCnt="0"/>
      <dgm:spPr/>
    </dgm:pt>
    <dgm:pt modelId="{6265E2D9-EA3B-4EFE-9B3D-28ABD6B15164}" type="pres">
      <dgm:prSet presAssocID="{08C5704E-9FB9-4667-AD30-83DC18F23142}" presName="compNode" presStyleCnt="0"/>
      <dgm:spPr/>
    </dgm:pt>
    <dgm:pt modelId="{C279DF86-114A-4E90-9513-CD13BFAC2698}" type="pres">
      <dgm:prSet presAssocID="{08C5704E-9FB9-4667-AD30-83DC18F23142}" presName="bgRect" presStyleLbl="bgShp" presStyleIdx="2" presStyleCnt="6"/>
      <dgm:spPr/>
    </dgm:pt>
    <dgm:pt modelId="{521E9507-5CF6-4FBF-9D33-C970300D1F5A}" type="pres">
      <dgm:prSet presAssocID="{08C5704E-9FB9-4667-AD30-83DC18F23142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50296F4B-4BB4-4E37-BB46-9BE6E44069C0}" type="pres">
      <dgm:prSet presAssocID="{08C5704E-9FB9-4667-AD30-83DC18F23142}" presName="spaceRect" presStyleCnt="0"/>
      <dgm:spPr/>
    </dgm:pt>
    <dgm:pt modelId="{DE5E3CA1-3D2D-4DEC-BA6E-4FCF3FE756A9}" type="pres">
      <dgm:prSet presAssocID="{08C5704E-9FB9-4667-AD30-83DC18F23142}" presName="parTx" presStyleLbl="revTx" presStyleIdx="2" presStyleCnt="6">
        <dgm:presLayoutVars>
          <dgm:chMax val="0"/>
          <dgm:chPref val="0"/>
        </dgm:presLayoutVars>
      </dgm:prSet>
      <dgm:spPr/>
    </dgm:pt>
    <dgm:pt modelId="{3E5CC40B-3512-4792-A844-AF9AE75CE780}" type="pres">
      <dgm:prSet presAssocID="{9CA2F1E4-0E74-4FBF-A48D-D3715B1B0DCE}" presName="sibTrans" presStyleCnt="0"/>
      <dgm:spPr/>
    </dgm:pt>
    <dgm:pt modelId="{C02B8A1A-877F-4EB9-B2F0-6A1FA282905C}" type="pres">
      <dgm:prSet presAssocID="{0AFA8BE8-A8EC-4BF1-B2B8-DE946A86E063}" presName="compNode" presStyleCnt="0"/>
      <dgm:spPr/>
    </dgm:pt>
    <dgm:pt modelId="{437E2478-104F-408B-8D7F-3927BE534350}" type="pres">
      <dgm:prSet presAssocID="{0AFA8BE8-A8EC-4BF1-B2B8-DE946A86E063}" presName="bgRect" presStyleLbl="bgShp" presStyleIdx="3" presStyleCnt="6"/>
      <dgm:spPr/>
    </dgm:pt>
    <dgm:pt modelId="{0F4E3661-68BF-451B-97A0-8530BCAC5D11}" type="pres">
      <dgm:prSet presAssocID="{0AFA8BE8-A8EC-4BF1-B2B8-DE946A86E063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35DF0925-D075-440E-92B5-724A5963101C}" type="pres">
      <dgm:prSet presAssocID="{0AFA8BE8-A8EC-4BF1-B2B8-DE946A86E063}" presName="spaceRect" presStyleCnt="0"/>
      <dgm:spPr/>
    </dgm:pt>
    <dgm:pt modelId="{E52890B7-D826-4D5B-A158-01A1AF103C56}" type="pres">
      <dgm:prSet presAssocID="{0AFA8BE8-A8EC-4BF1-B2B8-DE946A86E063}" presName="parTx" presStyleLbl="revTx" presStyleIdx="3" presStyleCnt="6">
        <dgm:presLayoutVars>
          <dgm:chMax val="0"/>
          <dgm:chPref val="0"/>
        </dgm:presLayoutVars>
      </dgm:prSet>
      <dgm:spPr/>
    </dgm:pt>
    <dgm:pt modelId="{72DB860D-0583-434A-8123-451DCDEF64DD}" type="pres">
      <dgm:prSet presAssocID="{3BFBCD9F-115F-4E38-930E-7DBAE20DE2C9}" presName="sibTrans" presStyleCnt="0"/>
      <dgm:spPr/>
    </dgm:pt>
    <dgm:pt modelId="{185BAB14-47C5-4D6F-AAA1-12954BDB72B3}" type="pres">
      <dgm:prSet presAssocID="{1664B0EC-D59D-4C59-BA0E-0657F53A8AF1}" presName="compNode" presStyleCnt="0"/>
      <dgm:spPr/>
    </dgm:pt>
    <dgm:pt modelId="{E5C60D17-DE94-4846-B2BA-69F10DDAFCF5}" type="pres">
      <dgm:prSet presAssocID="{1664B0EC-D59D-4C59-BA0E-0657F53A8AF1}" presName="bgRect" presStyleLbl="bgShp" presStyleIdx="4" presStyleCnt="6"/>
      <dgm:spPr/>
    </dgm:pt>
    <dgm:pt modelId="{624A432F-D36E-4F83-AE69-5B7DF703A57C}" type="pres">
      <dgm:prSet presAssocID="{1664B0EC-D59D-4C59-BA0E-0657F53A8AF1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ateboard"/>
        </a:ext>
      </dgm:extLst>
    </dgm:pt>
    <dgm:pt modelId="{52A08232-300A-4F21-9037-214847526DE3}" type="pres">
      <dgm:prSet presAssocID="{1664B0EC-D59D-4C59-BA0E-0657F53A8AF1}" presName="spaceRect" presStyleCnt="0"/>
      <dgm:spPr/>
    </dgm:pt>
    <dgm:pt modelId="{937C3F7C-1B96-4C37-AD15-DF60854D8552}" type="pres">
      <dgm:prSet presAssocID="{1664B0EC-D59D-4C59-BA0E-0657F53A8AF1}" presName="parTx" presStyleLbl="revTx" presStyleIdx="4" presStyleCnt="6">
        <dgm:presLayoutVars>
          <dgm:chMax val="0"/>
          <dgm:chPref val="0"/>
        </dgm:presLayoutVars>
      </dgm:prSet>
      <dgm:spPr/>
    </dgm:pt>
    <dgm:pt modelId="{D7F17E33-99AE-422F-AED2-49A50F7E84CF}" type="pres">
      <dgm:prSet presAssocID="{CD18D88C-2D38-4EFD-9E4C-84D34F5B7637}" presName="sibTrans" presStyleCnt="0"/>
      <dgm:spPr/>
    </dgm:pt>
    <dgm:pt modelId="{1A4B92F2-2B9F-424C-8473-30228311A391}" type="pres">
      <dgm:prSet presAssocID="{F684DB05-47C0-40B4-9889-1053381A57EF}" presName="compNode" presStyleCnt="0"/>
      <dgm:spPr/>
    </dgm:pt>
    <dgm:pt modelId="{238EDB1E-21E5-47E4-BFAE-F271704DC591}" type="pres">
      <dgm:prSet presAssocID="{F684DB05-47C0-40B4-9889-1053381A57EF}" presName="bgRect" presStyleLbl="bgShp" presStyleIdx="5" presStyleCnt="6"/>
      <dgm:spPr/>
    </dgm:pt>
    <dgm:pt modelId="{A0ABF1AF-BB4F-4914-B668-CEDF13A2B109}" type="pres">
      <dgm:prSet presAssocID="{F684DB05-47C0-40B4-9889-1053381A57EF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bbon"/>
        </a:ext>
      </dgm:extLst>
    </dgm:pt>
    <dgm:pt modelId="{B394EFEA-BDD9-426D-9CDD-471B15A5E856}" type="pres">
      <dgm:prSet presAssocID="{F684DB05-47C0-40B4-9889-1053381A57EF}" presName="spaceRect" presStyleCnt="0"/>
      <dgm:spPr/>
    </dgm:pt>
    <dgm:pt modelId="{74C2BBB3-C3BD-417A-9095-0DB4F79C963B}" type="pres">
      <dgm:prSet presAssocID="{F684DB05-47C0-40B4-9889-1053381A57EF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A0133911-6BA2-4673-BB8F-0EBC84EEF49D}" type="presOf" srcId="{16A04B32-E073-46F2-8F8C-83DD9DC7AEB0}" destId="{F3276949-E37C-49C0-8C6B-4354EF165667}" srcOrd="0" destOrd="0" presId="urn:microsoft.com/office/officeart/2018/2/layout/IconVerticalSolidList"/>
    <dgm:cxn modelId="{7E0E7A1B-4296-4D8F-8A46-94AF16D6418A}" srcId="{B8C687CD-D032-4E0F-B424-395AF11DFCBC}" destId="{08C5704E-9FB9-4667-AD30-83DC18F23142}" srcOrd="2" destOrd="0" parTransId="{84DD49E0-8795-4296-955D-51B9EDA5DA73}" sibTransId="{9CA2F1E4-0E74-4FBF-A48D-D3715B1B0DCE}"/>
    <dgm:cxn modelId="{8C277232-3B18-41E1-A3D0-80E18744E277}" type="presOf" srcId="{1664B0EC-D59D-4C59-BA0E-0657F53A8AF1}" destId="{937C3F7C-1B96-4C37-AD15-DF60854D8552}" srcOrd="0" destOrd="0" presId="urn:microsoft.com/office/officeart/2018/2/layout/IconVerticalSolidList"/>
    <dgm:cxn modelId="{ED7BD734-7B25-4845-A015-7B5722D90E2D}" srcId="{B8C687CD-D032-4E0F-B424-395AF11DFCBC}" destId="{1664B0EC-D59D-4C59-BA0E-0657F53A8AF1}" srcOrd="4" destOrd="0" parTransId="{C000CE71-A31C-495B-B93B-5978A14802DC}" sibTransId="{CD18D88C-2D38-4EFD-9E4C-84D34F5B7637}"/>
    <dgm:cxn modelId="{6F0F6B50-DDA3-4871-9862-BDF7046DA4B9}" type="presOf" srcId="{B8C687CD-D032-4E0F-B424-395AF11DFCBC}" destId="{AC24EFC7-F996-40D5-A3B3-D45C493F36E9}" srcOrd="0" destOrd="0" presId="urn:microsoft.com/office/officeart/2018/2/layout/IconVerticalSolidList"/>
    <dgm:cxn modelId="{46BFF856-148A-476C-ACC9-660E9AF7F69C}" type="presOf" srcId="{08C5704E-9FB9-4667-AD30-83DC18F23142}" destId="{DE5E3CA1-3D2D-4DEC-BA6E-4FCF3FE756A9}" srcOrd="0" destOrd="0" presId="urn:microsoft.com/office/officeart/2018/2/layout/IconVerticalSolidList"/>
    <dgm:cxn modelId="{B778906D-8300-4E40-84D5-C8835A43E0E6}" type="presOf" srcId="{36B2FCDB-F349-4D8A-9F5B-10E2137B1F84}" destId="{65F37254-6568-4C94-A35D-CD5A4F52C0CF}" srcOrd="0" destOrd="0" presId="urn:microsoft.com/office/officeart/2018/2/layout/IconVerticalSolidList"/>
    <dgm:cxn modelId="{6BE3318D-7E4E-48CE-B97E-8F5D195388B0}" srcId="{B8C687CD-D032-4E0F-B424-395AF11DFCBC}" destId="{36B2FCDB-F349-4D8A-9F5B-10E2137B1F84}" srcOrd="1" destOrd="0" parTransId="{B2652E74-D201-4FB0-B416-F299876DA267}" sibTransId="{0C46B7F6-9D3B-40E1-9485-84FCAC776766}"/>
    <dgm:cxn modelId="{2401EA90-35C8-427D-A127-FBEE92874B06}" type="presOf" srcId="{F684DB05-47C0-40B4-9889-1053381A57EF}" destId="{74C2BBB3-C3BD-417A-9095-0DB4F79C963B}" srcOrd="0" destOrd="0" presId="urn:microsoft.com/office/officeart/2018/2/layout/IconVerticalSolidList"/>
    <dgm:cxn modelId="{41F992B7-4905-42B3-936C-6365C117A222}" srcId="{B8C687CD-D032-4E0F-B424-395AF11DFCBC}" destId="{0AFA8BE8-A8EC-4BF1-B2B8-DE946A86E063}" srcOrd="3" destOrd="0" parTransId="{B73A0794-13DB-4882-9052-2AC42DB93A43}" sibTransId="{3BFBCD9F-115F-4E38-930E-7DBAE20DE2C9}"/>
    <dgm:cxn modelId="{2DB9CEBB-F8EF-4586-B062-CF55C359310A}" srcId="{B8C687CD-D032-4E0F-B424-395AF11DFCBC}" destId="{16A04B32-E073-46F2-8F8C-83DD9DC7AEB0}" srcOrd="0" destOrd="0" parTransId="{C4810720-4EC9-4A4C-82CD-2098B141B104}" sibTransId="{72FB98D6-750C-4F3C-ACE8-581503CF5279}"/>
    <dgm:cxn modelId="{A4ABF4DC-13DD-4DD4-852F-7DA205ADADCF}" srcId="{B8C687CD-D032-4E0F-B424-395AF11DFCBC}" destId="{F684DB05-47C0-40B4-9889-1053381A57EF}" srcOrd="5" destOrd="0" parTransId="{BE241376-5158-41D1-BC31-A4C8F5CFDBED}" sibTransId="{E8BD786B-D5BF-46CD-B774-2EFAC275B2B1}"/>
    <dgm:cxn modelId="{16B9EFF6-DB75-4962-94BD-436918A5F1DC}" type="presOf" srcId="{0AFA8BE8-A8EC-4BF1-B2B8-DE946A86E063}" destId="{E52890B7-D826-4D5B-A158-01A1AF103C56}" srcOrd="0" destOrd="0" presId="urn:microsoft.com/office/officeart/2018/2/layout/IconVerticalSolidList"/>
    <dgm:cxn modelId="{91139F9E-40FC-4F38-A891-13690779EF94}" type="presParOf" srcId="{AC24EFC7-F996-40D5-A3B3-D45C493F36E9}" destId="{1C67F208-9A83-4322-B697-9BE7777D9FC4}" srcOrd="0" destOrd="0" presId="urn:microsoft.com/office/officeart/2018/2/layout/IconVerticalSolidList"/>
    <dgm:cxn modelId="{D882262B-C4DB-491F-80EC-01051A888508}" type="presParOf" srcId="{1C67F208-9A83-4322-B697-9BE7777D9FC4}" destId="{C1C28779-A67F-4DC9-8B7B-9167CCCB0D2E}" srcOrd="0" destOrd="0" presId="urn:microsoft.com/office/officeart/2018/2/layout/IconVerticalSolidList"/>
    <dgm:cxn modelId="{F039DACB-1460-4C6B-9192-7F92183E7914}" type="presParOf" srcId="{1C67F208-9A83-4322-B697-9BE7777D9FC4}" destId="{EF804E9E-EE5B-424F-B006-25945C6B0C34}" srcOrd="1" destOrd="0" presId="urn:microsoft.com/office/officeart/2018/2/layout/IconVerticalSolidList"/>
    <dgm:cxn modelId="{5335ED21-4146-4986-8F76-68546BEE5C50}" type="presParOf" srcId="{1C67F208-9A83-4322-B697-9BE7777D9FC4}" destId="{0BFBB6C9-A9FA-4EAE-80CB-C81DAF3E9683}" srcOrd="2" destOrd="0" presId="urn:microsoft.com/office/officeart/2018/2/layout/IconVerticalSolidList"/>
    <dgm:cxn modelId="{EA7EF41F-265A-4CB8-BA12-5B576984E95A}" type="presParOf" srcId="{1C67F208-9A83-4322-B697-9BE7777D9FC4}" destId="{F3276949-E37C-49C0-8C6B-4354EF165667}" srcOrd="3" destOrd="0" presId="urn:microsoft.com/office/officeart/2018/2/layout/IconVerticalSolidList"/>
    <dgm:cxn modelId="{4C62902D-8504-4EFB-A1AB-4CEC272214C6}" type="presParOf" srcId="{AC24EFC7-F996-40D5-A3B3-D45C493F36E9}" destId="{1D2C7F6D-879A-4C70-9D90-900F77B3CAE0}" srcOrd="1" destOrd="0" presId="urn:microsoft.com/office/officeart/2018/2/layout/IconVerticalSolidList"/>
    <dgm:cxn modelId="{21CF7487-BA06-42AE-9D6C-79DE4D0C8594}" type="presParOf" srcId="{AC24EFC7-F996-40D5-A3B3-D45C493F36E9}" destId="{08FC4F3F-EA4D-4CE5-9038-7D2ED34A16B3}" srcOrd="2" destOrd="0" presId="urn:microsoft.com/office/officeart/2018/2/layout/IconVerticalSolidList"/>
    <dgm:cxn modelId="{516F2407-1F13-4794-B6DB-B6BB7C7118B5}" type="presParOf" srcId="{08FC4F3F-EA4D-4CE5-9038-7D2ED34A16B3}" destId="{8D176F3F-A5D8-45E2-BC99-0573FFEAFCE2}" srcOrd="0" destOrd="0" presId="urn:microsoft.com/office/officeart/2018/2/layout/IconVerticalSolidList"/>
    <dgm:cxn modelId="{F114C652-2B7C-4E9E-B628-114553EDFC2B}" type="presParOf" srcId="{08FC4F3F-EA4D-4CE5-9038-7D2ED34A16B3}" destId="{9DED6BC9-A177-42F5-BF63-B39D72FFE127}" srcOrd="1" destOrd="0" presId="urn:microsoft.com/office/officeart/2018/2/layout/IconVerticalSolidList"/>
    <dgm:cxn modelId="{0F30264A-D088-4F5A-A2E9-5E6F266E6FF5}" type="presParOf" srcId="{08FC4F3F-EA4D-4CE5-9038-7D2ED34A16B3}" destId="{31637683-523E-49AB-87F5-D067444699BD}" srcOrd="2" destOrd="0" presId="urn:microsoft.com/office/officeart/2018/2/layout/IconVerticalSolidList"/>
    <dgm:cxn modelId="{BA52A5F1-CCCD-4882-885E-B0A4224EA05C}" type="presParOf" srcId="{08FC4F3F-EA4D-4CE5-9038-7D2ED34A16B3}" destId="{65F37254-6568-4C94-A35D-CD5A4F52C0CF}" srcOrd="3" destOrd="0" presId="urn:microsoft.com/office/officeart/2018/2/layout/IconVerticalSolidList"/>
    <dgm:cxn modelId="{B63ABD91-1413-4AF0-BB98-6CA644A88F52}" type="presParOf" srcId="{AC24EFC7-F996-40D5-A3B3-D45C493F36E9}" destId="{4548ACEE-3DD5-4745-8F95-BC41CECC7ADB}" srcOrd="3" destOrd="0" presId="urn:microsoft.com/office/officeart/2018/2/layout/IconVerticalSolidList"/>
    <dgm:cxn modelId="{EEBCE8CC-27ED-470A-A882-A74198AB17F6}" type="presParOf" srcId="{AC24EFC7-F996-40D5-A3B3-D45C493F36E9}" destId="{6265E2D9-EA3B-4EFE-9B3D-28ABD6B15164}" srcOrd="4" destOrd="0" presId="urn:microsoft.com/office/officeart/2018/2/layout/IconVerticalSolidList"/>
    <dgm:cxn modelId="{18428089-D641-408F-A027-4201B314CD5A}" type="presParOf" srcId="{6265E2D9-EA3B-4EFE-9B3D-28ABD6B15164}" destId="{C279DF86-114A-4E90-9513-CD13BFAC2698}" srcOrd="0" destOrd="0" presId="urn:microsoft.com/office/officeart/2018/2/layout/IconVerticalSolidList"/>
    <dgm:cxn modelId="{A411B9C5-CC82-46ED-A217-3627E6A610E3}" type="presParOf" srcId="{6265E2D9-EA3B-4EFE-9B3D-28ABD6B15164}" destId="{521E9507-5CF6-4FBF-9D33-C970300D1F5A}" srcOrd="1" destOrd="0" presId="urn:microsoft.com/office/officeart/2018/2/layout/IconVerticalSolidList"/>
    <dgm:cxn modelId="{5632484A-A2CF-41C0-BC23-D1E06E012512}" type="presParOf" srcId="{6265E2D9-EA3B-4EFE-9B3D-28ABD6B15164}" destId="{50296F4B-4BB4-4E37-BB46-9BE6E44069C0}" srcOrd="2" destOrd="0" presId="urn:microsoft.com/office/officeart/2018/2/layout/IconVerticalSolidList"/>
    <dgm:cxn modelId="{A399ECA8-0030-4698-B201-D9B7DD27A7C0}" type="presParOf" srcId="{6265E2D9-EA3B-4EFE-9B3D-28ABD6B15164}" destId="{DE5E3CA1-3D2D-4DEC-BA6E-4FCF3FE756A9}" srcOrd="3" destOrd="0" presId="urn:microsoft.com/office/officeart/2018/2/layout/IconVerticalSolidList"/>
    <dgm:cxn modelId="{53C370EC-3B3D-47E3-9254-51284365692B}" type="presParOf" srcId="{AC24EFC7-F996-40D5-A3B3-D45C493F36E9}" destId="{3E5CC40B-3512-4792-A844-AF9AE75CE780}" srcOrd="5" destOrd="0" presId="urn:microsoft.com/office/officeart/2018/2/layout/IconVerticalSolidList"/>
    <dgm:cxn modelId="{D2F7A311-EC8F-4A4E-9DE4-FB422FD59349}" type="presParOf" srcId="{AC24EFC7-F996-40D5-A3B3-D45C493F36E9}" destId="{C02B8A1A-877F-4EB9-B2F0-6A1FA282905C}" srcOrd="6" destOrd="0" presId="urn:microsoft.com/office/officeart/2018/2/layout/IconVerticalSolidList"/>
    <dgm:cxn modelId="{7670C137-A5B9-47C8-AFFB-880E779AA3B3}" type="presParOf" srcId="{C02B8A1A-877F-4EB9-B2F0-6A1FA282905C}" destId="{437E2478-104F-408B-8D7F-3927BE534350}" srcOrd="0" destOrd="0" presId="urn:microsoft.com/office/officeart/2018/2/layout/IconVerticalSolidList"/>
    <dgm:cxn modelId="{9B5D46E5-B09E-4521-84CA-1A8DD82A4BA9}" type="presParOf" srcId="{C02B8A1A-877F-4EB9-B2F0-6A1FA282905C}" destId="{0F4E3661-68BF-451B-97A0-8530BCAC5D11}" srcOrd="1" destOrd="0" presId="urn:microsoft.com/office/officeart/2018/2/layout/IconVerticalSolidList"/>
    <dgm:cxn modelId="{5D2FC114-11E7-4AA7-8364-2825B27C5283}" type="presParOf" srcId="{C02B8A1A-877F-4EB9-B2F0-6A1FA282905C}" destId="{35DF0925-D075-440E-92B5-724A5963101C}" srcOrd="2" destOrd="0" presId="urn:microsoft.com/office/officeart/2018/2/layout/IconVerticalSolidList"/>
    <dgm:cxn modelId="{52C81497-1497-4828-9D25-6C8C06A2C7E8}" type="presParOf" srcId="{C02B8A1A-877F-4EB9-B2F0-6A1FA282905C}" destId="{E52890B7-D826-4D5B-A158-01A1AF103C56}" srcOrd="3" destOrd="0" presId="urn:microsoft.com/office/officeart/2018/2/layout/IconVerticalSolidList"/>
    <dgm:cxn modelId="{2D5C5748-C5AF-483F-BE14-661893870B74}" type="presParOf" srcId="{AC24EFC7-F996-40D5-A3B3-D45C493F36E9}" destId="{72DB860D-0583-434A-8123-451DCDEF64DD}" srcOrd="7" destOrd="0" presId="urn:microsoft.com/office/officeart/2018/2/layout/IconVerticalSolidList"/>
    <dgm:cxn modelId="{93A17DE5-D1A5-4A58-A84F-721C37F58A85}" type="presParOf" srcId="{AC24EFC7-F996-40D5-A3B3-D45C493F36E9}" destId="{185BAB14-47C5-4D6F-AAA1-12954BDB72B3}" srcOrd="8" destOrd="0" presId="urn:microsoft.com/office/officeart/2018/2/layout/IconVerticalSolidList"/>
    <dgm:cxn modelId="{18B09060-9E5A-48EB-AC5C-5C25E7F8EE28}" type="presParOf" srcId="{185BAB14-47C5-4D6F-AAA1-12954BDB72B3}" destId="{E5C60D17-DE94-4846-B2BA-69F10DDAFCF5}" srcOrd="0" destOrd="0" presId="urn:microsoft.com/office/officeart/2018/2/layout/IconVerticalSolidList"/>
    <dgm:cxn modelId="{517AB36C-2F4B-47AD-9DB5-55A8937C3557}" type="presParOf" srcId="{185BAB14-47C5-4D6F-AAA1-12954BDB72B3}" destId="{624A432F-D36E-4F83-AE69-5B7DF703A57C}" srcOrd="1" destOrd="0" presId="urn:microsoft.com/office/officeart/2018/2/layout/IconVerticalSolidList"/>
    <dgm:cxn modelId="{3091A099-E49B-4382-B7D5-B0A80DC5E4A6}" type="presParOf" srcId="{185BAB14-47C5-4D6F-AAA1-12954BDB72B3}" destId="{52A08232-300A-4F21-9037-214847526DE3}" srcOrd="2" destOrd="0" presId="urn:microsoft.com/office/officeart/2018/2/layout/IconVerticalSolidList"/>
    <dgm:cxn modelId="{542493E3-9A6F-4E75-BF85-483C2E0A20A8}" type="presParOf" srcId="{185BAB14-47C5-4D6F-AAA1-12954BDB72B3}" destId="{937C3F7C-1B96-4C37-AD15-DF60854D8552}" srcOrd="3" destOrd="0" presId="urn:microsoft.com/office/officeart/2018/2/layout/IconVerticalSolidList"/>
    <dgm:cxn modelId="{0F2AB423-E6EE-42A1-BBD0-2DFD7EE58D57}" type="presParOf" srcId="{AC24EFC7-F996-40D5-A3B3-D45C493F36E9}" destId="{D7F17E33-99AE-422F-AED2-49A50F7E84CF}" srcOrd="9" destOrd="0" presId="urn:microsoft.com/office/officeart/2018/2/layout/IconVerticalSolidList"/>
    <dgm:cxn modelId="{F0FB57BF-C745-419F-A19A-8781A9905577}" type="presParOf" srcId="{AC24EFC7-F996-40D5-A3B3-D45C493F36E9}" destId="{1A4B92F2-2B9F-424C-8473-30228311A391}" srcOrd="10" destOrd="0" presId="urn:microsoft.com/office/officeart/2018/2/layout/IconVerticalSolidList"/>
    <dgm:cxn modelId="{5549F46B-6339-47C1-AD64-7C3A225C6E06}" type="presParOf" srcId="{1A4B92F2-2B9F-424C-8473-30228311A391}" destId="{238EDB1E-21E5-47E4-BFAE-F271704DC591}" srcOrd="0" destOrd="0" presId="urn:microsoft.com/office/officeart/2018/2/layout/IconVerticalSolidList"/>
    <dgm:cxn modelId="{C688556C-0E02-430E-9424-007D3A3C9EC1}" type="presParOf" srcId="{1A4B92F2-2B9F-424C-8473-30228311A391}" destId="{A0ABF1AF-BB4F-4914-B668-CEDF13A2B109}" srcOrd="1" destOrd="0" presId="urn:microsoft.com/office/officeart/2018/2/layout/IconVerticalSolidList"/>
    <dgm:cxn modelId="{B3F7CA3C-434D-4111-9C8E-34341FD9EF9D}" type="presParOf" srcId="{1A4B92F2-2B9F-424C-8473-30228311A391}" destId="{B394EFEA-BDD9-426D-9CDD-471B15A5E856}" srcOrd="2" destOrd="0" presId="urn:microsoft.com/office/officeart/2018/2/layout/IconVerticalSolidList"/>
    <dgm:cxn modelId="{10DB5D45-DB3A-402F-ACA8-85D648E5B0A9}" type="presParOf" srcId="{1A4B92F2-2B9F-424C-8473-30228311A391}" destId="{74C2BBB3-C3BD-417A-9095-0DB4F79C963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2CDA6-921F-394F-9418-D6A1E53D7D69}">
      <dsp:nvSpPr>
        <dsp:cNvPr id="0" name=""/>
        <dsp:cNvSpPr/>
      </dsp:nvSpPr>
      <dsp:spPr>
        <a:xfrm>
          <a:off x="0" y="474516"/>
          <a:ext cx="6518275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CD547F-6119-054C-AB5D-859870F29359}">
      <dsp:nvSpPr>
        <dsp:cNvPr id="0" name=""/>
        <dsp:cNvSpPr/>
      </dsp:nvSpPr>
      <dsp:spPr>
        <a:xfrm>
          <a:off x="325913" y="164556"/>
          <a:ext cx="4562793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2463" tIns="0" rIns="17246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Drive uptake of key products and services</a:t>
          </a:r>
        </a:p>
      </dsp:txBody>
      <dsp:txXfrm>
        <a:off x="356175" y="194818"/>
        <a:ext cx="4502269" cy="559396"/>
      </dsp:txXfrm>
    </dsp:sp>
    <dsp:sp modelId="{C93C2FB0-90DB-6447-888F-77E09B65F981}">
      <dsp:nvSpPr>
        <dsp:cNvPr id="0" name=""/>
        <dsp:cNvSpPr/>
      </dsp:nvSpPr>
      <dsp:spPr>
        <a:xfrm>
          <a:off x="0" y="1427076"/>
          <a:ext cx="6518275" cy="1422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5891" tIns="437388" rIns="50589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kern="1200" dirty="0"/>
            <a:t>For the UK to be the most digitally-advanced higher education, further education and research nation in the world.</a:t>
          </a:r>
          <a:r>
            <a:rPr lang="en-US" sz="2100" kern="1200" dirty="0"/>
            <a:t> </a:t>
          </a:r>
        </a:p>
      </dsp:txBody>
      <dsp:txXfrm>
        <a:off x="0" y="1427076"/>
        <a:ext cx="6518275" cy="1422225"/>
      </dsp:txXfrm>
    </dsp:sp>
    <dsp:sp modelId="{F2FAD40B-DBA1-F94E-9B14-3A3A9CAEFE98}">
      <dsp:nvSpPr>
        <dsp:cNvPr id="0" name=""/>
        <dsp:cNvSpPr/>
      </dsp:nvSpPr>
      <dsp:spPr>
        <a:xfrm>
          <a:off x="325913" y="1117116"/>
          <a:ext cx="4607006" cy="619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2463" tIns="0" rIns="17246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Support mission statement</a:t>
          </a:r>
        </a:p>
      </dsp:txBody>
      <dsp:txXfrm>
        <a:off x="356175" y="1147378"/>
        <a:ext cx="4546482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823D7-4699-DF4C-8297-691F59C270BF}">
      <dsp:nvSpPr>
        <dsp:cNvPr id="0" name=""/>
        <dsp:cNvSpPr/>
      </dsp:nvSpPr>
      <dsp:spPr>
        <a:xfrm>
          <a:off x="1296" y="1513"/>
          <a:ext cx="8021814" cy="1400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Developed and delivered by our experts, our high-quality training is designed to help you develop in-house expertise and make the most of our services and solutions. </a:t>
          </a:r>
        </a:p>
      </dsp:txBody>
      <dsp:txXfrm>
        <a:off x="42329" y="42546"/>
        <a:ext cx="7939748" cy="1318907"/>
      </dsp:txXfrm>
    </dsp:sp>
    <dsp:sp modelId="{DABF5CE1-9C58-0B41-AD10-804A2FFF070F}">
      <dsp:nvSpPr>
        <dsp:cNvPr id="0" name=""/>
        <dsp:cNvSpPr/>
      </dsp:nvSpPr>
      <dsp:spPr>
        <a:xfrm>
          <a:off x="1296" y="1611371"/>
          <a:ext cx="1886597" cy="1400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Courses, e-learning, clinics, MOOCs available to our members, customers and partners </a:t>
          </a:r>
        </a:p>
      </dsp:txBody>
      <dsp:txXfrm>
        <a:off x="42329" y="1652404"/>
        <a:ext cx="1804531" cy="1318907"/>
      </dsp:txXfrm>
    </dsp:sp>
    <dsp:sp modelId="{5DF9F4E6-744D-094A-B408-BD45E17966E3}">
      <dsp:nvSpPr>
        <dsp:cNvPr id="0" name=""/>
        <dsp:cNvSpPr/>
      </dsp:nvSpPr>
      <dsp:spPr>
        <a:xfrm>
          <a:off x="2046369" y="1611371"/>
          <a:ext cx="1886597" cy="1400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Supported with digital credentials framework and LMS (</a:t>
          </a:r>
          <a:r>
            <a:rPr lang="en-US" sz="1500" kern="1200" dirty="0" err="1"/>
            <a:t>Itslearning</a:t>
          </a:r>
          <a:r>
            <a:rPr lang="en-US" sz="1500" kern="1200" dirty="0"/>
            <a:t>)</a:t>
          </a:r>
        </a:p>
      </dsp:txBody>
      <dsp:txXfrm>
        <a:off x="2087402" y="1652404"/>
        <a:ext cx="1804531" cy="1318907"/>
      </dsp:txXfrm>
    </dsp:sp>
    <dsp:sp modelId="{FD238C91-4E96-FE47-BED7-28807659A6CA}">
      <dsp:nvSpPr>
        <dsp:cNvPr id="0" name=""/>
        <dsp:cNvSpPr/>
      </dsp:nvSpPr>
      <dsp:spPr>
        <a:xfrm>
          <a:off x="4091441" y="1611371"/>
          <a:ext cx="1886597" cy="1400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Training DPS with external training providers</a:t>
          </a:r>
        </a:p>
      </dsp:txBody>
      <dsp:txXfrm>
        <a:off x="4132474" y="1652404"/>
        <a:ext cx="1804531" cy="1318907"/>
      </dsp:txXfrm>
    </dsp:sp>
    <dsp:sp modelId="{569FCBF1-8E67-4349-9B49-ED42EC787B02}">
      <dsp:nvSpPr>
        <dsp:cNvPr id="0" name=""/>
        <dsp:cNvSpPr/>
      </dsp:nvSpPr>
      <dsp:spPr>
        <a:xfrm>
          <a:off x="6136513" y="1611371"/>
          <a:ext cx="1886597" cy="14009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Collaboration with Events and Marketing to bring CPD opportunities to </a:t>
          </a:r>
          <a:r>
            <a:rPr lang="en-US" sz="1500" kern="1200" dirty="0" err="1"/>
            <a:t>Jisc</a:t>
          </a:r>
          <a:r>
            <a:rPr lang="en-US" sz="1500" kern="1200" dirty="0"/>
            <a:t> events </a:t>
          </a:r>
        </a:p>
      </dsp:txBody>
      <dsp:txXfrm>
        <a:off x="6177546" y="1652404"/>
        <a:ext cx="1804531" cy="13189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D48EBC-20E7-374E-8350-ADD4BF6C1966}">
      <dsp:nvSpPr>
        <dsp:cNvPr id="0" name=""/>
        <dsp:cNvSpPr/>
      </dsp:nvSpPr>
      <dsp:spPr>
        <a:xfrm>
          <a:off x="986" y="1885114"/>
          <a:ext cx="1615248" cy="161524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893" tIns="16510" rIns="88893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New service</a:t>
          </a:r>
        </a:p>
      </dsp:txBody>
      <dsp:txXfrm>
        <a:off x="237534" y="2121662"/>
        <a:ext cx="1142152" cy="1142152"/>
      </dsp:txXfrm>
    </dsp:sp>
    <dsp:sp modelId="{6082C458-E655-5A45-8DC3-2FF5F30C9E59}">
      <dsp:nvSpPr>
        <dsp:cNvPr id="0" name=""/>
        <dsp:cNvSpPr/>
      </dsp:nvSpPr>
      <dsp:spPr>
        <a:xfrm>
          <a:off x="1293185" y="1885114"/>
          <a:ext cx="1615248" cy="1615248"/>
        </a:xfrm>
        <a:prstGeom prst="ellipse">
          <a:avLst/>
        </a:prstGeom>
        <a:solidFill>
          <a:schemeClr val="accent2">
            <a:alpha val="50000"/>
            <a:hueOff val="1400574"/>
            <a:satOff val="-8476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893" tIns="16510" rIns="88893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High level of support calls</a:t>
          </a:r>
        </a:p>
      </dsp:txBody>
      <dsp:txXfrm>
        <a:off x="1529733" y="2121662"/>
        <a:ext cx="1142152" cy="1142152"/>
      </dsp:txXfrm>
    </dsp:sp>
    <dsp:sp modelId="{7F9249FA-90BE-6644-9B1A-E5A7352F8211}">
      <dsp:nvSpPr>
        <dsp:cNvPr id="0" name=""/>
        <dsp:cNvSpPr/>
      </dsp:nvSpPr>
      <dsp:spPr>
        <a:xfrm>
          <a:off x="2585384" y="1885114"/>
          <a:ext cx="1615248" cy="1615248"/>
        </a:xfrm>
        <a:prstGeom prst="ellipse">
          <a:avLst/>
        </a:prstGeom>
        <a:solidFill>
          <a:schemeClr val="accent2">
            <a:alpha val="50000"/>
            <a:hueOff val="2801147"/>
            <a:satOff val="-16952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893" tIns="16510" rIns="88893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Clinic</a:t>
          </a:r>
        </a:p>
      </dsp:txBody>
      <dsp:txXfrm>
        <a:off x="2821932" y="2121662"/>
        <a:ext cx="1142152" cy="1142152"/>
      </dsp:txXfrm>
    </dsp:sp>
    <dsp:sp modelId="{E2089D35-3C4F-3844-8CE7-0FC26EB404B9}">
      <dsp:nvSpPr>
        <dsp:cNvPr id="0" name=""/>
        <dsp:cNvSpPr/>
      </dsp:nvSpPr>
      <dsp:spPr>
        <a:xfrm>
          <a:off x="3877583" y="1885114"/>
          <a:ext cx="1615248" cy="1615248"/>
        </a:xfrm>
        <a:prstGeom prst="ellipse">
          <a:avLst/>
        </a:prstGeom>
        <a:solidFill>
          <a:schemeClr val="accent2">
            <a:alpha val="50000"/>
            <a:hueOff val="4201721"/>
            <a:satOff val="-25427"/>
            <a:lumOff val="21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893" tIns="16510" rIns="88893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Supporting training courses</a:t>
          </a:r>
        </a:p>
      </dsp:txBody>
      <dsp:txXfrm>
        <a:off x="4114131" y="2121662"/>
        <a:ext cx="1142152" cy="1142152"/>
      </dsp:txXfrm>
    </dsp:sp>
    <dsp:sp modelId="{E6FAB1A7-6297-0040-A2EF-CCB51B9CA2BD}">
      <dsp:nvSpPr>
        <dsp:cNvPr id="0" name=""/>
        <dsp:cNvSpPr/>
      </dsp:nvSpPr>
      <dsp:spPr>
        <a:xfrm>
          <a:off x="5169782" y="1885114"/>
          <a:ext cx="1615248" cy="1615248"/>
        </a:xfrm>
        <a:prstGeom prst="ellipse">
          <a:avLst/>
        </a:prstGeom>
        <a:solidFill>
          <a:schemeClr val="accent2">
            <a:alpha val="50000"/>
            <a:hueOff val="5602295"/>
            <a:satOff val="-33903"/>
            <a:lumOff val="2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893" tIns="16510" rIns="88893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Conversion to service uptake </a:t>
          </a:r>
        </a:p>
      </dsp:txBody>
      <dsp:txXfrm>
        <a:off x="5406330" y="2121662"/>
        <a:ext cx="1142152" cy="1142152"/>
      </dsp:txXfrm>
    </dsp:sp>
    <dsp:sp modelId="{F2087852-BDDB-F24F-972D-3B831B97C1BE}">
      <dsp:nvSpPr>
        <dsp:cNvPr id="0" name=""/>
        <dsp:cNvSpPr/>
      </dsp:nvSpPr>
      <dsp:spPr>
        <a:xfrm>
          <a:off x="6461981" y="1885114"/>
          <a:ext cx="1615248" cy="1615248"/>
        </a:xfrm>
        <a:prstGeom prst="ellipse">
          <a:avLst/>
        </a:prstGeom>
        <a:solidFill>
          <a:schemeClr val="accent2">
            <a:alpha val="50000"/>
            <a:hueOff val="7002869"/>
            <a:satOff val="-42379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893" tIns="16510" rIns="88893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High customer satisfaction</a:t>
          </a:r>
        </a:p>
      </dsp:txBody>
      <dsp:txXfrm>
        <a:off x="6698529" y="2121662"/>
        <a:ext cx="1142152" cy="11421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28779-A67F-4DC9-8B7B-9167CCCB0D2E}">
      <dsp:nvSpPr>
        <dsp:cNvPr id="0" name=""/>
        <dsp:cNvSpPr/>
      </dsp:nvSpPr>
      <dsp:spPr>
        <a:xfrm>
          <a:off x="0" y="974"/>
          <a:ext cx="6518275" cy="4154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804E9E-EE5B-424F-B006-25945C6B0C34}">
      <dsp:nvSpPr>
        <dsp:cNvPr id="0" name=""/>
        <dsp:cNvSpPr/>
      </dsp:nvSpPr>
      <dsp:spPr>
        <a:xfrm>
          <a:off x="125669" y="94447"/>
          <a:ext cx="228489" cy="22848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276949-E37C-49C0-8C6B-4354EF165667}">
      <dsp:nvSpPr>
        <dsp:cNvPr id="0" name=""/>
        <dsp:cNvSpPr/>
      </dsp:nvSpPr>
      <dsp:spPr>
        <a:xfrm>
          <a:off x="479828" y="974"/>
          <a:ext cx="6038447" cy="41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7" tIns="43967" rIns="43967" bIns="4396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Course development</a:t>
          </a:r>
        </a:p>
      </dsp:txBody>
      <dsp:txXfrm>
        <a:off x="479828" y="974"/>
        <a:ext cx="6038447" cy="415435"/>
      </dsp:txXfrm>
    </dsp:sp>
    <dsp:sp modelId="{8D176F3F-A5D8-45E2-BC99-0573FFEAFCE2}">
      <dsp:nvSpPr>
        <dsp:cNvPr id="0" name=""/>
        <dsp:cNvSpPr/>
      </dsp:nvSpPr>
      <dsp:spPr>
        <a:xfrm>
          <a:off x="0" y="520269"/>
          <a:ext cx="6518275" cy="4154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ED6BC9-A177-42F5-BF63-B39D72FFE127}">
      <dsp:nvSpPr>
        <dsp:cNvPr id="0" name=""/>
        <dsp:cNvSpPr/>
      </dsp:nvSpPr>
      <dsp:spPr>
        <a:xfrm>
          <a:off x="125669" y="613742"/>
          <a:ext cx="228489" cy="22848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F37254-6568-4C94-A35D-CD5A4F52C0CF}">
      <dsp:nvSpPr>
        <dsp:cNvPr id="0" name=""/>
        <dsp:cNvSpPr/>
      </dsp:nvSpPr>
      <dsp:spPr>
        <a:xfrm>
          <a:off x="479828" y="520269"/>
          <a:ext cx="6038447" cy="41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7" tIns="43967" rIns="43967" bIns="4396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Scheduling and forecasting</a:t>
          </a:r>
        </a:p>
      </dsp:txBody>
      <dsp:txXfrm>
        <a:off x="479828" y="520269"/>
        <a:ext cx="6038447" cy="415435"/>
      </dsp:txXfrm>
    </dsp:sp>
    <dsp:sp modelId="{C279DF86-114A-4E90-9513-CD13BFAC2698}">
      <dsp:nvSpPr>
        <dsp:cNvPr id="0" name=""/>
        <dsp:cNvSpPr/>
      </dsp:nvSpPr>
      <dsp:spPr>
        <a:xfrm>
          <a:off x="0" y="1039563"/>
          <a:ext cx="6518275" cy="4154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1E9507-5CF6-4FBF-9D33-C970300D1F5A}">
      <dsp:nvSpPr>
        <dsp:cNvPr id="0" name=""/>
        <dsp:cNvSpPr/>
      </dsp:nvSpPr>
      <dsp:spPr>
        <a:xfrm>
          <a:off x="125669" y="1133036"/>
          <a:ext cx="228489" cy="22848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E3CA1-3D2D-4DEC-BA6E-4FCF3FE756A9}">
      <dsp:nvSpPr>
        <dsp:cNvPr id="0" name=""/>
        <dsp:cNvSpPr/>
      </dsp:nvSpPr>
      <dsp:spPr>
        <a:xfrm>
          <a:off x="479828" y="1039563"/>
          <a:ext cx="6038447" cy="41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7" tIns="43967" rIns="43967" bIns="4396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Trainer development</a:t>
          </a:r>
        </a:p>
      </dsp:txBody>
      <dsp:txXfrm>
        <a:off x="479828" y="1039563"/>
        <a:ext cx="6038447" cy="415435"/>
      </dsp:txXfrm>
    </dsp:sp>
    <dsp:sp modelId="{437E2478-104F-408B-8D7F-3927BE534350}">
      <dsp:nvSpPr>
        <dsp:cNvPr id="0" name=""/>
        <dsp:cNvSpPr/>
      </dsp:nvSpPr>
      <dsp:spPr>
        <a:xfrm>
          <a:off x="0" y="1558858"/>
          <a:ext cx="6518275" cy="4154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E3661-68BF-451B-97A0-8530BCAC5D11}">
      <dsp:nvSpPr>
        <dsp:cNvPr id="0" name=""/>
        <dsp:cNvSpPr/>
      </dsp:nvSpPr>
      <dsp:spPr>
        <a:xfrm>
          <a:off x="125669" y="1652331"/>
          <a:ext cx="228489" cy="22848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890B7-D826-4D5B-A158-01A1AF103C56}">
      <dsp:nvSpPr>
        <dsp:cNvPr id="0" name=""/>
        <dsp:cNvSpPr/>
      </dsp:nvSpPr>
      <dsp:spPr>
        <a:xfrm>
          <a:off x="479828" y="1558858"/>
          <a:ext cx="6038447" cy="41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7" tIns="43967" rIns="43967" bIns="4396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Facilitation support</a:t>
          </a:r>
        </a:p>
      </dsp:txBody>
      <dsp:txXfrm>
        <a:off x="479828" y="1558858"/>
        <a:ext cx="6038447" cy="415435"/>
      </dsp:txXfrm>
    </dsp:sp>
    <dsp:sp modelId="{E5C60D17-DE94-4846-B2BA-69F10DDAFCF5}">
      <dsp:nvSpPr>
        <dsp:cNvPr id="0" name=""/>
        <dsp:cNvSpPr/>
      </dsp:nvSpPr>
      <dsp:spPr>
        <a:xfrm>
          <a:off x="0" y="2078152"/>
          <a:ext cx="6518275" cy="4154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4A432F-D36E-4F83-AE69-5B7DF703A57C}">
      <dsp:nvSpPr>
        <dsp:cNvPr id="0" name=""/>
        <dsp:cNvSpPr/>
      </dsp:nvSpPr>
      <dsp:spPr>
        <a:xfrm>
          <a:off x="125669" y="2171625"/>
          <a:ext cx="228489" cy="22848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C3F7C-1B96-4C37-AD15-DF60854D8552}">
      <dsp:nvSpPr>
        <dsp:cNvPr id="0" name=""/>
        <dsp:cNvSpPr/>
      </dsp:nvSpPr>
      <dsp:spPr>
        <a:xfrm>
          <a:off x="479828" y="2078152"/>
          <a:ext cx="6038447" cy="41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7" tIns="43967" rIns="43967" bIns="4396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Storyboarding </a:t>
          </a:r>
        </a:p>
      </dsp:txBody>
      <dsp:txXfrm>
        <a:off x="479828" y="2078152"/>
        <a:ext cx="6038447" cy="415435"/>
      </dsp:txXfrm>
    </dsp:sp>
    <dsp:sp modelId="{238EDB1E-21E5-47E4-BFAE-F271704DC591}">
      <dsp:nvSpPr>
        <dsp:cNvPr id="0" name=""/>
        <dsp:cNvSpPr/>
      </dsp:nvSpPr>
      <dsp:spPr>
        <a:xfrm>
          <a:off x="0" y="2597447"/>
          <a:ext cx="6518275" cy="4154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ABF1AF-BB4F-4914-B668-CEDF13A2B109}">
      <dsp:nvSpPr>
        <dsp:cNvPr id="0" name=""/>
        <dsp:cNvSpPr/>
      </dsp:nvSpPr>
      <dsp:spPr>
        <a:xfrm>
          <a:off x="125669" y="2690920"/>
          <a:ext cx="228489" cy="22848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2BBB3-C3BD-417A-9095-0DB4F79C963B}">
      <dsp:nvSpPr>
        <dsp:cNvPr id="0" name=""/>
        <dsp:cNvSpPr/>
      </dsp:nvSpPr>
      <dsp:spPr>
        <a:xfrm>
          <a:off x="479828" y="2597447"/>
          <a:ext cx="6038447" cy="41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67" tIns="43967" rIns="43967" bIns="43967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Digital credentials</a:t>
          </a:r>
        </a:p>
      </dsp:txBody>
      <dsp:txXfrm>
        <a:off x="479828" y="2597447"/>
        <a:ext cx="6038447" cy="415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10">
            <a:extLst>
              <a:ext uri="{FF2B5EF4-FFF2-40B4-BE49-F238E27FC236}">
                <a16:creationId xmlns:a16="http://schemas.microsoft.com/office/drawing/2014/main" id="{955A108F-69C6-4ECB-BA3E-8A8BFF1970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3F80B4-C858-415A-8281-509766B24C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032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2536679" cy="45956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3114085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527983"/>
            <a:ext cx="30900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6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834267"/>
            <a:ext cx="24991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6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9244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52824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924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733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036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727477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0515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186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47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12167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8584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5547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003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762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36129624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4317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9606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994992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3526727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393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131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237247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40952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299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063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3801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44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48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2602720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184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09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97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542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512340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0485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347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378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612216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269634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2863679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6092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39726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3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7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6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1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693" indent="-85723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79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64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6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960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39726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6" y="1047263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7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6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1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693" indent="-85723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79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64" indent="-90486" defTabSz="269993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1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58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39726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923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4978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097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8685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47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468266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7F1D6-E2C0-442B-986F-6EEEBF197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5870B-72C7-48C7-B50A-B8FA0C6BC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19" y="1080001"/>
            <a:ext cx="8386763" cy="35491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912DE-36A6-4888-8536-CC81A5DA3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A66E2-5506-46C1-A68C-1FC2C9E64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Jisc induction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7C5DF-6FB0-44E6-8355-3DA759C9E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277A8-76FB-4F62-88A0-986085F30DA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B16EB5-E0EB-4AF8-9F64-1A928994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8619" y="467100"/>
            <a:ext cx="4193381" cy="100854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  <a:lvl2pPr>
              <a:defRPr sz="1125"/>
            </a:lvl2pPr>
            <a:lvl3pPr>
              <a:defRPr sz="1125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7419912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3445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Learning and teaching reimagined launch webinar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59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Learning and teaching reimagined launch webinar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012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Learning and teaching reimagined launch webinar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912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bg>
      <p:bgPr>
        <a:solidFill>
          <a:srgbClr val="EB5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.jp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4.emf"/><Relationship Id="rId5" Type="http://schemas.openxmlformats.org/officeDocument/2006/relationships/theme" Target="../theme/theme15.xml"/><Relationship Id="rId4" Type="http://schemas.openxmlformats.org/officeDocument/2006/relationships/slideLayout" Target="../slideLayouts/slideLayout66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1.jp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7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3.xml"/><Relationship Id="rId7" Type="http://schemas.openxmlformats.org/officeDocument/2006/relationships/theme" Target="../theme/theme1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1.jpg"/><Relationship Id="rId5" Type="http://schemas.openxmlformats.org/officeDocument/2006/relationships/theme" Target="../theme/theme18.xml"/><Relationship Id="rId4" Type="http://schemas.openxmlformats.org/officeDocument/2006/relationships/slideLayout" Target="../slideLayouts/slideLayout8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.jp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.jp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AD7AA7-DF94-4AFF-A5FA-B3EEEEDACC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34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51F27-3798-444E-B250-2F53A2AD84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3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51F27-3798-444E-B250-2F53A2AD84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14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55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4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6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9D7517-DF94-49E7-B57E-2F2D4D40D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Jisc induction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5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Learning and teaching reimagined launch webinar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5D9144-A710-B746-9E83-2DE60D40AD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1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5A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51F27-3798-444E-B250-2F53A2AD84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  <p:sldLayoutId id="2147483814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85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9D7517-DF94-49E7-B57E-2F2D4D40D4D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1E702B-CEDF-440D-AE34-A9C3CC1DC4A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A427CD-10DF-40F8-B66D-2742A4BE1D0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815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7CC3DB-7876-44F5-93EB-E85646264B0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04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9D7517-DF94-49E7-B57E-2F2D4D40D4D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5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isc.ac.uk/training" TargetMode="Externa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oup of three people on a training course, smiling and clappinging">
            <a:extLst>
              <a:ext uri="{FF2B5EF4-FFF2-40B4-BE49-F238E27FC236}">
                <a16:creationId xmlns:a16="http://schemas.microsoft.com/office/drawing/2014/main" id="{480DF7BE-B17E-E24A-97E7-25F0D2465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207211" cy="532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4853279-E297-D74D-AD13-3F489C583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Jisc</a:t>
            </a:r>
            <a:r>
              <a:rPr lang="en-US" dirty="0"/>
              <a:t> training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4342CF-C3A3-0F44-8795-32911C0F531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334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0EA1B-967C-234F-9A2A-B5999EE93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>
            <a:normAutofit/>
          </a:bodyPr>
          <a:lstStyle/>
          <a:p>
            <a:r>
              <a:rPr lang="en-US" sz="2200"/>
              <a:t>Why do we train our members and customers?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B1D7D5-0291-FA4D-BE33-3AFE78746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BD7AF65-ABD8-9745-9161-1D3466EAFE0E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892C48B-BB69-5FD1-9F1F-923B345714C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6ED3263F-77DD-AB22-13C2-E218375DAB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75217"/>
              </p:ext>
            </p:extLst>
          </p:nvPr>
        </p:nvGraphicFramePr>
        <p:xfrm>
          <a:off x="358775" y="882802"/>
          <a:ext cx="6518276" cy="3013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C816ADE9-C6CD-EB4B-BB77-4598C8D96FB2}"/>
              </a:ext>
            </a:extLst>
          </p:cNvPr>
          <p:cNvSpPr/>
          <p:nvPr/>
        </p:nvSpPr>
        <p:spPr>
          <a:xfrm>
            <a:off x="358774" y="4305235"/>
            <a:ext cx="6518275" cy="478800"/>
          </a:xfrm>
          <a:prstGeom prst="rect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7E699E-65A9-8F4D-AE3C-0E8247C06602}"/>
              </a:ext>
            </a:extLst>
          </p:cNvPr>
          <p:cNvGrpSpPr/>
          <p:nvPr/>
        </p:nvGrpSpPr>
        <p:grpSpPr>
          <a:xfrm>
            <a:off x="669193" y="3859597"/>
            <a:ext cx="5967277" cy="560880"/>
            <a:chOff x="325913" y="884916"/>
            <a:chExt cx="4562793" cy="560880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68AA40A-8B40-EF4B-B7B5-6A7120C803B5}"/>
                </a:ext>
              </a:extLst>
            </p:cNvPr>
            <p:cNvSpPr/>
            <p:nvPr/>
          </p:nvSpPr>
          <p:spPr>
            <a:xfrm>
              <a:off x="325913" y="884916"/>
              <a:ext cx="4562793" cy="560880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>
              <a:extLst>
                <a:ext uri="{FF2B5EF4-FFF2-40B4-BE49-F238E27FC236}">
                  <a16:creationId xmlns:a16="http://schemas.microsoft.com/office/drawing/2014/main" id="{166196EA-ECBF-3F44-8B4A-7A192029B03E}"/>
                </a:ext>
              </a:extLst>
            </p:cNvPr>
            <p:cNvSpPr txBox="1"/>
            <p:nvPr/>
          </p:nvSpPr>
          <p:spPr>
            <a:xfrm>
              <a:off x="353293" y="912296"/>
              <a:ext cx="4508033" cy="506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2463" tIns="0" rIns="172463" bIns="0" numCol="1" spcCol="1270" anchor="ctr" anchorCtr="0">
              <a:noAutofit/>
            </a:bodyPr>
            <a:lstStyle/>
            <a:p>
              <a:pPr lvl="0"/>
              <a:r>
                <a:rPr lang="en-US" sz="2000" dirty="0"/>
                <a:t>Provide support and guidance around key sector issues and requirements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63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ADDE04F-9C3E-7C4D-A39E-726A53643BB2}"/>
              </a:ext>
            </a:extLst>
          </p:cNvPr>
          <p:cNvSpPr/>
          <p:nvPr/>
        </p:nvSpPr>
        <p:spPr>
          <a:xfrm>
            <a:off x="107089" y="3484448"/>
            <a:ext cx="8567679" cy="940120"/>
          </a:xfrm>
          <a:prstGeom prst="roundRect">
            <a:avLst/>
          </a:prstGeom>
          <a:solidFill>
            <a:schemeClr val="accent4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00" err="1">
              <a:solidFill>
                <a:srgbClr val="0000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7D6644C-558B-6649-8158-785026BDDA5F}"/>
              </a:ext>
            </a:extLst>
          </p:cNvPr>
          <p:cNvSpPr/>
          <p:nvPr/>
        </p:nvSpPr>
        <p:spPr>
          <a:xfrm>
            <a:off x="2809910" y="413390"/>
            <a:ext cx="5981822" cy="1387199"/>
          </a:xfrm>
          <a:prstGeom prst="roundRect">
            <a:avLst/>
          </a:prstGeom>
          <a:solidFill>
            <a:schemeClr val="accent5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00" err="1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30DDF7-22FB-BA4A-8875-98ADAE7F8633}"/>
              </a:ext>
            </a:extLst>
          </p:cNvPr>
          <p:cNvSpPr txBox="1"/>
          <p:nvPr/>
        </p:nvSpPr>
        <p:spPr>
          <a:xfrm>
            <a:off x="286851" y="3547482"/>
            <a:ext cx="4433038" cy="561042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FF"/>
                </a:solidFill>
                <a:ea typeface="MS PGothic" panose="020B0600070205080204" pitchFamily="34" charset="-128"/>
              </a:rPr>
              <a:t>Quality training provision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7138F-6B8F-1D43-9EED-F86DD8D28ECE}"/>
              </a:ext>
            </a:extLst>
          </p:cNvPr>
          <p:cNvSpPr txBox="1"/>
          <p:nvPr/>
        </p:nvSpPr>
        <p:spPr>
          <a:xfrm>
            <a:off x="4096503" y="974853"/>
            <a:ext cx="4556816" cy="682101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ea typeface="MS PGothic" panose="020B0600070205080204" pitchFamily="34" charset="-128"/>
              </a:rPr>
              <a:t>Networking, cyber security, digital skills development, library services 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BE1242-3E08-D042-B5EE-3D0B2A7829CA}"/>
              </a:ext>
            </a:extLst>
          </p:cNvPr>
          <p:cNvGrpSpPr/>
          <p:nvPr/>
        </p:nvGrpSpPr>
        <p:grpSpPr>
          <a:xfrm>
            <a:off x="203306" y="354334"/>
            <a:ext cx="2339260" cy="1446256"/>
            <a:chOff x="401016" y="826744"/>
            <a:chExt cx="2339260" cy="1446256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21D2E2AF-2230-7F4F-80B4-D5F89E408F5B}"/>
                </a:ext>
              </a:extLst>
            </p:cNvPr>
            <p:cNvSpPr/>
            <p:nvPr/>
          </p:nvSpPr>
          <p:spPr>
            <a:xfrm>
              <a:off x="401016" y="835661"/>
              <a:ext cx="2339260" cy="1437339"/>
            </a:xfrm>
            <a:prstGeom prst="roundRect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300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B260191-3453-244D-9964-9F0F3F754C69}"/>
                </a:ext>
              </a:extLst>
            </p:cNvPr>
            <p:cNvSpPr txBox="1"/>
            <p:nvPr/>
          </p:nvSpPr>
          <p:spPr>
            <a:xfrm>
              <a:off x="484561" y="1693850"/>
              <a:ext cx="2255715" cy="377915"/>
            </a:xfrm>
            <a:prstGeom prst="rect">
              <a:avLst/>
            </a:prstGeom>
            <a:noFill/>
          </p:spPr>
          <p:txBody>
            <a:bodyPr wrap="square" lIns="72000" tIns="36000" rIns="72000" bIns="36000" rtlCol="0" anchor="ctr" anchorCtr="0">
              <a:spAutoFit/>
            </a:bodyPr>
            <a:lstStyle/>
            <a:p>
              <a:pPr fontAlgn="base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FFFFFF"/>
                  </a:solidFill>
                  <a:ea typeface="MS PGothic" panose="020B0600070205080204" pitchFamily="34" charset="-128"/>
                </a:rPr>
                <a:t>delegates per year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46C773B-2117-F445-8029-EC4C6BBC75D6}"/>
                </a:ext>
              </a:extLst>
            </p:cNvPr>
            <p:cNvSpPr txBox="1"/>
            <p:nvPr/>
          </p:nvSpPr>
          <p:spPr>
            <a:xfrm>
              <a:off x="885577" y="989706"/>
              <a:ext cx="1396350" cy="805211"/>
            </a:xfrm>
            <a:prstGeom prst="rect">
              <a:avLst/>
            </a:prstGeom>
            <a:noFill/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pPr fontAlgn="base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800">
                  <a:solidFill>
                    <a:srgbClr val="FFFFFF"/>
                  </a:solidFill>
                  <a:ea typeface="MS PGothic" panose="020B0600070205080204" pitchFamily="34" charset="-128"/>
                </a:rPr>
                <a:t>2000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1B0857-71E0-7249-94DF-8BDF0EEB641A}"/>
                </a:ext>
              </a:extLst>
            </p:cNvPr>
            <p:cNvSpPr txBox="1"/>
            <p:nvPr/>
          </p:nvSpPr>
          <p:spPr>
            <a:xfrm>
              <a:off x="453162" y="826744"/>
              <a:ext cx="2255715" cy="377915"/>
            </a:xfrm>
            <a:prstGeom prst="rect">
              <a:avLst/>
            </a:prstGeom>
            <a:noFill/>
          </p:spPr>
          <p:txBody>
            <a:bodyPr wrap="square" lIns="72000" tIns="36000" rIns="72000" bIns="36000" rtlCol="0" anchor="ctr" anchorCtr="0">
              <a:spAutoFit/>
            </a:bodyPr>
            <a:lstStyle/>
            <a:p>
              <a:pPr algn="ctr" fontAlgn="base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FFFFFF"/>
                  </a:solidFill>
                  <a:ea typeface="MS PGothic" panose="020B0600070205080204" pitchFamily="34" charset="-128"/>
                </a:rPr>
                <a:t>over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CE405AC-8BC4-7843-9E32-82EF6440CE98}"/>
              </a:ext>
            </a:extLst>
          </p:cNvPr>
          <p:cNvGrpSpPr/>
          <p:nvPr/>
        </p:nvGrpSpPr>
        <p:grpSpPr>
          <a:xfrm>
            <a:off x="242445" y="1842437"/>
            <a:ext cx="2339260" cy="1467138"/>
            <a:chOff x="3176729" y="1476372"/>
            <a:chExt cx="2339260" cy="1467138"/>
          </a:xfrm>
          <a:solidFill>
            <a:schemeClr val="accent2"/>
          </a:solidFill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285ED67D-66BF-E049-A9A4-4E4C9E6A1112}"/>
                </a:ext>
              </a:extLst>
            </p:cNvPr>
            <p:cNvSpPr/>
            <p:nvPr/>
          </p:nvSpPr>
          <p:spPr>
            <a:xfrm>
              <a:off x="3176729" y="1506171"/>
              <a:ext cx="2339260" cy="1437339"/>
            </a:xfrm>
            <a:prstGeom prst="roundRect">
              <a:avLst/>
            </a:prstGeom>
            <a:grpFill/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300" err="1">
                <a:solidFill>
                  <a:srgbClr val="0000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860DE0E-F482-2142-BB52-D4C133EB84B6}"/>
                </a:ext>
              </a:extLst>
            </p:cNvPr>
            <p:cNvSpPr txBox="1"/>
            <p:nvPr/>
          </p:nvSpPr>
          <p:spPr>
            <a:xfrm>
              <a:off x="3243565" y="2245439"/>
              <a:ext cx="2255715" cy="682614"/>
            </a:xfrm>
            <a:prstGeom prst="rect">
              <a:avLst/>
            </a:prstGeom>
            <a:noFill/>
          </p:spPr>
          <p:txBody>
            <a:bodyPr wrap="square" lIns="72000" tIns="36000" rIns="72000" bIns="36000" rtlCol="0" anchor="ctr" anchorCtr="0">
              <a:spAutoFit/>
            </a:bodyPr>
            <a:lstStyle/>
            <a:p>
              <a:pPr fontAlgn="base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FFFFFF"/>
                  </a:solidFill>
                  <a:ea typeface="MS PGothic" panose="020B0600070205080204" pitchFamily="34" charset="-128"/>
                </a:rPr>
                <a:t>Overall satisfaction rating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723A43-0796-BA41-8EAB-350F5605E995}"/>
                </a:ext>
              </a:extLst>
            </p:cNvPr>
            <p:cNvSpPr txBox="1"/>
            <p:nvPr/>
          </p:nvSpPr>
          <p:spPr>
            <a:xfrm>
              <a:off x="4095724" y="1476372"/>
              <a:ext cx="1280332" cy="805211"/>
            </a:xfrm>
            <a:prstGeom prst="rect">
              <a:avLst/>
            </a:prstGeom>
            <a:noFill/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pPr fontAlgn="base">
                <a:lnSpc>
                  <a:spcPct val="99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800" dirty="0">
                  <a:solidFill>
                    <a:srgbClr val="FFFFFF"/>
                  </a:solidFill>
                  <a:ea typeface="MS PGothic" panose="020B0600070205080204" pitchFamily="34" charset="-128"/>
                </a:rPr>
                <a:t>98%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0A7748A-7656-6849-8012-F2CEF89B7AE7}"/>
              </a:ext>
            </a:extLst>
          </p:cNvPr>
          <p:cNvSpPr txBox="1"/>
          <p:nvPr/>
        </p:nvSpPr>
        <p:spPr>
          <a:xfrm>
            <a:off x="3043836" y="505671"/>
            <a:ext cx="4476921" cy="561042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>
                <a:solidFill>
                  <a:srgbClr val="FFFFFF"/>
                </a:solidFill>
                <a:ea typeface="MS PGothic" panose="020B0600070205080204" pitchFamily="34" charset="-128"/>
              </a:rPr>
              <a:t>Wide portfolio of courses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BE398D0-454A-764B-880D-31B4280AC0E7}"/>
              </a:ext>
            </a:extLst>
          </p:cNvPr>
          <p:cNvSpPr/>
          <p:nvPr/>
        </p:nvSpPr>
        <p:spPr>
          <a:xfrm>
            <a:off x="2809909" y="1919562"/>
            <a:ext cx="5965113" cy="1387199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00" err="1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C1362A-31AA-3840-AE90-36F855793A1C}"/>
              </a:ext>
            </a:extLst>
          </p:cNvPr>
          <p:cNvSpPr txBox="1"/>
          <p:nvPr/>
        </p:nvSpPr>
        <p:spPr>
          <a:xfrm>
            <a:off x="2912183" y="2011844"/>
            <a:ext cx="5259787" cy="561042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FFFFFF"/>
                </a:solidFill>
                <a:ea typeface="MS PGothic" panose="020B0600070205080204" pitchFamily="34" charset="-128"/>
              </a:rPr>
              <a:t>Innovative training techniques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08BF4F-453E-194B-8E15-ADD17FB6D71C}"/>
              </a:ext>
            </a:extLst>
          </p:cNvPr>
          <p:cNvSpPr txBox="1"/>
          <p:nvPr/>
        </p:nvSpPr>
        <p:spPr>
          <a:xfrm>
            <a:off x="3177508" y="2564336"/>
            <a:ext cx="5210486" cy="682614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>
                <a:solidFill>
                  <a:srgbClr val="FFFFFF"/>
                </a:solidFill>
                <a:ea typeface="MS PGothic" panose="020B0600070205080204" pitchFamily="34" charset="-128"/>
              </a:rPr>
              <a:t>Maximise</a:t>
            </a:r>
            <a:r>
              <a:rPr lang="en-US" sz="2000" dirty="0">
                <a:solidFill>
                  <a:srgbClr val="FFFFFF"/>
                </a:solidFill>
                <a:ea typeface="MS PGothic" panose="020B0600070205080204" pitchFamily="34" charset="-128"/>
              </a:rPr>
              <a:t> knowledge transfer with hands-on live online facilitated sessions</a:t>
            </a:r>
          </a:p>
        </p:txBody>
      </p:sp>
      <p:pic>
        <p:nvPicPr>
          <p:cNvPr id="27" name="Picture 26" descr="ad595389dad57befdad552b863632553_17.png">
            <a:extLst>
              <a:ext uri="{FF2B5EF4-FFF2-40B4-BE49-F238E27FC236}">
                <a16:creationId xmlns:a16="http://schemas.microsoft.com/office/drawing/2014/main" id="{35A3BD16-4DDC-724D-BD3C-C08B5B8B34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755" y="3020655"/>
            <a:ext cx="1598535" cy="15985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92BEEA8-5EF7-C944-8BA2-F4AF6D0B444B}"/>
              </a:ext>
            </a:extLst>
          </p:cNvPr>
          <p:cNvSpPr txBox="1"/>
          <p:nvPr/>
        </p:nvSpPr>
        <p:spPr>
          <a:xfrm>
            <a:off x="2993709" y="4004806"/>
            <a:ext cx="4222294" cy="682614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FFFFFF"/>
                </a:solidFill>
                <a:ea typeface="MS PGothic" panose="020B0600070205080204" pitchFamily="34" charset="-128"/>
              </a:rPr>
              <a:t>to help you develop in-house expertise</a:t>
            </a:r>
          </a:p>
          <a:p>
            <a:pPr fontAlgn="base">
              <a:lnSpc>
                <a:spcPct val="99000"/>
              </a:lnSpc>
              <a:spcBef>
                <a:spcPct val="0"/>
              </a:spcBef>
              <a:spcAft>
                <a:spcPct val="0"/>
              </a:spcAft>
            </a:pPr>
            <a:endParaRPr lang="en-US" sz="2000" err="1">
              <a:solidFill>
                <a:srgbClr val="2C3841"/>
              </a:solidFill>
              <a:ea typeface="MS PGothic" panose="020B0600070205080204" pitchFamily="34" charset="-128"/>
            </a:endParaRPr>
          </a:p>
        </p:txBody>
      </p:sp>
      <p:pic>
        <p:nvPicPr>
          <p:cNvPr id="29" name="Picture 28" descr="hand_thumbs_up_cuff_400_clr_15176.png">
            <a:extLst>
              <a:ext uri="{FF2B5EF4-FFF2-40B4-BE49-F238E27FC236}">
                <a16:creationId xmlns:a16="http://schemas.microsoft.com/office/drawing/2014/main" id="{D37BEB98-2FB8-5448-BD83-2F48655B97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90" y="1950709"/>
            <a:ext cx="657684" cy="65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54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D92AD9-7235-0040-82D9-2027812F1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Portfolio coverage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6FCAAC-D932-F545-A75D-C63D3837E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24F07BA-4C49-CC4C-B592-86A94FABF1B0}"/>
              </a:ext>
            </a:extLst>
          </p:cNvPr>
          <p:cNvSpPr/>
          <p:nvPr/>
        </p:nvSpPr>
        <p:spPr>
          <a:xfrm>
            <a:off x="3020597" y="1249194"/>
            <a:ext cx="3054066" cy="3054591"/>
          </a:xfrm>
          <a:custGeom>
            <a:avLst/>
            <a:gdLst>
              <a:gd name="connsiteX0" fmla="*/ 0 w 2273823"/>
              <a:gd name="connsiteY0" fmla="*/ 1137107 h 2274214"/>
              <a:gd name="connsiteX1" fmla="*/ 1136912 w 2273823"/>
              <a:gd name="connsiteY1" fmla="*/ 0 h 2274214"/>
              <a:gd name="connsiteX2" fmla="*/ 2273824 w 2273823"/>
              <a:gd name="connsiteY2" fmla="*/ 1137107 h 2274214"/>
              <a:gd name="connsiteX3" fmla="*/ 1136912 w 2273823"/>
              <a:gd name="connsiteY3" fmla="*/ 2274214 h 2274214"/>
              <a:gd name="connsiteX4" fmla="*/ 0 w 2273823"/>
              <a:gd name="connsiteY4" fmla="*/ 1137107 h 227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3823" h="2274214">
                <a:moveTo>
                  <a:pt x="0" y="1137107"/>
                </a:moveTo>
                <a:cubicBezTo>
                  <a:pt x="0" y="509100"/>
                  <a:pt x="509013" y="0"/>
                  <a:pt x="1136912" y="0"/>
                </a:cubicBezTo>
                <a:cubicBezTo>
                  <a:pt x="1764811" y="0"/>
                  <a:pt x="2273824" y="509100"/>
                  <a:pt x="2273824" y="1137107"/>
                </a:cubicBezTo>
                <a:cubicBezTo>
                  <a:pt x="2273824" y="1765114"/>
                  <a:pt x="1764811" y="2274214"/>
                  <a:pt x="1136912" y="2274214"/>
                </a:cubicBezTo>
                <a:cubicBezTo>
                  <a:pt x="509013" y="2274214"/>
                  <a:pt x="0" y="1765114"/>
                  <a:pt x="0" y="1137107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363474" tIns="363531" rIns="363474" bIns="363531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/>
              <a:t>Cyber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95667EC-92B9-1349-99CF-66E81982E8EE}"/>
              </a:ext>
            </a:extLst>
          </p:cNvPr>
          <p:cNvSpPr/>
          <p:nvPr/>
        </p:nvSpPr>
        <p:spPr>
          <a:xfrm>
            <a:off x="3004723" y="3802663"/>
            <a:ext cx="183305" cy="18328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C8D8042-2C24-F54C-B30C-790AED0F8A51}"/>
              </a:ext>
            </a:extLst>
          </p:cNvPr>
          <p:cNvSpPr/>
          <p:nvPr/>
        </p:nvSpPr>
        <p:spPr>
          <a:xfrm>
            <a:off x="5278091" y="1956931"/>
            <a:ext cx="183305" cy="1832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D01ECD0-C352-D24E-B595-0A1438C1601D}"/>
              </a:ext>
            </a:extLst>
          </p:cNvPr>
          <p:cNvSpPr/>
          <p:nvPr/>
        </p:nvSpPr>
        <p:spPr>
          <a:xfrm>
            <a:off x="4825850" y="4662431"/>
            <a:ext cx="252802" cy="2531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44CC11E-2594-5F4B-9ADA-3363B1CDE137}"/>
              </a:ext>
            </a:extLst>
          </p:cNvPr>
          <p:cNvSpPr/>
          <p:nvPr/>
        </p:nvSpPr>
        <p:spPr>
          <a:xfrm>
            <a:off x="3326178" y="1107132"/>
            <a:ext cx="183305" cy="18328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1C7091A-E9C4-8C49-9B4E-2421C00032D3}"/>
              </a:ext>
            </a:extLst>
          </p:cNvPr>
          <p:cNvSpPr/>
          <p:nvPr/>
        </p:nvSpPr>
        <p:spPr>
          <a:xfrm>
            <a:off x="1999728" y="2202907"/>
            <a:ext cx="183305" cy="18328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5F103DC9-6717-864B-BECC-EBCD53D86858}"/>
              </a:ext>
            </a:extLst>
          </p:cNvPr>
          <p:cNvSpPr/>
          <p:nvPr/>
        </p:nvSpPr>
        <p:spPr>
          <a:xfrm>
            <a:off x="1999728" y="1725217"/>
            <a:ext cx="1251354" cy="1251497"/>
          </a:xfrm>
          <a:custGeom>
            <a:avLst/>
            <a:gdLst>
              <a:gd name="connsiteX0" fmla="*/ 0 w 924454"/>
              <a:gd name="connsiteY0" fmla="*/ 462280 h 924560"/>
              <a:gd name="connsiteX1" fmla="*/ 462227 w 924454"/>
              <a:gd name="connsiteY1" fmla="*/ 0 h 924560"/>
              <a:gd name="connsiteX2" fmla="*/ 924454 w 924454"/>
              <a:gd name="connsiteY2" fmla="*/ 462280 h 924560"/>
              <a:gd name="connsiteX3" fmla="*/ 462227 w 924454"/>
              <a:gd name="connsiteY3" fmla="*/ 924560 h 924560"/>
              <a:gd name="connsiteX4" fmla="*/ 0 w 924454"/>
              <a:gd name="connsiteY4" fmla="*/ 462280 h 92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4454" h="924560">
                <a:moveTo>
                  <a:pt x="0" y="462280"/>
                </a:moveTo>
                <a:cubicBezTo>
                  <a:pt x="0" y="206970"/>
                  <a:pt x="206946" y="0"/>
                  <a:pt x="462227" y="0"/>
                </a:cubicBezTo>
                <a:cubicBezTo>
                  <a:pt x="717508" y="0"/>
                  <a:pt x="924454" y="206970"/>
                  <a:pt x="924454" y="462280"/>
                </a:cubicBezTo>
                <a:cubicBezTo>
                  <a:pt x="924454" y="717590"/>
                  <a:pt x="717508" y="924560"/>
                  <a:pt x="462227" y="924560"/>
                </a:cubicBezTo>
                <a:cubicBezTo>
                  <a:pt x="206946" y="924560"/>
                  <a:pt x="0" y="717590"/>
                  <a:pt x="0" y="462280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65863" tIns="165879" rIns="165863" bIns="165879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/>
              <a:t>Connectivity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2104C21-01FE-9F49-A79F-0360B3C2B892}"/>
              </a:ext>
            </a:extLst>
          </p:cNvPr>
          <p:cNvSpPr/>
          <p:nvPr/>
        </p:nvSpPr>
        <p:spPr>
          <a:xfrm>
            <a:off x="4066169" y="777350"/>
            <a:ext cx="252802" cy="25318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18AAE9B-E3D0-694A-9350-B65FA425CA3F}"/>
              </a:ext>
            </a:extLst>
          </p:cNvPr>
          <p:cNvSpPr/>
          <p:nvPr/>
        </p:nvSpPr>
        <p:spPr>
          <a:xfrm>
            <a:off x="5019287" y="1622582"/>
            <a:ext cx="252802" cy="25318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3690F12-F0BD-0B41-BD28-BB0E58BC1DBF}"/>
              </a:ext>
            </a:extLst>
          </p:cNvPr>
          <p:cNvSpPr/>
          <p:nvPr/>
        </p:nvSpPr>
        <p:spPr>
          <a:xfrm>
            <a:off x="2239873" y="3464610"/>
            <a:ext cx="183305" cy="18328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618F0F5-09C5-E343-810A-345D950A2639}"/>
              </a:ext>
            </a:extLst>
          </p:cNvPr>
          <p:cNvSpPr/>
          <p:nvPr/>
        </p:nvSpPr>
        <p:spPr>
          <a:xfrm>
            <a:off x="4499868" y="4550448"/>
            <a:ext cx="183305" cy="18328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6D3FEB3F-7ED8-9F4B-A798-FA6E019F1942}"/>
              </a:ext>
            </a:extLst>
          </p:cNvPr>
          <p:cNvSpPr/>
          <p:nvPr/>
        </p:nvSpPr>
        <p:spPr>
          <a:xfrm>
            <a:off x="3326177" y="3679190"/>
            <a:ext cx="1091247" cy="1054544"/>
          </a:xfrm>
          <a:custGeom>
            <a:avLst/>
            <a:gdLst>
              <a:gd name="connsiteX0" fmla="*/ 0 w 924454"/>
              <a:gd name="connsiteY0" fmla="*/ 462280 h 924560"/>
              <a:gd name="connsiteX1" fmla="*/ 462227 w 924454"/>
              <a:gd name="connsiteY1" fmla="*/ 0 h 924560"/>
              <a:gd name="connsiteX2" fmla="*/ 924454 w 924454"/>
              <a:gd name="connsiteY2" fmla="*/ 462280 h 924560"/>
              <a:gd name="connsiteX3" fmla="*/ 462227 w 924454"/>
              <a:gd name="connsiteY3" fmla="*/ 924560 h 924560"/>
              <a:gd name="connsiteX4" fmla="*/ 0 w 924454"/>
              <a:gd name="connsiteY4" fmla="*/ 462280 h 92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4454" h="924560">
                <a:moveTo>
                  <a:pt x="0" y="462280"/>
                </a:moveTo>
                <a:cubicBezTo>
                  <a:pt x="0" y="206970"/>
                  <a:pt x="206946" y="0"/>
                  <a:pt x="462227" y="0"/>
                </a:cubicBezTo>
                <a:cubicBezTo>
                  <a:pt x="717508" y="0"/>
                  <a:pt x="924454" y="206970"/>
                  <a:pt x="924454" y="462280"/>
                </a:cubicBezTo>
                <a:cubicBezTo>
                  <a:pt x="924454" y="717590"/>
                  <a:pt x="717508" y="924560"/>
                  <a:pt x="462227" y="924560"/>
                </a:cubicBezTo>
                <a:cubicBezTo>
                  <a:pt x="206946" y="924560"/>
                  <a:pt x="0" y="717590"/>
                  <a:pt x="0" y="462280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165863" tIns="165879" rIns="165863" bIns="165879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/>
              <a:t>Education 4.0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BAF9C6C-3441-F244-9A6C-8138F5818282}"/>
              </a:ext>
            </a:extLst>
          </p:cNvPr>
          <p:cNvSpPr/>
          <p:nvPr/>
        </p:nvSpPr>
        <p:spPr>
          <a:xfrm>
            <a:off x="4146119" y="4789024"/>
            <a:ext cx="183305" cy="18328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A574CC6A-35C7-6844-8BC9-B306830CECBC}"/>
              </a:ext>
            </a:extLst>
          </p:cNvPr>
          <p:cNvSpPr/>
          <p:nvPr/>
        </p:nvSpPr>
        <p:spPr>
          <a:xfrm>
            <a:off x="4992737" y="681297"/>
            <a:ext cx="924454" cy="924560"/>
          </a:xfrm>
          <a:custGeom>
            <a:avLst/>
            <a:gdLst>
              <a:gd name="connsiteX0" fmla="*/ 0 w 924454"/>
              <a:gd name="connsiteY0" fmla="*/ 462280 h 924560"/>
              <a:gd name="connsiteX1" fmla="*/ 462227 w 924454"/>
              <a:gd name="connsiteY1" fmla="*/ 0 h 924560"/>
              <a:gd name="connsiteX2" fmla="*/ 924454 w 924454"/>
              <a:gd name="connsiteY2" fmla="*/ 462280 h 924560"/>
              <a:gd name="connsiteX3" fmla="*/ 462227 w 924454"/>
              <a:gd name="connsiteY3" fmla="*/ 924560 h 924560"/>
              <a:gd name="connsiteX4" fmla="*/ 0 w 924454"/>
              <a:gd name="connsiteY4" fmla="*/ 462280 h 92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4454" h="924560">
                <a:moveTo>
                  <a:pt x="0" y="462280"/>
                </a:moveTo>
                <a:cubicBezTo>
                  <a:pt x="0" y="206970"/>
                  <a:pt x="206946" y="0"/>
                  <a:pt x="462227" y="0"/>
                </a:cubicBezTo>
                <a:cubicBezTo>
                  <a:pt x="717508" y="0"/>
                  <a:pt x="924454" y="206970"/>
                  <a:pt x="924454" y="462280"/>
                </a:cubicBezTo>
                <a:cubicBezTo>
                  <a:pt x="924454" y="717590"/>
                  <a:pt x="717508" y="924560"/>
                  <a:pt x="462227" y="924560"/>
                </a:cubicBezTo>
                <a:cubicBezTo>
                  <a:pt x="206946" y="924560"/>
                  <a:pt x="0" y="717590"/>
                  <a:pt x="0" y="462280"/>
                </a:cubicBez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spcFirstLastPara="0" vert="horz" wrap="square" lIns="165863" tIns="165879" rIns="165863" bIns="165879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/>
              <a:t>Open access 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5E1AD82-436E-DD40-9E4D-A94EA62EA414}"/>
              </a:ext>
            </a:extLst>
          </p:cNvPr>
          <p:cNvSpPr/>
          <p:nvPr/>
        </p:nvSpPr>
        <p:spPr>
          <a:xfrm>
            <a:off x="3067778" y="1541932"/>
            <a:ext cx="183305" cy="18328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6005D60-00A0-2C4B-B3F0-8F061ABCCDFA}"/>
              </a:ext>
            </a:extLst>
          </p:cNvPr>
          <p:cNvSpPr/>
          <p:nvPr/>
        </p:nvSpPr>
        <p:spPr>
          <a:xfrm>
            <a:off x="4952251" y="522677"/>
            <a:ext cx="183305" cy="18328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0F554C-0120-2F44-BF75-333E88A502BA}"/>
              </a:ext>
            </a:extLst>
          </p:cNvPr>
          <p:cNvGrpSpPr/>
          <p:nvPr/>
        </p:nvGrpSpPr>
        <p:grpSpPr>
          <a:xfrm>
            <a:off x="6483088" y="112087"/>
            <a:ext cx="1989748" cy="1990090"/>
            <a:chOff x="1513460" y="775004"/>
            <a:chExt cx="2273823" cy="227421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0ED4B27-195B-F043-A168-45837E37C594}"/>
                </a:ext>
              </a:extLst>
            </p:cNvPr>
            <p:cNvSpPr/>
            <p:nvPr/>
          </p:nvSpPr>
          <p:spPr>
            <a:xfrm>
              <a:off x="1513460" y="775004"/>
              <a:ext cx="2273823" cy="227421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297B82E4-217F-7041-92D7-45D36B6083A0}"/>
                </a:ext>
              </a:extLst>
            </p:cNvPr>
            <p:cNvSpPr txBox="1"/>
            <p:nvPr/>
          </p:nvSpPr>
          <p:spPr>
            <a:xfrm>
              <a:off x="1846454" y="1108055"/>
              <a:ext cx="1607835" cy="160811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b="1" kern="1200" dirty="0"/>
                <a:t>Library support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E03D64-92B7-1941-8EA1-066740BD83CD}"/>
              </a:ext>
            </a:extLst>
          </p:cNvPr>
          <p:cNvGrpSpPr/>
          <p:nvPr/>
        </p:nvGrpSpPr>
        <p:grpSpPr>
          <a:xfrm>
            <a:off x="457829" y="2566555"/>
            <a:ext cx="2273823" cy="2274214"/>
            <a:chOff x="1513460" y="775004"/>
            <a:chExt cx="2273823" cy="227421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F674417-4ADC-9E46-AB1D-3BC0BADAF78B}"/>
                </a:ext>
              </a:extLst>
            </p:cNvPr>
            <p:cNvSpPr/>
            <p:nvPr/>
          </p:nvSpPr>
          <p:spPr>
            <a:xfrm>
              <a:off x="1513460" y="775004"/>
              <a:ext cx="2273823" cy="2274214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2" name="Oval 4">
              <a:extLst>
                <a:ext uri="{FF2B5EF4-FFF2-40B4-BE49-F238E27FC236}">
                  <a16:creationId xmlns:a16="http://schemas.microsoft.com/office/drawing/2014/main" id="{6D0B0DED-74D8-A746-BD1B-B54051B29521}"/>
                </a:ext>
              </a:extLst>
            </p:cNvPr>
            <p:cNvSpPr txBox="1"/>
            <p:nvPr/>
          </p:nvSpPr>
          <p:spPr>
            <a:xfrm>
              <a:off x="1846454" y="1108055"/>
              <a:ext cx="1607835" cy="160811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b="1" kern="1200" dirty="0"/>
                <a:t>Learning and research resources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5F587B-86F6-9046-B76B-180D0743B164}"/>
              </a:ext>
            </a:extLst>
          </p:cNvPr>
          <p:cNvGrpSpPr/>
          <p:nvPr/>
        </p:nvGrpSpPr>
        <p:grpSpPr>
          <a:xfrm>
            <a:off x="6110501" y="2149948"/>
            <a:ext cx="2683871" cy="2539915"/>
            <a:chOff x="4372097" y="1708239"/>
            <a:chExt cx="2273823" cy="227421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4300745-CC41-A446-8E60-C8E7A5025283}"/>
                </a:ext>
              </a:extLst>
            </p:cNvPr>
            <p:cNvSpPr/>
            <p:nvPr/>
          </p:nvSpPr>
          <p:spPr>
            <a:xfrm>
              <a:off x="4372097" y="1708239"/>
              <a:ext cx="2273823" cy="227421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15" name="Oval 4">
              <a:extLst>
                <a:ext uri="{FF2B5EF4-FFF2-40B4-BE49-F238E27FC236}">
                  <a16:creationId xmlns:a16="http://schemas.microsoft.com/office/drawing/2014/main" id="{30D1D60B-21C4-0F40-AB1C-9C4CBA04C9F5}"/>
                </a:ext>
              </a:extLst>
            </p:cNvPr>
            <p:cNvSpPr txBox="1"/>
            <p:nvPr/>
          </p:nvSpPr>
          <p:spPr>
            <a:xfrm>
              <a:off x="4705090" y="2099487"/>
              <a:ext cx="1607835" cy="16081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b="1" kern="1200" dirty="0">
                  <a:solidFill>
                    <a:schemeClr val="tx1"/>
                  </a:solidFill>
                </a:rPr>
                <a:t>Student experience</a:t>
              </a:r>
            </a:p>
          </p:txBody>
        </p:sp>
      </p:grpSp>
      <p:sp>
        <p:nvSpPr>
          <p:cNvPr id="26" name="Freeform 25">
            <a:extLst>
              <a:ext uri="{FF2B5EF4-FFF2-40B4-BE49-F238E27FC236}">
                <a16:creationId xmlns:a16="http://schemas.microsoft.com/office/drawing/2014/main" id="{8BE3105A-9699-A145-9BB8-D9D4FFBB6B0D}"/>
              </a:ext>
            </a:extLst>
          </p:cNvPr>
          <p:cNvSpPr/>
          <p:nvPr/>
        </p:nvSpPr>
        <p:spPr>
          <a:xfrm>
            <a:off x="5492672" y="1084970"/>
            <a:ext cx="1333979" cy="1334121"/>
          </a:xfrm>
          <a:custGeom>
            <a:avLst/>
            <a:gdLst>
              <a:gd name="connsiteX0" fmla="*/ 0 w 1333979"/>
              <a:gd name="connsiteY0" fmla="*/ 667061 h 1334121"/>
              <a:gd name="connsiteX1" fmla="*/ 666990 w 1333979"/>
              <a:gd name="connsiteY1" fmla="*/ 0 h 1334121"/>
              <a:gd name="connsiteX2" fmla="*/ 1333980 w 1333979"/>
              <a:gd name="connsiteY2" fmla="*/ 667061 h 1334121"/>
              <a:gd name="connsiteX3" fmla="*/ 666990 w 1333979"/>
              <a:gd name="connsiteY3" fmla="*/ 1334122 h 1334121"/>
              <a:gd name="connsiteX4" fmla="*/ 0 w 1333979"/>
              <a:gd name="connsiteY4" fmla="*/ 667061 h 1334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979" h="1334121">
                <a:moveTo>
                  <a:pt x="0" y="667061"/>
                </a:moveTo>
                <a:cubicBezTo>
                  <a:pt x="0" y="298653"/>
                  <a:pt x="298622" y="0"/>
                  <a:pt x="666990" y="0"/>
                </a:cubicBezTo>
                <a:cubicBezTo>
                  <a:pt x="1035358" y="0"/>
                  <a:pt x="1333980" y="298653"/>
                  <a:pt x="1333980" y="667061"/>
                </a:cubicBezTo>
                <a:cubicBezTo>
                  <a:pt x="1333980" y="1035469"/>
                  <a:pt x="1035358" y="1334122"/>
                  <a:pt x="666990" y="1334122"/>
                </a:cubicBezTo>
                <a:cubicBezTo>
                  <a:pt x="298622" y="1334122"/>
                  <a:pt x="0" y="1035469"/>
                  <a:pt x="0" y="667061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25837" tIns="225857" rIns="225837" bIns="225857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/>
              <a:t>Trust and identity 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9CB78E68-6183-EB4E-BE31-7E398B939634}"/>
              </a:ext>
            </a:extLst>
          </p:cNvPr>
          <p:cNvSpPr/>
          <p:nvPr/>
        </p:nvSpPr>
        <p:spPr>
          <a:xfrm>
            <a:off x="5740924" y="2757461"/>
            <a:ext cx="994121" cy="921729"/>
          </a:xfrm>
          <a:custGeom>
            <a:avLst/>
            <a:gdLst>
              <a:gd name="connsiteX0" fmla="*/ 0 w 924454"/>
              <a:gd name="connsiteY0" fmla="*/ 462280 h 924560"/>
              <a:gd name="connsiteX1" fmla="*/ 462227 w 924454"/>
              <a:gd name="connsiteY1" fmla="*/ 0 h 924560"/>
              <a:gd name="connsiteX2" fmla="*/ 924454 w 924454"/>
              <a:gd name="connsiteY2" fmla="*/ 462280 h 924560"/>
              <a:gd name="connsiteX3" fmla="*/ 462227 w 924454"/>
              <a:gd name="connsiteY3" fmla="*/ 924560 h 924560"/>
              <a:gd name="connsiteX4" fmla="*/ 0 w 924454"/>
              <a:gd name="connsiteY4" fmla="*/ 462280 h 92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4454" h="924560">
                <a:moveTo>
                  <a:pt x="0" y="462280"/>
                </a:moveTo>
                <a:cubicBezTo>
                  <a:pt x="0" y="206970"/>
                  <a:pt x="206946" y="0"/>
                  <a:pt x="462227" y="0"/>
                </a:cubicBezTo>
                <a:cubicBezTo>
                  <a:pt x="717508" y="0"/>
                  <a:pt x="924454" y="206970"/>
                  <a:pt x="924454" y="462280"/>
                </a:cubicBezTo>
                <a:cubicBezTo>
                  <a:pt x="924454" y="717590"/>
                  <a:pt x="717508" y="924560"/>
                  <a:pt x="462227" y="924560"/>
                </a:cubicBezTo>
                <a:cubicBezTo>
                  <a:pt x="206946" y="924560"/>
                  <a:pt x="0" y="717590"/>
                  <a:pt x="0" y="462280"/>
                </a:cubicBez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165863" tIns="165879" rIns="165863" bIns="165879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b="1" kern="1200" dirty="0">
                <a:solidFill>
                  <a:schemeClr val="tx1"/>
                </a:solidFill>
              </a:rPr>
              <a:t>Data analytics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6064663-A92A-2244-8116-8DB1CDCD1943}"/>
              </a:ext>
            </a:extLst>
          </p:cNvPr>
          <p:cNvSpPr/>
          <p:nvPr/>
        </p:nvSpPr>
        <p:spPr>
          <a:xfrm>
            <a:off x="4992737" y="1944032"/>
            <a:ext cx="183305" cy="18328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4864AE6-1695-7342-A333-CD4F9BF43567}"/>
              </a:ext>
            </a:extLst>
          </p:cNvPr>
          <p:cNvSpPr/>
          <p:nvPr/>
        </p:nvSpPr>
        <p:spPr>
          <a:xfrm>
            <a:off x="2413850" y="2920441"/>
            <a:ext cx="457096" cy="457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7707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envelope, stationary&#10;&#10;Description automatically generated">
            <a:extLst>
              <a:ext uri="{FF2B5EF4-FFF2-40B4-BE49-F238E27FC236}">
                <a16:creationId xmlns:a16="http://schemas.microsoft.com/office/drawing/2014/main" id="{1BCBC228-10AF-D743-A61A-051205E91A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24" r="7736"/>
          <a:stretch/>
        </p:blipFill>
        <p:spPr>
          <a:xfrm rot="16200000">
            <a:off x="1935652" y="-1935652"/>
            <a:ext cx="5272698" cy="9143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811F50-8819-5048-B3EE-11C095C8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884" y="825967"/>
            <a:ext cx="6518277" cy="3415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External portfolio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A113A7-A436-1849-86B0-79C517440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BD7AF65-ABD8-9745-9161-1D3466EAFE0E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409BB126-C701-4CA3-A506-E9F9EB7DBE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201993"/>
              </p:ext>
            </p:extLst>
          </p:nvPr>
        </p:nvGraphicFramePr>
        <p:xfrm>
          <a:off x="556884" y="1456460"/>
          <a:ext cx="8024408" cy="3013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188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EC0BE-3D2E-1C45-9460-18DC52829CE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CE as a case study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ED0027-D758-6843-A853-4E4BE88FD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6</a:t>
            </a:fld>
            <a:endParaRPr lang="en-GB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9DA4333-F014-7D43-95CC-32549377C6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8112839"/>
              </p:ext>
            </p:extLst>
          </p:nvPr>
        </p:nvGraphicFramePr>
        <p:xfrm>
          <a:off x="565607" y="-237067"/>
          <a:ext cx="8078216" cy="5385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727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2C36033C-9781-FB42-BEA5-601C858CA4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50"/>
          <a:stretch/>
        </p:blipFill>
        <p:spPr>
          <a:xfrm>
            <a:off x="0" y="0"/>
            <a:ext cx="9144000" cy="5235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6C5C11-EE6B-014F-95D7-C2B6C8EC1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Internal service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E8C3B-EE0D-0741-8444-94628548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BD7AF65-ABD8-9745-9161-1D3466EAFE0E}" type="slidenum">
              <a:rPr lang="en-GB" smtClean="0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B6888440-B3F0-408A-BAED-C90069845972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C00C3582-C054-42C6-9D24-231BEB2A48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5584844"/>
              </p:ext>
            </p:extLst>
          </p:nvPr>
        </p:nvGraphicFramePr>
        <p:xfrm>
          <a:off x="358775" y="1429556"/>
          <a:ext cx="6518276" cy="3013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099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39346F-D1D0-4044-8942-D89CCA814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8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82B7B-3F28-EB4E-AA09-3CFF669A6C47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DFBD7C-74B6-9C43-BDA5-A54AD8148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Partnerships in delivery </a:t>
            </a:r>
          </a:p>
          <a:p>
            <a:r>
              <a:rPr lang="en-US" dirty="0">
                <a:hlinkClick r:id="rId2"/>
              </a:rPr>
              <a:t>www.jisc.ac.uk</a:t>
            </a:r>
            <a:r>
              <a:rPr lang="en-US">
                <a:hlinkClick r:id="rId2"/>
              </a:rPr>
              <a:t>/training</a:t>
            </a:r>
            <a:endParaRPr lang="en-US"/>
          </a:p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2C874E-8F9F-A449-8920-EBF8AC0D2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opportunities </a:t>
            </a:r>
          </a:p>
        </p:txBody>
      </p:sp>
    </p:spTree>
    <p:extLst>
      <p:ext uri="{BB962C8B-B14F-4D97-AF65-F5344CB8AC3E}">
        <p14:creationId xmlns:p14="http://schemas.microsoft.com/office/powerpoint/2010/main" val="407379833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49FB5738-078A-428D-8E65-411DB74FEA6D}"/>
    </a:ext>
  </a:extLst>
</a:theme>
</file>

<file path=ppt/theme/theme10.xml><?xml version="1.0" encoding="utf-8"?>
<a:theme xmlns:a="http://schemas.openxmlformats.org/drawingml/2006/main" name="2_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11.xml><?xml version="1.0" encoding="utf-8"?>
<a:theme xmlns:a="http://schemas.openxmlformats.org/drawingml/2006/main" name="1_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12.xml><?xml version="1.0" encoding="utf-8"?>
<a:theme xmlns:a="http://schemas.openxmlformats.org/drawingml/2006/main" name="2_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13.xml><?xml version="1.0" encoding="utf-8"?>
<a:theme xmlns:a="http://schemas.openxmlformats.org/drawingml/2006/main" name="3_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14.xml><?xml version="1.0" encoding="utf-8"?>
<a:theme xmlns:a="http://schemas.openxmlformats.org/drawingml/2006/main" name="4_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15.xml><?xml version="1.0" encoding="utf-8"?>
<a:theme xmlns:a="http://schemas.openxmlformats.org/drawingml/2006/main" name="1_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16.xml><?xml version="1.0" encoding="utf-8"?>
<a:theme xmlns:a="http://schemas.openxmlformats.org/drawingml/2006/main" name="2_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17.xml><?xml version="1.0" encoding="utf-8"?>
<a:theme xmlns:a="http://schemas.openxmlformats.org/drawingml/2006/main" name="5_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18.xml><?xml version="1.0" encoding="utf-8"?>
<a:theme xmlns:a="http://schemas.openxmlformats.org/drawingml/2006/main" name="3_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547973C1-2CD6-4070-B9DD-672EA3F34DE6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9E39C85D-F23C-4DB6-96DE-17779D83D688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8.xml><?xml version="1.0" encoding="utf-8"?>
<a:theme xmlns:a="http://schemas.openxmlformats.org/drawingml/2006/main" name="1_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CE349583-58EF-42BD-8A34-BE60A1BBED90}"/>
    </a:ext>
  </a:extLst>
</a:theme>
</file>

<file path=ppt/theme/theme9.xml><?xml version="1.0" encoding="utf-8"?>
<a:theme xmlns:a="http://schemas.openxmlformats.org/drawingml/2006/main" name="1_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6A1068A41F84E8AE6DF950AFBA7C0" ma:contentTypeVersion="10" ma:contentTypeDescription="Create a new document." ma:contentTypeScope="" ma:versionID="b422e0e2b0a1c7a8683102b605763b9e">
  <xsd:schema xmlns:xsd="http://www.w3.org/2001/XMLSchema" xmlns:xs="http://www.w3.org/2001/XMLSchema" xmlns:p="http://schemas.microsoft.com/office/2006/metadata/properties" xmlns:ns2="5ff6deb1-4207-4cc0-818e-a8fc20c19abb" xmlns:ns3="c748c670-67be-464c-9c63-ab4de9831ea7" targetNamespace="http://schemas.microsoft.com/office/2006/metadata/properties" ma:root="true" ma:fieldsID="9931247f7fc95c3a043855a27139c9b7" ns2:_="" ns3:_="">
    <xsd:import namespace="5ff6deb1-4207-4cc0-818e-a8fc20c19abb"/>
    <xsd:import namespace="c748c670-67be-464c-9c63-ab4de9831e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f6deb1-4207-4cc0-818e-a8fc20c19a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48c670-67be-464c-9c63-ab4de9831ea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79c6cfb5-50bc-4fca-81ee-f60fcea9a646" ContentTypeId="0x0101" PreviousValue="false"/>
</file>

<file path=customXml/itemProps1.xml><?xml version="1.0" encoding="utf-8"?>
<ds:datastoreItem xmlns:ds="http://schemas.openxmlformats.org/officeDocument/2006/customXml" ds:itemID="{54A5F8CD-9E3A-4655-B590-8FB437F4EE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f6deb1-4207-4cc0-818e-a8fc20c19abb"/>
    <ds:schemaRef ds:uri="c748c670-67be-464c-9c63-ab4de9831e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25EE5A-0513-4354-B8C6-970303C091F5}">
  <ds:schemaRefs>
    <ds:schemaRef ds:uri="http://www.w3.org/XML/1998/namespace"/>
    <ds:schemaRef ds:uri="5ff6deb1-4207-4cc0-818e-a8fc20c19abb"/>
    <ds:schemaRef ds:uri="c748c670-67be-464c-9c63-ab4de9831ea7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9F8D1B1-124D-480D-89C6-69AC641FC0F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63E4360-AD45-478A-8BA5-56ED96816CA9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62879</TotalTime>
  <Words>248</Words>
  <Application>Microsoft Macintosh PowerPoint</Application>
  <PresentationFormat>On-screen Show (16:9)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8</vt:i4>
      </vt:variant>
    </vt:vector>
  </HeadingPairs>
  <TitlesOfParts>
    <vt:vector size="31" baseType="lpstr">
      <vt:lpstr>Arial</vt:lpstr>
      <vt:lpstr>Calibri</vt:lpstr>
      <vt:lpstr>Roboto Black</vt:lpstr>
      <vt:lpstr>Roboto Light</vt:lpstr>
      <vt:lpstr>Roboto Medium</vt:lpstr>
      <vt:lpstr>COVERS</vt:lpstr>
      <vt:lpstr>PLAIN</vt:lpstr>
      <vt:lpstr>NAVY</vt:lpstr>
      <vt:lpstr>JADE</vt:lpstr>
      <vt:lpstr>PURPLE</vt:lpstr>
      <vt:lpstr>GRAPE</vt:lpstr>
      <vt:lpstr>PALE YELLOW</vt:lpstr>
      <vt:lpstr>1_PLAIN</vt:lpstr>
      <vt:lpstr>1_JADE</vt:lpstr>
      <vt:lpstr>2_PLAIN</vt:lpstr>
      <vt:lpstr>1_NAVY</vt:lpstr>
      <vt:lpstr>2_NAVY</vt:lpstr>
      <vt:lpstr>3_PLAIN</vt:lpstr>
      <vt:lpstr>4_PLAIN</vt:lpstr>
      <vt:lpstr>1_PALE YELLOW</vt:lpstr>
      <vt:lpstr>2_JADE</vt:lpstr>
      <vt:lpstr>5_PLAIN</vt:lpstr>
      <vt:lpstr>3_JADE</vt:lpstr>
      <vt:lpstr>Jisc training</vt:lpstr>
      <vt:lpstr>Why do we train our members and customers?</vt:lpstr>
      <vt:lpstr>PowerPoint Presentation</vt:lpstr>
      <vt:lpstr>Portfolio coverage</vt:lpstr>
      <vt:lpstr>External portfolio</vt:lpstr>
      <vt:lpstr>CE as a case study</vt:lpstr>
      <vt:lpstr>Internal service</vt:lpstr>
      <vt:lpstr>Future opportunities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Becky Burningham</cp:lastModifiedBy>
  <cp:revision>268</cp:revision>
  <cp:lastPrinted>2019-05-02T15:37:02Z</cp:lastPrinted>
  <dcterms:created xsi:type="dcterms:W3CDTF">2018-09-06T10:10:51Z</dcterms:created>
  <dcterms:modified xsi:type="dcterms:W3CDTF">2022-03-19T16:10:41Z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0x01010099D6A1068A41F84E8AE6DF950AFBA7C0</vt:lpwstr>
  </property>
</Properties>
</file>