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  <p:sldMasterId id="2147483757" r:id="rId2"/>
  </p:sldMasterIdLst>
  <p:notesMasterIdLst>
    <p:notesMasterId r:id="rId13"/>
  </p:notesMasterIdLst>
  <p:handoutMasterIdLst>
    <p:handoutMasterId r:id="rId14"/>
  </p:handoutMasterIdLst>
  <p:sldIdLst>
    <p:sldId id="338" r:id="rId3"/>
    <p:sldId id="312" r:id="rId4"/>
    <p:sldId id="350" r:id="rId5"/>
    <p:sldId id="328" r:id="rId6"/>
    <p:sldId id="326" r:id="rId7"/>
    <p:sldId id="332" r:id="rId8"/>
    <p:sldId id="351" r:id="rId9"/>
    <p:sldId id="352" r:id="rId10"/>
    <p:sldId id="353" r:id="rId11"/>
    <p:sldId id="354" r:id="rId12"/>
  </p:sldIdLst>
  <p:sldSz cx="12192000" cy="6858000"/>
  <p:notesSz cx="6858000" cy="9144000"/>
  <p:custDataLst>
    <p:tags r:id="rId15"/>
  </p:custDataLst>
  <p:defaultTextStyle>
    <a:defPPr lvl="0">
      <a:defRPr lang="nl-NL"/>
    </a:defPPr>
    <a:lvl1pPr marL="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Exercise 2021" id="{130FA196-B901-4748-8A24-CE4C5D292687}">
          <p14:sldIdLst>
            <p14:sldId id="338"/>
            <p14:sldId id="312"/>
            <p14:sldId id="350"/>
            <p14:sldId id="328"/>
            <p14:sldId id="326"/>
            <p14:sldId id="332"/>
            <p14:sldId id="351"/>
            <p14:sldId id="352"/>
            <p14:sldId id="353"/>
            <p14:sldId id="35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lse de Groot" initials="IdG" lastIdx="12" clrIdx="0">
    <p:extLst>
      <p:ext uri="{19B8F6BF-5375-455C-9EA6-DF929625EA0E}">
        <p15:presenceInfo xmlns:p15="http://schemas.microsoft.com/office/powerpoint/2012/main" userId="S-1-5-21-2890558824-3927818043-3374662254-1188" providerId="AD"/>
      </p:ext>
    </p:extLst>
  </p:cmAuthor>
  <p:cmAuthor id="2" name="Tess Hoogenraad" initials="TH" lastIdx="1" clrIdx="1">
    <p:extLst>
      <p:ext uri="{19B8F6BF-5375-455C-9EA6-DF929625EA0E}">
        <p15:presenceInfo xmlns:p15="http://schemas.microsoft.com/office/powerpoint/2012/main" userId="S-1-5-21-2890558824-3927818043-3374662254-1209" providerId="AD"/>
      </p:ext>
    </p:extLst>
  </p:cmAuthor>
  <p:cmAuthor id="3" name="PPT Solutions" initials="PS" lastIdx="20" clrIdx="2">
    <p:extLst>
      <p:ext uri="{19B8F6BF-5375-455C-9EA6-DF929625EA0E}">
        <p15:presenceInfo xmlns:p15="http://schemas.microsoft.com/office/powerpoint/2012/main" userId="PPT Solutions" providerId="None"/>
      </p:ext>
    </p:extLst>
  </p:cmAuthor>
  <p:cmAuthor id="4" name="Kelly Kok" initials="KK" lastIdx="7" clrIdx="3">
    <p:extLst>
      <p:ext uri="{19B8F6BF-5375-455C-9EA6-DF929625EA0E}">
        <p15:presenceInfo xmlns:p15="http://schemas.microsoft.com/office/powerpoint/2012/main" userId="S-1-5-21-2890558824-3927818043-3374662254-1238" providerId="AD"/>
      </p:ext>
    </p:extLst>
  </p:cmAuthor>
  <p:cmAuthor id="5" name="Marjolijn de Kruijff" initials="MdK" lastIdx="40" clrIdx="4">
    <p:extLst>
      <p:ext uri="{19B8F6BF-5375-455C-9EA6-DF929625EA0E}">
        <p15:presenceInfo xmlns:p15="http://schemas.microsoft.com/office/powerpoint/2012/main" userId="S-1-5-21-2890558824-3927818043-3374662254-12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7" autoAdjust="0"/>
    <p:restoredTop sz="88812" autoAdjust="0"/>
  </p:normalViewPr>
  <p:slideViewPr>
    <p:cSldViewPr snapToGrid="0">
      <p:cViewPr varScale="1">
        <p:scale>
          <a:sx n="56" d="100"/>
          <a:sy n="56" d="100"/>
        </p:scale>
        <p:origin x="1040" y="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AC98AC25-4A32-4075-AA3C-3DCF4F6217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A63CC90-5761-4E4D-B50A-D607A56B09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E3D1E-5615-46D1-96C4-ABA4000F4F11}" type="datetimeFigureOut">
              <a:rPr lang="nl-NL" smtClean="0"/>
              <a:t>22-3-2022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6C10707-9097-4F7F-9E9C-CFC233DA454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2507002-0427-45CE-9E16-40BA0BD287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9EB24-5BCB-40EE-913C-A4E03839A7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4848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596BC-FA37-459B-A0D2-0B7FE8790135}" type="datetimeFigureOut">
              <a:rPr lang="nl-NL" smtClean="0"/>
              <a:t>22-3-2022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D7F65-5299-4383-99A9-3EF851E1080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312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7557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3740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5143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1583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8C867F64-C16A-4958-8FCE-A2FB9753FA85}" type="datetime1">
              <a:rPr lang="nl-NL" smtClean="0"/>
              <a:t>22-3-2022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432772" y="-885712"/>
            <a:ext cx="132649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Titelblad</a:t>
            </a: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Plaats hier de titel van de presentatie</a:t>
            </a:r>
            <a:endParaRPr lang="en-US" dirty="0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Plaats hier de naam van </a:t>
            </a:r>
            <a:br>
              <a:rPr lang="nl-NL" dirty="0"/>
            </a:br>
            <a:r>
              <a:rPr lang="nl-NL" dirty="0"/>
              <a:t>De spreker óf subtitel</a:t>
            </a:r>
            <a:endParaRPr lang="en-US" dirty="0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6" name="Tijdelijke aanduiding voor dianummer 5">
            <a:extLst>
              <a:ext uri="{FF2B5EF4-FFF2-40B4-BE49-F238E27FC236}">
                <a16:creationId xmlns:a16="http://schemas.microsoft.com/office/drawing/2014/main" id="{D6A528FE-D3FB-4684-8AA2-43392FC2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03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TABEL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20856"/>
            <a:ext cx="3140325" cy="216909"/>
          </a:xfrm>
        </p:spPr>
        <p:txBody>
          <a:bodyPr/>
          <a:lstStyle/>
          <a:p>
            <a:fld id="{C8226F51-BA4F-47DD-BB27-1D52D814875C}" type="datetime1">
              <a:rPr lang="nl-NL" smtClean="0"/>
              <a:t>22-3-2022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2085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146223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39252" y="-885712"/>
            <a:ext cx="2913528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TABEL (50%/ 50%)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247711" y="1407861"/>
            <a:ext cx="5412132" cy="4454808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sp>
        <p:nvSpPr>
          <p:cNvPr id="51" name="tekst">
            <a:extLst>
              <a:ext uri="{FF2B5EF4-FFF2-40B4-BE49-F238E27FC236}">
                <a16:creationId xmlns:a16="http://schemas.microsoft.com/office/drawing/2014/main" id="{2277963E-BB3D-4657-8FDB-59BC2A5ACE8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53" name="Onder balkje">
            <a:extLst>
              <a:ext uri="{FF2B5EF4-FFF2-40B4-BE49-F238E27FC236}">
                <a16:creationId xmlns:a16="http://schemas.microsoft.com/office/drawing/2014/main" id="{11CB7B56-D687-4517-BBBD-5752B48393E8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96F150C4-E3A4-40F1-9ED4-DC76B003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426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45804E2F-6799-4914-A5D0-6B51B35EFB93}" type="datetime1">
              <a:rPr lang="nl-NL" smtClean="0"/>
              <a:t>22-3-2022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19539" y="-885712"/>
            <a:ext cx="175295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TABEL (100%)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516221" y="1395160"/>
            <a:ext cx="11143622" cy="4471547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6AF92EA9-37D8-4C42-88F3-48205D95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33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A9F8B797-7D29-405C-AA62-7DA8D2E9F83B}" type="datetime1">
              <a:rPr lang="nl-NL" smtClean="0"/>
              <a:t>22-3-2022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89370" y="-885712"/>
            <a:ext cx="16133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FOTO (100%)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1ADB3DF9-1775-4B02-BB3B-7CA5D783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529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801320" y="-885712"/>
            <a:ext cx="25894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PICTURE 100% (</a:t>
            </a:r>
            <a:r>
              <a:rPr lang="nl-NL" sz="1200" b="0" spc="50" baseline="0" dirty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6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026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ZWAR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B7BF963E-A335-4EFC-96E2-BC5DDD288207}" type="datetime1">
              <a:rPr lang="nl-NL" smtClean="0"/>
              <a:t>22-3-2022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728033" y="-885712"/>
            <a:ext cx="273597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ZWART (FOTO 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/>
            </a:lvl1pPr>
            <a:lvl2pPr marL="0" indent="0" algn="ctr">
              <a:buFont typeface="Arial" panose="020B0604020202020204" pitchFamily="34" charset="0"/>
              <a:buNone/>
              <a:defRPr/>
            </a:lvl2pPr>
            <a:lvl3pPr marL="0" indent="0" algn="ctr">
              <a:buFont typeface="Arial" panose="020B0604020202020204" pitchFamily="34" charset="0"/>
              <a:buNone/>
              <a:defRPr/>
            </a:lvl3pPr>
            <a:lvl4pPr marL="0" indent="0" algn="ctr">
              <a:buFont typeface="Arial" panose="020B0604020202020204" pitchFamily="34" charset="0"/>
              <a:buNone/>
              <a:defRPr/>
            </a:lvl4pPr>
            <a:lvl5pPr marL="0" indent="0" algn="ctr">
              <a:buFont typeface="Arial" panose="020B0604020202020204" pitchFamily="34" charset="0"/>
              <a:buNone/>
              <a:defRPr/>
            </a:lvl5pPr>
            <a:lvl6pPr algn="ctr">
              <a:defRPr sz="4000" b="0"/>
            </a:lvl6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  <a:p>
            <a:pPr lvl="0"/>
            <a:r>
              <a:rPr lang="nl-NL" dirty="0"/>
              <a:t>JU-LEVEL1=Citaat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CC4936A4-A609-4DB4-B771-319DE3996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229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WI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715CEF43-AFAE-4401-A83A-77818006065C}" type="datetime1">
              <a:rPr lang="nl-NL" smtClean="0"/>
              <a:t>22-3-2022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833351" y="-885712"/>
            <a:ext cx="252534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WIT (FOTO 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 b="0">
                <a:solidFill>
                  <a:schemeClr val="tx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  <a:p>
            <a:pPr lvl="0"/>
            <a:r>
              <a:rPr lang="nl-NL" dirty="0"/>
              <a:t>JU-LEVEL1=Citaat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621E4A0F-D5B5-4E58-B6EA-4A7F4DFB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D0FE45-509C-4BDF-9EDE-64426F8DF3D2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923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83364D3C-7064-4347-94A0-F2074AB9AB5B}" type="datetime1">
              <a:rPr lang="nl-NL" smtClean="0"/>
              <a:t>22-3-2022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6B08DF-E31D-400F-9D49-014B2090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78050" y="-885712"/>
            <a:ext cx="163593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ALLEEN TITEL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ST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53EE96EE-7724-42F6-A3E5-18EEB734E169}" type="datetime1">
              <a:rPr lang="nl-NL" smtClean="0"/>
              <a:t>22-3-2022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128974" y="-885712"/>
            <a:ext cx="19340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VOORSTELLEN</a:t>
            </a:r>
          </a:p>
        </p:txBody>
      </p:sp>
      <p:sp>
        <p:nvSpPr>
          <p:cNvPr id="206" name="foto">
            <a:extLst>
              <a:ext uri="{FF2B5EF4-FFF2-40B4-BE49-F238E27FC236}">
                <a16:creationId xmlns:a16="http://schemas.microsoft.com/office/drawing/2014/main" id="{CB6B8576-11F8-41EC-8333-F7B206A9E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25244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7" name="foto">
            <a:extLst>
              <a:ext uri="{FF2B5EF4-FFF2-40B4-BE49-F238E27FC236}">
                <a16:creationId xmlns:a16="http://schemas.microsoft.com/office/drawing/2014/main" id="{93B9B46A-56EE-4744-A5B8-9CD0C972CCD3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3377953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8" name="foto">
            <a:extLst>
              <a:ext uri="{FF2B5EF4-FFF2-40B4-BE49-F238E27FC236}">
                <a16:creationId xmlns:a16="http://schemas.microsoft.com/office/drawing/2014/main" id="{147DEBB2-F750-4BC5-8734-F564106F3DB4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226121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9" name="foto">
            <a:extLst>
              <a:ext uri="{FF2B5EF4-FFF2-40B4-BE49-F238E27FC236}">
                <a16:creationId xmlns:a16="http://schemas.microsoft.com/office/drawing/2014/main" id="{92997DD6-3C3E-4D4F-A561-2FBB6E2CB16F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9074288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11" name="tekst">
            <a:extLst>
              <a:ext uri="{FF2B5EF4-FFF2-40B4-BE49-F238E27FC236}">
                <a16:creationId xmlns:a16="http://schemas.microsoft.com/office/drawing/2014/main" id="{A2E8DCEB-4330-49AA-A7C5-2DAED7A4A97B}"/>
              </a:ext>
            </a:extLst>
          </p:cNvPr>
          <p:cNvSpPr>
            <a:spLocks noGrp="1"/>
          </p:cNvSpPr>
          <p:nvPr>
            <p:ph type="body" orient="vert" idx="59" hasCustomPrompt="1"/>
          </p:nvPr>
        </p:nvSpPr>
        <p:spPr>
          <a:xfrm>
            <a:off x="525244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6" name="tekst">
            <a:extLst>
              <a:ext uri="{FF2B5EF4-FFF2-40B4-BE49-F238E27FC236}">
                <a16:creationId xmlns:a16="http://schemas.microsoft.com/office/drawing/2014/main" id="{44DC3E61-1D5A-478B-BF82-E05E5C3AB0A1}"/>
              </a:ext>
            </a:extLst>
          </p:cNvPr>
          <p:cNvSpPr>
            <a:spLocks noGrp="1"/>
          </p:cNvSpPr>
          <p:nvPr>
            <p:ph type="body" orient="vert" idx="61" hasCustomPrompt="1"/>
          </p:nvPr>
        </p:nvSpPr>
        <p:spPr>
          <a:xfrm>
            <a:off x="3368870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8" name="tekst">
            <a:extLst>
              <a:ext uri="{FF2B5EF4-FFF2-40B4-BE49-F238E27FC236}">
                <a16:creationId xmlns:a16="http://schemas.microsoft.com/office/drawing/2014/main" id="{C12A6F54-7562-4C5D-846B-87E626458C4F}"/>
              </a:ext>
            </a:extLst>
          </p:cNvPr>
          <p:cNvSpPr>
            <a:spLocks noGrp="1"/>
          </p:cNvSpPr>
          <p:nvPr>
            <p:ph type="body" orient="vert" idx="63" hasCustomPrompt="1"/>
          </p:nvPr>
        </p:nvSpPr>
        <p:spPr>
          <a:xfrm>
            <a:off x="6217038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0" name="tekst">
            <a:extLst>
              <a:ext uri="{FF2B5EF4-FFF2-40B4-BE49-F238E27FC236}">
                <a16:creationId xmlns:a16="http://schemas.microsoft.com/office/drawing/2014/main" id="{ABCBA0F9-0F97-45BB-B6DE-999D743635EB}"/>
              </a:ext>
            </a:extLst>
          </p:cNvPr>
          <p:cNvSpPr>
            <a:spLocks noGrp="1"/>
          </p:cNvSpPr>
          <p:nvPr>
            <p:ph type="body" orient="vert" idx="65" hasCustomPrompt="1"/>
          </p:nvPr>
        </p:nvSpPr>
        <p:spPr>
          <a:xfrm>
            <a:off x="9069747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1" name="Titel 1">
            <a:extLst>
              <a:ext uri="{FF2B5EF4-FFF2-40B4-BE49-F238E27FC236}">
                <a16:creationId xmlns:a16="http://schemas.microsoft.com/office/drawing/2014/main" id="{6B210676-552F-4B28-9F20-5CBEE02DAE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0562" y="272177"/>
            <a:ext cx="111663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63" name="Onder balkje">
            <a:extLst>
              <a:ext uri="{FF2B5EF4-FFF2-40B4-BE49-F238E27FC236}">
                <a16:creationId xmlns:a16="http://schemas.microsoft.com/office/drawing/2014/main" id="{EB382FCD-9C8B-4F18-B37B-29CA0F43C41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6" name="Tijdelijke aanduiding voor dianummer 5">
            <a:extLst>
              <a:ext uri="{FF2B5EF4-FFF2-40B4-BE49-F238E27FC236}">
                <a16:creationId xmlns:a16="http://schemas.microsoft.com/office/drawing/2014/main" id="{3CFA51F5-599C-4898-83AB-6D5F2884D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92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C-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8516D6A5-529C-4A2F-9EF7-A2B647F1C54E}" type="datetime1">
              <a:rPr lang="nl-NL" smtClean="0"/>
              <a:t>22-3-2022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Plaats hier de CC-BY tekst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534272" y="-885712"/>
            <a:ext cx="112348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CC-BY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8" name="Tijdelijke aanduiding voor tekst 44">
            <a:extLst>
              <a:ext uri="{FF2B5EF4-FFF2-40B4-BE49-F238E27FC236}">
                <a16:creationId xmlns:a16="http://schemas.microsoft.com/office/drawing/2014/main" id="{2625E133-5B44-43E9-8CFC-FA46765B91E9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10691963" y="5463172"/>
            <a:ext cx="899703" cy="394157"/>
          </a:xfrm>
          <a:blipFill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307" r="2307"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E6A3CE52-E5F7-4B4F-85AC-CD549AB4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33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  <a:endParaRPr lang="en-GB" noProof="0" dirty="0"/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90631" y="-885712"/>
            <a:ext cx="221077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CLOSURE (Picture) (1)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 dirty="0"/>
              <a:t>Plaats hier de afsluitingszin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 noProof="0" dirty="0"/>
              <a:t>Naam + achternaam</a:t>
            </a:r>
          </a:p>
          <a:p>
            <a:pPr lvl="0"/>
            <a:endParaRPr lang="en-GB" noProof="0" dirty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 err="1"/>
              <a:t>Social</a:t>
            </a:r>
            <a:r>
              <a:rPr lang="nl-NL" dirty="0"/>
              <a:t>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268473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b="0"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09101" y="-885712"/>
            <a:ext cx="237382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TITLE SLIDE (</a:t>
            </a:r>
            <a:r>
              <a:rPr lang="nl-NL" sz="1200" b="0" spc="50" baseline="0" dirty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</a:t>
            </a: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Plaats hier de titel van de presentatie</a:t>
            </a:r>
            <a:endParaRPr lang="en-US" dirty="0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Plaats hier de naam van </a:t>
            </a:r>
            <a:br>
              <a:rPr lang="nl-NL" dirty="0"/>
            </a:br>
            <a:r>
              <a:rPr lang="nl-NL" dirty="0"/>
              <a:t>De spreker óf subtitel</a:t>
            </a:r>
            <a:endParaRPr lang="en-US" dirty="0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34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met foto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FC73CD82-1D46-4D68-A265-F825BBCF0C74}" type="datetime1">
              <a:rPr lang="nl-NL" smtClean="0"/>
              <a:t>22-3-2022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 dirty="0"/>
              <a:t>Plaats hier de afsluitingszin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D0FE45-509C-4BDF-9EDE-64426F8DF3D2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Naam + achternaam</a:t>
            </a:r>
          </a:p>
          <a:p>
            <a:pPr lvl="0"/>
            <a:endParaRPr lang="nl-NL" noProof="0" dirty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 err="1"/>
              <a:t>Social</a:t>
            </a:r>
            <a:r>
              <a:rPr lang="nl-NL" dirty="0"/>
              <a:t>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261142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A109DE8-DE3B-4ABF-AE26-4E37A56FDBF9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logo">
            <a:extLst>
              <a:ext uri="{FF2B5EF4-FFF2-40B4-BE49-F238E27FC236}">
                <a16:creationId xmlns:a16="http://schemas.microsoft.com/office/drawing/2014/main" id="{980E29EC-4D77-4FE5-9F34-F1B54C0C641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0" name="Tekstvak">
            <a:extLst>
              <a:ext uri="{FF2B5EF4-FFF2-40B4-BE49-F238E27FC236}">
                <a16:creationId xmlns:a16="http://schemas.microsoft.com/office/drawing/2014/main" id="{6992082D-EDB3-45DF-96CC-F7B5BC4AC3C2}"/>
              </a:ext>
            </a:extLst>
          </p:cNvPr>
          <p:cNvSpPr txBox="1">
            <a:spLocks/>
          </p:cNvSpPr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8" name="Tijdelijke aanduiding voor tekst 41">
            <a:extLst>
              <a:ext uri="{FF2B5EF4-FFF2-40B4-BE49-F238E27FC236}">
                <a16:creationId xmlns:a16="http://schemas.microsoft.com/office/drawing/2014/main" id="{9F83E9FC-067F-4F18-B24E-EFC2BDBB5372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ijdelijke aanduiding voor tekst 2">
            <a:extLst>
              <a:ext uri="{FF2B5EF4-FFF2-40B4-BE49-F238E27FC236}">
                <a16:creationId xmlns:a16="http://schemas.microsoft.com/office/drawing/2014/main" id="{44C80A36-B777-41EB-8184-7E721556A3D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3088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bl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/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28397F8A-28C9-479C-AED1-8A43723102AD}" type="datetime1">
              <a:rPr lang="nl-NL" smtClean="0"/>
              <a:pPr/>
              <a:t>22-3-2022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50" b="1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grpSp>
        <p:nvGrpSpPr>
          <p:cNvPr id="3" name="GRID" hidden="1">
            <a:extLst>
              <a:ext uri="{FF2B5EF4-FFF2-40B4-BE49-F238E27FC236}">
                <a16:creationId xmlns:a16="http://schemas.microsoft.com/office/drawing/2014/main" id="{DF9D39C2-2215-4138-8F2D-29B26FF9687E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hthoek 1">
              <a:extLst>
                <a:ext uri="{FF2B5EF4-FFF2-40B4-BE49-F238E27FC236}">
                  <a16:creationId xmlns:a16="http://schemas.microsoft.com/office/drawing/2014/main" id="{88695B46-BCFB-46AE-BDD3-EBC5ED0EF159}"/>
                </a:ext>
              </a:extLst>
            </p:cNvPr>
            <p:cNvSpPr/>
            <p:nvPr userDrawn="1"/>
          </p:nvSpPr>
          <p:spPr>
            <a:xfrm>
              <a:off x="0" y="0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F4C4B9B5-431E-4649-8656-9BA6EC80CF9A}"/>
                </a:ext>
              </a:extLst>
            </p:cNvPr>
            <p:cNvSpPr/>
            <p:nvPr userDrawn="1"/>
          </p:nvSpPr>
          <p:spPr>
            <a:xfrm>
              <a:off x="0" y="6596744"/>
              <a:ext cx="12192000" cy="2612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8F8F300F-40D2-4E56-96C0-6EDCEF308BE4}"/>
                </a:ext>
              </a:extLst>
            </p:cNvPr>
            <p:cNvSpPr/>
            <p:nvPr userDrawn="1"/>
          </p:nvSpPr>
          <p:spPr>
            <a:xfrm>
              <a:off x="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A2736596-913A-45B1-BFD9-BFBAB228CF30}"/>
                </a:ext>
              </a:extLst>
            </p:cNvPr>
            <p:cNvSpPr/>
            <p:nvPr userDrawn="1"/>
          </p:nvSpPr>
          <p:spPr>
            <a:xfrm>
              <a:off x="11929200" y="0"/>
              <a:ext cx="2628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3E0D08FE-DAC3-4450-B117-863BD3CF4A74}"/>
                </a:ext>
              </a:extLst>
            </p:cNvPr>
            <p:cNvSpPr/>
            <p:nvPr userDrawn="1"/>
          </p:nvSpPr>
          <p:spPr>
            <a:xfrm>
              <a:off x="0" y="262512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3FAB4B74-1C67-41D3-9B06-C6D45D157F0F}"/>
                </a:ext>
              </a:extLst>
            </p:cNvPr>
            <p:cNvSpPr/>
            <p:nvPr userDrawn="1"/>
          </p:nvSpPr>
          <p:spPr>
            <a:xfrm>
              <a:off x="259064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9175AA73-BB14-45AB-8655-3B2853316878}"/>
                </a:ext>
              </a:extLst>
            </p:cNvPr>
            <p:cNvSpPr/>
            <p:nvPr userDrawn="1"/>
          </p:nvSpPr>
          <p:spPr>
            <a:xfrm>
              <a:off x="11668087" y="0"/>
              <a:ext cx="262800" cy="685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8A551A27-F963-4330-84CC-1A36F682D208}"/>
                </a:ext>
              </a:extLst>
            </p:cNvPr>
            <p:cNvSpPr/>
            <p:nvPr userDrawn="1"/>
          </p:nvSpPr>
          <p:spPr>
            <a:xfrm>
              <a:off x="0" y="6337267"/>
              <a:ext cx="12192000" cy="26125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/>
          <p:nvPr userDrawn="1"/>
        </p:nvSpPr>
        <p:spPr>
          <a:xfrm>
            <a:off x="5432772" y="-885712"/>
            <a:ext cx="132649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Titelblad</a:t>
            </a:r>
          </a:p>
        </p:txBody>
      </p:sp>
      <p:grpSp>
        <p:nvGrpSpPr>
          <p:cNvPr id="60" name="Groep 59">
            <a:extLst>
              <a:ext uri="{FF2B5EF4-FFF2-40B4-BE49-F238E27FC236}">
                <a16:creationId xmlns:a16="http://schemas.microsoft.com/office/drawing/2014/main" id="{98470357-A3BB-4987-BF3A-0293E1EAD884}"/>
              </a:ext>
            </a:extLst>
          </p:cNvPr>
          <p:cNvGrpSpPr/>
          <p:nvPr userDrawn="1"/>
        </p:nvGrpSpPr>
        <p:grpSpPr>
          <a:xfrm>
            <a:off x="12391601" y="0"/>
            <a:ext cx="3183678" cy="6589569"/>
            <a:chOff x="12391601" y="0"/>
            <a:chExt cx="3183678" cy="6589569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7216C5C1-F4B1-4B57-9D51-2B13B48B5C6B}"/>
                </a:ext>
              </a:extLst>
            </p:cNvPr>
            <p:cNvGrpSpPr/>
            <p:nvPr userDrawn="1"/>
          </p:nvGrpSpPr>
          <p:grpSpPr>
            <a:xfrm>
              <a:off x="12757282" y="3100116"/>
              <a:ext cx="1499406" cy="678267"/>
              <a:chOff x="12757283" y="3120781"/>
              <a:chExt cx="1499406" cy="678267"/>
            </a:xfrm>
          </p:grpSpPr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FC31FD13-F608-4A9F-A9B5-A1DBE021B0F4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Rechthoek 163">
                <a:extLst>
                  <a:ext uri="{FF2B5EF4-FFF2-40B4-BE49-F238E27FC236}">
                    <a16:creationId xmlns:a16="http://schemas.microsoft.com/office/drawing/2014/main" id="{CF08CDE9-48F1-47DE-A061-FE0A4BA5FB56}"/>
                  </a:ext>
                </a:extLst>
              </p:cNvPr>
              <p:cNvSpPr/>
              <p:nvPr userDrawn="1"/>
            </p:nvSpPr>
            <p:spPr>
              <a:xfrm>
                <a:off x="12761843" y="343217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Tekstvak 164">
                <a:extLst>
                  <a:ext uri="{FF2B5EF4-FFF2-40B4-BE49-F238E27FC236}">
                    <a16:creationId xmlns:a16="http://schemas.microsoft.com/office/drawing/2014/main" id="{2D3759EA-0329-4D2E-B950-F6DEA1DA7463}"/>
                  </a:ext>
                </a:extLst>
              </p:cNvPr>
              <p:cNvSpPr txBox="1"/>
              <p:nvPr userDrawn="1"/>
            </p:nvSpPr>
            <p:spPr>
              <a:xfrm>
                <a:off x="12997648" y="315989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66" name="Tekstvak 165">
                <a:extLst>
                  <a:ext uri="{FF2B5EF4-FFF2-40B4-BE49-F238E27FC236}">
                    <a16:creationId xmlns:a16="http://schemas.microsoft.com/office/drawing/2014/main" id="{346A390B-4F04-46FE-AEA9-E9933CF3A16B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67" name="Picture 3">
                <a:extLst>
                  <a:ext uri="{FF2B5EF4-FFF2-40B4-BE49-F238E27FC236}">
                    <a16:creationId xmlns:a16="http://schemas.microsoft.com/office/drawing/2014/main" id="{5D959765-4B6B-4C0F-9E1B-41CEB29D9BF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56771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68" name="Gelijkbenige driehoek 167">
                <a:extLst>
                  <a:ext uri="{FF2B5EF4-FFF2-40B4-BE49-F238E27FC236}">
                    <a16:creationId xmlns:a16="http://schemas.microsoft.com/office/drawing/2014/main" id="{3F8C1FF6-930D-4B1F-883F-C386F95C16CE}"/>
                  </a:ext>
                </a:extLst>
              </p:cNvPr>
              <p:cNvSpPr/>
              <p:nvPr userDrawn="1"/>
            </p:nvSpPr>
            <p:spPr>
              <a:xfrm rot="5400000">
                <a:off x="14094210" y="35489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9" name="Groep 168">
                <a:extLst>
                  <a:ext uri="{FF2B5EF4-FFF2-40B4-BE49-F238E27FC236}">
                    <a16:creationId xmlns:a16="http://schemas.microsoft.com/office/drawing/2014/main" id="{3C538D33-FDEF-4E14-A185-047D677D69D7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4" name="Rechthoek 173">
                  <a:extLst>
                    <a:ext uri="{FF2B5EF4-FFF2-40B4-BE49-F238E27FC236}">
                      <a16:creationId xmlns:a16="http://schemas.microsoft.com/office/drawing/2014/main" id="{274FBD21-6828-4B68-913F-584B4B0E1202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75" name="Rechthoek 174">
                  <a:extLst>
                    <a:ext uri="{FF2B5EF4-FFF2-40B4-BE49-F238E27FC236}">
                      <a16:creationId xmlns:a16="http://schemas.microsoft.com/office/drawing/2014/main" id="{09BA5AE3-A533-4B65-BBD2-1EFCA1EDBE45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76" name="Rechthoek 175">
                  <a:extLst>
                    <a:ext uri="{FF2B5EF4-FFF2-40B4-BE49-F238E27FC236}">
                      <a16:creationId xmlns:a16="http://schemas.microsoft.com/office/drawing/2014/main" id="{72E84307-5A87-442F-8FF9-7FEBE7B50706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  <p:grpSp>
            <p:nvGrpSpPr>
              <p:cNvPr id="170" name="Groep 169">
                <a:extLst>
                  <a:ext uri="{FF2B5EF4-FFF2-40B4-BE49-F238E27FC236}">
                    <a16:creationId xmlns:a16="http://schemas.microsoft.com/office/drawing/2014/main" id="{495CC8FE-D427-4294-BDD6-26C033F57EBE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71" name="Rechthoek 170">
                  <a:extLst>
                    <a:ext uri="{FF2B5EF4-FFF2-40B4-BE49-F238E27FC236}">
                      <a16:creationId xmlns:a16="http://schemas.microsoft.com/office/drawing/2014/main" id="{FC68A5C7-E609-41C7-B288-8F2C7EA9B165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72" name="Rechthoek 171">
                  <a:extLst>
                    <a:ext uri="{FF2B5EF4-FFF2-40B4-BE49-F238E27FC236}">
                      <a16:creationId xmlns:a16="http://schemas.microsoft.com/office/drawing/2014/main" id="{3321C70B-29B3-48B6-A676-0F8E5F570EF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73" name="Rechthoek 172">
                  <a:extLst>
                    <a:ext uri="{FF2B5EF4-FFF2-40B4-BE49-F238E27FC236}">
                      <a16:creationId xmlns:a16="http://schemas.microsoft.com/office/drawing/2014/main" id="{417364DA-3A21-4534-B44E-7A3B1ADE2C81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</p:grpSp>
        <p:grpSp>
          <p:nvGrpSpPr>
            <p:cNvPr id="62" name="Meer informatie">
              <a:extLst>
                <a:ext uri="{FF2B5EF4-FFF2-40B4-BE49-F238E27FC236}">
                  <a16:creationId xmlns:a16="http://schemas.microsoft.com/office/drawing/2014/main" id="{650CD994-0CE0-4FE2-99FF-9744C95370A3}"/>
                </a:ext>
              </a:extLst>
            </p:cNvPr>
            <p:cNvGrpSpPr/>
            <p:nvPr userDrawn="1"/>
          </p:nvGrpSpPr>
          <p:grpSpPr>
            <a:xfrm>
              <a:off x="12396764" y="5806296"/>
              <a:ext cx="3178515" cy="783273"/>
              <a:chOff x="-3741486" y="3386444"/>
              <a:chExt cx="3178515" cy="783273"/>
            </a:xfrm>
          </p:grpSpPr>
          <p:sp>
            <p:nvSpPr>
              <p:cNvPr id="160" name="Freeform 101">
                <a:extLst>
                  <a:ext uri="{FF2B5EF4-FFF2-40B4-BE49-F238E27FC236}">
                    <a16:creationId xmlns:a16="http://schemas.microsoft.com/office/drawing/2014/main" id="{B75B8996-C368-4210-8D25-5937B697B9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741486" y="3386444"/>
                <a:ext cx="255753" cy="255753"/>
              </a:xfrm>
              <a:custGeom>
                <a:avLst/>
                <a:gdLst>
                  <a:gd name="T0" fmla="*/ 0 w 292"/>
                  <a:gd name="T1" fmla="*/ 146 h 292"/>
                  <a:gd name="T2" fmla="*/ 4 w 292"/>
                  <a:gd name="T3" fmla="*/ 113 h 292"/>
                  <a:gd name="T4" fmla="*/ 14 w 292"/>
                  <a:gd name="T5" fmla="*/ 82 h 292"/>
                  <a:gd name="T6" fmla="*/ 31 w 292"/>
                  <a:gd name="T7" fmla="*/ 55 h 292"/>
                  <a:gd name="T8" fmla="*/ 53 w 292"/>
                  <a:gd name="T9" fmla="*/ 32 h 292"/>
                  <a:gd name="T10" fmla="*/ 81 w 292"/>
                  <a:gd name="T11" fmla="*/ 15 h 292"/>
                  <a:gd name="T12" fmla="*/ 112 w 292"/>
                  <a:gd name="T13" fmla="*/ 4 h 292"/>
                  <a:gd name="T14" fmla="*/ 145 w 292"/>
                  <a:gd name="T15" fmla="*/ 0 h 292"/>
                  <a:gd name="T16" fmla="*/ 179 w 292"/>
                  <a:gd name="T17" fmla="*/ 4 h 292"/>
                  <a:gd name="T18" fmla="*/ 209 w 292"/>
                  <a:gd name="T19" fmla="*/ 15 h 292"/>
                  <a:gd name="T20" fmla="*/ 237 w 292"/>
                  <a:gd name="T21" fmla="*/ 32 h 292"/>
                  <a:gd name="T22" fmla="*/ 259 w 292"/>
                  <a:gd name="T23" fmla="*/ 55 h 292"/>
                  <a:gd name="T24" fmla="*/ 276 w 292"/>
                  <a:gd name="T25" fmla="*/ 82 h 292"/>
                  <a:gd name="T26" fmla="*/ 288 w 292"/>
                  <a:gd name="T27" fmla="*/ 113 h 292"/>
                  <a:gd name="T28" fmla="*/ 292 w 292"/>
                  <a:gd name="T29" fmla="*/ 146 h 292"/>
                  <a:gd name="T30" fmla="*/ 288 w 292"/>
                  <a:gd name="T31" fmla="*/ 180 h 292"/>
                  <a:gd name="T32" fmla="*/ 276 w 292"/>
                  <a:gd name="T33" fmla="*/ 210 h 292"/>
                  <a:gd name="T34" fmla="*/ 259 w 292"/>
                  <a:gd name="T35" fmla="*/ 237 h 292"/>
                  <a:gd name="T36" fmla="*/ 237 w 292"/>
                  <a:gd name="T37" fmla="*/ 260 h 292"/>
                  <a:gd name="T38" fmla="*/ 209 w 292"/>
                  <a:gd name="T39" fmla="*/ 278 h 292"/>
                  <a:gd name="T40" fmla="*/ 179 w 292"/>
                  <a:gd name="T41" fmla="*/ 288 h 292"/>
                  <a:gd name="T42" fmla="*/ 145 w 292"/>
                  <a:gd name="T43" fmla="*/ 292 h 292"/>
                  <a:gd name="T44" fmla="*/ 112 w 292"/>
                  <a:gd name="T45" fmla="*/ 288 h 292"/>
                  <a:gd name="T46" fmla="*/ 81 w 292"/>
                  <a:gd name="T47" fmla="*/ 278 h 292"/>
                  <a:gd name="T48" fmla="*/ 53 w 292"/>
                  <a:gd name="T49" fmla="*/ 260 h 292"/>
                  <a:gd name="T50" fmla="*/ 31 w 292"/>
                  <a:gd name="T51" fmla="*/ 237 h 292"/>
                  <a:gd name="T52" fmla="*/ 14 w 292"/>
                  <a:gd name="T53" fmla="*/ 210 h 292"/>
                  <a:gd name="T54" fmla="*/ 4 w 292"/>
                  <a:gd name="T55" fmla="*/ 180 h 292"/>
                  <a:gd name="T56" fmla="*/ 0 w 292"/>
                  <a:gd name="T57" fmla="*/ 146 h 292"/>
                  <a:gd name="T58" fmla="*/ 102 w 292"/>
                  <a:gd name="T59" fmla="*/ 121 h 292"/>
                  <a:gd name="T60" fmla="*/ 102 w 292"/>
                  <a:gd name="T61" fmla="*/ 142 h 292"/>
                  <a:gd name="T62" fmla="*/ 120 w 292"/>
                  <a:gd name="T63" fmla="*/ 142 h 292"/>
                  <a:gd name="T64" fmla="*/ 120 w 292"/>
                  <a:gd name="T65" fmla="*/ 223 h 292"/>
                  <a:gd name="T66" fmla="*/ 102 w 292"/>
                  <a:gd name="T67" fmla="*/ 223 h 292"/>
                  <a:gd name="T68" fmla="*/ 102 w 292"/>
                  <a:gd name="T69" fmla="*/ 244 h 292"/>
                  <a:gd name="T70" fmla="*/ 188 w 292"/>
                  <a:gd name="T71" fmla="*/ 244 h 292"/>
                  <a:gd name="T72" fmla="*/ 188 w 292"/>
                  <a:gd name="T73" fmla="*/ 223 h 292"/>
                  <a:gd name="T74" fmla="*/ 170 w 292"/>
                  <a:gd name="T75" fmla="*/ 223 h 292"/>
                  <a:gd name="T76" fmla="*/ 170 w 292"/>
                  <a:gd name="T77" fmla="*/ 142 h 292"/>
                  <a:gd name="T78" fmla="*/ 188 w 292"/>
                  <a:gd name="T79" fmla="*/ 142 h 292"/>
                  <a:gd name="T80" fmla="*/ 188 w 292"/>
                  <a:gd name="T81" fmla="*/ 121 h 292"/>
                  <a:gd name="T82" fmla="*/ 102 w 292"/>
                  <a:gd name="T83" fmla="*/ 121 h 292"/>
                  <a:gd name="T84" fmla="*/ 115 w 292"/>
                  <a:gd name="T85" fmla="*/ 79 h 292"/>
                  <a:gd name="T86" fmla="*/ 117 w 292"/>
                  <a:gd name="T87" fmla="*/ 92 h 292"/>
                  <a:gd name="T88" fmla="*/ 124 w 292"/>
                  <a:gd name="T89" fmla="*/ 101 h 292"/>
                  <a:gd name="T90" fmla="*/ 133 w 292"/>
                  <a:gd name="T91" fmla="*/ 108 h 292"/>
                  <a:gd name="T92" fmla="*/ 145 w 292"/>
                  <a:gd name="T93" fmla="*/ 110 h 292"/>
                  <a:gd name="T94" fmla="*/ 157 w 292"/>
                  <a:gd name="T95" fmla="*/ 108 h 292"/>
                  <a:gd name="T96" fmla="*/ 167 w 292"/>
                  <a:gd name="T97" fmla="*/ 101 h 292"/>
                  <a:gd name="T98" fmla="*/ 174 w 292"/>
                  <a:gd name="T99" fmla="*/ 92 h 292"/>
                  <a:gd name="T100" fmla="*/ 176 w 292"/>
                  <a:gd name="T101" fmla="*/ 79 h 292"/>
                  <a:gd name="T102" fmla="*/ 174 w 292"/>
                  <a:gd name="T103" fmla="*/ 67 h 292"/>
                  <a:gd name="T104" fmla="*/ 167 w 292"/>
                  <a:gd name="T105" fmla="*/ 58 h 292"/>
                  <a:gd name="T106" fmla="*/ 157 w 292"/>
                  <a:gd name="T107" fmla="*/ 51 h 292"/>
                  <a:gd name="T108" fmla="*/ 145 w 292"/>
                  <a:gd name="T109" fmla="*/ 49 h 292"/>
                  <a:gd name="T110" fmla="*/ 133 w 292"/>
                  <a:gd name="T111" fmla="*/ 51 h 292"/>
                  <a:gd name="T112" fmla="*/ 124 w 292"/>
                  <a:gd name="T113" fmla="*/ 58 h 292"/>
                  <a:gd name="T114" fmla="*/ 117 w 292"/>
                  <a:gd name="T115" fmla="*/ 67 h 292"/>
                  <a:gd name="T116" fmla="*/ 115 w 292"/>
                  <a:gd name="T117" fmla="*/ 7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2" h="292">
                    <a:moveTo>
                      <a:pt x="0" y="146"/>
                    </a:moveTo>
                    <a:lnTo>
                      <a:pt x="4" y="113"/>
                    </a:lnTo>
                    <a:lnTo>
                      <a:pt x="14" y="82"/>
                    </a:lnTo>
                    <a:lnTo>
                      <a:pt x="31" y="55"/>
                    </a:lnTo>
                    <a:lnTo>
                      <a:pt x="53" y="32"/>
                    </a:lnTo>
                    <a:lnTo>
                      <a:pt x="81" y="15"/>
                    </a:lnTo>
                    <a:lnTo>
                      <a:pt x="112" y="4"/>
                    </a:lnTo>
                    <a:lnTo>
                      <a:pt x="145" y="0"/>
                    </a:lnTo>
                    <a:lnTo>
                      <a:pt x="179" y="4"/>
                    </a:lnTo>
                    <a:lnTo>
                      <a:pt x="209" y="15"/>
                    </a:lnTo>
                    <a:lnTo>
                      <a:pt x="237" y="32"/>
                    </a:lnTo>
                    <a:lnTo>
                      <a:pt x="259" y="55"/>
                    </a:lnTo>
                    <a:lnTo>
                      <a:pt x="276" y="82"/>
                    </a:lnTo>
                    <a:lnTo>
                      <a:pt x="288" y="113"/>
                    </a:lnTo>
                    <a:lnTo>
                      <a:pt x="292" y="146"/>
                    </a:lnTo>
                    <a:lnTo>
                      <a:pt x="288" y="180"/>
                    </a:lnTo>
                    <a:lnTo>
                      <a:pt x="276" y="210"/>
                    </a:lnTo>
                    <a:lnTo>
                      <a:pt x="259" y="237"/>
                    </a:lnTo>
                    <a:lnTo>
                      <a:pt x="237" y="260"/>
                    </a:lnTo>
                    <a:lnTo>
                      <a:pt x="209" y="278"/>
                    </a:lnTo>
                    <a:lnTo>
                      <a:pt x="179" y="288"/>
                    </a:lnTo>
                    <a:lnTo>
                      <a:pt x="145" y="292"/>
                    </a:lnTo>
                    <a:lnTo>
                      <a:pt x="112" y="288"/>
                    </a:lnTo>
                    <a:lnTo>
                      <a:pt x="81" y="278"/>
                    </a:lnTo>
                    <a:lnTo>
                      <a:pt x="53" y="260"/>
                    </a:lnTo>
                    <a:lnTo>
                      <a:pt x="31" y="237"/>
                    </a:lnTo>
                    <a:lnTo>
                      <a:pt x="14" y="210"/>
                    </a:lnTo>
                    <a:lnTo>
                      <a:pt x="4" y="180"/>
                    </a:lnTo>
                    <a:lnTo>
                      <a:pt x="0" y="146"/>
                    </a:lnTo>
                    <a:close/>
                    <a:moveTo>
                      <a:pt x="102" y="121"/>
                    </a:moveTo>
                    <a:lnTo>
                      <a:pt x="102" y="142"/>
                    </a:lnTo>
                    <a:lnTo>
                      <a:pt x="120" y="142"/>
                    </a:lnTo>
                    <a:lnTo>
                      <a:pt x="120" y="223"/>
                    </a:lnTo>
                    <a:lnTo>
                      <a:pt x="102" y="223"/>
                    </a:lnTo>
                    <a:lnTo>
                      <a:pt x="102" y="244"/>
                    </a:lnTo>
                    <a:lnTo>
                      <a:pt x="188" y="244"/>
                    </a:lnTo>
                    <a:lnTo>
                      <a:pt x="188" y="223"/>
                    </a:lnTo>
                    <a:lnTo>
                      <a:pt x="170" y="223"/>
                    </a:lnTo>
                    <a:lnTo>
                      <a:pt x="170" y="142"/>
                    </a:lnTo>
                    <a:lnTo>
                      <a:pt x="188" y="142"/>
                    </a:lnTo>
                    <a:lnTo>
                      <a:pt x="188" y="121"/>
                    </a:lnTo>
                    <a:lnTo>
                      <a:pt x="102" y="121"/>
                    </a:lnTo>
                    <a:close/>
                    <a:moveTo>
                      <a:pt x="115" y="79"/>
                    </a:moveTo>
                    <a:lnTo>
                      <a:pt x="117" y="92"/>
                    </a:lnTo>
                    <a:lnTo>
                      <a:pt x="124" y="101"/>
                    </a:lnTo>
                    <a:lnTo>
                      <a:pt x="133" y="108"/>
                    </a:lnTo>
                    <a:lnTo>
                      <a:pt x="145" y="110"/>
                    </a:lnTo>
                    <a:lnTo>
                      <a:pt x="157" y="108"/>
                    </a:lnTo>
                    <a:lnTo>
                      <a:pt x="167" y="101"/>
                    </a:lnTo>
                    <a:lnTo>
                      <a:pt x="174" y="92"/>
                    </a:lnTo>
                    <a:lnTo>
                      <a:pt x="176" y="79"/>
                    </a:lnTo>
                    <a:lnTo>
                      <a:pt x="174" y="67"/>
                    </a:lnTo>
                    <a:lnTo>
                      <a:pt x="167" y="58"/>
                    </a:lnTo>
                    <a:lnTo>
                      <a:pt x="157" y="51"/>
                    </a:lnTo>
                    <a:lnTo>
                      <a:pt x="145" y="49"/>
                    </a:lnTo>
                    <a:lnTo>
                      <a:pt x="133" y="51"/>
                    </a:lnTo>
                    <a:lnTo>
                      <a:pt x="124" y="58"/>
                    </a:lnTo>
                    <a:lnTo>
                      <a:pt x="117" y="67"/>
                    </a:lnTo>
                    <a:lnTo>
                      <a:pt x="115" y="79"/>
                    </a:lnTo>
                    <a:close/>
                  </a:path>
                </a:pathLst>
              </a:custGeom>
              <a:solidFill>
                <a:srgbClr val="FF78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nl-NL" sz="1100" noProof="0" dirty="0"/>
              </a:p>
            </p:txBody>
          </p:sp>
          <p:sp>
            <p:nvSpPr>
              <p:cNvPr id="161" name="Rechthoek 160">
                <a:extLst>
                  <a:ext uri="{FF2B5EF4-FFF2-40B4-BE49-F238E27FC236}">
                    <a16:creationId xmlns:a16="http://schemas.microsoft.com/office/drawing/2014/main" id="{E05D4D07-5FB3-4EC9-86F9-4E9D6220A1A1}"/>
                  </a:ext>
                </a:extLst>
              </p:cNvPr>
              <p:cNvSpPr/>
              <p:nvPr userDrawn="1"/>
            </p:nvSpPr>
            <p:spPr>
              <a:xfrm>
                <a:off x="-3380966" y="3458473"/>
                <a:ext cx="2817995" cy="59212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Meer weten?</a:t>
                </a:r>
                <a:b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</a:b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Ga naar dia </a:t>
                </a:r>
                <a:r>
                  <a:rPr kumimoji="0" lang="nl-NL" sz="1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‘Instructie dia: YouTube links’</a:t>
                </a: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, open deze in de diavoorstelling en klik op de gewenste video link.</a:t>
                </a:r>
              </a:p>
            </p:txBody>
          </p:sp>
          <p:cxnSp>
            <p:nvCxnSpPr>
              <p:cNvPr id="162" name="Rechte verbindingslijn 161">
                <a:extLst>
                  <a:ext uri="{FF2B5EF4-FFF2-40B4-BE49-F238E27FC236}">
                    <a16:creationId xmlns:a16="http://schemas.microsoft.com/office/drawing/2014/main" id="{C5897805-9BF7-466B-90B4-122E11DA9C8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740987" y="4169717"/>
                <a:ext cx="3178016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</p:grpSp>
        <p:sp>
          <p:nvSpPr>
            <p:cNvPr id="67" name="Rechthoek 66">
              <a:extLst>
                <a:ext uri="{FF2B5EF4-FFF2-40B4-BE49-F238E27FC236}">
                  <a16:creationId xmlns:a16="http://schemas.microsoft.com/office/drawing/2014/main" id="{8A2936BC-0D2F-4DEC-9A36-D49BB4790B82}"/>
                </a:ext>
              </a:extLst>
            </p:cNvPr>
            <p:cNvSpPr/>
            <p:nvPr userDrawn="1"/>
          </p:nvSpPr>
          <p:spPr>
            <a:xfrm>
              <a:off x="12397262" y="0"/>
              <a:ext cx="3178016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all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invoegen/veranderen</a:t>
              </a:r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D8479DE8-58D3-4BD6-8B33-1D342945635A}"/>
                </a:ext>
              </a:extLst>
            </p:cNvPr>
            <p:cNvSpPr/>
            <p:nvPr userDrawn="1"/>
          </p:nvSpPr>
          <p:spPr>
            <a:xfrm>
              <a:off x="12391601" y="366490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70" name="Rechte verbindingslijn 69">
              <a:extLst>
                <a:ext uri="{FF2B5EF4-FFF2-40B4-BE49-F238E27FC236}">
                  <a16:creationId xmlns:a16="http://schemas.microsoft.com/office/drawing/2014/main" id="{F68F612D-E2FE-438B-AF6C-D650A11D617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1635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71" name="Rechte verbindingslijn 70">
              <a:extLst>
                <a:ext uri="{FF2B5EF4-FFF2-40B4-BE49-F238E27FC236}">
                  <a16:creationId xmlns:a16="http://schemas.microsoft.com/office/drawing/2014/main" id="{1719104B-BFD6-4F99-ACB0-76A6B91F6BF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157793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2" name="Rechthoek 71">
              <a:extLst>
                <a:ext uri="{FF2B5EF4-FFF2-40B4-BE49-F238E27FC236}">
                  <a16:creationId xmlns:a16="http://schemas.microsoft.com/office/drawing/2014/main" id="{6A76C2CE-5F20-4EB2-9A6F-65D70EA662D3}"/>
                </a:ext>
              </a:extLst>
            </p:cNvPr>
            <p:cNvSpPr/>
            <p:nvPr userDrawn="1"/>
          </p:nvSpPr>
          <p:spPr>
            <a:xfrm>
              <a:off x="12757282" y="432552"/>
              <a:ext cx="2817995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Wanneer nodig, verwijder de bestaande afbeelding d.m.v.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(zie onderstaand voorbeeld).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73" name="Rechte verbindingslijn 72">
              <a:extLst>
                <a:ext uri="{FF2B5EF4-FFF2-40B4-BE49-F238E27FC236}">
                  <a16:creationId xmlns:a16="http://schemas.microsoft.com/office/drawing/2014/main" id="{B642726B-5625-41A3-97FD-51B3ADC166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5688413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sp>
          <p:nvSpPr>
            <p:cNvPr id="75" name="Ovaal 74">
              <a:extLst>
                <a:ext uri="{FF2B5EF4-FFF2-40B4-BE49-F238E27FC236}">
                  <a16:creationId xmlns:a16="http://schemas.microsoft.com/office/drawing/2014/main" id="{6A1D5F81-2CCD-4841-A8BC-C55424790FDA}"/>
                </a:ext>
              </a:extLst>
            </p:cNvPr>
            <p:cNvSpPr/>
            <p:nvPr userDrawn="1"/>
          </p:nvSpPr>
          <p:spPr>
            <a:xfrm>
              <a:off x="12391601" y="1706398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76" name="Rechthoek 75">
              <a:extLst>
                <a:ext uri="{FF2B5EF4-FFF2-40B4-BE49-F238E27FC236}">
                  <a16:creationId xmlns:a16="http://schemas.microsoft.com/office/drawing/2014/main" id="{51DEED6B-8A75-4CCC-B153-B4C182E02F93}"/>
                </a:ext>
              </a:extLst>
            </p:cNvPr>
            <p:cNvSpPr/>
            <p:nvPr userDrawn="1"/>
          </p:nvSpPr>
          <p:spPr>
            <a:xfrm>
              <a:off x="12757282" y="1772461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en klik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77" name="Groep 76">
              <a:extLst>
                <a:ext uri="{FF2B5EF4-FFF2-40B4-BE49-F238E27FC236}">
                  <a16:creationId xmlns:a16="http://schemas.microsoft.com/office/drawing/2014/main" id="{39404035-A07A-4071-8C0F-8FC1846C53EC}"/>
                </a:ext>
              </a:extLst>
            </p:cNvPr>
            <p:cNvGrpSpPr/>
            <p:nvPr userDrawn="1"/>
          </p:nvGrpSpPr>
          <p:grpSpPr>
            <a:xfrm>
              <a:off x="12757282" y="2184550"/>
              <a:ext cx="825500" cy="209550"/>
              <a:chOff x="13504624" y="2482850"/>
              <a:chExt cx="825500" cy="209550"/>
            </a:xfrm>
          </p:grpSpPr>
          <p:sp>
            <p:nvSpPr>
              <p:cNvPr id="157" name="Rechthoek 156">
                <a:extLst>
                  <a:ext uri="{FF2B5EF4-FFF2-40B4-BE49-F238E27FC236}">
                    <a16:creationId xmlns:a16="http://schemas.microsoft.com/office/drawing/2014/main" id="{B9FCAFAF-FDFA-45FE-8FB4-A95BFDF2CA0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58" name="Rechte verbindingslijn 157">
                <a:extLst>
                  <a:ext uri="{FF2B5EF4-FFF2-40B4-BE49-F238E27FC236}">
                    <a16:creationId xmlns:a16="http://schemas.microsoft.com/office/drawing/2014/main" id="{937B9EA0-1740-4175-BB87-E60F9BF3440D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59" name="Gelijkbenige driehoek 158">
                <a:extLst>
                  <a:ext uri="{FF2B5EF4-FFF2-40B4-BE49-F238E27FC236}">
                    <a16:creationId xmlns:a16="http://schemas.microsoft.com/office/drawing/2014/main" id="{AD5D6E17-3679-4ECD-BB9A-094F5E0E717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ep 77">
              <a:extLst>
                <a:ext uri="{FF2B5EF4-FFF2-40B4-BE49-F238E27FC236}">
                  <a16:creationId xmlns:a16="http://schemas.microsoft.com/office/drawing/2014/main" id="{31D6A9A0-2C04-45EC-9FC9-53A66589F59A}"/>
                </a:ext>
              </a:extLst>
            </p:cNvPr>
            <p:cNvGrpSpPr/>
            <p:nvPr userDrawn="1"/>
          </p:nvGrpSpPr>
          <p:grpSpPr>
            <a:xfrm>
              <a:off x="12757282" y="1141626"/>
              <a:ext cx="294789" cy="318834"/>
              <a:chOff x="14466489" y="1001522"/>
              <a:chExt cx="290627" cy="314333"/>
            </a:xfrm>
          </p:grpSpPr>
          <p:sp>
            <p:nvSpPr>
              <p:cNvPr id="151" name="Rechthoek 150">
                <a:extLst>
                  <a:ext uri="{FF2B5EF4-FFF2-40B4-BE49-F238E27FC236}">
                    <a16:creationId xmlns:a16="http://schemas.microsoft.com/office/drawing/2014/main" id="{7537D14E-3145-41AA-8BA6-E2DA4792DAB5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vaal 151">
                <a:extLst>
                  <a:ext uri="{FF2B5EF4-FFF2-40B4-BE49-F238E27FC236}">
                    <a16:creationId xmlns:a16="http://schemas.microsoft.com/office/drawing/2014/main" id="{5A063F0D-3016-4D67-A80E-A2ACE05C76A0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Vrije vorm: vorm 152">
                <a:extLst>
                  <a:ext uri="{FF2B5EF4-FFF2-40B4-BE49-F238E27FC236}">
                    <a16:creationId xmlns:a16="http://schemas.microsoft.com/office/drawing/2014/main" id="{B6672389-7339-4818-917A-210CB31A7851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echthoek: afgeronde hoeken 153">
                <a:extLst>
                  <a:ext uri="{FF2B5EF4-FFF2-40B4-BE49-F238E27FC236}">
                    <a16:creationId xmlns:a16="http://schemas.microsoft.com/office/drawing/2014/main" id="{CC87DF75-C992-4B02-97F4-10B66F4FCBB5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5" name="Rechte verbindingslijn 154">
                <a:extLst>
                  <a:ext uri="{FF2B5EF4-FFF2-40B4-BE49-F238E27FC236}">
                    <a16:creationId xmlns:a16="http://schemas.microsoft.com/office/drawing/2014/main" id="{A594B960-EC39-48A1-BD3B-8BDE1CEA55D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56" name="Rechte verbindingslijn 155">
                <a:extLst>
                  <a:ext uri="{FF2B5EF4-FFF2-40B4-BE49-F238E27FC236}">
                    <a16:creationId xmlns:a16="http://schemas.microsoft.com/office/drawing/2014/main" id="{29E4933F-B681-40E9-81E6-4BFE50351C8B}"/>
                  </a:ext>
                </a:extLst>
              </p:cNvPr>
              <p:cNvCxnSpPr>
                <a:cxnSpLocks/>
                <a:stCxn id="154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79" name="Ovaal 78">
              <a:extLst>
                <a:ext uri="{FF2B5EF4-FFF2-40B4-BE49-F238E27FC236}">
                  <a16:creationId xmlns:a16="http://schemas.microsoft.com/office/drawing/2014/main" id="{95ADBB4B-DB43-4B95-BBB1-4EF78D913B23}"/>
                </a:ext>
              </a:extLst>
            </p:cNvPr>
            <p:cNvSpPr/>
            <p:nvPr userDrawn="1"/>
          </p:nvSpPr>
          <p:spPr>
            <a:xfrm>
              <a:off x="12391601" y="26179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28504821-72A2-4CEA-9D50-70679CC2C0B7}"/>
                </a:ext>
              </a:extLst>
            </p:cNvPr>
            <p:cNvSpPr/>
            <p:nvPr userDrawn="1"/>
          </p:nvSpPr>
          <p:spPr>
            <a:xfrm>
              <a:off x="12757283" y="2684015"/>
              <a:ext cx="2817996" cy="316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Klik met de rechter muisknop op de afbeelding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´Naar achtergrond´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82" name="Rechte verbindingslijn 81">
              <a:extLst>
                <a:ext uri="{FF2B5EF4-FFF2-40B4-BE49-F238E27FC236}">
                  <a16:creationId xmlns:a16="http://schemas.microsoft.com/office/drawing/2014/main" id="{240EAD0F-2F2B-4096-9FD4-D4694C04051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24997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  <p:grpSp>
          <p:nvGrpSpPr>
            <p:cNvPr id="83" name="Groep 82">
              <a:extLst>
                <a:ext uri="{FF2B5EF4-FFF2-40B4-BE49-F238E27FC236}">
                  <a16:creationId xmlns:a16="http://schemas.microsoft.com/office/drawing/2014/main" id="{21918E90-E0C4-4A19-B70F-77772F93CCCE}"/>
                </a:ext>
              </a:extLst>
            </p:cNvPr>
            <p:cNvGrpSpPr/>
            <p:nvPr userDrawn="1"/>
          </p:nvGrpSpPr>
          <p:grpSpPr>
            <a:xfrm>
              <a:off x="12757282" y="4967075"/>
              <a:ext cx="1499406" cy="580946"/>
              <a:chOff x="12757283" y="3120781"/>
              <a:chExt cx="1499406" cy="580946"/>
            </a:xfrm>
          </p:grpSpPr>
          <p:sp>
            <p:nvSpPr>
              <p:cNvPr id="137" name="Rechthoek 136">
                <a:extLst>
                  <a:ext uri="{FF2B5EF4-FFF2-40B4-BE49-F238E27FC236}">
                    <a16:creationId xmlns:a16="http://schemas.microsoft.com/office/drawing/2014/main" id="{C505D121-7242-4280-A811-F9654B7259E3}"/>
                  </a:ext>
                </a:extLst>
              </p:cNvPr>
              <p:cNvSpPr/>
              <p:nvPr userDrawn="1"/>
            </p:nvSpPr>
            <p:spPr>
              <a:xfrm>
                <a:off x="12757283" y="3120781"/>
                <a:ext cx="1499406" cy="58094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Rechthoek 137">
                <a:extLst>
                  <a:ext uri="{FF2B5EF4-FFF2-40B4-BE49-F238E27FC236}">
                    <a16:creationId xmlns:a16="http://schemas.microsoft.com/office/drawing/2014/main" id="{9E207B54-A356-463F-BDD8-988B2933314B}"/>
                  </a:ext>
                </a:extLst>
              </p:cNvPr>
              <p:cNvSpPr/>
              <p:nvPr userDrawn="1"/>
            </p:nvSpPr>
            <p:spPr>
              <a:xfrm>
                <a:off x="12761843" y="3146420"/>
                <a:ext cx="1478943" cy="257235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7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Tekstvak 138">
                <a:extLst>
                  <a:ext uri="{FF2B5EF4-FFF2-40B4-BE49-F238E27FC236}">
                    <a16:creationId xmlns:a16="http://schemas.microsoft.com/office/drawing/2014/main" id="{030C3FAC-57AC-41A4-B754-252703D57B58}"/>
                  </a:ext>
                </a:extLst>
              </p:cNvPr>
              <p:cNvSpPr txBox="1"/>
              <p:nvPr userDrawn="1"/>
            </p:nvSpPr>
            <p:spPr>
              <a:xfrm>
                <a:off x="12997648" y="3173471"/>
                <a:ext cx="957818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voorgrond</a:t>
                </a:r>
              </a:p>
            </p:txBody>
          </p:sp>
          <p:sp>
            <p:nvSpPr>
              <p:cNvPr id="140" name="Tekstvak 139">
                <a:extLst>
                  <a:ext uri="{FF2B5EF4-FFF2-40B4-BE49-F238E27FC236}">
                    <a16:creationId xmlns:a16="http://schemas.microsoft.com/office/drawing/2014/main" id="{5C11FAC4-4C9D-4DED-B58C-8B3C3878D53D}"/>
                  </a:ext>
                </a:extLst>
              </p:cNvPr>
              <p:cNvSpPr txBox="1"/>
              <p:nvPr userDrawn="1"/>
            </p:nvSpPr>
            <p:spPr>
              <a:xfrm>
                <a:off x="12984219" y="3481017"/>
                <a:ext cx="1165564" cy="203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kern="1200" noProof="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Naar achtergrond</a:t>
                </a:r>
              </a:p>
            </p:txBody>
          </p:sp>
          <p:pic>
            <p:nvPicPr>
              <p:cNvPr id="141" name="Picture 3">
                <a:extLst>
                  <a:ext uri="{FF2B5EF4-FFF2-40B4-BE49-F238E27FC236}">
                    <a16:creationId xmlns:a16="http://schemas.microsoft.com/office/drawing/2014/main" id="{05F88D51-A991-4386-ADA4-11EDA59DD8E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38926" y="3243867"/>
                <a:ext cx="143086" cy="231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2" name="Gelijkbenige driehoek 141">
                <a:extLst>
                  <a:ext uri="{FF2B5EF4-FFF2-40B4-BE49-F238E27FC236}">
                    <a16:creationId xmlns:a16="http://schemas.microsoft.com/office/drawing/2014/main" id="{8DE089DD-599B-460B-9DAE-D75E57CA5E25}"/>
                  </a:ext>
                </a:extLst>
              </p:cNvPr>
              <p:cNvSpPr/>
              <p:nvPr userDrawn="1"/>
            </p:nvSpPr>
            <p:spPr>
              <a:xfrm rot="5400000">
                <a:off x="14094210" y="3244199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43" name="Groep 142">
                <a:extLst>
                  <a:ext uri="{FF2B5EF4-FFF2-40B4-BE49-F238E27FC236}">
                    <a16:creationId xmlns:a16="http://schemas.microsoft.com/office/drawing/2014/main" id="{A5951D05-6D0B-4634-A3CD-03C4848054FA}"/>
                  </a:ext>
                </a:extLst>
              </p:cNvPr>
              <p:cNvGrpSpPr/>
              <p:nvPr userDrawn="1"/>
            </p:nvGrpSpPr>
            <p:grpSpPr>
              <a:xfrm>
                <a:off x="12822311" y="3178534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8" name="Rechthoek 147">
                  <a:extLst>
                    <a:ext uri="{FF2B5EF4-FFF2-40B4-BE49-F238E27FC236}">
                      <a16:creationId xmlns:a16="http://schemas.microsoft.com/office/drawing/2014/main" id="{07BDD439-596B-4C5D-A74F-A713FEB706E9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3981B1DD-F789-4EA5-B4C6-9CEFC733AEC2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842F42B4-4878-410D-904A-E73DA089926C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  <p:grpSp>
            <p:nvGrpSpPr>
              <p:cNvPr id="144" name="Groep 143">
                <a:extLst>
                  <a:ext uri="{FF2B5EF4-FFF2-40B4-BE49-F238E27FC236}">
                    <a16:creationId xmlns:a16="http://schemas.microsoft.com/office/drawing/2014/main" id="{4E12BE22-FB15-497E-9873-919D343F0EBF}"/>
                  </a:ext>
                </a:extLst>
              </p:cNvPr>
              <p:cNvGrpSpPr/>
              <p:nvPr userDrawn="1"/>
            </p:nvGrpSpPr>
            <p:grpSpPr>
              <a:xfrm>
                <a:off x="12822311" y="3480352"/>
                <a:ext cx="182309" cy="163794"/>
                <a:chOff x="12832541" y="3162395"/>
                <a:chExt cx="219532" cy="197236"/>
              </a:xfrm>
            </p:grpSpPr>
            <p:sp>
              <p:nvSpPr>
                <p:cNvPr id="145" name="Rechthoek 144">
                  <a:extLst>
                    <a:ext uri="{FF2B5EF4-FFF2-40B4-BE49-F238E27FC236}">
                      <a16:creationId xmlns:a16="http://schemas.microsoft.com/office/drawing/2014/main" id="{041B8852-528A-4DE0-90D1-89383BC87B3E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46" name="Rechthoek 145">
                  <a:extLst>
                    <a:ext uri="{FF2B5EF4-FFF2-40B4-BE49-F238E27FC236}">
                      <a16:creationId xmlns:a16="http://schemas.microsoft.com/office/drawing/2014/main" id="{DA209949-23BB-4725-8472-A7C4CE10DDFB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  <p:sp>
              <p:nvSpPr>
                <p:cNvPr id="147" name="Rechthoek 146">
                  <a:extLst>
                    <a:ext uri="{FF2B5EF4-FFF2-40B4-BE49-F238E27FC236}">
                      <a16:creationId xmlns:a16="http://schemas.microsoft.com/office/drawing/2014/main" id="{C024A17F-57DA-4CE8-8CFB-620696FBEB8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noProof="0" dirty="0"/>
                </a:p>
              </p:txBody>
            </p:sp>
          </p:grpSp>
        </p:grp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6B404E5B-A21A-48CD-9633-E950FE14BC16}"/>
                </a:ext>
              </a:extLst>
            </p:cNvPr>
            <p:cNvSpPr/>
            <p:nvPr userDrawn="1"/>
          </p:nvSpPr>
          <p:spPr>
            <a:xfrm>
              <a:off x="12391601" y="4027651"/>
              <a:ext cx="260914" cy="259683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3BD891F5-8C9E-4D5F-9723-D81EB874E023}"/>
                </a:ext>
              </a:extLst>
            </p:cNvPr>
            <p:cNvSpPr/>
            <p:nvPr userDrawn="1"/>
          </p:nvSpPr>
          <p:spPr>
            <a:xfrm>
              <a:off x="12757283" y="4093714"/>
              <a:ext cx="2817996" cy="62865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Staat het invoegvenster achter de oranje lijn? Klik dan op de rechtermuisknop en kies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voorgrond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 om deze naar voren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te halen. Klik na het invoegen op </a:t>
              </a:r>
              <a:b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</a:b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Naar achtergrond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35" name="Rechte verbindingslijn 134">
              <a:extLst>
                <a:ext uri="{FF2B5EF4-FFF2-40B4-BE49-F238E27FC236}">
                  <a16:creationId xmlns:a16="http://schemas.microsoft.com/office/drawing/2014/main" id="{A8CAD07D-6BEC-4525-A385-59CA6FD1ACC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397261" y="3909489"/>
              <a:ext cx="3178017" cy="0"/>
            </a:xfrm>
            <a:prstGeom prst="line">
              <a:avLst/>
            </a:prstGeom>
            <a:noFill/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Plaats hier de titel van de presentatie</a:t>
            </a:r>
            <a:endParaRPr lang="en-US" dirty="0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Plaats hier de naam van </a:t>
            </a:r>
            <a:br>
              <a:rPr lang="nl-NL" dirty="0"/>
            </a:br>
            <a:r>
              <a:rPr lang="nl-NL" dirty="0"/>
              <a:t>De spreker óf subtitel</a:t>
            </a:r>
            <a:endParaRPr lang="en-US" dirty="0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4" cstate="print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nl-NL" dirty="0"/>
          </a:p>
        </p:txBody>
      </p:sp>
      <p:sp>
        <p:nvSpPr>
          <p:cNvPr id="96" name="Tijdelijke aanduiding voor dianummer 5">
            <a:extLst>
              <a:ext uri="{FF2B5EF4-FFF2-40B4-BE49-F238E27FC236}">
                <a16:creationId xmlns:a16="http://schemas.microsoft.com/office/drawing/2014/main" id="{D6A528FE-D3FB-4684-8AA2-43392FC2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201097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282E6B19-C172-4760-8A97-D66BFBC0201A}" type="datetime1">
              <a:rPr lang="nl-NL" smtClean="0"/>
              <a:t>22-3-2022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 tIns="72000"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77CA6B8A-BEB2-49FD-AE28-FD442722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306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4B9DCFDA-5821-4714-A7A4-43465064099D}" type="datetime1">
              <a:rPr lang="nl-NL" smtClean="0"/>
              <a:t>22-3-2022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8" y="1400483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tekst">
            <a:extLst>
              <a:ext uri="{FF2B5EF4-FFF2-40B4-BE49-F238E27FC236}">
                <a16:creationId xmlns:a16="http://schemas.microsoft.com/office/drawing/2014/main" id="{B8C88FFE-EF7A-4AB4-BA5A-008DBDC15DA4}"/>
              </a:ext>
            </a:extLst>
          </p:cNvPr>
          <p:cNvSpPr>
            <a:spLocks noGrp="1"/>
          </p:cNvSpPr>
          <p:nvPr>
            <p:ph type="body" orient="vert" idx="66" hasCustomPrompt="1"/>
          </p:nvPr>
        </p:nvSpPr>
        <p:spPr>
          <a:xfrm>
            <a:off x="5156423" y="1385957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29" name="Tijdelijke aanduiding voor dianummer 5">
            <a:extLst>
              <a:ext uri="{FF2B5EF4-FFF2-40B4-BE49-F238E27FC236}">
                <a16:creationId xmlns:a16="http://schemas.microsoft.com/office/drawing/2014/main" id="{E8C4C3C6-686A-490D-B361-C02FAC64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104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22-3-2022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24023" y="-885712"/>
            <a:ext cx="294398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(50% / 50%)</a:t>
            </a: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>
            <a:blip r:embed="rId2"/>
            <a:srcRect/>
            <a:stretch>
              <a:fillRect l="99" r="99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49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wit logo)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22-3-2022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b="0">
                <a:effectLst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213818" y="-885712"/>
            <a:ext cx="376440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AND PICTURE (</a:t>
            </a:r>
            <a:r>
              <a:rPr lang="nl-NL" sz="1200" b="0" spc="50" baseline="0" dirty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 (50% / 50%)</a:t>
            </a: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346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ANDERSOM (70% / 3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to">
            <a:extLst>
              <a:ext uri="{FF2B5EF4-FFF2-40B4-BE49-F238E27FC236}">
                <a16:creationId xmlns:a16="http://schemas.microsoft.com/office/drawing/2014/main" id="{8675B554-5CE7-4D5E-8A45-11A43EE64C7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99601" y="276939"/>
            <a:ext cx="4766416" cy="650890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128" name="Onder balkje">
            <a:extLst>
              <a:ext uri="{FF2B5EF4-FFF2-40B4-BE49-F238E27FC236}">
                <a16:creationId xmlns:a16="http://schemas.microsoft.com/office/drawing/2014/main" id="{18DBE45D-5F2E-411F-8A68-CD9CD5B31DE9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3172A3D0-8B64-4718-89CF-CC414EA98B08}" type="datetime1">
              <a:rPr lang="nl-NL" smtClean="0"/>
              <a:t>22-3-2022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7532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52135" y="272177"/>
            <a:ext cx="70762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852135" y="1399433"/>
            <a:ext cx="6815952" cy="447889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299323" y="-885712"/>
            <a:ext cx="35933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ANDERSOM (70% / 30%)</a:t>
            </a:r>
          </a:p>
        </p:txBody>
      </p:sp>
      <p:sp>
        <p:nvSpPr>
          <p:cNvPr id="127" name="Tijdelijke aanduiding voor tekst 126">
            <a:extLst>
              <a:ext uri="{FF2B5EF4-FFF2-40B4-BE49-F238E27FC236}">
                <a16:creationId xmlns:a16="http://schemas.microsoft.com/office/drawing/2014/main" id="{6C3BBCF6-5BDB-47A2-8C5B-A3011553378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265647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0" name="Tijdelijke aanduiding voor dianummer 5">
            <a:extLst>
              <a:ext uri="{FF2B5EF4-FFF2-40B4-BE49-F238E27FC236}">
                <a16:creationId xmlns:a16="http://schemas.microsoft.com/office/drawing/2014/main" id="{B420AA81-754B-45EB-8942-AF665B88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68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GRAFIEK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14546"/>
            <a:ext cx="3140325" cy="216909"/>
          </a:xfrm>
        </p:spPr>
        <p:txBody>
          <a:bodyPr/>
          <a:lstStyle/>
          <a:p>
            <a:fld id="{81B33066-8D2A-4A75-BFF1-CF44C8C09CE9}" type="datetime1">
              <a:rPr lang="nl-NL" smtClean="0"/>
              <a:t>22-3-2022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1454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40733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530247" y="-885712"/>
            <a:ext cx="3131537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GRAFIEK (50%/ 50%)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227400" y="1401494"/>
            <a:ext cx="5437991" cy="4422432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B100AB-4F9B-4A64-908F-0A386EE51625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FF854FE4-B0F5-4BD8-9188-4DC0CF882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911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87129"/>
            <a:ext cx="3140325" cy="216909"/>
          </a:xfrm>
        </p:spPr>
        <p:txBody>
          <a:bodyPr/>
          <a:lstStyle/>
          <a:p>
            <a:fld id="{A1B00CF6-CBF8-4891-A1EF-BA979A9524BF}" type="datetime1">
              <a:rPr lang="nl-NL" smtClean="0"/>
              <a:t>22-3-2022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87129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110534" y="-885712"/>
            <a:ext cx="197096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GRAFIEK (100%)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21863" y="1388794"/>
            <a:ext cx="11133275" cy="4469349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3B3275-0DAA-46DF-AA83-74A0CD51782F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59A8263C-BADD-4468-84A9-1E09DB414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98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28" Type="http://schemas.openxmlformats.org/officeDocument/2006/relationships/image" Target="../media/image6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Relationship Id="rId27" Type="http://schemas.openxmlformats.org/officeDocument/2006/relationships/image" Target="../media/image5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14.png"/><Relationship Id="rId7" Type="http://schemas.openxmlformats.org/officeDocument/2006/relationships/image" Target="../media/image6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logo">
            <a:extLst>
              <a:ext uri="{FF2B5EF4-FFF2-40B4-BE49-F238E27FC236}">
                <a16:creationId xmlns:a16="http://schemas.microsoft.com/office/drawing/2014/main" id="{A9EF41EF-91DB-4F13-83A5-72C0E41968CA}"/>
              </a:ext>
            </a:extLst>
          </p:cNvPr>
          <p:cNvPicPr>
            <a:picLocks noChangeAspect="1"/>
          </p:cNvPicPr>
          <p:nvPr userDrawn="1"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5584EFC4-1262-4DCE-B5BE-6643429F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272177"/>
            <a:ext cx="11293914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/>
          <a:p>
            <a:r>
              <a:rPr lang="nl-NL" noProof="0" dirty="0"/>
              <a:t>Plaats hier je titel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C176942F-F0F8-4066-905E-22E2B72C9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464994"/>
            <a:ext cx="11268000" cy="4469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 dirty="0"/>
              <a:t>JU-LEVEL1=</a:t>
            </a:r>
            <a:r>
              <a:rPr lang="nl-NL" noProof="0" dirty="0" err="1"/>
              <a:t>Bullet</a:t>
            </a:r>
            <a:r>
              <a:rPr lang="nl-NL" noProof="0" dirty="0"/>
              <a:t> oranje</a:t>
            </a:r>
          </a:p>
          <a:p>
            <a:pPr lvl="1"/>
            <a:r>
              <a:rPr lang="nl-NL" noProof="0" dirty="0"/>
              <a:t>JU-LEVEL2=</a:t>
            </a:r>
            <a:r>
              <a:rPr lang="nl-NL" noProof="0" dirty="0" err="1"/>
              <a:t>Bullet</a:t>
            </a:r>
            <a:r>
              <a:rPr lang="nl-NL" noProof="0" dirty="0"/>
              <a:t> geel</a:t>
            </a:r>
          </a:p>
          <a:p>
            <a:pPr lvl="2"/>
            <a:r>
              <a:rPr lang="nl-NL" noProof="0" dirty="0"/>
              <a:t>JU-LEVEL3=</a:t>
            </a:r>
            <a:r>
              <a:rPr lang="nl-NL" noProof="0" dirty="0" err="1"/>
              <a:t>Bullet</a:t>
            </a:r>
            <a:r>
              <a:rPr lang="nl-NL" noProof="0" dirty="0"/>
              <a:t> blauw</a:t>
            </a:r>
          </a:p>
          <a:p>
            <a:pPr lvl="3"/>
            <a:r>
              <a:rPr lang="nl-NL" noProof="0" dirty="0"/>
              <a:t>JU-LEVEL4=</a:t>
            </a:r>
            <a:r>
              <a:rPr lang="nl-NL" noProof="0" dirty="0" err="1"/>
              <a:t>Bullet</a:t>
            </a:r>
            <a:r>
              <a:rPr lang="nl-NL" noProof="0" dirty="0"/>
              <a:t> groen</a:t>
            </a:r>
          </a:p>
          <a:p>
            <a:pPr lvl="4"/>
            <a:r>
              <a:rPr lang="nl-NL" noProof="0" dirty="0"/>
              <a:t>JU-LEVEL5=Basistekst</a:t>
            </a:r>
          </a:p>
          <a:p>
            <a:pPr lvl="5"/>
            <a:r>
              <a:rPr lang="nl-NL" noProof="0" dirty="0"/>
              <a:t>JU-LEVEL6=Subtitel</a:t>
            </a:r>
          </a:p>
          <a:p>
            <a:pPr lvl="6"/>
            <a:r>
              <a:rPr lang="nl-NL" noProof="0" dirty="0"/>
              <a:t>JU-LEVEL7=Sub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JU-LEVEL8=Nummers</a:t>
            </a:r>
          </a:p>
          <a:p>
            <a:pPr lvl="8"/>
            <a:r>
              <a:rPr lang="nl-NL" noProof="0" dirty="0"/>
              <a:t>JU-LEVEL9=Sub nummers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A8A27F1-40C7-4ABA-A23D-ABF73FB6F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45707" y="6376061"/>
            <a:ext cx="3140325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3BC5AFA-D9DA-4B84-B0D7-1918E212144A}" type="datetime1">
              <a:rPr lang="nl-NL" smtClean="0"/>
              <a:t>22-3-2022</a:t>
            </a:fld>
            <a:endParaRPr lang="nl-NL" dirty="0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A8CC3061-3BED-4D38-839F-6419010C85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6910" y="6376061"/>
            <a:ext cx="6718797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&lt;Plaats hier je voettekst&gt;</a:t>
            </a:r>
            <a:endParaRPr lang="nl-NL" dirty="0"/>
          </a:p>
        </p:txBody>
      </p:sp>
      <p:sp>
        <p:nvSpPr>
          <p:cNvPr id="6" name="nummer">
            <a:extLst>
              <a:ext uri="{FF2B5EF4-FFF2-40B4-BE49-F238E27FC236}">
                <a16:creationId xmlns:a16="http://schemas.microsoft.com/office/drawing/2014/main" id="{94213057-4619-486A-8604-BE7285D39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6362" y="6376061"/>
            <a:ext cx="392576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22" name="logoboven">
            <a:extLst>
              <a:ext uri="{FF2B5EF4-FFF2-40B4-BE49-F238E27FC236}">
                <a16:creationId xmlns:a16="http://schemas.microsoft.com/office/drawing/2014/main" id="{CBC6162C-9627-4687-89A5-937B0031F48B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5266" y="-1395191"/>
            <a:ext cx="952381" cy="48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70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746" r:id="rId2"/>
    <p:sldLayoutId id="2147483718" r:id="rId3"/>
    <p:sldLayoutId id="2147483736" r:id="rId4"/>
    <p:sldLayoutId id="2147483723" r:id="rId5"/>
    <p:sldLayoutId id="2147483747" r:id="rId6"/>
    <p:sldLayoutId id="2147483725" r:id="rId7"/>
    <p:sldLayoutId id="2147483730" r:id="rId8"/>
    <p:sldLayoutId id="2147483731" r:id="rId9"/>
    <p:sldLayoutId id="2147483732" r:id="rId10"/>
    <p:sldLayoutId id="2147483733" r:id="rId11"/>
    <p:sldLayoutId id="2147483737" r:id="rId12"/>
    <p:sldLayoutId id="2147483748" r:id="rId13"/>
    <p:sldLayoutId id="2147483738" r:id="rId14"/>
    <p:sldLayoutId id="2147483739" r:id="rId15"/>
    <p:sldLayoutId id="2147483740" r:id="rId16"/>
    <p:sldLayoutId id="2147483721" r:id="rId17"/>
    <p:sldLayoutId id="2147483741" r:id="rId18"/>
    <p:sldLayoutId id="2147483749" r:id="rId19"/>
    <p:sldLayoutId id="2147483745" r:id="rId20"/>
    <p:sldLayoutId id="2147483743" r:id="rId21"/>
  </p:sldLayoutIdLst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Tx/>
        <a:buBlip>
          <a:blip r:embed="rId26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328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4"/>
        </a:buClr>
        <a:buFontTx/>
        <a:buBlip>
          <a:blip r:embed="rId27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992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8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6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9"/>
        </a:buBlip>
        <a:tabLst/>
        <a:defRPr sz="2000" b="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6pPr>
      <a:lvl7pPr marL="533400" indent="-271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Calibri" panose="020F0502020204030204" pitchFamily="34" charset="0"/>
        <a:buChar char="→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61938" indent="-2619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536575" indent="-2746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 cap="none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logo">
            <a:extLst>
              <a:ext uri="{FF2B5EF4-FFF2-40B4-BE49-F238E27FC236}">
                <a16:creationId xmlns:a16="http://schemas.microsoft.com/office/drawing/2014/main" id="{A9EF41EF-91DB-4F13-83A5-72C0E41968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5584EFC4-1262-4DCE-B5BE-6643429F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272177"/>
            <a:ext cx="11293914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/>
          <a:p>
            <a:r>
              <a:rPr lang="en-GB" noProof="0" dirty="0"/>
              <a:t>Place your title here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C176942F-F0F8-4066-905E-22E2B72C9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464994"/>
            <a:ext cx="11268000" cy="4469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JU-LEVEL1=Bullet orange</a:t>
            </a:r>
          </a:p>
          <a:p>
            <a:pPr lvl="1"/>
            <a:r>
              <a:rPr lang="en-GB" noProof="0" dirty="0"/>
              <a:t>JU-LEVEL2=Bullet yellow</a:t>
            </a:r>
          </a:p>
          <a:p>
            <a:pPr lvl="2"/>
            <a:r>
              <a:rPr lang="en-GB" noProof="0" dirty="0"/>
              <a:t>JU-LEVEL3=Bullet blue</a:t>
            </a:r>
          </a:p>
          <a:p>
            <a:pPr lvl="3"/>
            <a:r>
              <a:rPr lang="en-GB" noProof="0" dirty="0"/>
              <a:t>JU-LEVEL4=Bullet green</a:t>
            </a:r>
          </a:p>
          <a:p>
            <a:pPr lvl="4"/>
            <a:r>
              <a:rPr lang="en-GB" noProof="0" dirty="0"/>
              <a:t>JU-LEVEL5=Body text</a:t>
            </a:r>
          </a:p>
          <a:p>
            <a:pPr lvl="5"/>
            <a:r>
              <a:rPr lang="en-GB" noProof="0" dirty="0"/>
              <a:t>JU-LEVEL6=Subtitle</a:t>
            </a:r>
          </a:p>
          <a:p>
            <a:pPr lvl="6"/>
            <a:r>
              <a:rPr lang="en-GB" noProof="0" dirty="0"/>
              <a:t>JU-LEVEL7=Sub bullet</a:t>
            </a:r>
          </a:p>
          <a:p>
            <a:pPr lvl="7"/>
            <a:r>
              <a:rPr lang="en-GB" noProof="0" dirty="0"/>
              <a:t>JU-LEVEL8=Numbers</a:t>
            </a:r>
          </a:p>
          <a:p>
            <a:pPr lvl="8"/>
            <a:r>
              <a:rPr lang="en-GB" noProof="0" dirty="0"/>
              <a:t>JU-LEVEL9=Sub numbers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A8A27F1-40C7-4ABA-A23D-ABF73FB6F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45707" y="6376061"/>
            <a:ext cx="3140325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3BC5AFA-D9DA-4B84-B0D7-1918E212144A}" type="datetime1">
              <a:rPr lang="en-GB" smtClean="0"/>
              <a:t>22/03/2022</a:t>
            </a:fld>
            <a:endParaRPr lang="en-GB" dirty="0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A8CC3061-3BED-4D38-839F-6419010C85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6910" y="6376061"/>
            <a:ext cx="6718797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&lt;footer text&gt;</a:t>
            </a:r>
          </a:p>
        </p:txBody>
      </p:sp>
      <p:sp>
        <p:nvSpPr>
          <p:cNvPr id="6" name="nummer">
            <a:extLst>
              <a:ext uri="{FF2B5EF4-FFF2-40B4-BE49-F238E27FC236}">
                <a16:creationId xmlns:a16="http://schemas.microsoft.com/office/drawing/2014/main" id="{94213057-4619-486A-8604-BE7285D39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6362" y="6376061"/>
            <a:ext cx="392576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0E7476D2-0896-4839-9387-ABF8745D58E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770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</p:sldLayoutIdLst>
  <p:transition>
    <p:fade/>
  </p:transition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Tx/>
        <a:buBlip>
          <a:blip r:embed="rId5"/>
        </a:buBlip>
        <a:tabLst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5328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4"/>
        </a:buClr>
        <a:buFontTx/>
        <a:buBlip>
          <a:blip r:embed="rId6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992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7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6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8"/>
        </a:buBlip>
        <a:tabLst/>
        <a:defRPr sz="2000" b="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None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6pPr>
      <a:lvl7pPr marL="533400" indent="-271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Calibri" panose="020F0502020204030204" pitchFamily="34" charset="0"/>
        <a:buChar char="→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61938" indent="-2619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536575" indent="-2746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 cap="none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53" b="28253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r>
              <a:rPr lang="en-US" dirty="0"/>
              <a:t>Update Claw and CM readiness report</a:t>
            </a:r>
          </a:p>
          <a:p>
            <a:endParaRPr lang="nl-NL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nl-NL" dirty="0"/>
              <a:t>Charlie van Genuchten, SURF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107336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A shark swimming underwater&#10;&#10;Description automatically generated with low confidence">
            <a:extLst>
              <a:ext uri="{FF2B5EF4-FFF2-40B4-BE49-F238E27FC236}">
                <a16:creationId xmlns:a16="http://schemas.microsoft.com/office/drawing/2014/main" id="{F8658D0C-AAD2-47DE-8FD6-D0C9F20429D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82" b="10582"/>
          <a:stretch>
            <a:fillRect/>
          </a:stretch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A18094-3C7D-4557-9939-F02571689E99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1639215"/>
          </a:xfrm>
        </p:spPr>
        <p:txBody>
          <a:bodyPr/>
          <a:lstStyle/>
          <a:p>
            <a:endParaRPr lang="en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32984-7B70-4B8D-9CAC-F59344921F02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24C5A5-ED88-4070-9AF8-3EBF6B0AE022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BF5872-911C-4F1F-BCBB-E0E852874B86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423435" y="524499"/>
            <a:ext cx="7520415" cy="2333002"/>
          </a:xfrm>
        </p:spPr>
        <p:txBody>
          <a:bodyPr/>
          <a:lstStyle/>
          <a:p>
            <a:r>
              <a:rPr lang="en-US" dirty="0"/>
              <a:t>Get in touch for CM readiness report</a:t>
            </a:r>
          </a:p>
          <a:p>
            <a:r>
              <a:rPr lang="en-US" dirty="0" err="1"/>
              <a:t>And/Or</a:t>
            </a:r>
            <a:r>
              <a:rPr lang="en-US" dirty="0"/>
              <a:t> see you at CLAW2022</a:t>
            </a:r>
            <a:endParaRPr lang="en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7FEB88-5D59-46EA-97E3-AFCFA7F07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10</a:t>
            </a:fld>
            <a:endParaRPr lang="nl-NL" dirty="0"/>
          </a:p>
        </p:txBody>
      </p:sp>
      <p:sp>
        <p:nvSpPr>
          <p:cNvPr id="8" name="Vertical Text Placeholder 7">
            <a:extLst>
              <a:ext uri="{FF2B5EF4-FFF2-40B4-BE49-F238E27FC236}">
                <a16:creationId xmlns:a16="http://schemas.microsoft.com/office/drawing/2014/main" id="{27AF41A3-E631-4F0B-BF54-1C0A19BBD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/>
              <a:t>Charlie van Genuchten	</a:t>
            </a:r>
            <a:endParaRPr lang="en-NL" dirty="0"/>
          </a:p>
        </p:txBody>
      </p:sp>
      <p:sp>
        <p:nvSpPr>
          <p:cNvPr id="9" name="Vertical Text Placeholder 8">
            <a:extLst>
              <a:ext uri="{FF2B5EF4-FFF2-40B4-BE49-F238E27FC236}">
                <a16:creationId xmlns:a16="http://schemas.microsoft.com/office/drawing/2014/main" id="{C4277B07-56CD-40AC-9E71-8710AEE51F61}"/>
              </a:ext>
            </a:extLst>
          </p:cNvPr>
          <p:cNvSpPr>
            <a:spLocks noGrp="1"/>
          </p:cNvSpPr>
          <p:nvPr>
            <p:ph type="body" orient="vert" idx="68"/>
          </p:nvPr>
        </p:nvSpPr>
        <p:spPr/>
        <p:txBody>
          <a:bodyPr/>
          <a:lstStyle/>
          <a:p>
            <a:r>
              <a:rPr lang="en-US" dirty="0"/>
              <a:t>Charlie.vangenuchten@surf.nl</a:t>
            </a:r>
            <a:endParaRPr lang="en-NL" dirty="0"/>
          </a:p>
        </p:txBody>
      </p:sp>
      <p:sp>
        <p:nvSpPr>
          <p:cNvPr id="10" name="Vertical Text Placeholder 9">
            <a:extLst>
              <a:ext uri="{FF2B5EF4-FFF2-40B4-BE49-F238E27FC236}">
                <a16:creationId xmlns:a16="http://schemas.microsoft.com/office/drawing/2014/main" id="{DD5E6356-4636-4D12-BFA0-7ADF9CB43EE0}"/>
              </a:ext>
            </a:extLst>
          </p:cNvPr>
          <p:cNvSpPr>
            <a:spLocks noGrp="1"/>
          </p:cNvSpPr>
          <p:nvPr>
            <p:ph type="body" orient="vert" idx="69"/>
          </p:nvPr>
        </p:nvSpPr>
        <p:spPr/>
        <p:txBody>
          <a:bodyPr/>
          <a:lstStyle/>
          <a:p>
            <a:r>
              <a:rPr lang="en-US" dirty="0"/>
              <a:t>www.surf.nl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81237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17B64E70-672F-4E0D-917D-59BD75CD154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0" b="1680"/>
          <a:stretch/>
        </p:blipFill>
        <p:spPr/>
      </p:pic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0E88CE3C-D5D2-4760-B29E-A97C9E422DE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F4DD2D9-65EB-402F-8014-3E5C913B8622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657936" y="984613"/>
            <a:ext cx="4654472" cy="2284367"/>
          </a:xfrm>
        </p:spPr>
        <p:txBody>
          <a:bodyPr/>
          <a:lstStyle/>
          <a:p>
            <a:r>
              <a:rPr lang="en-US" dirty="0"/>
              <a:t>CLAW2021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42807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A picture containing text&#10;&#10;Description automatically generated">
            <a:extLst>
              <a:ext uri="{FF2B5EF4-FFF2-40B4-BE49-F238E27FC236}">
                <a16:creationId xmlns:a16="http://schemas.microsoft.com/office/drawing/2014/main" id="{68CE60FB-1E4F-4621-93A3-6B98C61ADB8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28" b="9728"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7C70C2E-E7CC-446C-A40B-591F61E94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Themes</a:t>
            </a:r>
            <a:endParaRPr lang="en-NL" dirty="0"/>
          </a:p>
        </p:txBody>
      </p:sp>
      <p:sp>
        <p:nvSpPr>
          <p:cNvPr id="4" name="Vertical Text Placeholder 3">
            <a:extLst>
              <a:ext uri="{FF2B5EF4-FFF2-40B4-BE49-F238E27FC236}">
                <a16:creationId xmlns:a16="http://schemas.microsoft.com/office/drawing/2014/main" id="{66C94578-6D96-4FA0-A728-AF1717493B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/>
              <a:t>Crisis Communication</a:t>
            </a:r>
          </a:p>
          <a:p>
            <a:r>
              <a:rPr lang="en-US" dirty="0"/>
              <a:t>Prioritization (Technical Workshop)</a:t>
            </a:r>
          </a:p>
          <a:p>
            <a:r>
              <a:rPr lang="en-US" dirty="0"/>
              <a:t>Stress Management</a:t>
            </a:r>
            <a:endParaRPr lang="en-NL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883215-C979-4B37-AF0C-E7F0E5E42D17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7443A59-FA48-4985-B759-8816B1FF7B2B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A10114-1045-496E-99D8-B7840409D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222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4BE8A1A8-A2AC-4001-A6C6-A3F5AF33CE8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0" b="1680"/>
          <a:stretch>
            <a:fillRect/>
          </a:stretch>
        </p:blipFill>
        <p:spPr/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D13D7C-C0FA-4FB8-A35F-6F2437577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5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5C0F8A3D-CC39-4EAB-95FE-E53D6A7A99C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0" b="1680"/>
          <a:stretch>
            <a:fillRect/>
          </a:stretch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262215-A76D-4B48-8AE8-25D8142E6562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4304CC-A999-4AAC-A061-3EA38D436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364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518DA8-1B5B-42EA-8A47-A1D9E68B3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6</a:t>
            </a:fld>
            <a:endParaRPr lang="nl-NL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059A3AA-A9B1-46C8-B513-D31A4CB73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Info Tool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A96BEE-BA5D-4EE8-A39A-EBEB3702DD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38" t="15156" r="2372" b="9515"/>
          <a:stretch/>
        </p:blipFill>
        <p:spPr>
          <a:xfrm>
            <a:off x="237344" y="872921"/>
            <a:ext cx="11715262" cy="51659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9" name="Arrow: Left 8">
            <a:extLst>
              <a:ext uri="{FF2B5EF4-FFF2-40B4-BE49-F238E27FC236}">
                <a16:creationId xmlns:a16="http://schemas.microsoft.com/office/drawing/2014/main" id="{B807FAF5-1A89-4655-ABA1-2B7AA2DBF8DB}"/>
              </a:ext>
            </a:extLst>
          </p:cNvPr>
          <p:cNvSpPr/>
          <p:nvPr/>
        </p:nvSpPr>
        <p:spPr>
          <a:xfrm>
            <a:off x="10883948" y="1047262"/>
            <a:ext cx="797170" cy="320430"/>
          </a:xfrm>
          <a:prstGeom prst="lef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9EE0CBE1-F858-4A00-AD08-A2A676C71F14}"/>
              </a:ext>
            </a:extLst>
          </p:cNvPr>
          <p:cNvSpPr/>
          <p:nvPr/>
        </p:nvSpPr>
        <p:spPr>
          <a:xfrm>
            <a:off x="1234831" y="4353169"/>
            <a:ext cx="265723" cy="351693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1380DFA8-EF15-40D6-B684-B6840985EC1B}"/>
              </a:ext>
            </a:extLst>
          </p:cNvPr>
          <p:cNvSpPr/>
          <p:nvPr/>
        </p:nvSpPr>
        <p:spPr>
          <a:xfrm>
            <a:off x="2498041" y="4353169"/>
            <a:ext cx="265723" cy="351693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EF2676EC-B0C1-4F46-8D90-AE9E32E2EE73}"/>
              </a:ext>
            </a:extLst>
          </p:cNvPr>
          <p:cNvSpPr/>
          <p:nvPr/>
        </p:nvSpPr>
        <p:spPr>
          <a:xfrm>
            <a:off x="4337538" y="4353169"/>
            <a:ext cx="265723" cy="351693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Arrow: Up 12">
            <a:extLst>
              <a:ext uri="{FF2B5EF4-FFF2-40B4-BE49-F238E27FC236}">
                <a16:creationId xmlns:a16="http://schemas.microsoft.com/office/drawing/2014/main" id="{572DA5AA-A31A-49A0-A2A4-C416E544102D}"/>
              </a:ext>
            </a:extLst>
          </p:cNvPr>
          <p:cNvSpPr/>
          <p:nvPr/>
        </p:nvSpPr>
        <p:spPr>
          <a:xfrm>
            <a:off x="8284308" y="2891692"/>
            <a:ext cx="437661" cy="703385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94E72BFD-67F7-47C9-96D3-A198D8729E3D}"/>
              </a:ext>
            </a:extLst>
          </p:cNvPr>
          <p:cNvSpPr/>
          <p:nvPr/>
        </p:nvSpPr>
        <p:spPr>
          <a:xfrm>
            <a:off x="5884985" y="4353170"/>
            <a:ext cx="265723" cy="320430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807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A couple of people holding umbrellas&#10;&#10;Description automatically generated with low confidence">
            <a:extLst>
              <a:ext uri="{FF2B5EF4-FFF2-40B4-BE49-F238E27FC236}">
                <a16:creationId xmlns:a16="http://schemas.microsoft.com/office/drawing/2014/main" id="{F0049C05-6806-455D-BE2F-1F57A1BAE9A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1" r="25591"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551C34A-94D2-4954-8AF5-E6B171337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Crisis Management Readiness Report</a:t>
            </a:r>
            <a:endParaRPr lang="en-NL" dirty="0"/>
          </a:p>
        </p:txBody>
      </p:sp>
      <p:sp>
        <p:nvSpPr>
          <p:cNvPr id="4" name="Vertical Text Placeholder 3">
            <a:extLst>
              <a:ext uri="{FF2B5EF4-FFF2-40B4-BE49-F238E27FC236}">
                <a16:creationId xmlns:a16="http://schemas.microsoft.com/office/drawing/2014/main" id="{98ED40D4-EA20-4263-81CA-9A99695099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852135" y="1399433"/>
            <a:ext cx="6815952" cy="4976628"/>
          </a:xfrm>
        </p:spPr>
        <p:txBody>
          <a:bodyPr numCol="1"/>
          <a:lstStyle/>
          <a:p>
            <a:r>
              <a:rPr lang="en-US" dirty="0"/>
              <a:t>Goal: survey + interview 20 NRENs</a:t>
            </a:r>
          </a:p>
          <a:p>
            <a:r>
              <a:rPr lang="en-US" dirty="0"/>
              <a:t>Talked to:</a:t>
            </a:r>
          </a:p>
          <a:p>
            <a:pPr lvl="1"/>
            <a:r>
              <a:rPr lang="en-US" dirty="0"/>
              <a:t>CARNET</a:t>
            </a:r>
          </a:p>
          <a:p>
            <a:pPr lvl="1"/>
            <a:r>
              <a:rPr lang="en-US" dirty="0"/>
              <a:t>DFN</a:t>
            </a:r>
          </a:p>
          <a:p>
            <a:pPr lvl="1"/>
            <a:r>
              <a:rPr lang="en-US" dirty="0"/>
              <a:t>FCCN</a:t>
            </a:r>
          </a:p>
          <a:p>
            <a:pPr lvl="1"/>
            <a:r>
              <a:rPr lang="en-US" dirty="0"/>
              <a:t>GRNET</a:t>
            </a:r>
          </a:p>
          <a:p>
            <a:pPr lvl="1"/>
            <a:r>
              <a:rPr lang="en-US" dirty="0"/>
              <a:t>RESTENA</a:t>
            </a:r>
          </a:p>
          <a:p>
            <a:pPr lvl="1"/>
            <a:r>
              <a:rPr lang="en-US" dirty="0"/>
              <a:t>SUNET</a:t>
            </a:r>
          </a:p>
          <a:p>
            <a:pPr lvl="1"/>
            <a:r>
              <a:rPr lang="en-US" dirty="0" err="1"/>
              <a:t>Harno</a:t>
            </a:r>
            <a:endParaRPr lang="en-US" dirty="0"/>
          </a:p>
          <a:p>
            <a:pPr lvl="1"/>
            <a:r>
              <a:rPr lang="en-US" dirty="0" err="1"/>
              <a:t>RedIRIS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E773B3-35D4-4563-B7A8-C09A525CB64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45C0B-4556-4A56-AE97-312BF758D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689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A picture containing nature&#10;&#10;Description automatically generated">
            <a:extLst>
              <a:ext uri="{FF2B5EF4-FFF2-40B4-BE49-F238E27FC236}">
                <a16:creationId xmlns:a16="http://schemas.microsoft.com/office/drawing/2014/main" id="{D39426C9-69FF-499F-8CF3-37C33F4DB58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1" r="18961"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0D864D4-17CB-4A6B-BDF5-F022952EE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</a:t>
            </a:r>
            <a:endParaRPr lang="en-NL" dirty="0"/>
          </a:p>
        </p:txBody>
      </p:sp>
      <p:sp>
        <p:nvSpPr>
          <p:cNvPr id="4" name="Vertical Text Placeholder 3">
            <a:extLst>
              <a:ext uri="{FF2B5EF4-FFF2-40B4-BE49-F238E27FC236}">
                <a16:creationId xmlns:a16="http://schemas.microsoft.com/office/drawing/2014/main" id="{13793555-2986-4958-8CB6-90A4FF0173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/>
              <a:t>Most NRENs have some form of CM plan</a:t>
            </a:r>
          </a:p>
          <a:p>
            <a:r>
              <a:rPr lang="en-US" dirty="0"/>
              <a:t>A lot of the plans on paper driven by ISO27001</a:t>
            </a:r>
          </a:p>
          <a:p>
            <a:pPr lvl="1"/>
            <a:r>
              <a:rPr lang="en-US" dirty="0"/>
              <a:t>Most of the time only for parts of the organization</a:t>
            </a:r>
          </a:p>
          <a:p>
            <a:r>
              <a:rPr lang="en-US" dirty="0"/>
              <a:t>Smaller NRENs seem to have the advantage </a:t>
            </a:r>
          </a:p>
          <a:p>
            <a:r>
              <a:rPr lang="en-US" dirty="0"/>
              <a:t>Crisis exercises for the own organization still rare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2E230E-CE2E-4AD9-A4E5-56C296473E11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7BE0E90-5F62-4AC2-A238-332021429D41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BDB0AD-32E6-49D6-8A7E-AC098510B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911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A picture containing colorful, different, clothes, several&#10;&#10;Description automatically generated">
            <a:extLst>
              <a:ext uri="{FF2B5EF4-FFF2-40B4-BE49-F238E27FC236}">
                <a16:creationId xmlns:a16="http://schemas.microsoft.com/office/drawing/2014/main" id="{ACBB114A-CD69-485F-B136-3116E1DF2E6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51" b="9251"/>
          <a:stretch>
            <a:fillRect/>
          </a:stretch>
        </p:blipFill>
        <p:spPr/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7AE941-9E29-4E7E-AAB3-C78FFC8CF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9</a:t>
            </a:fld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B3C7FD-4C32-4FBC-96A5-781AAB555F57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6B9867-6F04-481A-9EFE-04D9BAAE44B1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20498" y="824593"/>
            <a:ext cx="8369222" cy="3850277"/>
          </a:xfrm>
        </p:spPr>
        <p:txBody>
          <a:bodyPr/>
          <a:lstStyle/>
          <a:p>
            <a:r>
              <a:rPr lang="en-US" dirty="0"/>
              <a:t>Still looking for more NRENs to interview!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225863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036e0a74f67ba7fba8b432fe1cbcb1e279f331"/>
  <p:tag name="JUTAG_EINDMACROS_PRESERVEGUIDES" val="1"/>
</p:tagLst>
</file>

<file path=ppt/theme/theme1.xml><?xml version="1.0" encoding="utf-8"?>
<a:theme xmlns:a="http://schemas.openxmlformats.org/drawingml/2006/main" name="SURF">
  <a:themeElements>
    <a:clrScheme name="Aangepast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SUR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cap="all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e (NL) SURF.potx" id="{91434DC0-B7A8-4BB9-AC9D-067788DB1C8E}" vid="{BDB0DA89-3578-4570-BCDA-D29372229F7B}"/>
    </a:ext>
  </a:extLst>
</a:theme>
</file>

<file path=ppt/theme/theme2.xml><?xml version="1.0" encoding="utf-8"?>
<a:theme xmlns:a="http://schemas.openxmlformats.org/drawingml/2006/main" name="SURF">
  <a:themeElements>
    <a:clrScheme name="Aangepast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SUR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cap="all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e (EN) SURF.potx" id="{7041D33A-53D9-4D2B-BC9A-C782EBA45687}" vid="{6F92927F-993D-451A-991E-3964DFEA705F}"/>
    </a:ext>
  </a:extLst>
</a:theme>
</file>

<file path=ppt/theme/theme3.xml><?xml version="1.0" encoding="utf-8"?>
<a:theme xmlns:a="http://schemas.openxmlformats.org/drawingml/2006/main" name="Kantoorthema">
  <a:themeElements>
    <a:clrScheme name="Notes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Notes fonts">
      <a:majorFont>
        <a:latin typeface="Calibri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Kantoorthema">
  <a:themeElements>
    <a:clrScheme name="Handout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Handout fonts">
      <a:majorFont>
        <a:latin typeface="Calibri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 (NL) SURF</Template>
  <TotalTime>1650</TotalTime>
  <Words>141</Words>
  <Application>Microsoft Office PowerPoint</Application>
  <PresentationFormat>Widescreen</PresentationFormat>
  <Paragraphs>44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SURF</vt:lpstr>
      <vt:lpstr>SURF</vt:lpstr>
      <vt:lpstr>PowerPoint Presentation</vt:lpstr>
      <vt:lpstr>PowerPoint Presentation</vt:lpstr>
      <vt:lpstr>Themes</vt:lpstr>
      <vt:lpstr>PowerPoint Presentation</vt:lpstr>
      <vt:lpstr>PowerPoint Presentation</vt:lpstr>
      <vt:lpstr>Info Tool</vt:lpstr>
      <vt:lpstr>Crisis Management Readiness Report</vt:lpstr>
      <vt:lpstr>Preliminary Results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surf</dc:creator>
  <cp:keywords/>
  <dc:description>Sjabloonversie 2.1 - 9 november 2018</dc:description>
  <cp:lastModifiedBy>Charlie van Genuchten</cp:lastModifiedBy>
  <cp:revision>46</cp:revision>
  <dcterms:created xsi:type="dcterms:W3CDTF">2020-03-10T12:08:09Z</dcterms:created>
  <dcterms:modified xsi:type="dcterms:W3CDTF">2022-03-22T09:16:03Z</dcterms:modified>
  <cp:category/>
</cp:coreProperties>
</file>