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  <p:sldMasterId id="2147483678" r:id="rId6"/>
  </p:sldMasterIdLst>
  <p:notesMasterIdLst>
    <p:notesMasterId r:id="rId9"/>
  </p:notesMasterIdLst>
  <p:handoutMasterIdLst>
    <p:handoutMasterId r:id="rId10"/>
  </p:handoutMasterIdLst>
  <p:sldIdLst>
    <p:sldId id="499" r:id="rId7"/>
    <p:sldId id="29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bel Grant" initials="AG" lastIdx="7" clrIdx="0">
    <p:extLst>
      <p:ext uri="{19B8F6BF-5375-455C-9EA6-DF929625EA0E}">
        <p15:presenceInfo xmlns:p15="http://schemas.microsoft.com/office/powerpoint/2012/main" userId="S-1-5-21-484763869-823518204-839522115-3191" providerId="AD"/>
      </p:ext>
    </p:extLst>
  </p:cmAuthor>
  <p:cmAuthor id="2" name="Beatrix Weber" initials="BW" lastIdx="5" clrIdx="1">
    <p:extLst>
      <p:ext uri="{19B8F6BF-5375-455C-9EA6-DF929625EA0E}">
        <p15:presenceInfo xmlns:p15="http://schemas.microsoft.com/office/powerpoint/2012/main" userId="S-1-5-21-484763869-823518204-839522115-4549" providerId="AD"/>
      </p:ext>
    </p:extLst>
  </p:cmAuthor>
  <p:cmAuthor id="3" name="Nicole Harris" initials="NH" lastIdx="1" clrIdx="2"/>
  <p:cmAuthor id="4" name="Sabrina McCollum" initials="SM" lastIdx="2" clrIdx="3">
    <p:extLst>
      <p:ext uri="{19B8F6BF-5375-455C-9EA6-DF929625EA0E}">
        <p15:presenceInfo xmlns:p15="http://schemas.microsoft.com/office/powerpoint/2012/main" userId="S-1-5-21-484763869-823518204-839522115-8920" providerId="AD"/>
      </p:ext>
    </p:extLst>
  </p:cmAuthor>
  <p:cmAuthor id="5" name="Nathalie McKenzie" initials="NM" lastIdx="3" clrIdx="4">
    <p:extLst>
      <p:ext uri="{19B8F6BF-5375-455C-9EA6-DF929625EA0E}">
        <p15:presenceInfo xmlns:p15="http://schemas.microsoft.com/office/powerpoint/2012/main" userId="S-1-5-21-484763869-823518204-839522115-19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ADA7"/>
    <a:srgbClr val="A69790"/>
    <a:srgbClr val="729CC6"/>
    <a:srgbClr val="A5CBE0"/>
    <a:srgbClr val="7AB843"/>
    <a:srgbClr val="15220F"/>
    <a:srgbClr val="05304B"/>
    <a:srgbClr val="0B78AA"/>
    <a:srgbClr val="9C8C84"/>
    <a:srgbClr val="EF3E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95" autoAdjust="0"/>
    <p:restoredTop sz="85559" autoAdjust="0"/>
  </p:normalViewPr>
  <p:slideViewPr>
    <p:cSldViewPr snapToGrid="0">
      <p:cViewPr varScale="1">
        <p:scale>
          <a:sx n="142" d="100"/>
          <a:sy n="142" d="100"/>
        </p:scale>
        <p:origin x="208" y="400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GN4-1 EC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Activity Title</a:t>
            </a:r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09/02/2021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47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3545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86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474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60418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79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0C371AD-EB90-5740-93BA-BCBB67E8006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Background pattern&#10;&#10;Description automatically generated">
            <a:extLst>
              <a:ext uri="{FF2B5EF4-FFF2-40B4-BE49-F238E27FC236}">
                <a16:creationId xmlns:a16="http://schemas.microsoft.com/office/drawing/2014/main" id="{74494223-671B-4A45-8551-F74FC9F42F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1" t="10207" r="26997" b="37311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989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Objectives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Oval 17"/>
          <p:cNvSpPr/>
          <p:nvPr userDrawn="1"/>
        </p:nvSpPr>
        <p:spPr>
          <a:xfrm>
            <a:off x="11979756" y="2086914"/>
            <a:ext cx="424487" cy="424487"/>
          </a:xfrm>
          <a:prstGeom prst="ellipse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 userDrawn="1"/>
        </p:nvSpPr>
        <p:spPr>
          <a:xfrm>
            <a:off x="11724327" y="2511401"/>
            <a:ext cx="216503" cy="216503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86" r:id="rId6"/>
    <p:sldLayoutId id="2147483673" r:id="rId7"/>
    <p:sldLayoutId id="2147483674" r:id="rId8"/>
    <p:sldLayoutId id="2147483683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 userDrawn="1"/>
        </p:nvSpPr>
        <p:spPr>
          <a:xfrm>
            <a:off x="603073" y="3781715"/>
            <a:ext cx="5429250" cy="1629438"/>
          </a:xfrm>
          <a:prstGeom prst="roundRect">
            <a:avLst>
              <a:gd name="adj" fmla="val 7086"/>
            </a:avLst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204701" cy="1329070"/>
          </a:xfrm>
          <a:prstGeom prst="rect">
            <a:avLst/>
          </a:prstGeom>
          <a:solidFill>
            <a:srgbClr val="00436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65836" y="3479676"/>
            <a:ext cx="5497035" cy="277509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itle 1"/>
          <p:cNvSpPr txBox="1">
            <a:spLocks/>
          </p:cNvSpPr>
          <p:nvPr userDrawn="1"/>
        </p:nvSpPr>
        <p:spPr>
          <a:xfrm>
            <a:off x="455274" y="235016"/>
            <a:ext cx="10515600" cy="5354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i="0" u="none" kern="1200" baseline="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C000"/>
                </a:solidFill>
              </a:rPr>
              <a:t>Click to edit Master 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 userDrawn="1"/>
        </p:nvSpPr>
        <p:spPr>
          <a:xfrm>
            <a:off x="455022" y="251432"/>
            <a:ext cx="10515600" cy="10369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baseline="0">
                <a:solidFill>
                  <a:srgbClr val="ED7D3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21" name="Title 1"/>
          <p:cNvSpPr txBox="1">
            <a:spLocks/>
          </p:cNvSpPr>
          <p:nvPr userDrawn="1"/>
        </p:nvSpPr>
        <p:spPr>
          <a:xfrm>
            <a:off x="454643" y="668867"/>
            <a:ext cx="9037967" cy="4487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GB" sz="2400" i="1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 second line can also be used for subtitles</a:t>
            </a:r>
          </a:p>
        </p:txBody>
      </p:sp>
    </p:spTree>
    <p:extLst>
      <p:ext uri="{BB962C8B-B14F-4D97-AF65-F5344CB8AC3E}">
        <p14:creationId xmlns:p14="http://schemas.microsoft.com/office/powerpoint/2010/main" val="28919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92" r:id="rId2"/>
    <p:sldLayoutId id="214748370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46">
          <p15:clr>
            <a:srgbClr val="F26B43"/>
          </p15:clr>
        </p15:guide>
        <p15:guide id="2" pos="3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ant.org/Innovation/Pages/Innovation-Programme.asp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337" y="869317"/>
            <a:ext cx="1340153" cy="5815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C927B3-42AD-6B42-8D2F-2B015A15A944}"/>
              </a:ext>
            </a:extLst>
          </p:cNvPr>
          <p:cNvSpPr txBox="1"/>
          <p:nvPr/>
        </p:nvSpPr>
        <p:spPr>
          <a:xfrm>
            <a:off x="517782" y="2633301"/>
            <a:ext cx="9845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Innovation Programme – progress to date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9173D4C-8F8B-5A43-AAAA-2875E11DA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82" y="750328"/>
            <a:ext cx="7616839" cy="65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i="1" dirty="0">
                <a:solidFill>
                  <a:schemeClr val="bg1"/>
                </a:solidFill>
                <a:latin typeface="+mn-lt"/>
              </a:rPr>
              <a:t>GCC meeting – February 10</a:t>
            </a:r>
            <a:r>
              <a:rPr lang="en-GB" i="1" baseline="30000" dirty="0">
                <a:solidFill>
                  <a:schemeClr val="bg1"/>
                </a:solidFill>
                <a:latin typeface="+mn-lt"/>
              </a:rPr>
              <a:t>th</a:t>
            </a:r>
            <a:r>
              <a:rPr lang="en-GB" i="1" dirty="0">
                <a:solidFill>
                  <a:schemeClr val="bg1"/>
                </a:solidFill>
                <a:latin typeface="+mn-lt"/>
              </a:rPr>
              <a:t> 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43685D-5DE8-6248-B336-A7B753541EA6}"/>
              </a:ext>
            </a:extLst>
          </p:cNvPr>
          <p:cNvSpPr txBox="1"/>
          <p:nvPr/>
        </p:nvSpPr>
        <p:spPr>
          <a:xfrm>
            <a:off x="848734" y="5730498"/>
            <a:ext cx="3361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856726 (GN4-3).​​​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393DA4AD-55A7-6649-ACEB-E1CA707CA5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58" b="16667"/>
          <a:stretch/>
        </p:blipFill>
        <p:spPr>
          <a:xfrm>
            <a:off x="975022" y="5334994"/>
            <a:ext cx="474070" cy="31703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091397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58250" y="1481210"/>
            <a:ext cx="11205169" cy="5078011"/>
          </a:xfrm>
          <a:prstGeom prst="rect">
            <a:avLst/>
          </a:prstGeom>
          <a:solidFill>
            <a:srgbClr val="19497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8580" y="298779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/>
              <a:t>2021 – preparing the innovation fund for launch….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580" y="1540575"/>
            <a:ext cx="1133935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2000" b="1" dirty="0">
                <a:solidFill>
                  <a:schemeClr val="bg1"/>
                </a:solidFill>
              </a:rPr>
              <a:t>Paperwork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guide for applicants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guide for evaluators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application form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research funding agreement (document signed between proposer and GEANT)</a:t>
            </a:r>
          </a:p>
          <a:p>
            <a:pPr lvl="1"/>
            <a:endParaRPr lang="en-GB" sz="2000" b="1" dirty="0">
              <a:solidFill>
                <a:schemeClr val="bg1"/>
              </a:solidFill>
            </a:endParaRPr>
          </a:p>
          <a:p>
            <a:pPr lvl="1"/>
            <a:r>
              <a:rPr lang="en-GB" sz="2000" b="1" dirty="0">
                <a:solidFill>
                  <a:schemeClr val="bg1"/>
                </a:solidFill>
              </a:rPr>
              <a:t>Process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Indico process confirmed and prepared – ready to go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Evaluator lists being prepared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Dedicated email address set-up: </a:t>
            </a:r>
            <a:r>
              <a:rPr lang="en-GB" sz="2000" dirty="0" err="1">
                <a:solidFill>
                  <a:schemeClr val="bg1"/>
                </a:solidFill>
              </a:rPr>
              <a:t>innovation@geant.org</a:t>
            </a:r>
            <a:endParaRPr lang="en-GB" sz="2000" dirty="0">
              <a:solidFill>
                <a:schemeClr val="bg1"/>
              </a:solidFill>
            </a:endParaRPr>
          </a:p>
          <a:p>
            <a:pPr lvl="1"/>
            <a:endParaRPr lang="en-GB" sz="2000" b="1" dirty="0">
              <a:solidFill>
                <a:schemeClr val="bg1"/>
              </a:solidFill>
            </a:endParaRPr>
          </a:p>
          <a:p>
            <a:pPr lvl="1"/>
            <a:r>
              <a:rPr lang="en-GB" sz="2000" b="1" dirty="0">
                <a:solidFill>
                  <a:schemeClr val="bg1"/>
                </a:solidFill>
              </a:rPr>
              <a:t>Communication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Full communication plan prepared – including ‘teaser’, promotion of launch, promotion of deadline dates etc.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Dedicated webpage  </a:t>
            </a:r>
            <a:r>
              <a:rPr lang="en-GB" sz="2000" dirty="0">
                <a:solidFill>
                  <a:schemeClr val="bg1"/>
                </a:solidFill>
                <a:highlight>
                  <a:srgbClr val="FFFF00"/>
                </a:highlight>
                <a:hlinkClick r:id="rId3"/>
              </a:rPr>
              <a:t>https://www.geant.org/Innovation/Pages/Innovation-Programme.aspx</a:t>
            </a:r>
            <a:r>
              <a:rPr lang="en-GB" sz="2000" dirty="0">
                <a:solidFill>
                  <a:schemeClr val="bg1"/>
                </a:solidFill>
                <a:highlight>
                  <a:srgbClr val="FFFF00"/>
                </a:highlight>
              </a:rPr>
              <a:t> 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0CE087-2D8C-8745-AC3E-AF9AB7C8B3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337" y="869317"/>
            <a:ext cx="1340153" cy="58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011146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>
          <a:defRPr sz="1600" b="1" dirty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txDef>
  </a:objectDefaults>
  <a:extraClrSchemeLst/>
  <a:extLst>
    <a:ext uri="{05A4C25C-085E-4340-85A3-A5531E510DB2}">
      <thm15:themeFamily xmlns:thm15="http://schemas.microsoft.com/office/thememl/2012/main" name="GN4-2_Period-1_EC-Review_template.potx" id="{157B34D5-A78A-412B-98F6-B758E291313B}" vid="{149B45C8-A3E7-4752-9BCD-F846DD4FCE8C}"/>
    </a:ext>
  </a:extLst>
</a:theme>
</file>

<file path=ppt/theme/theme2.xml><?xml version="1.0" encoding="utf-8"?>
<a:theme xmlns:a="http://schemas.openxmlformats.org/drawingml/2006/main" name="Full page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4-2_Period-1_EC-Review_template.potx" id="{157B34D5-A78A-412B-98F6-B758E291313B}" vid="{3B27A6C4-4E2C-40D3-BB43-F33F019EB18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3.xml><?xml version="1.0" encoding="utf-8"?>
<?mso-contentType ?>
<spe:Receivers xmlns:spe="http://schemas.microsoft.com/sharepoint/event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0C547B1D5DE94C9AC4357D82A4AA93" ma:contentTypeVersion="0" ma:contentTypeDescription="Create a new document." ma:contentTypeScope="" ma:versionID="e83571fbd9d0eab504ef43269d8e6252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aeadc130a09a475bf14a130a350b4aae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D943FB-BE63-4EA3-9350-2005CF76D58D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terms/"/>
    <ds:schemaRef ds:uri="e2e8627e-9120-4592-bf70-1c86d23ddb27"/>
    <ds:schemaRef ds:uri="http://schemas.openxmlformats.org/package/2006/metadata/core-properties"/>
    <ds:schemaRef ds:uri="http://purl.org/dc/elements/1.1/"/>
    <ds:schemaRef ds:uri="33c70a20-266a-45ad-bf4a-dd457e1766dc"/>
    <ds:schemaRef ds:uri="http://schemas.microsoft.com/sharepoint/v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EE188BA-584E-4355-86E2-31133A4CC24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B0C78A8-B1D8-4FEA-960E-84AA03C349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GN4-2_Period-1_EC-Review_template (003)</Template>
  <TotalTime>22909</TotalTime>
  <Words>139</Words>
  <Application>Microsoft Macintosh PowerPoint</Application>
  <PresentationFormat>Widescreen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GEANT EC Review</vt:lpstr>
      <vt:lpstr>Full page photo</vt:lpstr>
      <vt:lpstr>PowerPoint Presentation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1 EC Review slides GN4-2 Period 1: 1 May 2016 to 30 August 2017</dc:title>
  <dc:creator>Annabel Grant</dc:creator>
  <cp:lastModifiedBy>Gyöngyi Horváth</cp:lastModifiedBy>
  <cp:revision>577</cp:revision>
  <cp:lastPrinted>2016-05-20T16:08:32Z</cp:lastPrinted>
  <dcterms:created xsi:type="dcterms:W3CDTF">2017-07-04T09:12:35Z</dcterms:created>
  <dcterms:modified xsi:type="dcterms:W3CDTF">2021-02-09T09:23:33Z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0x010100290C547B1D5DE94C9AC4357D82A4AA93</vt:lpwstr>
  </property>
</Properties>
</file>