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300" r:id="rId6"/>
    <p:sldId id="292" r:id="rId7"/>
    <p:sldId id="257" r:id="rId8"/>
    <p:sldId id="289" r:id="rId9"/>
    <p:sldId id="265" r:id="rId10"/>
    <p:sldId id="303" r:id="rId11"/>
    <p:sldId id="304" r:id="rId12"/>
    <p:sldId id="295" r:id="rId13"/>
    <p:sldId id="262" r:id="rId14"/>
    <p:sldId id="286" r:id="rId15"/>
    <p:sldId id="264" r:id="rId16"/>
    <p:sldId id="296" r:id="rId17"/>
    <p:sldId id="305" r:id="rId18"/>
    <p:sldId id="283" r:id="rId19"/>
    <p:sldId id="290" r:id="rId20"/>
    <p:sldId id="294" r:id="rId21"/>
    <p:sldId id="293" r:id="rId22"/>
    <p:sldId id="299" r:id="rId23"/>
    <p:sldId id="302" r:id="rId24"/>
    <p:sldId id="298" r:id="rId25"/>
    <p:sldId id="259" r:id="rId26"/>
    <p:sldId id="26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ristina Germano" initials="CG" lastIdx="3" clrIdx="0">
    <p:extLst>
      <p:ext uri="{19B8F6BF-5375-455C-9EA6-DF929625EA0E}">
        <p15:presenceInfo xmlns:p15="http://schemas.microsoft.com/office/powerpoint/2012/main" userId="S::cristina.germano@canarie.ca::80553a6d-4823-4076-adbd-8508619f169d" providerId="AD"/>
      </p:ext>
    </p:extLst>
  </p:cmAuthor>
  <p:cmAuthor id="2" name="Julie Bortolotti" initials="JB" lastIdx="3" clrIdx="1">
    <p:extLst>
      <p:ext uri="{19B8F6BF-5375-455C-9EA6-DF929625EA0E}">
        <p15:presenceInfo xmlns:p15="http://schemas.microsoft.com/office/powerpoint/2012/main" userId="S::julie.bortolotti@canarie.ca::27281d00-6a49-42e0-8fd6-4bf06bece0bb" providerId="AD"/>
      </p:ext>
    </p:extLst>
  </p:cmAuthor>
  <p:cmAuthor id="3" name="Keith Blouin" initials="KB" lastIdx="1" clrIdx="2">
    <p:extLst>
      <p:ext uri="{19B8F6BF-5375-455C-9EA6-DF929625EA0E}">
        <p15:presenceInfo xmlns:p15="http://schemas.microsoft.com/office/powerpoint/2012/main" userId="S::keith.blouin@canarie.ca::2bf7f800-e195-4dea-8c07-c8c0e2495ab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E1E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D86491-CDB8-4ACB-B910-1F02F9255C25}" v="367" dt="2022-06-17T01:25:18.628"/>
  </p1510:revLst>
</p1510:revInfo>
</file>

<file path=ppt/tableStyles.xml><?xml version="1.0" encoding="utf-8"?>
<a:tblStyleLst xmlns:a="http://schemas.openxmlformats.org/drawingml/2006/main" def="{85BE263C-DBD7-4A20-BB59-AAB30ACAA65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534" autoAdjust="0"/>
  </p:normalViewPr>
  <p:slideViewPr>
    <p:cSldViewPr snapToGrid="0">
      <p:cViewPr varScale="1">
        <p:scale>
          <a:sx n="94" d="100"/>
          <a:sy n="94" d="100"/>
        </p:scale>
        <p:origin x="759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2-06-02T12:43:12.272" idx="1">
    <p:pos x="6916" y="1088"/>
    <p:text>[@Keith], can you please go into this way back page and add each sub nav menu please? https://web.archive.org/web/20160517054106/http://www.canarie.ca/?referral=home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2-06-02T12:43:12.272" idx="3">
    <p:pos x="6916" y="1088"/>
    <p:text>[@Keith], can you please go into this way back page and add each sub nav menu please? https://web.archive.org/web/20160517054106/http://www.canarie.ca/?referral=home</p:text>
    <p:extLst>
      <p:ext uri="{C676402C-5697-4E1C-873F-D02D1690AC5C}">
        <p15:threadingInfo xmlns:p15="http://schemas.microsoft.com/office/powerpoint/2012/main" timeZoneBias="2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17EEBDF-DB63-4682-B27D-7A9E4B69F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223EFE-2862-4B74-BD7E-6EE2262E9E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78EBE-9E30-4E48-91E1-184B62DC2ED6}" type="datetimeFigureOut">
              <a:rPr lang="en-CA" smtClean="0"/>
              <a:t>06/03/2022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06FF44-85CC-4BBF-9005-43F7E86C81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36F3B-6650-4358-BAF0-E46555E778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2121D-9B32-4335-9888-FE4B286C4EF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8852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0121C-476E-417B-AD78-A41AE881E666}" type="datetimeFigureOut">
              <a:rPr lang="en-CA" smtClean="0"/>
              <a:t>06/03/2022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1B2D5-AEC5-4101-858E-FA7218342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3294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B1B2D5-AEC5-4101-858E-FA72183421E8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606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Service: We serve our community by making it easy for them to work with us and to WANT to work with us.</a:t>
            </a:r>
          </a:p>
          <a:p>
            <a:r>
              <a:rPr lang="en-US" dirty="0"/>
              <a:t>Teamwork: When all our departments communicate in a consistent style, it’s easier for us to collaborate on documents and messages. </a:t>
            </a:r>
          </a:p>
          <a:p>
            <a:r>
              <a:rPr lang="en-US" dirty="0"/>
              <a:t>Inclusion: By using a simpler writing style, we make it easier for more types of people to connect with our message.</a:t>
            </a:r>
          </a:p>
          <a:p>
            <a:r>
              <a:rPr lang="en-US" dirty="0"/>
              <a:t>Innovation: We use current best practices and styles and evolve with the times. We continue to innovate our style as we learn together.</a:t>
            </a:r>
          </a:p>
          <a:p>
            <a:r>
              <a:rPr lang="en-US" dirty="0"/>
              <a:t>Quality: We know it might seem nitpicky, but when our written communications are clear, correct, and accurate, it reflects on the quality of everything we do. </a:t>
            </a:r>
          </a:p>
          <a:p>
            <a:r>
              <a:rPr lang="en-US" dirty="0"/>
              <a:t>Integrity: By expressing ourselves truthfully and in simple terms, we convey that we are trustworthy to the people we serve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B1B2D5-AEC5-4101-858E-FA72183421E8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7729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B1B2D5-AEC5-4101-858E-FA72183421E8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531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takes time</a:t>
            </a:r>
          </a:p>
          <a:p>
            <a:r>
              <a:rPr lang="en-US" dirty="0"/>
              <a:t>It needs everyone Marketing/Comms.</a:t>
            </a:r>
          </a:p>
          <a:p>
            <a:endParaRPr lang="en-US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B1B2D5-AEC5-4101-858E-FA72183421E8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1005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5B0D8-C74C-41CA-9C00-2C7C34AF60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0597" y="1695800"/>
            <a:ext cx="5163519" cy="23876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/>
              <a:t>Presentation title – </a:t>
            </a:r>
            <a:r>
              <a:rPr lang="en-US" err="1"/>
              <a:t>unbold</a:t>
            </a:r>
            <a:r>
              <a:rPr lang="en-US"/>
              <a:t> subtitle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569AB1-CC7A-4760-9C7E-45D90892274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0596" y="4242425"/>
            <a:ext cx="5163519" cy="761999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 Name | Presenter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02EA6E-ED7E-4952-885D-383405767FDB}"/>
              </a:ext>
            </a:extLst>
          </p:cNvPr>
          <p:cNvSpPr/>
          <p:nvPr userDrawn="1"/>
        </p:nvSpPr>
        <p:spPr>
          <a:xfrm>
            <a:off x="0" y="6096000"/>
            <a:ext cx="12192000" cy="76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243C23E8-29F9-47A0-B4DA-6444E0E67E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 rot="10800000">
            <a:off x="6096000" y="4617"/>
            <a:ext cx="6096000" cy="6096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EFCA9B-2B03-4425-8D51-C8D77DD6CA5C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1350" y="5082575"/>
            <a:ext cx="5162550" cy="3428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/>
            </a:lvl1pPr>
          </a:lstStyle>
          <a:p>
            <a:pPr lvl="0"/>
            <a:r>
              <a:rPr lang="en-US"/>
              <a:t>Date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6C74B160-6A05-4D35-857C-DEEEDCF4DC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40" y="847726"/>
            <a:ext cx="2471708" cy="63160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54EEE0C2-154D-4AE2-B47C-79C2F521C89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350" y="5425440"/>
            <a:ext cx="5162550" cy="3428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/>
            </a:lvl1pPr>
          </a:lstStyle>
          <a:p>
            <a:pPr lvl="0"/>
            <a:r>
              <a:rPr lang="en-US"/>
              <a:t>Location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20831C0-DDFB-49BB-807E-0ABAAD12499B}"/>
              </a:ext>
            </a:extLst>
          </p:cNvPr>
          <p:cNvCxnSpPr>
            <a:endCxn id="5" idx="2"/>
          </p:cNvCxnSpPr>
          <p:nvPr userDrawn="1"/>
        </p:nvCxnSpPr>
        <p:spPr>
          <a:xfrm>
            <a:off x="640596" y="5425440"/>
            <a:ext cx="2582029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571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 Spli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2" y="1825625"/>
            <a:ext cx="5278983" cy="4351338"/>
          </a:xfrm>
        </p:spPr>
        <p:txBody>
          <a:bodyPr/>
          <a:lstStyle>
            <a:lvl1pPr marL="457200" indent="-457200">
              <a:buFont typeface="Wingdings" panose="05000000000000000000" pitchFamily="2" charset="2"/>
              <a:buChar char="§"/>
              <a:defRPr/>
            </a:lvl1pPr>
            <a:lvl2pPr marL="800100" indent="-342900">
              <a:buFont typeface="Wingdings" panose="05000000000000000000" pitchFamily="2" charset="2"/>
              <a:buChar char="§"/>
              <a:defRPr/>
            </a:lvl2pPr>
            <a:lvl3pPr marL="1257300" indent="-342900">
              <a:buFont typeface="Wingdings" panose="05000000000000000000" pitchFamily="2" charset="2"/>
              <a:buChar char="§"/>
              <a:defRPr/>
            </a:lvl3pPr>
            <a:lvl4pPr marL="1657350" indent="-285750">
              <a:buFont typeface="Wingdings" panose="05000000000000000000" pitchFamily="2" charset="2"/>
              <a:buChar char="§"/>
              <a:defRPr/>
            </a:lvl4pPr>
            <a:lvl5pPr marL="2114550" indent="-28575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5C9938-E3A2-4A7C-BC35-3F1D4BE6F011}"/>
              </a:ext>
            </a:extLst>
          </p:cNvPr>
          <p:cNvSpPr/>
          <p:nvPr userDrawn="1"/>
        </p:nvSpPr>
        <p:spPr>
          <a:xfrm>
            <a:off x="6096000" y="0"/>
            <a:ext cx="6096000" cy="6872002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007EAEE-9809-4BB7-AB4C-AC4AB867AFE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504508" y="1825625"/>
            <a:ext cx="5278983" cy="4351338"/>
          </a:xfrm>
        </p:spPr>
        <p:txBody>
          <a:bodyPr/>
          <a:lstStyle>
            <a:lvl1pPr marL="457200" indent="-457200">
              <a:buFont typeface="Wingdings" panose="05000000000000000000" pitchFamily="2" charset="2"/>
              <a:buChar char="§"/>
              <a:defRPr/>
            </a:lvl1pPr>
            <a:lvl2pPr marL="800100" indent="-342900">
              <a:buFont typeface="Wingdings" panose="05000000000000000000" pitchFamily="2" charset="2"/>
              <a:buChar char="§"/>
              <a:defRPr/>
            </a:lvl2pPr>
            <a:lvl3pPr marL="1257300" indent="-342900">
              <a:buFont typeface="Wingdings" panose="05000000000000000000" pitchFamily="2" charset="2"/>
              <a:buChar char="§"/>
              <a:defRPr/>
            </a:lvl3pPr>
            <a:lvl4pPr marL="1657350" indent="-285750">
              <a:buFont typeface="Wingdings" panose="05000000000000000000" pitchFamily="2" charset="2"/>
              <a:buChar char="§"/>
              <a:defRPr/>
            </a:lvl4pPr>
            <a:lvl5pPr marL="2114550" indent="-28575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BC7424B1-DE1D-4BA9-BF19-7507396EB1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FC7F1C1-A391-4927-A27B-28875DD7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221055"/>
            <a:ext cx="5278983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84438C9-86CE-4B88-B342-6C48D55AC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632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8FDBE1D-4A75-4763-B890-2C32EA7E62D5}"/>
              </a:ext>
            </a:extLst>
          </p:cNvPr>
          <p:cNvSpPr/>
          <p:nvPr userDrawn="1"/>
        </p:nvSpPr>
        <p:spPr>
          <a:xfrm rot="16200000">
            <a:off x="5868192" y="534192"/>
            <a:ext cx="455615" cy="1219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32E787B1-23AC-4E71-8BAB-26DFEEB277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5873"/>
          <a:stretch/>
        </p:blipFill>
        <p:spPr>
          <a:xfrm rot="16200000">
            <a:off x="11118849" y="5784850"/>
            <a:ext cx="546101" cy="1600200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1726E5F-59FC-4E74-88A5-51F0237255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26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: L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159BE2-E441-4D0B-B613-CF7DBB730E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9650" y="1505744"/>
            <a:ext cx="7632700" cy="3846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b="1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b="1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b="1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CA"/>
              <a:t>Make a statement.</a:t>
            </a:r>
          </a:p>
          <a:p>
            <a:pPr lvl="0"/>
            <a:endParaRPr lang="en-CA"/>
          </a:p>
          <a:p>
            <a:pPr lvl="0"/>
            <a:r>
              <a:rPr lang="en-CA"/>
              <a:t>Make an I M P A C T.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9A0EDE16-2C58-47E2-AB36-E33DD672C0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03" y="206189"/>
            <a:ext cx="774194" cy="774194"/>
          </a:xfrm>
          <a:prstGeom prst="rect">
            <a:avLst/>
          </a:prstGeom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FEA5982D-3786-4DA2-9037-A87BC07AB1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6362" t="49943"/>
          <a:stretch/>
        </p:blipFill>
        <p:spPr>
          <a:xfrm rot="10800000">
            <a:off x="10171993" y="4334122"/>
            <a:ext cx="2020007" cy="2317144"/>
          </a:xfrm>
          <a:prstGeom prst="rect">
            <a:avLst/>
          </a:prstGeom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id="{A508ACCC-F089-46B7-ADB0-9F48373E89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6362" t="49943"/>
          <a:stretch/>
        </p:blipFill>
        <p:spPr>
          <a:xfrm rot="16200000">
            <a:off x="148569" y="-148568"/>
            <a:ext cx="2020007" cy="231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824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: Dar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159BE2-E441-4D0B-B613-CF7DBB730E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9650" y="1505744"/>
            <a:ext cx="7632700" cy="3846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5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b="1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b="1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b="1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CA"/>
              <a:t>Make a statement.</a:t>
            </a:r>
          </a:p>
          <a:p>
            <a:pPr lvl="0"/>
            <a:endParaRPr lang="en-CA"/>
          </a:p>
          <a:p>
            <a:pPr lvl="0"/>
            <a:r>
              <a:rPr lang="en-CA"/>
              <a:t>Make an I M P A C T.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7BB84F19-22C1-47F0-8BFF-0EA685314F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03" y="219720"/>
            <a:ext cx="774194" cy="774194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465DFEFA-9B1F-4F3B-B3A1-1817B8EDD3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5290" t="49696"/>
          <a:stretch/>
        </p:blipFill>
        <p:spPr>
          <a:xfrm rot="16200000">
            <a:off x="9906459" y="4572459"/>
            <a:ext cx="1505744" cy="3065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FECD2B-161A-4A07-9328-B088B285B1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5290" t="50128"/>
          <a:stretch/>
        </p:blipFill>
        <p:spPr>
          <a:xfrm rot="16200000">
            <a:off x="768229" y="-768229"/>
            <a:ext cx="1508894" cy="304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77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entre Highligh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01DEE57-6C01-4569-B8F6-3BD6C99AFA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05113" y="1529739"/>
            <a:ext cx="6708973" cy="72555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F984EF96-CBAE-47C5-93F6-A737FE4BF2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05113" y="2821827"/>
            <a:ext cx="6708973" cy="3114184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text</a:t>
            </a:r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E05510C4-227D-442A-BD8A-2166D23163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5290" t="49696"/>
          <a:stretch/>
        </p:blipFill>
        <p:spPr>
          <a:xfrm>
            <a:off x="10658060" y="3753755"/>
            <a:ext cx="1529739" cy="31141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7CCC8D-07A4-401F-8F95-831486E7FF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5290" t="50128"/>
          <a:stretch/>
        </p:blipFill>
        <p:spPr>
          <a:xfrm rot="5400000">
            <a:off x="802177" y="4490188"/>
            <a:ext cx="1575574" cy="317992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881DA6EA-0727-44D6-AB8A-5598E252D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BA1FB2D-2D89-46C6-8553-EFC729CAA0FA}"/>
              </a:ext>
            </a:extLst>
          </p:cNvPr>
          <p:cNvSpPr/>
          <p:nvPr userDrawn="1"/>
        </p:nvSpPr>
        <p:spPr>
          <a:xfrm>
            <a:off x="11573744" y="6305164"/>
            <a:ext cx="491012" cy="4910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5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A2BCFE4-CB90-4337-B01A-E4D902DF45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966" y="6384479"/>
            <a:ext cx="339360" cy="33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01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 3 with Imag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>
            <a:extLst>
              <a:ext uri="{FF2B5EF4-FFF2-40B4-BE49-F238E27FC236}">
                <a16:creationId xmlns:a16="http://schemas.microsoft.com/office/drawing/2014/main" id="{56E3302B-C737-4D5E-AC2B-BEF6F452B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10171993" y="3027852"/>
            <a:ext cx="2020007" cy="2317144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335E4BED-3530-4FD1-BD44-9C5909B739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7556921" y="4428960"/>
            <a:ext cx="2020007" cy="2317144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F6294151-96A1-467B-8F50-E435F8933366}"/>
              </a:ext>
            </a:extLst>
          </p:cNvPr>
          <p:cNvSpPr/>
          <p:nvPr userDrawn="1"/>
        </p:nvSpPr>
        <p:spPr>
          <a:xfrm>
            <a:off x="8368157" y="2284658"/>
            <a:ext cx="3122341" cy="3708404"/>
          </a:xfrm>
          <a:custGeom>
            <a:avLst/>
            <a:gdLst>
              <a:gd name="connsiteX0" fmla="*/ 0 w 3122341"/>
              <a:gd name="connsiteY0" fmla="*/ 0 h 3708404"/>
              <a:gd name="connsiteX1" fmla="*/ 530798 w 3122341"/>
              <a:gd name="connsiteY1" fmla="*/ 0 h 3708404"/>
              <a:gd name="connsiteX2" fmla="*/ 1124043 w 3122341"/>
              <a:gd name="connsiteY2" fmla="*/ 0 h 3708404"/>
              <a:gd name="connsiteX3" fmla="*/ 1748511 w 3122341"/>
              <a:gd name="connsiteY3" fmla="*/ 0 h 3708404"/>
              <a:gd name="connsiteX4" fmla="*/ 2310532 w 3122341"/>
              <a:gd name="connsiteY4" fmla="*/ 0 h 3708404"/>
              <a:gd name="connsiteX5" fmla="*/ 3122341 w 3122341"/>
              <a:gd name="connsiteY5" fmla="*/ 0 h 3708404"/>
              <a:gd name="connsiteX6" fmla="*/ 3122341 w 3122341"/>
              <a:gd name="connsiteY6" fmla="*/ 655151 h 3708404"/>
              <a:gd name="connsiteX7" fmla="*/ 3122341 w 3122341"/>
              <a:gd name="connsiteY7" fmla="*/ 1347387 h 3708404"/>
              <a:gd name="connsiteX8" fmla="*/ 3122341 w 3122341"/>
              <a:gd name="connsiteY8" fmla="*/ 1891286 h 3708404"/>
              <a:gd name="connsiteX9" fmla="*/ 3122341 w 3122341"/>
              <a:gd name="connsiteY9" fmla="*/ 2509353 h 3708404"/>
              <a:gd name="connsiteX10" fmla="*/ 3122341 w 3122341"/>
              <a:gd name="connsiteY10" fmla="*/ 3164505 h 3708404"/>
              <a:gd name="connsiteX11" fmla="*/ 3122341 w 3122341"/>
              <a:gd name="connsiteY11" fmla="*/ 3708404 h 3708404"/>
              <a:gd name="connsiteX12" fmla="*/ 2466649 w 3122341"/>
              <a:gd name="connsiteY12" fmla="*/ 3708404 h 3708404"/>
              <a:gd name="connsiteX13" fmla="*/ 1935851 w 3122341"/>
              <a:gd name="connsiteY13" fmla="*/ 3708404 h 3708404"/>
              <a:gd name="connsiteX14" fmla="*/ 1342607 w 3122341"/>
              <a:gd name="connsiteY14" fmla="*/ 3708404 h 3708404"/>
              <a:gd name="connsiteX15" fmla="*/ 718138 w 3122341"/>
              <a:gd name="connsiteY15" fmla="*/ 3708404 h 3708404"/>
              <a:gd name="connsiteX16" fmla="*/ 0 w 3122341"/>
              <a:gd name="connsiteY16" fmla="*/ 3708404 h 3708404"/>
              <a:gd name="connsiteX17" fmla="*/ 0 w 3122341"/>
              <a:gd name="connsiteY17" fmla="*/ 3127421 h 3708404"/>
              <a:gd name="connsiteX18" fmla="*/ 0 w 3122341"/>
              <a:gd name="connsiteY18" fmla="*/ 2583521 h 3708404"/>
              <a:gd name="connsiteX19" fmla="*/ 0 w 3122341"/>
              <a:gd name="connsiteY19" fmla="*/ 1965454 h 3708404"/>
              <a:gd name="connsiteX20" fmla="*/ 0 w 3122341"/>
              <a:gd name="connsiteY20" fmla="*/ 1273219 h 3708404"/>
              <a:gd name="connsiteX21" fmla="*/ 0 w 3122341"/>
              <a:gd name="connsiteY21" fmla="*/ 580983 h 3708404"/>
              <a:gd name="connsiteX22" fmla="*/ 0 w 3122341"/>
              <a:gd name="connsiteY22" fmla="*/ 0 h 370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122341" h="3708404" fill="none" extrusionOk="0">
                <a:moveTo>
                  <a:pt x="0" y="0"/>
                </a:moveTo>
                <a:cubicBezTo>
                  <a:pt x="210261" y="19483"/>
                  <a:pt x="383448" y="25437"/>
                  <a:pt x="530798" y="0"/>
                </a:cubicBezTo>
                <a:cubicBezTo>
                  <a:pt x="678148" y="-25437"/>
                  <a:pt x="862505" y="-7090"/>
                  <a:pt x="1124043" y="0"/>
                </a:cubicBezTo>
                <a:cubicBezTo>
                  <a:pt x="1385581" y="7090"/>
                  <a:pt x="1528383" y="-4934"/>
                  <a:pt x="1748511" y="0"/>
                </a:cubicBezTo>
                <a:cubicBezTo>
                  <a:pt x="1968639" y="4934"/>
                  <a:pt x="2145902" y="-3674"/>
                  <a:pt x="2310532" y="0"/>
                </a:cubicBezTo>
                <a:cubicBezTo>
                  <a:pt x="2475162" y="3674"/>
                  <a:pt x="2735591" y="-20689"/>
                  <a:pt x="3122341" y="0"/>
                </a:cubicBezTo>
                <a:cubicBezTo>
                  <a:pt x="3140271" y="193279"/>
                  <a:pt x="3130922" y="375929"/>
                  <a:pt x="3122341" y="655151"/>
                </a:cubicBezTo>
                <a:cubicBezTo>
                  <a:pt x="3113760" y="934373"/>
                  <a:pt x="3109379" y="1143668"/>
                  <a:pt x="3122341" y="1347387"/>
                </a:cubicBezTo>
                <a:cubicBezTo>
                  <a:pt x="3135303" y="1551106"/>
                  <a:pt x="3148903" y="1758937"/>
                  <a:pt x="3122341" y="1891286"/>
                </a:cubicBezTo>
                <a:cubicBezTo>
                  <a:pt x="3095779" y="2023635"/>
                  <a:pt x="3107632" y="2363742"/>
                  <a:pt x="3122341" y="2509353"/>
                </a:cubicBezTo>
                <a:cubicBezTo>
                  <a:pt x="3137050" y="2654964"/>
                  <a:pt x="3090442" y="2850919"/>
                  <a:pt x="3122341" y="3164505"/>
                </a:cubicBezTo>
                <a:cubicBezTo>
                  <a:pt x="3154240" y="3478091"/>
                  <a:pt x="3096902" y="3538340"/>
                  <a:pt x="3122341" y="3708404"/>
                </a:cubicBezTo>
                <a:cubicBezTo>
                  <a:pt x="2859552" y="3699265"/>
                  <a:pt x="2712991" y="3681679"/>
                  <a:pt x="2466649" y="3708404"/>
                </a:cubicBezTo>
                <a:cubicBezTo>
                  <a:pt x="2220307" y="3735129"/>
                  <a:pt x="2088168" y="3730045"/>
                  <a:pt x="1935851" y="3708404"/>
                </a:cubicBezTo>
                <a:cubicBezTo>
                  <a:pt x="1783534" y="3686763"/>
                  <a:pt x="1481404" y="3690051"/>
                  <a:pt x="1342607" y="3708404"/>
                </a:cubicBezTo>
                <a:cubicBezTo>
                  <a:pt x="1203810" y="3726757"/>
                  <a:pt x="965569" y="3726914"/>
                  <a:pt x="718138" y="3708404"/>
                </a:cubicBezTo>
                <a:cubicBezTo>
                  <a:pt x="470707" y="3689894"/>
                  <a:pt x="300518" y="3743058"/>
                  <a:pt x="0" y="3708404"/>
                </a:cubicBezTo>
                <a:cubicBezTo>
                  <a:pt x="8238" y="3538867"/>
                  <a:pt x="6130" y="3385710"/>
                  <a:pt x="0" y="3127421"/>
                </a:cubicBezTo>
                <a:cubicBezTo>
                  <a:pt x="-6130" y="2869132"/>
                  <a:pt x="23161" y="2790064"/>
                  <a:pt x="0" y="2583521"/>
                </a:cubicBezTo>
                <a:cubicBezTo>
                  <a:pt x="-23161" y="2376978"/>
                  <a:pt x="-23022" y="2154084"/>
                  <a:pt x="0" y="1965454"/>
                </a:cubicBezTo>
                <a:cubicBezTo>
                  <a:pt x="23022" y="1776824"/>
                  <a:pt x="-15538" y="1523418"/>
                  <a:pt x="0" y="1273219"/>
                </a:cubicBezTo>
                <a:cubicBezTo>
                  <a:pt x="15538" y="1023020"/>
                  <a:pt x="-20016" y="829469"/>
                  <a:pt x="0" y="580983"/>
                </a:cubicBezTo>
                <a:cubicBezTo>
                  <a:pt x="20016" y="332497"/>
                  <a:pt x="-12475" y="210233"/>
                  <a:pt x="0" y="0"/>
                </a:cubicBezTo>
                <a:close/>
              </a:path>
              <a:path w="3122341" h="3708404" stroke="0" extrusionOk="0">
                <a:moveTo>
                  <a:pt x="0" y="0"/>
                </a:moveTo>
                <a:cubicBezTo>
                  <a:pt x="225812" y="-2397"/>
                  <a:pt x="416491" y="-8422"/>
                  <a:pt x="593245" y="0"/>
                </a:cubicBezTo>
                <a:cubicBezTo>
                  <a:pt x="770000" y="8422"/>
                  <a:pt x="1040749" y="-23421"/>
                  <a:pt x="1280160" y="0"/>
                </a:cubicBezTo>
                <a:cubicBezTo>
                  <a:pt x="1519571" y="23421"/>
                  <a:pt x="1802105" y="32066"/>
                  <a:pt x="1967075" y="0"/>
                </a:cubicBezTo>
                <a:cubicBezTo>
                  <a:pt x="2132046" y="-32066"/>
                  <a:pt x="2719949" y="33215"/>
                  <a:pt x="3122341" y="0"/>
                </a:cubicBezTo>
                <a:cubicBezTo>
                  <a:pt x="3126296" y="251090"/>
                  <a:pt x="3141039" y="325205"/>
                  <a:pt x="3122341" y="506815"/>
                </a:cubicBezTo>
                <a:cubicBezTo>
                  <a:pt x="3103643" y="688425"/>
                  <a:pt x="3116909" y="998180"/>
                  <a:pt x="3122341" y="1161967"/>
                </a:cubicBezTo>
                <a:cubicBezTo>
                  <a:pt x="3127773" y="1325754"/>
                  <a:pt x="3115577" y="1497905"/>
                  <a:pt x="3122341" y="1780034"/>
                </a:cubicBezTo>
                <a:cubicBezTo>
                  <a:pt x="3129105" y="2062163"/>
                  <a:pt x="3099875" y="2128954"/>
                  <a:pt x="3122341" y="2361017"/>
                </a:cubicBezTo>
                <a:cubicBezTo>
                  <a:pt x="3144807" y="2593080"/>
                  <a:pt x="3087833" y="2822852"/>
                  <a:pt x="3122341" y="3053253"/>
                </a:cubicBezTo>
                <a:cubicBezTo>
                  <a:pt x="3156849" y="3283654"/>
                  <a:pt x="3112362" y="3529086"/>
                  <a:pt x="3122341" y="3708404"/>
                </a:cubicBezTo>
                <a:cubicBezTo>
                  <a:pt x="2872652" y="3701812"/>
                  <a:pt x="2783010" y="3706995"/>
                  <a:pt x="2560320" y="3708404"/>
                </a:cubicBezTo>
                <a:cubicBezTo>
                  <a:pt x="2337630" y="3709813"/>
                  <a:pt x="2201364" y="3729995"/>
                  <a:pt x="2029522" y="3708404"/>
                </a:cubicBezTo>
                <a:cubicBezTo>
                  <a:pt x="1857680" y="3686813"/>
                  <a:pt x="1611684" y="3719957"/>
                  <a:pt x="1405053" y="3708404"/>
                </a:cubicBezTo>
                <a:cubicBezTo>
                  <a:pt x="1198422" y="3696851"/>
                  <a:pt x="930083" y="3684645"/>
                  <a:pt x="780585" y="3708404"/>
                </a:cubicBezTo>
                <a:cubicBezTo>
                  <a:pt x="631087" y="3732163"/>
                  <a:pt x="258855" y="3702483"/>
                  <a:pt x="0" y="3708404"/>
                </a:cubicBezTo>
                <a:cubicBezTo>
                  <a:pt x="-13726" y="3435441"/>
                  <a:pt x="-11051" y="3383791"/>
                  <a:pt x="0" y="3090337"/>
                </a:cubicBezTo>
                <a:cubicBezTo>
                  <a:pt x="11051" y="2796883"/>
                  <a:pt x="12828" y="2708606"/>
                  <a:pt x="0" y="2435185"/>
                </a:cubicBezTo>
                <a:cubicBezTo>
                  <a:pt x="-12828" y="2161764"/>
                  <a:pt x="-7215" y="2078707"/>
                  <a:pt x="0" y="1817118"/>
                </a:cubicBezTo>
                <a:cubicBezTo>
                  <a:pt x="7215" y="1555529"/>
                  <a:pt x="-12795" y="1358028"/>
                  <a:pt x="0" y="1236135"/>
                </a:cubicBezTo>
                <a:cubicBezTo>
                  <a:pt x="12795" y="1114242"/>
                  <a:pt x="19688" y="805478"/>
                  <a:pt x="0" y="543899"/>
                </a:cubicBezTo>
                <a:cubicBezTo>
                  <a:pt x="-19688" y="282320"/>
                  <a:pt x="336" y="22326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5753704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E7B66ED2-7328-4A71-9E19-81784987D0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2899707" y="2485280"/>
            <a:ext cx="2020007" cy="2317144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9AE6AA59-CB43-4944-9759-2FDF349286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6200000">
            <a:off x="136062" y="3156323"/>
            <a:ext cx="2020007" cy="2317144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90EB40B7-B866-4459-BD49-F0A819246D18}"/>
              </a:ext>
            </a:extLst>
          </p:cNvPr>
          <p:cNvSpPr/>
          <p:nvPr userDrawn="1"/>
        </p:nvSpPr>
        <p:spPr>
          <a:xfrm>
            <a:off x="4396658" y="2080541"/>
            <a:ext cx="3476245" cy="4116635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01DEE57-6C01-4569-B8F6-3BD6C99AFA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22604" y="4186424"/>
            <a:ext cx="2604483" cy="597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CE6B4D9-5D2F-4FD2-8B0D-22E1F0EF308F}"/>
              </a:ext>
            </a:extLst>
          </p:cNvPr>
          <p:cNvSpPr/>
          <p:nvPr userDrawn="1"/>
        </p:nvSpPr>
        <p:spPr>
          <a:xfrm>
            <a:off x="4573609" y="2080541"/>
            <a:ext cx="3122341" cy="3912521"/>
          </a:xfrm>
          <a:custGeom>
            <a:avLst/>
            <a:gdLst>
              <a:gd name="connsiteX0" fmla="*/ 0 w 3122341"/>
              <a:gd name="connsiteY0" fmla="*/ 0 h 3912521"/>
              <a:gd name="connsiteX1" fmla="*/ 530798 w 3122341"/>
              <a:gd name="connsiteY1" fmla="*/ 0 h 3912521"/>
              <a:gd name="connsiteX2" fmla="*/ 1124043 w 3122341"/>
              <a:gd name="connsiteY2" fmla="*/ 0 h 3912521"/>
              <a:gd name="connsiteX3" fmla="*/ 1748511 w 3122341"/>
              <a:gd name="connsiteY3" fmla="*/ 0 h 3912521"/>
              <a:gd name="connsiteX4" fmla="*/ 2310532 w 3122341"/>
              <a:gd name="connsiteY4" fmla="*/ 0 h 3912521"/>
              <a:gd name="connsiteX5" fmla="*/ 3122341 w 3122341"/>
              <a:gd name="connsiteY5" fmla="*/ 0 h 3912521"/>
              <a:gd name="connsiteX6" fmla="*/ 3122341 w 3122341"/>
              <a:gd name="connsiteY6" fmla="*/ 691212 h 3912521"/>
              <a:gd name="connsiteX7" fmla="*/ 3122341 w 3122341"/>
              <a:gd name="connsiteY7" fmla="*/ 1421549 h 3912521"/>
              <a:gd name="connsiteX8" fmla="*/ 3122341 w 3122341"/>
              <a:gd name="connsiteY8" fmla="*/ 1995386 h 3912521"/>
              <a:gd name="connsiteX9" fmla="*/ 3122341 w 3122341"/>
              <a:gd name="connsiteY9" fmla="*/ 2647473 h 3912521"/>
              <a:gd name="connsiteX10" fmla="*/ 3122341 w 3122341"/>
              <a:gd name="connsiteY10" fmla="*/ 3338685 h 3912521"/>
              <a:gd name="connsiteX11" fmla="*/ 3122341 w 3122341"/>
              <a:gd name="connsiteY11" fmla="*/ 3912521 h 3912521"/>
              <a:gd name="connsiteX12" fmla="*/ 2466649 w 3122341"/>
              <a:gd name="connsiteY12" fmla="*/ 3912521 h 3912521"/>
              <a:gd name="connsiteX13" fmla="*/ 1935851 w 3122341"/>
              <a:gd name="connsiteY13" fmla="*/ 3912521 h 3912521"/>
              <a:gd name="connsiteX14" fmla="*/ 1342607 w 3122341"/>
              <a:gd name="connsiteY14" fmla="*/ 3912521 h 3912521"/>
              <a:gd name="connsiteX15" fmla="*/ 718138 w 3122341"/>
              <a:gd name="connsiteY15" fmla="*/ 3912521 h 3912521"/>
              <a:gd name="connsiteX16" fmla="*/ 0 w 3122341"/>
              <a:gd name="connsiteY16" fmla="*/ 3912521 h 3912521"/>
              <a:gd name="connsiteX17" fmla="*/ 0 w 3122341"/>
              <a:gd name="connsiteY17" fmla="*/ 3299559 h 3912521"/>
              <a:gd name="connsiteX18" fmla="*/ 0 w 3122341"/>
              <a:gd name="connsiteY18" fmla="*/ 2725723 h 3912521"/>
              <a:gd name="connsiteX19" fmla="*/ 0 w 3122341"/>
              <a:gd name="connsiteY19" fmla="*/ 2073636 h 3912521"/>
              <a:gd name="connsiteX20" fmla="*/ 0 w 3122341"/>
              <a:gd name="connsiteY20" fmla="*/ 1343299 h 3912521"/>
              <a:gd name="connsiteX21" fmla="*/ 0 w 3122341"/>
              <a:gd name="connsiteY21" fmla="*/ 612962 h 3912521"/>
              <a:gd name="connsiteX22" fmla="*/ 0 w 3122341"/>
              <a:gd name="connsiteY22" fmla="*/ 0 h 3912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122341" h="3912521" fill="none" extrusionOk="0">
                <a:moveTo>
                  <a:pt x="0" y="0"/>
                </a:moveTo>
                <a:cubicBezTo>
                  <a:pt x="210261" y="19483"/>
                  <a:pt x="383448" y="25437"/>
                  <a:pt x="530798" y="0"/>
                </a:cubicBezTo>
                <a:cubicBezTo>
                  <a:pt x="678148" y="-25437"/>
                  <a:pt x="862505" y="-7090"/>
                  <a:pt x="1124043" y="0"/>
                </a:cubicBezTo>
                <a:cubicBezTo>
                  <a:pt x="1385581" y="7090"/>
                  <a:pt x="1528383" y="-4934"/>
                  <a:pt x="1748511" y="0"/>
                </a:cubicBezTo>
                <a:cubicBezTo>
                  <a:pt x="1968639" y="4934"/>
                  <a:pt x="2145902" y="-3674"/>
                  <a:pt x="2310532" y="0"/>
                </a:cubicBezTo>
                <a:cubicBezTo>
                  <a:pt x="2475162" y="3674"/>
                  <a:pt x="2735591" y="-20689"/>
                  <a:pt x="3122341" y="0"/>
                </a:cubicBezTo>
                <a:cubicBezTo>
                  <a:pt x="3096449" y="314790"/>
                  <a:pt x="3149432" y="407599"/>
                  <a:pt x="3122341" y="691212"/>
                </a:cubicBezTo>
                <a:cubicBezTo>
                  <a:pt x="3095250" y="974825"/>
                  <a:pt x="3155994" y="1211476"/>
                  <a:pt x="3122341" y="1421549"/>
                </a:cubicBezTo>
                <a:cubicBezTo>
                  <a:pt x="3088688" y="1631622"/>
                  <a:pt x="3151007" y="1836598"/>
                  <a:pt x="3122341" y="1995386"/>
                </a:cubicBezTo>
                <a:cubicBezTo>
                  <a:pt x="3093675" y="2154174"/>
                  <a:pt x="3110560" y="2377189"/>
                  <a:pt x="3122341" y="2647473"/>
                </a:cubicBezTo>
                <a:cubicBezTo>
                  <a:pt x="3134122" y="2917757"/>
                  <a:pt x="3137336" y="3058572"/>
                  <a:pt x="3122341" y="3338685"/>
                </a:cubicBezTo>
                <a:cubicBezTo>
                  <a:pt x="3107346" y="3618798"/>
                  <a:pt x="3149029" y="3776557"/>
                  <a:pt x="3122341" y="3912521"/>
                </a:cubicBezTo>
                <a:cubicBezTo>
                  <a:pt x="2859552" y="3903382"/>
                  <a:pt x="2712991" y="3885796"/>
                  <a:pt x="2466649" y="3912521"/>
                </a:cubicBezTo>
                <a:cubicBezTo>
                  <a:pt x="2220307" y="3939246"/>
                  <a:pt x="2088168" y="3934162"/>
                  <a:pt x="1935851" y="3912521"/>
                </a:cubicBezTo>
                <a:cubicBezTo>
                  <a:pt x="1783534" y="3890880"/>
                  <a:pt x="1481404" y="3894168"/>
                  <a:pt x="1342607" y="3912521"/>
                </a:cubicBezTo>
                <a:cubicBezTo>
                  <a:pt x="1203810" y="3930874"/>
                  <a:pt x="965569" y="3931031"/>
                  <a:pt x="718138" y="3912521"/>
                </a:cubicBezTo>
                <a:cubicBezTo>
                  <a:pt x="470707" y="3894011"/>
                  <a:pt x="300518" y="3947175"/>
                  <a:pt x="0" y="3912521"/>
                </a:cubicBezTo>
                <a:cubicBezTo>
                  <a:pt x="16476" y="3705810"/>
                  <a:pt x="-2295" y="3480477"/>
                  <a:pt x="0" y="3299559"/>
                </a:cubicBezTo>
                <a:cubicBezTo>
                  <a:pt x="2295" y="3118641"/>
                  <a:pt x="-22131" y="3011829"/>
                  <a:pt x="0" y="2725723"/>
                </a:cubicBezTo>
                <a:cubicBezTo>
                  <a:pt x="22131" y="2439617"/>
                  <a:pt x="25527" y="2338987"/>
                  <a:pt x="0" y="2073636"/>
                </a:cubicBezTo>
                <a:cubicBezTo>
                  <a:pt x="-25527" y="1808285"/>
                  <a:pt x="-22640" y="1536616"/>
                  <a:pt x="0" y="1343299"/>
                </a:cubicBezTo>
                <a:cubicBezTo>
                  <a:pt x="22640" y="1149982"/>
                  <a:pt x="16037" y="862264"/>
                  <a:pt x="0" y="612962"/>
                </a:cubicBezTo>
                <a:cubicBezTo>
                  <a:pt x="-16037" y="363660"/>
                  <a:pt x="19145" y="252271"/>
                  <a:pt x="0" y="0"/>
                </a:cubicBezTo>
                <a:close/>
              </a:path>
              <a:path w="3122341" h="3912521" stroke="0" extrusionOk="0">
                <a:moveTo>
                  <a:pt x="0" y="0"/>
                </a:moveTo>
                <a:cubicBezTo>
                  <a:pt x="225812" y="-2397"/>
                  <a:pt x="416491" y="-8422"/>
                  <a:pt x="593245" y="0"/>
                </a:cubicBezTo>
                <a:cubicBezTo>
                  <a:pt x="770000" y="8422"/>
                  <a:pt x="1040749" y="-23421"/>
                  <a:pt x="1280160" y="0"/>
                </a:cubicBezTo>
                <a:cubicBezTo>
                  <a:pt x="1519571" y="23421"/>
                  <a:pt x="1802105" y="32066"/>
                  <a:pt x="1967075" y="0"/>
                </a:cubicBezTo>
                <a:cubicBezTo>
                  <a:pt x="2132046" y="-32066"/>
                  <a:pt x="2719949" y="33215"/>
                  <a:pt x="3122341" y="0"/>
                </a:cubicBezTo>
                <a:cubicBezTo>
                  <a:pt x="3119326" y="261063"/>
                  <a:pt x="3135423" y="350464"/>
                  <a:pt x="3122341" y="534711"/>
                </a:cubicBezTo>
                <a:cubicBezTo>
                  <a:pt x="3109259" y="718958"/>
                  <a:pt x="3128588" y="1009301"/>
                  <a:pt x="3122341" y="1225923"/>
                </a:cubicBezTo>
                <a:cubicBezTo>
                  <a:pt x="3116094" y="1442545"/>
                  <a:pt x="3152988" y="1665179"/>
                  <a:pt x="3122341" y="1878010"/>
                </a:cubicBezTo>
                <a:cubicBezTo>
                  <a:pt x="3091694" y="2090841"/>
                  <a:pt x="3110619" y="2311317"/>
                  <a:pt x="3122341" y="2490972"/>
                </a:cubicBezTo>
                <a:cubicBezTo>
                  <a:pt x="3134063" y="2670627"/>
                  <a:pt x="3113610" y="3061576"/>
                  <a:pt x="3122341" y="3221309"/>
                </a:cubicBezTo>
                <a:cubicBezTo>
                  <a:pt x="3131072" y="3381042"/>
                  <a:pt x="3134265" y="3725515"/>
                  <a:pt x="3122341" y="3912521"/>
                </a:cubicBezTo>
                <a:cubicBezTo>
                  <a:pt x="2872652" y="3905929"/>
                  <a:pt x="2783010" y="3911112"/>
                  <a:pt x="2560320" y="3912521"/>
                </a:cubicBezTo>
                <a:cubicBezTo>
                  <a:pt x="2337630" y="3913930"/>
                  <a:pt x="2201364" y="3934112"/>
                  <a:pt x="2029522" y="3912521"/>
                </a:cubicBezTo>
                <a:cubicBezTo>
                  <a:pt x="1857680" y="3890930"/>
                  <a:pt x="1611684" y="3924074"/>
                  <a:pt x="1405053" y="3912521"/>
                </a:cubicBezTo>
                <a:cubicBezTo>
                  <a:pt x="1198422" y="3900968"/>
                  <a:pt x="930083" y="3888762"/>
                  <a:pt x="780585" y="3912521"/>
                </a:cubicBezTo>
                <a:cubicBezTo>
                  <a:pt x="631087" y="3936280"/>
                  <a:pt x="258855" y="3906600"/>
                  <a:pt x="0" y="3912521"/>
                </a:cubicBezTo>
                <a:cubicBezTo>
                  <a:pt x="-27468" y="3626002"/>
                  <a:pt x="4242" y="3399544"/>
                  <a:pt x="0" y="3260434"/>
                </a:cubicBezTo>
                <a:cubicBezTo>
                  <a:pt x="-4242" y="3121324"/>
                  <a:pt x="9060" y="2844562"/>
                  <a:pt x="0" y="2569222"/>
                </a:cubicBezTo>
                <a:cubicBezTo>
                  <a:pt x="-9060" y="2293882"/>
                  <a:pt x="-9500" y="2081302"/>
                  <a:pt x="0" y="1917135"/>
                </a:cubicBezTo>
                <a:cubicBezTo>
                  <a:pt x="9500" y="1752968"/>
                  <a:pt x="-19487" y="1593591"/>
                  <a:pt x="0" y="1304174"/>
                </a:cubicBezTo>
                <a:cubicBezTo>
                  <a:pt x="19487" y="1014757"/>
                  <a:pt x="-14828" y="897365"/>
                  <a:pt x="0" y="573836"/>
                </a:cubicBezTo>
                <a:cubicBezTo>
                  <a:pt x="14828" y="250307"/>
                  <a:pt x="-4433" y="13784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5753704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FBB814-9FE4-449A-9444-E87A5389999C}"/>
              </a:ext>
            </a:extLst>
          </p:cNvPr>
          <p:cNvSpPr/>
          <p:nvPr userDrawn="1"/>
        </p:nvSpPr>
        <p:spPr>
          <a:xfrm>
            <a:off x="639197" y="2284659"/>
            <a:ext cx="3122341" cy="3708403"/>
          </a:xfrm>
          <a:custGeom>
            <a:avLst/>
            <a:gdLst>
              <a:gd name="connsiteX0" fmla="*/ 0 w 3122341"/>
              <a:gd name="connsiteY0" fmla="*/ 0 h 3708403"/>
              <a:gd name="connsiteX1" fmla="*/ 530798 w 3122341"/>
              <a:gd name="connsiteY1" fmla="*/ 0 h 3708403"/>
              <a:gd name="connsiteX2" fmla="*/ 1124043 w 3122341"/>
              <a:gd name="connsiteY2" fmla="*/ 0 h 3708403"/>
              <a:gd name="connsiteX3" fmla="*/ 1748511 w 3122341"/>
              <a:gd name="connsiteY3" fmla="*/ 0 h 3708403"/>
              <a:gd name="connsiteX4" fmla="*/ 2310532 w 3122341"/>
              <a:gd name="connsiteY4" fmla="*/ 0 h 3708403"/>
              <a:gd name="connsiteX5" fmla="*/ 3122341 w 3122341"/>
              <a:gd name="connsiteY5" fmla="*/ 0 h 3708403"/>
              <a:gd name="connsiteX6" fmla="*/ 3122341 w 3122341"/>
              <a:gd name="connsiteY6" fmla="*/ 655151 h 3708403"/>
              <a:gd name="connsiteX7" fmla="*/ 3122341 w 3122341"/>
              <a:gd name="connsiteY7" fmla="*/ 1347386 h 3708403"/>
              <a:gd name="connsiteX8" fmla="*/ 3122341 w 3122341"/>
              <a:gd name="connsiteY8" fmla="*/ 1891286 h 3708403"/>
              <a:gd name="connsiteX9" fmla="*/ 3122341 w 3122341"/>
              <a:gd name="connsiteY9" fmla="*/ 2509353 h 3708403"/>
              <a:gd name="connsiteX10" fmla="*/ 3122341 w 3122341"/>
              <a:gd name="connsiteY10" fmla="*/ 3164504 h 3708403"/>
              <a:gd name="connsiteX11" fmla="*/ 3122341 w 3122341"/>
              <a:gd name="connsiteY11" fmla="*/ 3708403 h 3708403"/>
              <a:gd name="connsiteX12" fmla="*/ 2466649 w 3122341"/>
              <a:gd name="connsiteY12" fmla="*/ 3708403 h 3708403"/>
              <a:gd name="connsiteX13" fmla="*/ 1935851 w 3122341"/>
              <a:gd name="connsiteY13" fmla="*/ 3708403 h 3708403"/>
              <a:gd name="connsiteX14" fmla="*/ 1342607 w 3122341"/>
              <a:gd name="connsiteY14" fmla="*/ 3708403 h 3708403"/>
              <a:gd name="connsiteX15" fmla="*/ 718138 w 3122341"/>
              <a:gd name="connsiteY15" fmla="*/ 3708403 h 3708403"/>
              <a:gd name="connsiteX16" fmla="*/ 0 w 3122341"/>
              <a:gd name="connsiteY16" fmla="*/ 3708403 h 3708403"/>
              <a:gd name="connsiteX17" fmla="*/ 0 w 3122341"/>
              <a:gd name="connsiteY17" fmla="*/ 3127420 h 3708403"/>
              <a:gd name="connsiteX18" fmla="*/ 0 w 3122341"/>
              <a:gd name="connsiteY18" fmla="*/ 2583521 h 3708403"/>
              <a:gd name="connsiteX19" fmla="*/ 0 w 3122341"/>
              <a:gd name="connsiteY19" fmla="*/ 1965454 h 3708403"/>
              <a:gd name="connsiteX20" fmla="*/ 0 w 3122341"/>
              <a:gd name="connsiteY20" fmla="*/ 1273218 h 3708403"/>
              <a:gd name="connsiteX21" fmla="*/ 0 w 3122341"/>
              <a:gd name="connsiteY21" fmla="*/ 580983 h 3708403"/>
              <a:gd name="connsiteX22" fmla="*/ 0 w 3122341"/>
              <a:gd name="connsiteY22" fmla="*/ 0 h 370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122341" h="3708403" fill="none" extrusionOk="0">
                <a:moveTo>
                  <a:pt x="0" y="0"/>
                </a:moveTo>
                <a:cubicBezTo>
                  <a:pt x="210261" y="19483"/>
                  <a:pt x="383448" y="25437"/>
                  <a:pt x="530798" y="0"/>
                </a:cubicBezTo>
                <a:cubicBezTo>
                  <a:pt x="678148" y="-25437"/>
                  <a:pt x="862505" y="-7090"/>
                  <a:pt x="1124043" y="0"/>
                </a:cubicBezTo>
                <a:cubicBezTo>
                  <a:pt x="1385581" y="7090"/>
                  <a:pt x="1528383" y="-4934"/>
                  <a:pt x="1748511" y="0"/>
                </a:cubicBezTo>
                <a:cubicBezTo>
                  <a:pt x="1968639" y="4934"/>
                  <a:pt x="2145902" y="-3674"/>
                  <a:pt x="2310532" y="0"/>
                </a:cubicBezTo>
                <a:cubicBezTo>
                  <a:pt x="2475162" y="3674"/>
                  <a:pt x="2735591" y="-20689"/>
                  <a:pt x="3122341" y="0"/>
                </a:cubicBezTo>
                <a:cubicBezTo>
                  <a:pt x="3140271" y="193279"/>
                  <a:pt x="3130922" y="375929"/>
                  <a:pt x="3122341" y="655151"/>
                </a:cubicBezTo>
                <a:cubicBezTo>
                  <a:pt x="3113760" y="934373"/>
                  <a:pt x="3107656" y="1145548"/>
                  <a:pt x="3122341" y="1347386"/>
                </a:cubicBezTo>
                <a:cubicBezTo>
                  <a:pt x="3137026" y="1549224"/>
                  <a:pt x="3095941" y="1753594"/>
                  <a:pt x="3122341" y="1891286"/>
                </a:cubicBezTo>
                <a:cubicBezTo>
                  <a:pt x="3148741" y="2028978"/>
                  <a:pt x="3107632" y="2363742"/>
                  <a:pt x="3122341" y="2509353"/>
                </a:cubicBezTo>
                <a:cubicBezTo>
                  <a:pt x="3137050" y="2654964"/>
                  <a:pt x="3154846" y="2852274"/>
                  <a:pt x="3122341" y="3164504"/>
                </a:cubicBezTo>
                <a:cubicBezTo>
                  <a:pt x="3089836" y="3476734"/>
                  <a:pt x="3096902" y="3538339"/>
                  <a:pt x="3122341" y="3708403"/>
                </a:cubicBezTo>
                <a:cubicBezTo>
                  <a:pt x="2859552" y="3699264"/>
                  <a:pt x="2712991" y="3681678"/>
                  <a:pt x="2466649" y="3708403"/>
                </a:cubicBezTo>
                <a:cubicBezTo>
                  <a:pt x="2220307" y="3735128"/>
                  <a:pt x="2088168" y="3730044"/>
                  <a:pt x="1935851" y="3708403"/>
                </a:cubicBezTo>
                <a:cubicBezTo>
                  <a:pt x="1783534" y="3686762"/>
                  <a:pt x="1481404" y="3690050"/>
                  <a:pt x="1342607" y="3708403"/>
                </a:cubicBezTo>
                <a:cubicBezTo>
                  <a:pt x="1203810" y="3726756"/>
                  <a:pt x="965569" y="3726913"/>
                  <a:pt x="718138" y="3708403"/>
                </a:cubicBezTo>
                <a:cubicBezTo>
                  <a:pt x="470707" y="3689893"/>
                  <a:pt x="300518" y="3743057"/>
                  <a:pt x="0" y="3708403"/>
                </a:cubicBezTo>
                <a:cubicBezTo>
                  <a:pt x="8238" y="3538866"/>
                  <a:pt x="6130" y="3385709"/>
                  <a:pt x="0" y="3127420"/>
                </a:cubicBezTo>
                <a:cubicBezTo>
                  <a:pt x="-6130" y="2869131"/>
                  <a:pt x="-26157" y="2782304"/>
                  <a:pt x="0" y="2583521"/>
                </a:cubicBezTo>
                <a:cubicBezTo>
                  <a:pt x="26157" y="2384738"/>
                  <a:pt x="-23022" y="2154084"/>
                  <a:pt x="0" y="1965454"/>
                </a:cubicBezTo>
                <a:cubicBezTo>
                  <a:pt x="23022" y="1776824"/>
                  <a:pt x="-16493" y="1525422"/>
                  <a:pt x="0" y="1273218"/>
                </a:cubicBezTo>
                <a:cubicBezTo>
                  <a:pt x="16493" y="1021014"/>
                  <a:pt x="-15033" y="829176"/>
                  <a:pt x="0" y="580983"/>
                </a:cubicBezTo>
                <a:cubicBezTo>
                  <a:pt x="15033" y="332791"/>
                  <a:pt x="-12475" y="210233"/>
                  <a:pt x="0" y="0"/>
                </a:cubicBezTo>
                <a:close/>
              </a:path>
              <a:path w="3122341" h="3708403" stroke="0" extrusionOk="0">
                <a:moveTo>
                  <a:pt x="0" y="0"/>
                </a:moveTo>
                <a:cubicBezTo>
                  <a:pt x="225812" y="-2397"/>
                  <a:pt x="416491" y="-8422"/>
                  <a:pt x="593245" y="0"/>
                </a:cubicBezTo>
                <a:cubicBezTo>
                  <a:pt x="770000" y="8422"/>
                  <a:pt x="1040749" y="-23421"/>
                  <a:pt x="1280160" y="0"/>
                </a:cubicBezTo>
                <a:cubicBezTo>
                  <a:pt x="1519571" y="23421"/>
                  <a:pt x="1802105" y="32066"/>
                  <a:pt x="1967075" y="0"/>
                </a:cubicBezTo>
                <a:cubicBezTo>
                  <a:pt x="2132046" y="-32066"/>
                  <a:pt x="2719949" y="33215"/>
                  <a:pt x="3122341" y="0"/>
                </a:cubicBezTo>
                <a:cubicBezTo>
                  <a:pt x="3126296" y="251090"/>
                  <a:pt x="3141039" y="325205"/>
                  <a:pt x="3122341" y="506815"/>
                </a:cubicBezTo>
                <a:cubicBezTo>
                  <a:pt x="3103643" y="688425"/>
                  <a:pt x="3111043" y="1000664"/>
                  <a:pt x="3122341" y="1161966"/>
                </a:cubicBezTo>
                <a:cubicBezTo>
                  <a:pt x="3133639" y="1323268"/>
                  <a:pt x="3115577" y="1497904"/>
                  <a:pt x="3122341" y="1780033"/>
                </a:cubicBezTo>
                <a:cubicBezTo>
                  <a:pt x="3129105" y="2062162"/>
                  <a:pt x="3102118" y="2128265"/>
                  <a:pt x="3122341" y="2361017"/>
                </a:cubicBezTo>
                <a:cubicBezTo>
                  <a:pt x="3142564" y="2593769"/>
                  <a:pt x="3156445" y="2828542"/>
                  <a:pt x="3122341" y="3053252"/>
                </a:cubicBezTo>
                <a:cubicBezTo>
                  <a:pt x="3088237" y="3277962"/>
                  <a:pt x="3112362" y="3529085"/>
                  <a:pt x="3122341" y="3708403"/>
                </a:cubicBezTo>
                <a:cubicBezTo>
                  <a:pt x="2872652" y="3701811"/>
                  <a:pt x="2783010" y="3706994"/>
                  <a:pt x="2560320" y="3708403"/>
                </a:cubicBezTo>
                <a:cubicBezTo>
                  <a:pt x="2337630" y="3709812"/>
                  <a:pt x="2201364" y="3729994"/>
                  <a:pt x="2029522" y="3708403"/>
                </a:cubicBezTo>
                <a:cubicBezTo>
                  <a:pt x="1857680" y="3686812"/>
                  <a:pt x="1611684" y="3719956"/>
                  <a:pt x="1405053" y="3708403"/>
                </a:cubicBezTo>
                <a:cubicBezTo>
                  <a:pt x="1198422" y="3696850"/>
                  <a:pt x="930083" y="3684644"/>
                  <a:pt x="780585" y="3708403"/>
                </a:cubicBezTo>
                <a:cubicBezTo>
                  <a:pt x="631087" y="3732162"/>
                  <a:pt x="258855" y="3702482"/>
                  <a:pt x="0" y="3708403"/>
                </a:cubicBezTo>
                <a:cubicBezTo>
                  <a:pt x="-13726" y="3435440"/>
                  <a:pt x="-11051" y="3383790"/>
                  <a:pt x="0" y="3090336"/>
                </a:cubicBezTo>
                <a:cubicBezTo>
                  <a:pt x="11051" y="2796882"/>
                  <a:pt x="15565" y="2705995"/>
                  <a:pt x="0" y="2435185"/>
                </a:cubicBezTo>
                <a:cubicBezTo>
                  <a:pt x="-15565" y="2164375"/>
                  <a:pt x="-11612" y="2085390"/>
                  <a:pt x="0" y="1817117"/>
                </a:cubicBezTo>
                <a:cubicBezTo>
                  <a:pt x="11612" y="1548844"/>
                  <a:pt x="-12795" y="1358027"/>
                  <a:pt x="0" y="1236134"/>
                </a:cubicBezTo>
                <a:cubicBezTo>
                  <a:pt x="12795" y="1114241"/>
                  <a:pt x="24749" y="802388"/>
                  <a:pt x="0" y="543899"/>
                </a:cubicBezTo>
                <a:cubicBezTo>
                  <a:pt x="-24749" y="285410"/>
                  <a:pt x="336" y="22326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5753704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 Placeholder 17">
            <a:extLst>
              <a:ext uri="{FF2B5EF4-FFF2-40B4-BE49-F238E27FC236}">
                <a16:creationId xmlns:a16="http://schemas.microsoft.com/office/drawing/2014/main" id="{B95E69ED-7EB5-439A-8922-C61541C17C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18455" y="4192633"/>
            <a:ext cx="2832652" cy="597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0CB2257-F7BD-4EF5-B53B-C6BD77ACA052}"/>
              </a:ext>
            </a:extLst>
          </p:cNvPr>
          <p:cNvSpPr/>
          <p:nvPr userDrawn="1"/>
        </p:nvSpPr>
        <p:spPr>
          <a:xfrm>
            <a:off x="8371938" y="2284658"/>
            <a:ext cx="3122341" cy="3708403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D32AA5BC-C0C4-4B17-BEA9-E5E5D5F8DA4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18456" y="4789867"/>
            <a:ext cx="2832652" cy="108248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1CB239CC-4945-422E-B4AA-95D2292C04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627086" y="4186424"/>
            <a:ext cx="2604484" cy="597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67E7193A-B7FC-4117-B92E-47082A1C212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627086" y="4783658"/>
            <a:ext cx="2604484" cy="108248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BAC46F8C-B1E1-4DCD-87ED-E775C56A8EC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22604" y="4783658"/>
            <a:ext cx="2604484" cy="108248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EF81C9F-434F-4AC4-93E9-0F15F638306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6790" y="2529945"/>
            <a:ext cx="2604483" cy="1551779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1EE0BCD3-C9D8-4178-8AA8-8D86DBE5B6C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718455" y="2284658"/>
            <a:ext cx="2832651" cy="18032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E21E52A8-4397-4137-B910-50B37E7C979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627086" y="2529945"/>
            <a:ext cx="2604484" cy="1551779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88A15F1-64E7-4854-99CF-738E80C1D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B4B4D73-8506-4923-A1E9-240222D3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9" name="Text Placeholder 17">
            <a:extLst>
              <a:ext uri="{FF2B5EF4-FFF2-40B4-BE49-F238E27FC236}">
                <a16:creationId xmlns:a16="http://schemas.microsoft.com/office/drawing/2014/main" id="{46ED5833-6635-4A47-A847-122F5B10AF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16790" y="4186424"/>
            <a:ext cx="2604484" cy="597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8" name="Picture 27" descr="A close up of a logo&#10;&#10;Description automatically generated">
            <a:extLst>
              <a:ext uri="{FF2B5EF4-FFF2-40B4-BE49-F238E27FC236}">
                <a16:creationId xmlns:a16="http://schemas.microsoft.com/office/drawing/2014/main" id="{AA402B4F-85C6-4329-AF29-F3E1C50736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224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 4 with Imag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AA34FC8-C912-4FD6-87DF-4AC77BE9BC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2005465" y="2454500"/>
            <a:ext cx="2020007" cy="2317144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6876E0C0-C66F-4508-8DD2-A8AC55BE9D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10171994" y="1707675"/>
            <a:ext cx="2020007" cy="2317144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BDFE60F-355E-4C6C-8F3B-40014064E8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3106192" y="4270961"/>
            <a:ext cx="2020007" cy="2317144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3ED95FC1-E118-4C82-A875-97369D6E40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58238"/>
          <a:stretch/>
        </p:blipFill>
        <p:spPr>
          <a:xfrm rot="16200000">
            <a:off x="-43420" y="3316969"/>
            <a:ext cx="2020007" cy="193316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22C4696-45BB-4459-B5C6-FE8F24A2292A}"/>
              </a:ext>
            </a:extLst>
          </p:cNvPr>
          <p:cNvSpPr/>
          <p:nvPr userDrawn="1"/>
        </p:nvSpPr>
        <p:spPr>
          <a:xfrm>
            <a:off x="400176" y="2245453"/>
            <a:ext cx="2724015" cy="3708403"/>
          </a:xfrm>
          <a:custGeom>
            <a:avLst/>
            <a:gdLst>
              <a:gd name="connsiteX0" fmla="*/ 0 w 2724015"/>
              <a:gd name="connsiteY0" fmla="*/ 0 h 3708403"/>
              <a:gd name="connsiteX1" fmla="*/ 735484 w 2724015"/>
              <a:gd name="connsiteY1" fmla="*/ 0 h 3708403"/>
              <a:gd name="connsiteX2" fmla="*/ 1389248 w 2724015"/>
              <a:gd name="connsiteY2" fmla="*/ 0 h 3708403"/>
              <a:gd name="connsiteX3" fmla="*/ 2043011 w 2724015"/>
              <a:gd name="connsiteY3" fmla="*/ 0 h 3708403"/>
              <a:gd name="connsiteX4" fmla="*/ 2724015 w 2724015"/>
              <a:gd name="connsiteY4" fmla="*/ 0 h 3708403"/>
              <a:gd name="connsiteX5" fmla="*/ 2724015 w 2724015"/>
              <a:gd name="connsiteY5" fmla="*/ 655151 h 3708403"/>
              <a:gd name="connsiteX6" fmla="*/ 2724015 w 2724015"/>
              <a:gd name="connsiteY6" fmla="*/ 1347386 h 3708403"/>
              <a:gd name="connsiteX7" fmla="*/ 2724015 w 2724015"/>
              <a:gd name="connsiteY7" fmla="*/ 2002538 h 3708403"/>
              <a:gd name="connsiteX8" fmla="*/ 2724015 w 2724015"/>
              <a:gd name="connsiteY8" fmla="*/ 2583521 h 3708403"/>
              <a:gd name="connsiteX9" fmla="*/ 2724015 w 2724015"/>
              <a:gd name="connsiteY9" fmla="*/ 3708403 h 3708403"/>
              <a:gd name="connsiteX10" fmla="*/ 1988531 w 2724015"/>
              <a:gd name="connsiteY10" fmla="*/ 3708403 h 3708403"/>
              <a:gd name="connsiteX11" fmla="*/ 1389248 w 2724015"/>
              <a:gd name="connsiteY11" fmla="*/ 3708403 h 3708403"/>
              <a:gd name="connsiteX12" fmla="*/ 789964 w 2724015"/>
              <a:gd name="connsiteY12" fmla="*/ 3708403 h 3708403"/>
              <a:gd name="connsiteX13" fmla="*/ 0 w 2724015"/>
              <a:gd name="connsiteY13" fmla="*/ 3708403 h 3708403"/>
              <a:gd name="connsiteX14" fmla="*/ 0 w 2724015"/>
              <a:gd name="connsiteY14" fmla="*/ 3164504 h 3708403"/>
              <a:gd name="connsiteX15" fmla="*/ 0 w 2724015"/>
              <a:gd name="connsiteY15" fmla="*/ 2509353 h 3708403"/>
              <a:gd name="connsiteX16" fmla="*/ 0 w 2724015"/>
              <a:gd name="connsiteY16" fmla="*/ 1891286 h 3708403"/>
              <a:gd name="connsiteX17" fmla="*/ 0 w 2724015"/>
              <a:gd name="connsiteY17" fmla="*/ 1347386 h 3708403"/>
              <a:gd name="connsiteX18" fmla="*/ 0 w 2724015"/>
              <a:gd name="connsiteY18" fmla="*/ 803487 h 3708403"/>
              <a:gd name="connsiteX19" fmla="*/ 0 w 2724015"/>
              <a:gd name="connsiteY19" fmla="*/ 0 h 370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24015" h="3708403" fill="none" extrusionOk="0">
                <a:moveTo>
                  <a:pt x="0" y="0"/>
                </a:moveTo>
                <a:cubicBezTo>
                  <a:pt x="331435" y="21567"/>
                  <a:pt x="565549" y="-35150"/>
                  <a:pt x="735484" y="0"/>
                </a:cubicBezTo>
                <a:cubicBezTo>
                  <a:pt x="905419" y="35150"/>
                  <a:pt x="1156374" y="22021"/>
                  <a:pt x="1389248" y="0"/>
                </a:cubicBezTo>
                <a:cubicBezTo>
                  <a:pt x="1622122" y="-22021"/>
                  <a:pt x="1792111" y="-28707"/>
                  <a:pt x="2043011" y="0"/>
                </a:cubicBezTo>
                <a:cubicBezTo>
                  <a:pt x="2293911" y="28707"/>
                  <a:pt x="2430912" y="32035"/>
                  <a:pt x="2724015" y="0"/>
                </a:cubicBezTo>
                <a:cubicBezTo>
                  <a:pt x="2737043" y="317231"/>
                  <a:pt x="2739200" y="485782"/>
                  <a:pt x="2724015" y="655151"/>
                </a:cubicBezTo>
                <a:cubicBezTo>
                  <a:pt x="2708830" y="824520"/>
                  <a:pt x="2752511" y="1195939"/>
                  <a:pt x="2724015" y="1347386"/>
                </a:cubicBezTo>
                <a:cubicBezTo>
                  <a:pt x="2695519" y="1498834"/>
                  <a:pt x="2706540" y="1768329"/>
                  <a:pt x="2724015" y="2002538"/>
                </a:cubicBezTo>
                <a:cubicBezTo>
                  <a:pt x="2741490" y="2236747"/>
                  <a:pt x="2728987" y="2318720"/>
                  <a:pt x="2724015" y="2583521"/>
                </a:cubicBezTo>
                <a:cubicBezTo>
                  <a:pt x="2719043" y="2848322"/>
                  <a:pt x="2679345" y="3449241"/>
                  <a:pt x="2724015" y="3708403"/>
                </a:cubicBezTo>
                <a:cubicBezTo>
                  <a:pt x="2466941" y="3692419"/>
                  <a:pt x="2306000" y="3683329"/>
                  <a:pt x="1988531" y="3708403"/>
                </a:cubicBezTo>
                <a:cubicBezTo>
                  <a:pt x="1671062" y="3733477"/>
                  <a:pt x="1586468" y="3733784"/>
                  <a:pt x="1389248" y="3708403"/>
                </a:cubicBezTo>
                <a:cubicBezTo>
                  <a:pt x="1192028" y="3683022"/>
                  <a:pt x="992004" y="3719058"/>
                  <a:pt x="789964" y="3708403"/>
                </a:cubicBezTo>
                <a:cubicBezTo>
                  <a:pt x="587924" y="3697748"/>
                  <a:pt x="282029" y="3746056"/>
                  <a:pt x="0" y="3708403"/>
                </a:cubicBezTo>
                <a:cubicBezTo>
                  <a:pt x="19868" y="3455471"/>
                  <a:pt x="18207" y="3405040"/>
                  <a:pt x="0" y="3164504"/>
                </a:cubicBezTo>
                <a:cubicBezTo>
                  <a:pt x="-18207" y="2923968"/>
                  <a:pt x="9486" y="2812959"/>
                  <a:pt x="0" y="2509353"/>
                </a:cubicBezTo>
                <a:cubicBezTo>
                  <a:pt x="-9486" y="2205747"/>
                  <a:pt x="29511" y="2141583"/>
                  <a:pt x="0" y="1891286"/>
                </a:cubicBezTo>
                <a:cubicBezTo>
                  <a:pt x="-29511" y="1640989"/>
                  <a:pt x="24188" y="1461200"/>
                  <a:pt x="0" y="1347386"/>
                </a:cubicBezTo>
                <a:cubicBezTo>
                  <a:pt x="-24188" y="1233572"/>
                  <a:pt x="-25695" y="981091"/>
                  <a:pt x="0" y="803487"/>
                </a:cubicBezTo>
                <a:cubicBezTo>
                  <a:pt x="25695" y="625883"/>
                  <a:pt x="-20180" y="317350"/>
                  <a:pt x="0" y="0"/>
                </a:cubicBezTo>
                <a:close/>
              </a:path>
              <a:path w="2724015" h="3708403" stroke="0" extrusionOk="0">
                <a:moveTo>
                  <a:pt x="0" y="0"/>
                </a:moveTo>
                <a:cubicBezTo>
                  <a:pt x="138239" y="27392"/>
                  <a:pt x="408372" y="-27544"/>
                  <a:pt x="681004" y="0"/>
                </a:cubicBezTo>
                <a:cubicBezTo>
                  <a:pt x="953636" y="27544"/>
                  <a:pt x="1196881" y="21892"/>
                  <a:pt x="1389248" y="0"/>
                </a:cubicBezTo>
                <a:cubicBezTo>
                  <a:pt x="1581615" y="-21892"/>
                  <a:pt x="1819030" y="4537"/>
                  <a:pt x="1988531" y="0"/>
                </a:cubicBezTo>
                <a:cubicBezTo>
                  <a:pt x="2158032" y="-4537"/>
                  <a:pt x="2490470" y="-9031"/>
                  <a:pt x="2724015" y="0"/>
                </a:cubicBezTo>
                <a:cubicBezTo>
                  <a:pt x="2733644" y="282387"/>
                  <a:pt x="2755129" y="340584"/>
                  <a:pt x="2724015" y="655151"/>
                </a:cubicBezTo>
                <a:cubicBezTo>
                  <a:pt x="2692901" y="969718"/>
                  <a:pt x="2739257" y="1194143"/>
                  <a:pt x="2724015" y="1347386"/>
                </a:cubicBezTo>
                <a:cubicBezTo>
                  <a:pt x="2708773" y="1500629"/>
                  <a:pt x="2728028" y="1638355"/>
                  <a:pt x="2724015" y="1854201"/>
                </a:cubicBezTo>
                <a:cubicBezTo>
                  <a:pt x="2720002" y="2070048"/>
                  <a:pt x="2747737" y="2252555"/>
                  <a:pt x="2724015" y="2361017"/>
                </a:cubicBezTo>
                <a:cubicBezTo>
                  <a:pt x="2700293" y="2469479"/>
                  <a:pt x="2708017" y="2680225"/>
                  <a:pt x="2724015" y="2942000"/>
                </a:cubicBezTo>
                <a:cubicBezTo>
                  <a:pt x="2740013" y="3203775"/>
                  <a:pt x="2756672" y="3525618"/>
                  <a:pt x="2724015" y="3708403"/>
                </a:cubicBezTo>
                <a:cubicBezTo>
                  <a:pt x="2573761" y="3722230"/>
                  <a:pt x="2250423" y="3716660"/>
                  <a:pt x="2070251" y="3708403"/>
                </a:cubicBezTo>
                <a:cubicBezTo>
                  <a:pt x="1890079" y="3700146"/>
                  <a:pt x="1710467" y="3687020"/>
                  <a:pt x="1470968" y="3708403"/>
                </a:cubicBezTo>
                <a:cubicBezTo>
                  <a:pt x="1231469" y="3729786"/>
                  <a:pt x="1141378" y="3678478"/>
                  <a:pt x="817205" y="3708403"/>
                </a:cubicBezTo>
                <a:cubicBezTo>
                  <a:pt x="493032" y="3738328"/>
                  <a:pt x="395721" y="3717738"/>
                  <a:pt x="0" y="3708403"/>
                </a:cubicBezTo>
                <a:cubicBezTo>
                  <a:pt x="-16322" y="3486892"/>
                  <a:pt x="-21870" y="3313043"/>
                  <a:pt x="0" y="3164504"/>
                </a:cubicBezTo>
                <a:cubicBezTo>
                  <a:pt x="21870" y="3015965"/>
                  <a:pt x="-15009" y="2907092"/>
                  <a:pt x="0" y="2657689"/>
                </a:cubicBezTo>
                <a:cubicBezTo>
                  <a:pt x="15009" y="2408286"/>
                  <a:pt x="-11053" y="2304874"/>
                  <a:pt x="0" y="2113790"/>
                </a:cubicBezTo>
                <a:cubicBezTo>
                  <a:pt x="11053" y="1922706"/>
                  <a:pt x="-1049" y="1837846"/>
                  <a:pt x="0" y="1606975"/>
                </a:cubicBezTo>
                <a:cubicBezTo>
                  <a:pt x="1049" y="1376104"/>
                  <a:pt x="-19842" y="1069729"/>
                  <a:pt x="0" y="914739"/>
                </a:cubicBezTo>
                <a:cubicBezTo>
                  <a:pt x="19842" y="759749"/>
                  <a:pt x="-9899" y="446936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95075623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8023535-CDF4-4749-9E82-EB25BCF8FA24}"/>
              </a:ext>
            </a:extLst>
          </p:cNvPr>
          <p:cNvSpPr/>
          <p:nvPr userDrawn="1"/>
        </p:nvSpPr>
        <p:spPr>
          <a:xfrm>
            <a:off x="384955" y="2245453"/>
            <a:ext cx="2759951" cy="3708403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04F978F-D21B-4C61-BA99-555A2B01AA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2663" y="3838415"/>
            <a:ext cx="2389363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48" name="Text Placeholder 17">
            <a:extLst>
              <a:ext uri="{FF2B5EF4-FFF2-40B4-BE49-F238E27FC236}">
                <a16:creationId xmlns:a16="http://schemas.microsoft.com/office/drawing/2014/main" id="{7671C20C-984B-406A-B76B-83CC49CE0C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72663" y="4457259"/>
            <a:ext cx="2389363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87FBFC2-396B-40D3-A792-68C59972259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72662" y="2376146"/>
            <a:ext cx="2389363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74" name="Slide Number Placeholder 5">
            <a:extLst>
              <a:ext uri="{FF2B5EF4-FFF2-40B4-BE49-F238E27FC236}">
                <a16:creationId xmlns:a16="http://schemas.microsoft.com/office/drawing/2014/main" id="{8F5723D1-6D40-4CA3-AF8D-ADB8D93F9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A689935C-607D-4566-AEF6-C13C69035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35" name="Picture 34" descr="A close up of a logo&#10;&#10;Description automatically generated">
            <a:extLst>
              <a:ext uri="{FF2B5EF4-FFF2-40B4-BE49-F238E27FC236}">
                <a16:creationId xmlns:a16="http://schemas.microsoft.com/office/drawing/2014/main" id="{330ED989-11FC-4BFB-AD65-A4038FA7D2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F17A36A-5E52-4223-A477-F900A2E8FAC9}"/>
              </a:ext>
            </a:extLst>
          </p:cNvPr>
          <p:cNvSpPr/>
          <p:nvPr userDrawn="1"/>
        </p:nvSpPr>
        <p:spPr>
          <a:xfrm>
            <a:off x="3268511" y="2245453"/>
            <a:ext cx="2759951" cy="3708403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FE52B48-E324-4FE1-B9F0-677D4E7A8D54}"/>
              </a:ext>
            </a:extLst>
          </p:cNvPr>
          <p:cNvSpPr/>
          <p:nvPr userDrawn="1"/>
        </p:nvSpPr>
        <p:spPr>
          <a:xfrm>
            <a:off x="3289071" y="2245453"/>
            <a:ext cx="2724015" cy="3708403"/>
          </a:xfrm>
          <a:custGeom>
            <a:avLst/>
            <a:gdLst>
              <a:gd name="connsiteX0" fmla="*/ 0 w 2724015"/>
              <a:gd name="connsiteY0" fmla="*/ 0 h 3708403"/>
              <a:gd name="connsiteX1" fmla="*/ 735484 w 2724015"/>
              <a:gd name="connsiteY1" fmla="*/ 0 h 3708403"/>
              <a:gd name="connsiteX2" fmla="*/ 1389248 w 2724015"/>
              <a:gd name="connsiteY2" fmla="*/ 0 h 3708403"/>
              <a:gd name="connsiteX3" fmla="*/ 2043011 w 2724015"/>
              <a:gd name="connsiteY3" fmla="*/ 0 h 3708403"/>
              <a:gd name="connsiteX4" fmla="*/ 2724015 w 2724015"/>
              <a:gd name="connsiteY4" fmla="*/ 0 h 3708403"/>
              <a:gd name="connsiteX5" fmla="*/ 2724015 w 2724015"/>
              <a:gd name="connsiteY5" fmla="*/ 655151 h 3708403"/>
              <a:gd name="connsiteX6" fmla="*/ 2724015 w 2724015"/>
              <a:gd name="connsiteY6" fmla="*/ 1347386 h 3708403"/>
              <a:gd name="connsiteX7" fmla="*/ 2724015 w 2724015"/>
              <a:gd name="connsiteY7" fmla="*/ 2002538 h 3708403"/>
              <a:gd name="connsiteX8" fmla="*/ 2724015 w 2724015"/>
              <a:gd name="connsiteY8" fmla="*/ 2583521 h 3708403"/>
              <a:gd name="connsiteX9" fmla="*/ 2724015 w 2724015"/>
              <a:gd name="connsiteY9" fmla="*/ 3708403 h 3708403"/>
              <a:gd name="connsiteX10" fmla="*/ 1988531 w 2724015"/>
              <a:gd name="connsiteY10" fmla="*/ 3708403 h 3708403"/>
              <a:gd name="connsiteX11" fmla="*/ 1389248 w 2724015"/>
              <a:gd name="connsiteY11" fmla="*/ 3708403 h 3708403"/>
              <a:gd name="connsiteX12" fmla="*/ 789964 w 2724015"/>
              <a:gd name="connsiteY12" fmla="*/ 3708403 h 3708403"/>
              <a:gd name="connsiteX13" fmla="*/ 0 w 2724015"/>
              <a:gd name="connsiteY13" fmla="*/ 3708403 h 3708403"/>
              <a:gd name="connsiteX14" fmla="*/ 0 w 2724015"/>
              <a:gd name="connsiteY14" fmla="*/ 3164504 h 3708403"/>
              <a:gd name="connsiteX15" fmla="*/ 0 w 2724015"/>
              <a:gd name="connsiteY15" fmla="*/ 2509353 h 3708403"/>
              <a:gd name="connsiteX16" fmla="*/ 0 w 2724015"/>
              <a:gd name="connsiteY16" fmla="*/ 1891286 h 3708403"/>
              <a:gd name="connsiteX17" fmla="*/ 0 w 2724015"/>
              <a:gd name="connsiteY17" fmla="*/ 1347386 h 3708403"/>
              <a:gd name="connsiteX18" fmla="*/ 0 w 2724015"/>
              <a:gd name="connsiteY18" fmla="*/ 803487 h 3708403"/>
              <a:gd name="connsiteX19" fmla="*/ 0 w 2724015"/>
              <a:gd name="connsiteY19" fmla="*/ 0 h 370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24015" h="3708403" fill="none" extrusionOk="0">
                <a:moveTo>
                  <a:pt x="0" y="0"/>
                </a:moveTo>
                <a:cubicBezTo>
                  <a:pt x="331435" y="21567"/>
                  <a:pt x="565549" y="-35150"/>
                  <a:pt x="735484" y="0"/>
                </a:cubicBezTo>
                <a:cubicBezTo>
                  <a:pt x="905419" y="35150"/>
                  <a:pt x="1156374" y="22021"/>
                  <a:pt x="1389248" y="0"/>
                </a:cubicBezTo>
                <a:cubicBezTo>
                  <a:pt x="1622122" y="-22021"/>
                  <a:pt x="1792111" y="-28707"/>
                  <a:pt x="2043011" y="0"/>
                </a:cubicBezTo>
                <a:cubicBezTo>
                  <a:pt x="2293911" y="28707"/>
                  <a:pt x="2430912" y="32035"/>
                  <a:pt x="2724015" y="0"/>
                </a:cubicBezTo>
                <a:cubicBezTo>
                  <a:pt x="2737043" y="317231"/>
                  <a:pt x="2739200" y="485782"/>
                  <a:pt x="2724015" y="655151"/>
                </a:cubicBezTo>
                <a:cubicBezTo>
                  <a:pt x="2708830" y="824520"/>
                  <a:pt x="2752511" y="1195939"/>
                  <a:pt x="2724015" y="1347386"/>
                </a:cubicBezTo>
                <a:cubicBezTo>
                  <a:pt x="2695519" y="1498834"/>
                  <a:pt x="2706540" y="1768329"/>
                  <a:pt x="2724015" y="2002538"/>
                </a:cubicBezTo>
                <a:cubicBezTo>
                  <a:pt x="2741490" y="2236747"/>
                  <a:pt x="2728987" y="2318720"/>
                  <a:pt x="2724015" y="2583521"/>
                </a:cubicBezTo>
                <a:cubicBezTo>
                  <a:pt x="2719043" y="2848322"/>
                  <a:pt x="2679345" y="3449241"/>
                  <a:pt x="2724015" y="3708403"/>
                </a:cubicBezTo>
                <a:cubicBezTo>
                  <a:pt x="2466941" y="3692419"/>
                  <a:pt x="2306000" y="3683329"/>
                  <a:pt x="1988531" y="3708403"/>
                </a:cubicBezTo>
                <a:cubicBezTo>
                  <a:pt x="1671062" y="3733477"/>
                  <a:pt x="1586468" y="3733784"/>
                  <a:pt x="1389248" y="3708403"/>
                </a:cubicBezTo>
                <a:cubicBezTo>
                  <a:pt x="1192028" y="3683022"/>
                  <a:pt x="992004" y="3719058"/>
                  <a:pt x="789964" y="3708403"/>
                </a:cubicBezTo>
                <a:cubicBezTo>
                  <a:pt x="587924" y="3697748"/>
                  <a:pt x="282029" y="3746056"/>
                  <a:pt x="0" y="3708403"/>
                </a:cubicBezTo>
                <a:cubicBezTo>
                  <a:pt x="19868" y="3455471"/>
                  <a:pt x="18207" y="3405040"/>
                  <a:pt x="0" y="3164504"/>
                </a:cubicBezTo>
                <a:cubicBezTo>
                  <a:pt x="-18207" y="2923968"/>
                  <a:pt x="9486" y="2812959"/>
                  <a:pt x="0" y="2509353"/>
                </a:cubicBezTo>
                <a:cubicBezTo>
                  <a:pt x="-9486" y="2205747"/>
                  <a:pt x="29511" y="2141583"/>
                  <a:pt x="0" y="1891286"/>
                </a:cubicBezTo>
                <a:cubicBezTo>
                  <a:pt x="-29511" y="1640989"/>
                  <a:pt x="24188" y="1461200"/>
                  <a:pt x="0" y="1347386"/>
                </a:cubicBezTo>
                <a:cubicBezTo>
                  <a:pt x="-24188" y="1233572"/>
                  <a:pt x="-25695" y="981091"/>
                  <a:pt x="0" y="803487"/>
                </a:cubicBezTo>
                <a:cubicBezTo>
                  <a:pt x="25695" y="625883"/>
                  <a:pt x="-20180" y="317350"/>
                  <a:pt x="0" y="0"/>
                </a:cubicBezTo>
                <a:close/>
              </a:path>
              <a:path w="2724015" h="3708403" stroke="0" extrusionOk="0">
                <a:moveTo>
                  <a:pt x="0" y="0"/>
                </a:moveTo>
                <a:cubicBezTo>
                  <a:pt x="138239" y="27392"/>
                  <a:pt x="408372" y="-27544"/>
                  <a:pt x="681004" y="0"/>
                </a:cubicBezTo>
                <a:cubicBezTo>
                  <a:pt x="953636" y="27544"/>
                  <a:pt x="1196881" y="21892"/>
                  <a:pt x="1389248" y="0"/>
                </a:cubicBezTo>
                <a:cubicBezTo>
                  <a:pt x="1581615" y="-21892"/>
                  <a:pt x="1819030" y="4537"/>
                  <a:pt x="1988531" y="0"/>
                </a:cubicBezTo>
                <a:cubicBezTo>
                  <a:pt x="2158032" y="-4537"/>
                  <a:pt x="2490470" y="-9031"/>
                  <a:pt x="2724015" y="0"/>
                </a:cubicBezTo>
                <a:cubicBezTo>
                  <a:pt x="2733644" y="282387"/>
                  <a:pt x="2755129" y="340584"/>
                  <a:pt x="2724015" y="655151"/>
                </a:cubicBezTo>
                <a:cubicBezTo>
                  <a:pt x="2692901" y="969718"/>
                  <a:pt x="2739257" y="1194143"/>
                  <a:pt x="2724015" y="1347386"/>
                </a:cubicBezTo>
                <a:cubicBezTo>
                  <a:pt x="2708773" y="1500629"/>
                  <a:pt x="2728028" y="1638355"/>
                  <a:pt x="2724015" y="1854201"/>
                </a:cubicBezTo>
                <a:cubicBezTo>
                  <a:pt x="2720002" y="2070048"/>
                  <a:pt x="2747737" y="2252555"/>
                  <a:pt x="2724015" y="2361017"/>
                </a:cubicBezTo>
                <a:cubicBezTo>
                  <a:pt x="2700293" y="2469479"/>
                  <a:pt x="2708017" y="2680225"/>
                  <a:pt x="2724015" y="2942000"/>
                </a:cubicBezTo>
                <a:cubicBezTo>
                  <a:pt x="2740013" y="3203775"/>
                  <a:pt x="2756672" y="3525618"/>
                  <a:pt x="2724015" y="3708403"/>
                </a:cubicBezTo>
                <a:cubicBezTo>
                  <a:pt x="2573761" y="3722230"/>
                  <a:pt x="2250423" y="3716660"/>
                  <a:pt x="2070251" y="3708403"/>
                </a:cubicBezTo>
                <a:cubicBezTo>
                  <a:pt x="1890079" y="3700146"/>
                  <a:pt x="1710467" y="3687020"/>
                  <a:pt x="1470968" y="3708403"/>
                </a:cubicBezTo>
                <a:cubicBezTo>
                  <a:pt x="1231469" y="3729786"/>
                  <a:pt x="1141378" y="3678478"/>
                  <a:pt x="817205" y="3708403"/>
                </a:cubicBezTo>
                <a:cubicBezTo>
                  <a:pt x="493032" y="3738328"/>
                  <a:pt x="395721" y="3717738"/>
                  <a:pt x="0" y="3708403"/>
                </a:cubicBezTo>
                <a:cubicBezTo>
                  <a:pt x="-16322" y="3486892"/>
                  <a:pt x="-21870" y="3313043"/>
                  <a:pt x="0" y="3164504"/>
                </a:cubicBezTo>
                <a:cubicBezTo>
                  <a:pt x="21870" y="3015965"/>
                  <a:pt x="-15009" y="2907092"/>
                  <a:pt x="0" y="2657689"/>
                </a:cubicBezTo>
                <a:cubicBezTo>
                  <a:pt x="15009" y="2408286"/>
                  <a:pt x="-11053" y="2304874"/>
                  <a:pt x="0" y="2113790"/>
                </a:cubicBezTo>
                <a:cubicBezTo>
                  <a:pt x="11053" y="1922706"/>
                  <a:pt x="-1049" y="1837846"/>
                  <a:pt x="0" y="1606975"/>
                </a:cubicBezTo>
                <a:cubicBezTo>
                  <a:pt x="1049" y="1376104"/>
                  <a:pt x="-19842" y="1069729"/>
                  <a:pt x="0" y="914739"/>
                </a:cubicBezTo>
                <a:cubicBezTo>
                  <a:pt x="19842" y="759749"/>
                  <a:pt x="-9899" y="446936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95075623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E21A4-E3A9-4493-8A63-3070A6BB078C}"/>
              </a:ext>
            </a:extLst>
          </p:cNvPr>
          <p:cNvSpPr/>
          <p:nvPr userDrawn="1"/>
        </p:nvSpPr>
        <p:spPr>
          <a:xfrm>
            <a:off x="6170034" y="2245453"/>
            <a:ext cx="2724015" cy="3708403"/>
          </a:xfrm>
          <a:custGeom>
            <a:avLst/>
            <a:gdLst>
              <a:gd name="connsiteX0" fmla="*/ 0 w 2724015"/>
              <a:gd name="connsiteY0" fmla="*/ 0 h 3708403"/>
              <a:gd name="connsiteX1" fmla="*/ 735484 w 2724015"/>
              <a:gd name="connsiteY1" fmla="*/ 0 h 3708403"/>
              <a:gd name="connsiteX2" fmla="*/ 1389248 w 2724015"/>
              <a:gd name="connsiteY2" fmla="*/ 0 h 3708403"/>
              <a:gd name="connsiteX3" fmla="*/ 2043011 w 2724015"/>
              <a:gd name="connsiteY3" fmla="*/ 0 h 3708403"/>
              <a:gd name="connsiteX4" fmla="*/ 2724015 w 2724015"/>
              <a:gd name="connsiteY4" fmla="*/ 0 h 3708403"/>
              <a:gd name="connsiteX5" fmla="*/ 2724015 w 2724015"/>
              <a:gd name="connsiteY5" fmla="*/ 655151 h 3708403"/>
              <a:gd name="connsiteX6" fmla="*/ 2724015 w 2724015"/>
              <a:gd name="connsiteY6" fmla="*/ 1347386 h 3708403"/>
              <a:gd name="connsiteX7" fmla="*/ 2724015 w 2724015"/>
              <a:gd name="connsiteY7" fmla="*/ 2002538 h 3708403"/>
              <a:gd name="connsiteX8" fmla="*/ 2724015 w 2724015"/>
              <a:gd name="connsiteY8" fmla="*/ 2583521 h 3708403"/>
              <a:gd name="connsiteX9" fmla="*/ 2724015 w 2724015"/>
              <a:gd name="connsiteY9" fmla="*/ 3708403 h 3708403"/>
              <a:gd name="connsiteX10" fmla="*/ 1988531 w 2724015"/>
              <a:gd name="connsiteY10" fmla="*/ 3708403 h 3708403"/>
              <a:gd name="connsiteX11" fmla="*/ 1389248 w 2724015"/>
              <a:gd name="connsiteY11" fmla="*/ 3708403 h 3708403"/>
              <a:gd name="connsiteX12" fmla="*/ 789964 w 2724015"/>
              <a:gd name="connsiteY12" fmla="*/ 3708403 h 3708403"/>
              <a:gd name="connsiteX13" fmla="*/ 0 w 2724015"/>
              <a:gd name="connsiteY13" fmla="*/ 3708403 h 3708403"/>
              <a:gd name="connsiteX14" fmla="*/ 0 w 2724015"/>
              <a:gd name="connsiteY14" fmla="*/ 3164504 h 3708403"/>
              <a:gd name="connsiteX15" fmla="*/ 0 w 2724015"/>
              <a:gd name="connsiteY15" fmla="*/ 2509353 h 3708403"/>
              <a:gd name="connsiteX16" fmla="*/ 0 w 2724015"/>
              <a:gd name="connsiteY16" fmla="*/ 1891286 h 3708403"/>
              <a:gd name="connsiteX17" fmla="*/ 0 w 2724015"/>
              <a:gd name="connsiteY17" fmla="*/ 1347386 h 3708403"/>
              <a:gd name="connsiteX18" fmla="*/ 0 w 2724015"/>
              <a:gd name="connsiteY18" fmla="*/ 803487 h 3708403"/>
              <a:gd name="connsiteX19" fmla="*/ 0 w 2724015"/>
              <a:gd name="connsiteY19" fmla="*/ 0 h 370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24015" h="3708403" fill="none" extrusionOk="0">
                <a:moveTo>
                  <a:pt x="0" y="0"/>
                </a:moveTo>
                <a:cubicBezTo>
                  <a:pt x="331435" y="21567"/>
                  <a:pt x="565549" y="-35150"/>
                  <a:pt x="735484" y="0"/>
                </a:cubicBezTo>
                <a:cubicBezTo>
                  <a:pt x="905419" y="35150"/>
                  <a:pt x="1156374" y="22021"/>
                  <a:pt x="1389248" y="0"/>
                </a:cubicBezTo>
                <a:cubicBezTo>
                  <a:pt x="1622122" y="-22021"/>
                  <a:pt x="1792111" y="-28707"/>
                  <a:pt x="2043011" y="0"/>
                </a:cubicBezTo>
                <a:cubicBezTo>
                  <a:pt x="2293911" y="28707"/>
                  <a:pt x="2430912" y="32035"/>
                  <a:pt x="2724015" y="0"/>
                </a:cubicBezTo>
                <a:cubicBezTo>
                  <a:pt x="2737043" y="317231"/>
                  <a:pt x="2739200" y="485782"/>
                  <a:pt x="2724015" y="655151"/>
                </a:cubicBezTo>
                <a:cubicBezTo>
                  <a:pt x="2708830" y="824520"/>
                  <a:pt x="2752511" y="1195939"/>
                  <a:pt x="2724015" y="1347386"/>
                </a:cubicBezTo>
                <a:cubicBezTo>
                  <a:pt x="2695519" y="1498834"/>
                  <a:pt x="2706540" y="1768329"/>
                  <a:pt x="2724015" y="2002538"/>
                </a:cubicBezTo>
                <a:cubicBezTo>
                  <a:pt x="2741490" y="2236747"/>
                  <a:pt x="2728987" y="2318720"/>
                  <a:pt x="2724015" y="2583521"/>
                </a:cubicBezTo>
                <a:cubicBezTo>
                  <a:pt x="2719043" y="2848322"/>
                  <a:pt x="2679345" y="3449241"/>
                  <a:pt x="2724015" y="3708403"/>
                </a:cubicBezTo>
                <a:cubicBezTo>
                  <a:pt x="2466941" y="3692419"/>
                  <a:pt x="2306000" y="3683329"/>
                  <a:pt x="1988531" y="3708403"/>
                </a:cubicBezTo>
                <a:cubicBezTo>
                  <a:pt x="1671062" y="3733477"/>
                  <a:pt x="1586468" y="3733784"/>
                  <a:pt x="1389248" y="3708403"/>
                </a:cubicBezTo>
                <a:cubicBezTo>
                  <a:pt x="1192028" y="3683022"/>
                  <a:pt x="992004" y="3719058"/>
                  <a:pt x="789964" y="3708403"/>
                </a:cubicBezTo>
                <a:cubicBezTo>
                  <a:pt x="587924" y="3697748"/>
                  <a:pt x="282029" y="3746056"/>
                  <a:pt x="0" y="3708403"/>
                </a:cubicBezTo>
                <a:cubicBezTo>
                  <a:pt x="19868" y="3455471"/>
                  <a:pt x="18207" y="3405040"/>
                  <a:pt x="0" y="3164504"/>
                </a:cubicBezTo>
                <a:cubicBezTo>
                  <a:pt x="-18207" y="2923968"/>
                  <a:pt x="9486" y="2812959"/>
                  <a:pt x="0" y="2509353"/>
                </a:cubicBezTo>
                <a:cubicBezTo>
                  <a:pt x="-9486" y="2205747"/>
                  <a:pt x="29511" y="2141583"/>
                  <a:pt x="0" y="1891286"/>
                </a:cubicBezTo>
                <a:cubicBezTo>
                  <a:pt x="-29511" y="1640989"/>
                  <a:pt x="24188" y="1461200"/>
                  <a:pt x="0" y="1347386"/>
                </a:cubicBezTo>
                <a:cubicBezTo>
                  <a:pt x="-24188" y="1233572"/>
                  <a:pt x="-25695" y="981091"/>
                  <a:pt x="0" y="803487"/>
                </a:cubicBezTo>
                <a:cubicBezTo>
                  <a:pt x="25695" y="625883"/>
                  <a:pt x="-20180" y="317350"/>
                  <a:pt x="0" y="0"/>
                </a:cubicBezTo>
                <a:close/>
              </a:path>
              <a:path w="2724015" h="3708403" stroke="0" extrusionOk="0">
                <a:moveTo>
                  <a:pt x="0" y="0"/>
                </a:moveTo>
                <a:cubicBezTo>
                  <a:pt x="138239" y="27392"/>
                  <a:pt x="408372" y="-27544"/>
                  <a:pt x="681004" y="0"/>
                </a:cubicBezTo>
                <a:cubicBezTo>
                  <a:pt x="953636" y="27544"/>
                  <a:pt x="1196881" y="21892"/>
                  <a:pt x="1389248" y="0"/>
                </a:cubicBezTo>
                <a:cubicBezTo>
                  <a:pt x="1581615" y="-21892"/>
                  <a:pt x="1819030" y="4537"/>
                  <a:pt x="1988531" y="0"/>
                </a:cubicBezTo>
                <a:cubicBezTo>
                  <a:pt x="2158032" y="-4537"/>
                  <a:pt x="2490470" y="-9031"/>
                  <a:pt x="2724015" y="0"/>
                </a:cubicBezTo>
                <a:cubicBezTo>
                  <a:pt x="2733644" y="282387"/>
                  <a:pt x="2755129" y="340584"/>
                  <a:pt x="2724015" y="655151"/>
                </a:cubicBezTo>
                <a:cubicBezTo>
                  <a:pt x="2692901" y="969718"/>
                  <a:pt x="2739257" y="1194143"/>
                  <a:pt x="2724015" y="1347386"/>
                </a:cubicBezTo>
                <a:cubicBezTo>
                  <a:pt x="2708773" y="1500629"/>
                  <a:pt x="2728028" y="1638355"/>
                  <a:pt x="2724015" y="1854201"/>
                </a:cubicBezTo>
                <a:cubicBezTo>
                  <a:pt x="2720002" y="2070048"/>
                  <a:pt x="2747737" y="2252555"/>
                  <a:pt x="2724015" y="2361017"/>
                </a:cubicBezTo>
                <a:cubicBezTo>
                  <a:pt x="2700293" y="2469479"/>
                  <a:pt x="2708017" y="2680225"/>
                  <a:pt x="2724015" y="2942000"/>
                </a:cubicBezTo>
                <a:cubicBezTo>
                  <a:pt x="2740013" y="3203775"/>
                  <a:pt x="2756672" y="3525618"/>
                  <a:pt x="2724015" y="3708403"/>
                </a:cubicBezTo>
                <a:cubicBezTo>
                  <a:pt x="2573761" y="3722230"/>
                  <a:pt x="2250423" y="3716660"/>
                  <a:pt x="2070251" y="3708403"/>
                </a:cubicBezTo>
                <a:cubicBezTo>
                  <a:pt x="1890079" y="3700146"/>
                  <a:pt x="1710467" y="3687020"/>
                  <a:pt x="1470968" y="3708403"/>
                </a:cubicBezTo>
                <a:cubicBezTo>
                  <a:pt x="1231469" y="3729786"/>
                  <a:pt x="1141378" y="3678478"/>
                  <a:pt x="817205" y="3708403"/>
                </a:cubicBezTo>
                <a:cubicBezTo>
                  <a:pt x="493032" y="3738328"/>
                  <a:pt x="395721" y="3717738"/>
                  <a:pt x="0" y="3708403"/>
                </a:cubicBezTo>
                <a:cubicBezTo>
                  <a:pt x="-16322" y="3486892"/>
                  <a:pt x="-21870" y="3313043"/>
                  <a:pt x="0" y="3164504"/>
                </a:cubicBezTo>
                <a:cubicBezTo>
                  <a:pt x="21870" y="3015965"/>
                  <a:pt x="-15009" y="2907092"/>
                  <a:pt x="0" y="2657689"/>
                </a:cubicBezTo>
                <a:cubicBezTo>
                  <a:pt x="15009" y="2408286"/>
                  <a:pt x="-11053" y="2304874"/>
                  <a:pt x="0" y="2113790"/>
                </a:cubicBezTo>
                <a:cubicBezTo>
                  <a:pt x="11053" y="1922706"/>
                  <a:pt x="-1049" y="1837846"/>
                  <a:pt x="0" y="1606975"/>
                </a:cubicBezTo>
                <a:cubicBezTo>
                  <a:pt x="1049" y="1376104"/>
                  <a:pt x="-19842" y="1069729"/>
                  <a:pt x="0" y="914739"/>
                </a:cubicBezTo>
                <a:cubicBezTo>
                  <a:pt x="19842" y="759749"/>
                  <a:pt x="-9899" y="446936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95075623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285B832-0741-473B-AB04-245A0D018D78}"/>
              </a:ext>
            </a:extLst>
          </p:cNvPr>
          <p:cNvSpPr/>
          <p:nvPr userDrawn="1"/>
        </p:nvSpPr>
        <p:spPr>
          <a:xfrm>
            <a:off x="9035623" y="2245453"/>
            <a:ext cx="2724015" cy="3708403"/>
          </a:xfrm>
          <a:custGeom>
            <a:avLst/>
            <a:gdLst>
              <a:gd name="connsiteX0" fmla="*/ 0 w 2724015"/>
              <a:gd name="connsiteY0" fmla="*/ 0 h 3708403"/>
              <a:gd name="connsiteX1" fmla="*/ 735484 w 2724015"/>
              <a:gd name="connsiteY1" fmla="*/ 0 h 3708403"/>
              <a:gd name="connsiteX2" fmla="*/ 1389248 w 2724015"/>
              <a:gd name="connsiteY2" fmla="*/ 0 h 3708403"/>
              <a:gd name="connsiteX3" fmla="*/ 2043011 w 2724015"/>
              <a:gd name="connsiteY3" fmla="*/ 0 h 3708403"/>
              <a:gd name="connsiteX4" fmla="*/ 2724015 w 2724015"/>
              <a:gd name="connsiteY4" fmla="*/ 0 h 3708403"/>
              <a:gd name="connsiteX5" fmla="*/ 2724015 w 2724015"/>
              <a:gd name="connsiteY5" fmla="*/ 655151 h 3708403"/>
              <a:gd name="connsiteX6" fmla="*/ 2724015 w 2724015"/>
              <a:gd name="connsiteY6" fmla="*/ 1347386 h 3708403"/>
              <a:gd name="connsiteX7" fmla="*/ 2724015 w 2724015"/>
              <a:gd name="connsiteY7" fmla="*/ 2002538 h 3708403"/>
              <a:gd name="connsiteX8" fmla="*/ 2724015 w 2724015"/>
              <a:gd name="connsiteY8" fmla="*/ 2583521 h 3708403"/>
              <a:gd name="connsiteX9" fmla="*/ 2724015 w 2724015"/>
              <a:gd name="connsiteY9" fmla="*/ 3708403 h 3708403"/>
              <a:gd name="connsiteX10" fmla="*/ 1988531 w 2724015"/>
              <a:gd name="connsiteY10" fmla="*/ 3708403 h 3708403"/>
              <a:gd name="connsiteX11" fmla="*/ 1389248 w 2724015"/>
              <a:gd name="connsiteY11" fmla="*/ 3708403 h 3708403"/>
              <a:gd name="connsiteX12" fmla="*/ 789964 w 2724015"/>
              <a:gd name="connsiteY12" fmla="*/ 3708403 h 3708403"/>
              <a:gd name="connsiteX13" fmla="*/ 0 w 2724015"/>
              <a:gd name="connsiteY13" fmla="*/ 3708403 h 3708403"/>
              <a:gd name="connsiteX14" fmla="*/ 0 w 2724015"/>
              <a:gd name="connsiteY14" fmla="*/ 3164504 h 3708403"/>
              <a:gd name="connsiteX15" fmla="*/ 0 w 2724015"/>
              <a:gd name="connsiteY15" fmla="*/ 2509353 h 3708403"/>
              <a:gd name="connsiteX16" fmla="*/ 0 w 2724015"/>
              <a:gd name="connsiteY16" fmla="*/ 1891286 h 3708403"/>
              <a:gd name="connsiteX17" fmla="*/ 0 w 2724015"/>
              <a:gd name="connsiteY17" fmla="*/ 1347386 h 3708403"/>
              <a:gd name="connsiteX18" fmla="*/ 0 w 2724015"/>
              <a:gd name="connsiteY18" fmla="*/ 803487 h 3708403"/>
              <a:gd name="connsiteX19" fmla="*/ 0 w 2724015"/>
              <a:gd name="connsiteY19" fmla="*/ 0 h 370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24015" h="3708403" fill="none" extrusionOk="0">
                <a:moveTo>
                  <a:pt x="0" y="0"/>
                </a:moveTo>
                <a:cubicBezTo>
                  <a:pt x="331435" y="21567"/>
                  <a:pt x="565549" y="-35150"/>
                  <a:pt x="735484" y="0"/>
                </a:cubicBezTo>
                <a:cubicBezTo>
                  <a:pt x="905419" y="35150"/>
                  <a:pt x="1156374" y="22021"/>
                  <a:pt x="1389248" y="0"/>
                </a:cubicBezTo>
                <a:cubicBezTo>
                  <a:pt x="1622122" y="-22021"/>
                  <a:pt x="1792111" y="-28707"/>
                  <a:pt x="2043011" y="0"/>
                </a:cubicBezTo>
                <a:cubicBezTo>
                  <a:pt x="2293911" y="28707"/>
                  <a:pt x="2430912" y="32035"/>
                  <a:pt x="2724015" y="0"/>
                </a:cubicBezTo>
                <a:cubicBezTo>
                  <a:pt x="2737043" y="317231"/>
                  <a:pt x="2739200" y="485782"/>
                  <a:pt x="2724015" y="655151"/>
                </a:cubicBezTo>
                <a:cubicBezTo>
                  <a:pt x="2708830" y="824520"/>
                  <a:pt x="2752511" y="1195939"/>
                  <a:pt x="2724015" y="1347386"/>
                </a:cubicBezTo>
                <a:cubicBezTo>
                  <a:pt x="2695519" y="1498834"/>
                  <a:pt x="2706540" y="1768329"/>
                  <a:pt x="2724015" y="2002538"/>
                </a:cubicBezTo>
                <a:cubicBezTo>
                  <a:pt x="2741490" y="2236747"/>
                  <a:pt x="2728987" y="2318720"/>
                  <a:pt x="2724015" y="2583521"/>
                </a:cubicBezTo>
                <a:cubicBezTo>
                  <a:pt x="2719043" y="2848322"/>
                  <a:pt x="2679345" y="3449241"/>
                  <a:pt x="2724015" y="3708403"/>
                </a:cubicBezTo>
                <a:cubicBezTo>
                  <a:pt x="2466941" y="3692419"/>
                  <a:pt x="2306000" y="3683329"/>
                  <a:pt x="1988531" y="3708403"/>
                </a:cubicBezTo>
                <a:cubicBezTo>
                  <a:pt x="1671062" y="3733477"/>
                  <a:pt x="1586468" y="3733784"/>
                  <a:pt x="1389248" y="3708403"/>
                </a:cubicBezTo>
                <a:cubicBezTo>
                  <a:pt x="1192028" y="3683022"/>
                  <a:pt x="992004" y="3719058"/>
                  <a:pt x="789964" y="3708403"/>
                </a:cubicBezTo>
                <a:cubicBezTo>
                  <a:pt x="587924" y="3697748"/>
                  <a:pt x="282029" y="3746056"/>
                  <a:pt x="0" y="3708403"/>
                </a:cubicBezTo>
                <a:cubicBezTo>
                  <a:pt x="19868" y="3455471"/>
                  <a:pt x="18207" y="3405040"/>
                  <a:pt x="0" y="3164504"/>
                </a:cubicBezTo>
                <a:cubicBezTo>
                  <a:pt x="-18207" y="2923968"/>
                  <a:pt x="9486" y="2812959"/>
                  <a:pt x="0" y="2509353"/>
                </a:cubicBezTo>
                <a:cubicBezTo>
                  <a:pt x="-9486" y="2205747"/>
                  <a:pt x="29511" y="2141583"/>
                  <a:pt x="0" y="1891286"/>
                </a:cubicBezTo>
                <a:cubicBezTo>
                  <a:pt x="-29511" y="1640989"/>
                  <a:pt x="24188" y="1461200"/>
                  <a:pt x="0" y="1347386"/>
                </a:cubicBezTo>
                <a:cubicBezTo>
                  <a:pt x="-24188" y="1233572"/>
                  <a:pt x="-25695" y="981091"/>
                  <a:pt x="0" y="803487"/>
                </a:cubicBezTo>
                <a:cubicBezTo>
                  <a:pt x="25695" y="625883"/>
                  <a:pt x="-20180" y="317350"/>
                  <a:pt x="0" y="0"/>
                </a:cubicBezTo>
                <a:close/>
              </a:path>
              <a:path w="2724015" h="3708403" stroke="0" extrusionOk="0">
                <a:moveTo>
                  <a:pt x="0" y="0"/>
                </a:moveTo>
                <a:cubicBezTo>
                  <a:pt x="138239" y="27392"/>
                  <a:pt x="408372" y="-27544"/>
                  <a:pt x="681004" y="0"/>
                </a:cubicBezTo>
                <a:cubicBezTo>
                  <a:pt x="953636" y="27544"/>
                  <a:pt x="1196881" y="21892"/>
                  <a:pt x="1389248" y="0"/>
                </a:cubicBezTo>
                <a:cubicBezTo>
                  <a:pt x="1581615" y="-21892"/>
                  <a:pt x="1819030" y="4537"/>
                  <a:pt x="1988531" y="0"/>
                </a:cubicBezTo>
                <a:cubicBezTo>
                  <a:pt x="2158032" y="-4537"/>
                  <a:pt x="2490470" y="-9031"/>
                  <a:pt x="2724015" y="0"/>
                </a:cubicBezTo>
                <a:cubicBezTo>
                  <a:pt x="2733644" y="282387"/>
                  <a:pt x="2755129" y="340584"/>
                  <a:pt x="2724015" y="655151"/>
                </a:cubicBezTo>
                <a:cubicBezTo>
                  <a:pt x="2692901" y="969718"/>
                  <a:pt x="2739257" y="1194143"/>
                  <a:pt x="2724015" y="1347386"/>
                </a:cubicBezTo>
                <a:cubicBezTo>
                  <a:pt x="2708773" y="1500629"/>
                  <a:pt x="2728028" y="1638355"/>
                  <a:pt x="2724015" y="1854201"/>
                </a:cubicBezTo>
                <a:cubicBezTo>
                  <a:pt x="2720002" y="2070048"/>
                  <a:pt x="2747737" y="2252555"/>
                  <a:pt x="2724015" y="2361017"/>
                </a:cubicBezTo>
                <a:cubicBezTo>
                  <a:pt x="2700293" y="2469479"/>
                  <a:pt x="2708017" y="2680225"/>
                  <a:pt x="2724015" y="2942000"/>
                </a:cubicBezTo>
                <a:cubicBezTo>
                  <a:pt x="2740013" y="3203775"/>
                  <a:pt x="2756672" y="3525618"/>
                  <a:pt x="2724015" y="3708403"/>
                </a:cubicBezTo>
                <a:cubicBezTo>
                  <a:pt x="2573761" y="3722230"/>
                  <a:pt x="2250423" y="3716660"/>
                  <a:pt x="2070251" y="3708403"/>
                </a:cubicBezTo>
                <a:cubicBezTo>
                  <a:pt x="1890079" y="3700146"/>
                  <a:pt x="1710467" y="3687020"/>
                  <a:pt x="1470968" y="3708403"/>
                </a:cubicBezTo>
                <a:cubicBezTo>
                  <a:pt x="1231469" y="3729786"/>
                  <a:pt x="1141378" y="3678478"/>
                  <a:pt x="817205" y="3708403"/>
                </a:cubicBezTo>
                <a:cubicBezTo>
                  <a:pt x="493032" y="3738328"/>
                  <a:pt x="395721" y="3717738"/>
                  <a:pt x="0" y="3708403"/>
                </a:cubicBezTo>
                <a:cubicBezTo>
                  <a:pt x="-16322" y="3486892"/>
                  <a:pt x="-21870" y="3313043"/>
                  <a:pt x="0" y="3164504"/>
                </a:cubicBezTo>
                <a:cubicBezTo>
                  <a:pt x="21870" y="3015965"/>
                  <a:pt x="-15009" y="2907092"/>
                  <a:pt x="0" y="2657689"/>
                </a:cubicBezTo>
                <a:cubicBezTo>
                  <a:pt x="15009" y="2408286"/>
                  <a:pt x="-11053" y="2304874"/>
                  <a:pt x="0" y="2113790"/>
                </a:cubicBezTo>
                <a:cubicBezTo>
                  <a:pt x="11053" y="1922706"/>
                  <a:pt x="-1049" y="1837846"/>
                  <a:pt x="0" y="1606975"/>
                </a:cubicBezTo>
                <a:cubicBezTo>
                  <a:pt x="1049" y="1376104"/>
                  <a:pt x="-19842" y="1069729"/>
                  <a:pt x="0" y="914739"/>
                </a:cubicBezTo>
                <a:cubicBezTo>
                  <a:pt x="19842" y="759749"/>
                  <a:pt x="-9899" y="446936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95075623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B1AC2E18-E722-4558-ADE4-5EC02B880FF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56219" y="3838415"/>
            <a:ext cx="2389363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38" name="Text Placeholder 17">
            <a:extLst>
              <a:ext uri="{FF2B5EF4-FFF2-40B4-BE49-F238E27FC236}">
                <a16:creationId xmlns:a16="http://schemas.microsoft.com/office/drawing/2014/main" id="{E3A02D40-6545-4F13-BB85-945939B4163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456219" y="4457259"/>
            <a:ext cx="2389363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9">
            <a:extLst>
              <a:ext uri="{FF2B5EF4-FFF2-40B4-BE49-F238E27FC236}">
                <a16:creationId xmlns:a16="http://schemas.microsoft.com/office/drawing/2014/main" id="{B48E4F3F-9AA1-454D-A99E-82028FDEF0A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456218" y="2376146"/>
            <a:ext cx="2389363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74E5C05-A6DA-4DD4-96A0-C938ADD03808}"/>
              </a:ext>
            </a:extLst>
          </p:cNvPr>
          <p:cNvSpPr/>
          <p:nvPr userDrawn="1"/>
        </p:nvSpPr>
        <p:spPr>
          <a:xfrm>
            <a:off x="6152067" y="2245453"/>
            <a:ext cx="2759951" cy="3708403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41" name="Text Placeholder 6">
            <a:extLst>
              <a:ext uri="{FF2B5EF4-FFF2-40B4-BE49-F238E27FC236}">
                <a16:creationId xmlns:a16="http://schemas.microsoft.com/office/drawing/2014/main" id="{32B26C18-88FC-4BE0-8238-00270A058D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39775" y="3838415"/>
            <a:ext cx="2389363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42" name="Text Placeholder 17">
            <a:extLst>
              <a:ext uri="{FF2B5EF4-FFF2-40B4-BE49-F238E27FC236}">
                <a16:creationId xmlns:a16="http://schemas.microsoft.com/office/drawing/2014/main" id="{49BA855F-DA8F-4B69-ADC2-4C323B6BD9E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339775" y="4457259"/>
            <a:ext cx="2389363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Picture Placeholder 9">
            <a:extLst>
              <a:ext uri="{FF2B5EF4-FFF2-40B4-BE49-F238E27FC236}">
                <a16:creationId xmlns:a16="http://schemas.microsoft.com/office/drawing/2014/main" id="{9BA8C23E-D3E6-462E-B065-6AB40716DB27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6339774" y="2376146"/>
            <a:ext cx="2389363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4CF97F3-B631-402A-B2C0-B6609A312F01}"/>
              </a:ext>
            </a:extLst>
          </p:cNvPr>
          <p:cNvSpPr/>
          <p:nvPr userDrawn="1"/>
        </p:nvSpPr>
        <p:spPr>
          <a:xfrm>
            <a:off x="9035623" y="2245453"/>
            <a:ext cx="2759951" cy="3708403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50" name="Text Placeholder 6">
            <a:extLst>
              <a:ext uri="{FF2B5EF4-FFF2-40B4-BE49-F238E27FC236}">
                <a16:creationId xmlns:a16="http://schemas.microsoft.com/office/drawing/2014/main" id="{BD70A8B0-690C-4E3D-BA19-AD50BF7F35B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23331" y="3838415"/>
            <a:ext cx="2389363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51" name="Text Placeholder 17">
            <a:extLst>
              <a:ext uri="{FF2B5EF4-FFF2-40B4-BE49-F238E27FC236}">
                <a16:creationId xmlns:a16="http://schemas.microsoft.com/office/drawing/2014/main" id="{CC9A4926-EDDD-4D95-ACC0-41EA2BA7365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223331" y="4457259"/>
            <a:ext cx="2389363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Picture Placeholder 9">
            <a:extLst>
              <a:ext uri="{FF2B5EF4-FFF2-40B4-BE49-F238E27FC236}">
                <a16:creationId xmlns:a16="http://schemas.microsoft.com/office/drawing/2014/main" id="{ACAF784D-7E33-4016-A627-1577F2DE3B90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223330" y="2376146"/>
            <a:ext cx="2389363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726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 5 with Imag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AA34FC8-C912-4FD6-87DF-4AC77BE9BC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2005465" y="2454500"/>
            <a:ext cx="2020007" cy="2317144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6876E0C0-C66F-4508-8DD2-A8AC55BE9D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10171994" y="1707675"/>
            <a:ext cx="2020007" cy="2317144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BDFE60F-355E-4C6C-8F3B-40014064E8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3106192" y="4270961"/>
            <a:ext cx="2020007" cy="2317144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3ED95FC1-E118-4C82-A875-97369D6E40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58238"/>
          <a:stretch/>
        </p:blipFill>
        <p:spPr>
          <a:xfrm rot="16200000">
            <a:off x="-43420" y="3316969"/>
            <a:ext cx="2020007" cy="1933164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68023535-CDF4-4749-9E82-EB25BCF8FA24}"/>
              </a:ext>
            </a:extLst>
          </p:cNvPr>
          <p:cNvSpPr/>
          <p:nvPr userDrawn="1"/>
        </p:nvSpPr>
        <p:spPr>
          <a:xfrm>
            <a:off x="131295" y="2245453"/>
            <a:ext cx="2302639" cy="3708403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B18F94-D35C-44F1-B2E9-06149A9D4580}"/>
              </a:ext>
            </a:extLst>
          </p:cNvPr>
          <p:cNvSpPr/>
          <p:nvPr userDrawn="1"/>
        </p:nvSpPr>
        <p:spPr>
          <a:xfrm>
            <a:off x="131295" y="2168435"/>
            <a:ext cx="2302639" cy="3785422"/>
          </a:xfrm>
          <a:custGeom>
            <a:avLst/>
            <a:gdLst>
              <a:gd name="connsiteX0" fmla="*/ 0 w 2302639"/>
              <a:gd name="connsiteY0" fmla="*/ 0 h 3785422"/>
              <a:gd name="connsiteX1" fmla="*/ 575660 w 2302639"/>
              <a:gd name="connsiteY1" fmla="*/ 0 h 3785422"/>
              <a:gd name="connsiteX2" fmla="*/ 1082240 w 2302639"/>
              <a:gd name="connsiteY2" fmla="*/ 0 h 3785422"/>
              <a:gd name="connsiteX3" fmla="*/ 1657900 w 2302639"/>
              <a:gd name="connsiteY3" fmla="*/ 0 h 3785422"/>
              <a:gd name="connsiteX4" fmla="*/ 2302639 w 2302639"/>
              <a:gd name="connsiteY4" fmla="*/ 0 h 3785422"/>
              <a:gd name="connsiteX5" fmla="*/ 2302639 w 2302639"/>
              <a:gd name="connsiteY5" fmla="*/ 668758 h 3785422"/>
              <a:gd name="connsiteX6" fmla="*/ 2302639 w 2302639"/>
              <a:gd name="connsiteY6" fmla="*/ 1261807 h 3785422"/>
              <a:gd name="connsiteX7" fmla="*/ 2302639 w 2302639"/>
              <a:gd name="connsiteY7" fmla="*/ 1892711 h 3785422"/>
              <a:gd name="connsiteX8" fmla="*/ 2302639 w 2302639"/>
              <a:gd name="connsiteY8" fmla="*/ 2410052 h 3785422"/>
              <a:gd name="connsiteX9" fmla="*/ 2302639 w 2302639"/>
              <a:gd name="connsiteY9" fmla="*/ 3116664 h 3785422"/>
              <a:gd name="connsiteX10" fmla="*/ 2302639 w 2302639"/>
              <a:gd name="connsiteY10" fmla="*/ 3785422 h 3785422"/>
              <a:gd name="connsiteX11" fmla="*/ 1680926 w 2302639"/>
              <a:gd name="connsiteY11" fmla="*/ 3785422 h 3785422"/>
              <a:gd name="connsiteX12" fmla="*/ 1105267 w 2302639"/>
              <a:gd name="connsiteY12" fmla="*/ 3785422 h 3785422"/>
              <a:gd name="connsiteX13" fmla="*/ 575660 w 2302639"/>
              <a:gd name="connsiteY13" fmla="*/ 3785422 h 3785422"/>
              <a:gd name="connsiteX14" fmla="*/ 0 w 2302639"/>
              <a:gd name="connsiteY14" fmla="*/ 3785422 h 3785422"/>
              <a:gd name="connsiteX15" fmla="*/ 0 w 2302639"/>
              <a:gd name="connsiteY15" fmla="*/ 3154518 h 3785422"/>
              <a:gd name="connsiteX16" fmla="*/ 0 w 2302639"/>
              <a:gd name="connsiteY16" fmla="*/ 2485760 h 3785422"/>
              <a:gd name="connsiteX17" fmla="*/ 0 w 2302639"/>
              <a:gd name="connsiteY17" fmla="*/ 1968419 h 3785422"/>
              <a:gd name="connsiteX18" fmla="*/ 0 w 2302639"/>
              <a:gd name="connsiteY18" fmla="*/ 1299662 h 3785422"/>
              <a:gd name="connsiteX19" fmla="*/ 0 w 2302639"/>
              <a:gd name="connsiteY19" fmla="*/ 782321 h 3785422"/>
              <a:gd name="connsiteX20" fmla="*/ 0 w 2302639"/>
              <a:gd name="connsiteY20" fmla="*/ 0 h 378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02639" h="3785422" fill="none" extrusionOk="0">
                <a:moveTo>
                  <a:pt x="0" y="0"/>
                </a:moveTo>
                <a:cubicBezTo>
                  <a:pt x="268536" y="18610"/>
                  <a:pt x="380707" y="12979"/>
                  <a:pt x="575660" y="0"/>
                </a:cubicBezTo>
                <a:cubicBezTo>
                  <a:pt x="770613" y="-12979"/>
                  <a:pt x="876716" y="-17985"/>
                  <a:pt x="1082240" y="0"/>
                </a:cubicBezTo>
                <a:cubicBezTo>
                  <a:pt x="1287764" y="17985"/>
                  <a:pt x="1498693" y="-19693"/>
                  <a:pt x="1657900" y="0"/>
                </a:cubicBezTo>
                <a:cubicBezTo>
                  <a:pt x="1817107" y="19693"/>
                  <a:pt x="2003517" y="12672"/>
                  <a:pt x="2302639" y="0"/>
                </a:cubicBezTo>
                <a:cubicBezTo>
                  <a:pt x="2273308" y="236731"/>
                  <a:pt x="2334157" y="389917"/>
                  <a:pt x="2302639" y="668758"/>
                </a:cubicBezTo>
                <a:cubicBezTo>
                  <a:pt x="2271121" y="947599"/>
                  <a:pt x="2285286" y="1125257"/>
                  <a:pt x="2302639" y="1261807"/>
                </a:cubicBezTo>
                <a:cubicBezTo>
                  <a:pt x="2319992" y="1398357"/>
                  <a:pt x="2303751" y="1607497"/>
                  <a:pt x="2302639" y="1892711"/>
                </a:cubicBezTo>
                <a:cubicBezTo>
                  <a:pt x="2301527" y="2177925"/>
                  <a:pt x="2291811" y="2238947"/>
                  <a:pt x="2302639" y="2410052"/>
                </a:cubicBezTo>
                <a:cubicBezTo>
                  <a:pt x="2313467" y="2581157"/>
                  <a:pt x="2322058" y="2847534"/>
                  <a:pt x="2302639" y="3116664"/>
                </a:cubicBezTo>
                <a:cubicBezTo>
                  <a:pt x="2283220" y="3385794"/>
                  <a:pt x="2277850" y="3498309"/>
                  <a:pt x="2302639" y="3785422"/>
                </a:cubicBezTo>
                <a:cubicBezTo>
                  <a:pt x="2130488" y="3793320"/>
                  <a:pt x="1861205" y="3798654"/>
                  <a:pt x="1680926" y="3785422"/>
                </a:cubicBezTo>
                <a:cubicBezTo>
                  <a:pt x="1500647" y="3772190"/>
                  <a:pt x="1355763" y="3784297"/>
                  <a:pt x="1105267" y="3785422"/>
                </a:cubicBezTo>
                <a:cubicBezTo>
                  <a:pt x="854771" y="3786547"/>
                  <a:pt x="717826" y="3795609"/>
                  <a:pt x="575660" y="3785422"/>
                </a:cubicBezTo>
                <a:cubicBezTo>
                  <a:pt x="433494" y="3775235"/>
                  <a:pt x="230566" y="3770317"/>
                  <a:pt x="0" y="3785422"/>
                </a:cubicBezTo>
                <a:cubicBezTo>
                  <a:pt x="-4951" y="3648350"/>
                  <a:pt x="-12435" y="3379303"/>
                  <a:pt x="0" y="3154518"/>
                </a:cubicBezTo>
                <a:cubicBezTo>
                  <a:pt x="12435" y="2929733"/>
                  <a:pt x="7587" y="2641374"/>
                  <a:pt x="0" y="2485760"/>
                </a:cubicBezTo>
                <a:cubicBezTo>
                  <a:pt x="-7587" y="2330146"/>
                  <a:pt x="18718" y="2225352"/>
                  <a:pt x="0" y="1968419"/>
                </a:cubicBezTo>
                <a:cubicBezTo>
                  <a:pt x="-18718" y="1711486"/>
                  <a:pt x="5368" y="1554409"/>
                  <a:pt x="0" y="1299662"/>
                </a:cubicBezTo>
                <a:cubicBezTo>
                  <a:pt x="-5368" y="1044915"/>
                  <a:pt x="-24496" y="953111"/>
                  <a:pt x="0" y="782321"/>
                </a:cubicBezTo>
                <a:cubicBezTo>
                  <a:pt x="24496" y="611531"/>
                  <a:pt x="-6585" y="208817"/>
                  <a:pt x="0" y="0"/>
                </a:cubicBezTo>
                <a:close/>
              </a:path>
              <a:path w="2302639" h="3785422" stroke="0" extrusionOk="0">
                <a:moveTo>
                  <a:pt x="0" y="0"/>
                </a:moveTo>
                <a:cubicBezTo>
                  <a:pt x="232538" y="26417"/>
                  <a:pt x="417703" y="23662"/>
                  <a:pt x="621713" y="0"/>
                </a:cubicBezTo>
                <a:cubicBezTo>
                  <a:pt x="825723" y="-23662"/>
                  <a:pt x="999190" y="4704"/>
                  <a:pt x="1220399" y="0"/>
                </a:cubicBezTo>
                <a:cubicBezTo>
                  <a:pt x="1441608" y="-4704"/>
                  <a:pt x="2082695" y="-13041"/>
                  <a:pt x="2302639" y="0"/>
                </a:cubicBezTo>
                <a:cubicBezTo>
                  <a:pt x="2302548" y="213529"/>
                  <a:pt x="2326679" y="371838"/>
                  <a:pt x="2302639" y="706612"/>
                </a:cubicBezTo>
                <a:cubicBezTo>
                  <a:pt x="2278599" y="1041386"/>
                  <a:pt x="2285646" y="1084948"/>
                  <a:pt x="2302639" y="1223953"/>
                </a:cubicBezTo>
                <a:cubicBezTo>
                  <a:pt x="2319632" y="1362958"/>
                  <a:pt x="2293940" y="1718600"/>
                  <a:pt x="2302639" y="1892711"/>
                </a:cubicBezTo>
                <a:cubicBezTo>
                  <a:pt x="2311338" y="2066822"/>
                  <a:pt x="2302965" y="2245657"/>
                  <a:pt x="2302639" y="2410052"/>
                </a:cubicBezTo>
                <a:cubicBezTo>
                  <a:pt x="2302313" y="2574447"/>
                  <a:pt x="2318287" y="2824152"/>
                  <a:pt x="2302639" y="3116664"/>
                </a:cubicBezTo>
                <a:cubicBezTo>
                  <a:pt x="2286991" y="3409176"/>
                  <a:pt x="2306319" y="3626742"/>
                  <a:pt x="2302639" y="3785422"/>
                </a:cubicBezTo>
                <a:cubicBezTo>
                  <a:pt x="2195833" y="3786837"/>
                  <a:pt x="1920498" y="3766900"/>
                  <a:pt x="1796058" y="3785422"/>
                </a:cubicBezTo>
                <a:cubicBezTo>
                  <a:pt x="1671618" y="3803944"/>
                  <a:pt x="1432943" y="3780505"/>
                  <a:pt x="1243425" y="3785422"/>
                </a:cubicBezTo>
                <a:cubicBezTo>
                  <a:pt x="1053907" y="3790339"/>
                  <a:pt x="900125" y="3782170"/>
                  <a:pt x="713818" y="3785422"/>
                </a:cubicBezTo>
                <a:cubicBezTo>
                  <a:pt x="527511" y="3788674"/>
                  <a:pt x="275972" y="3815753"/>
                  <a:pt x="0" y="3785422"/>
                </a:cubicBezTo>
                <a:cubicBezTo>
                  <a:pt x="-29571" y="3541191"/>
                  <a:pt x="11217" y="3438028"/>
                  <a:pt x="0" y="3154518"/>
                </a:cubicBezTo>
                <a:cubicBezTo>
                  <a:pt x="-11217" y="2871008"/>
                  <a:pt x="10035" y="2884981"/>
                  <a:pt x="0" y="2637177"/>
                </a:cubicBezTo>
                <a:cubicBezTo>
                  <a:pt x="-10035" y="2389373"/>
                  <a:pt x="3607" y="2200010"/>
                  <a:pt x="0" y="1968419"/>
                </a:cubicBezTo>
                <a:cubicBezTo>
                  <a:pt x="-3607" y="1736828"/>
                  <a:pt x="14083" y="1614179"/>
                  <a:pt x="0" y="1375370"/>
                </a:cubicBezTo>
                <a:cubicBezTo>
                  <a:pt x="-14083" y="1136561"/>
                  <a:pt x="28598" y="955183"/>
                  <a:pt x="0" y="706612"/>
                </a:cubicBezTo>
                <a:cubicBezTo>
                  <a:pt x="-28598" y="458041"/>
                  <a:pt x="-1139" y="17882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04F978F-D21B-4C61-BA99-555A2B01AA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2877" y="3795179"/>
            <a:ext cx="1978025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48" name="Text Placeholder 17">
            <a:extLst>
              <a:ext uri="{FF2B5EF4-FFF2-40B4-BE49-F238E27FC236}">
                <a16:creationId xmlns:a16="http://schemas.microsoft.com/office/drawing/2014/main" id="{7671C20C-984B-406A-B76B-83CC49CE0C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92877" y="4414023"/>
            <a:ext cx="1978025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87FBFC2-396B-40D3-A792-68C59972259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292876" y="2332910"/>
            <a:ext cx="1978025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DB40CD2-0868-4E10-90C0-85E4A06726DA}"/>
              </a:ext>
            </a:extLst>
          </p:cNvPr>
          <p:cNvSpPr/>
          <p:nvPr userDrawn="1"/>
        </p:nvSpPr>
        <p:spPr>
          <a:xfrm>
            <a:off x="2530746" y="2168435"/>
            <a:ext cx="2302639" cy="3785422"/>
          </a:xfrm>
          <a:custGeom>
            <a:avLst/>
            <a:gdLst>
              <a:gd name="connsiteX0" fmla="*/ 0 w 2302639"/>
              <a:gd name="connsiteY0" fmla="*/ 0 h 3785422"/>
              <a:gd name="connsiteX1" fmla="*/ 575660 w 2302639"/>
              <a:gd name="connsiteY1" fmla="*/ 0 h 3785422"/>
              <a:gd name="connsiteX2" fmla="*/ 1082240 w 2302639"/>
              <a:gd name="connsiteY2" fmla="*/ 0 h 3785422"/>
              <a:gd name="connsiteX3" fmla="*/ 1657900 w 2302639"/>
              <a:gd name="connsiteY3" fmla="*/ 0 h 3785422"/>
              <a:gd name="connsiteX4" fmla="*/ 2302639 w 2302639"/>
              <a:gd name="connsiteY4" fmla="*/ 0 h 3785422"/>
              <a:gd name="connsiteX5" fmla="*/ 2302639 w 2302639"/>
              <a:gd name="connsiteY5" fmla="*/ 668758 h 3785422"/>
              <a:gd name="connsiteX6" fmla="*/ 2302639 w 2302639"/>
              <a:gd name="connsiteY6" fmla="*/ 1261807 h 3785422"/>
              <a:gd name="connsiteX7" fmla="*/ 2302639 w 2302639"/>
              <a:gd name="connsiteY7" fmla="*/ 1892711 h 3785422"/>
              <a:gd name="connsiteX8" fmla="*/ 2302639 w 2302639"/>
              <a:gd name="connsiteY8" fmla="*/ 2410052 h 3785422"/>
              <a:gd name="connsiteX9" fmla="*/ 2302639 w 2302639"/>
              <a:gd name="connsiteY9" fmla="*/ 3116664 h 3785422"/>
              <a:gd name="connsiteX10" fmla="*/ 2302639 w 2302639"/>
              <a:gd name="connsiteY10" fmla="*/ 3785422 h 3785422"/>
              <a:gd name="connsiteX11" fmla="*/ 1680926 w 2302639"/>
              <a:gd name="connsiteY11" fmla="*/ 3785422 h 3785422"/>
              <a:gd name="connsiteX12" fmla="*/ 1105267 w 2302639"/>
              <a:gd name="connsiteY12" fmla="*/ 3785422 h 3785422"/>
              <a:gd name="connsiteX13" fmla="*/ 575660 w 2302639"/>
              <a:gd name="connsiteY13" fmla="*/ 3785422 h 3785422"/>
              <a:gd name="connsiteX14" fmla="*/ 0 w 2302639"/>
              <a:gd name="connsiteY14" fmla="*/ 3785422 h 3785422"/>
              <a:gd name="connsiteX15" fmla="*/ 0 w 2302639"/>
              <a:gd name="connsiteY15" fmla="*/ 3154518 h 3785422"/>
              <a:gd name="connsiteX16" fmla="*/ 0 w 2302639"/>
              <a:gd name="connsiteY16" fmla="*/ 2485760 h 3785422"/>
              <a:gd name="connsiteX17" fmla="*/ 0 w 2302639"/>
              <a:gd name="connsiteY17" fmla="*/ 1968419 h 3785422"/>
              <a:gd name="connsiteX18" fmla="*/ 0 w 2302639"/>
              <a:gd name="connsiteY18" fmla="*/ 1299662 h 3785422"/>
              <a:gd name="connsiteX19" fmla="*/ 0 w 2302639"/>
              <a:gd name="connsiteY19" fmla="*/ 782321 h 3785422"/>
              <a:gd name="connsiteX20" fmla="*/ 0 w 2302639"/>
              <a:gd name="connsiteY20" fmla="*/ 0 h 378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02639" h="3785422" fill="none" extrusionOk="0">
                <a:moveTo>
                  <a:pt x="0" y="0"/>
                </a:moveTo>
                <a:cubicBezTo>
                  <a:pt x="268536" y="18610"/>
                  <a:pt x="380707" y="12979"/>
                  <a:pt x="575660" y="0"/>
                </a:cubicBezTo>
                <a:cubicBezTo>
                  <a:pt x="770613" y="-12979"/>
                  <a:pt x="876716" y="-17985"/>
                  <a:pt x="1082240" y="0"/>
                </a:cubicBezTo>
                <a:cubicBezTo>
                  <a:pt x="1287764" y="17985"/>
                  <a:pt x="1498693" y="-19693"/>
                  <a:pt x="1657900" y="0"/>
                </a:cubicBezTo>
                <a:cubicBezTo>
                  <a:pt x="1817107" y="19693"/>
                  <a:pt x="2003517" y="12672"/>
                  <a:pt x="2302639" y="0"/>
                </a:cubicBezTo>
                <a:cubicBezTo>
                  <a:pt x="2273308" y="236731"/>
                  <a:pt x="2334157" y="389917"/>
                  <a:pt x="2302639" y="668758"/>
                </a:cubicBezTo>
                <a:cubicBezTo>
                  <a:pt x="2271121" y="947599"/>
                  <a:pt x="2285286" y="1125257"/>
                  <a:pt x="2302639" y="1261807"/>
                </a:cubicBezTo>
                <a:cubicBezTo>
                  <a:pt x="2319992" y="1398357"/>
                  <a:pt x="2303751" y="1607497"/>
                  <a:pt x="2302639" y="1892711"/>
                </a:cubicBezTo>
                <a:cubicBezTo>
                  <a:pt x="2301527" y="2177925"/>
                  <a:pt x="2291811" y="2238947"/>
                  <a:pt x="2302639" y="2410052"/>
                </a:cubicBezTo>
                <a:cubicBezTo>
                  <a:pt x="2313467" y="2581157"/>
                  <a:pt x="2322058" y="2847534"/>
                  <a:pt x="2302639" y="3116664"/>
                </a:cubicBezTo>
                <a:cubicBezTo>
                  <a:pt x="2283220" y="3385794"/>
                  <a:pt x="2277850" y="3498309"/>
                  <a:pt x="2302639" y="3785422"/>
                </a:cubicBezTo>
                <a:cubicBezTo>
                  <a:pt x="2130488" y="3793320"/>
                  <a:pt x="1861205" y="3798654"/>
                  <a:pt x="1680926" y="3785422"/>
                </a:cubicBezTo>
                <a:cubicBezTo>
                  <a:pt x="1500647" y="3772190"/>
                  <a:pt x="1355763" y="3784297"/>
                  <a:pt x="1105267" y="3785422"/>
                </a:cubicBezTo>
                <a:cubicBezTo>
                  <a:pt x="854771" y="3786547"/>
                  <a:pt x="717826" y="3795609"/>
                  <a:pt x="575660" y="3785422"/>
                </a:cubicBezTo>
                <a:cubicBezTo>
                  <a:pt x="433494" y="3775235"/>
                  <a:pt x="230566" y="3770317"/>
                  <a:pt x="0" y="3785422"/>
                </a:cubicBezTo>
                <a:cubicBezTo>
                  <a:pt x="-4951" y="3648350"/>
                  <a:pt x="-12435" y="3379303"/>
                  <a:pt x="0" y="3154518"/>
                </a:cubicBezTo>
                <a:cubicBezTo>
                  <a:pt x="12435" y="2929733"/>
                  <a:pt x="7587" y="2641374"/>
                  <a:pt x="0" y="2485760"/>
                </a:cubicBezTo>
                <a:cubicBezTo>
                  <a:pt x="-7587" y="2330146"/>
                  <a:pt x="18718" y="2225352"/>
                  <a:pt x="0" y="1968419"/>
                </a:cubicBezTo>
                <a:cubicBezTo>
                  <a:pt x="-18718" y="1711486"/>
                  <a:pt x="5368" y="1554409"/>
                  <a:pt x="0" y="1299662"/>
                </a:cubicBezTo>
                <a:cubicBezTo>
                  <a:pt x="-5368" y="1044915"/>
                  <a:pt x="-24496" y="953111"/>
                  <a:pt x="0" y="782321"/>
                </a:cubicBezTo>
                <a:cubicBezTo>
                  <a:pt x="24496" y="611531"/>
                  <a:pt x="-6585" y="208817"/>
                  <a:pt x="0" y="0"/>
                </a:cubicBezTo>
                <a:close/>
              </a:path>
              <a:path w="2302639" h="3785422" stroke="0" extrusionOk="0">
                <a:moveTo>
                  <a:pt x="0" y="0"/>
                </a:moveTo>
                <a:cubicBezTo>
                  <a:pt x="232538" y="26417"/>
                  <a:pt x="417703" y="23662"/>
                  <a:pt x="621713" y="0"/>
                </a:cubicBezTo>
                <a:cubicBezTo>
                  <a:pt x="825723" y="-23662"/>
                  <a:pt x="999190" y="4704"/>
                  <a:pt x="1220399" y="0"/>
                </a:cubicBezTo>
                <a:cubicBezTo>
                  <a:pt x="1441608" y="-4704"/>
                  <a:pt x="2082695" y="-13041"/>
                  <a:pt x="2302639" y="0"/>
                </a:cubicBezTo>
                <a:cubicBezTo>
                  <a:pt x="2302548" y="213529"/>
                  <a:pt x="2326679" y="371838"/>
                  <a:pt x="2302639" y="706612"/>
                </a:cubicBezTo>
                <a:cubicBezTo>
                  <a:pt x="2278599" y="1041386"/>
                  <a:pt x="2285646" y="1084948"/>
                  <a:pt x="2302639" y="1223953"/>
                </a:cubicBezTo>
                <a:cubicBezTo>
                  <a:pt x="2319632" y="1362958"/>
                  <a:pt x="2293940" y="1718600"/>
                  <a:pt x="2302639" y="1892711"/>
                </a:cubicBezTo>
                <a:cubicBezTo>
                  <a:pt x="2311338" y="2066822"/>
                  <a:pt x="2302965" y="2245657"/>
                  <a:pt x="2302639" y="2410052"/>
                </a:cubicBezTo>
                <a:cubicBezTo>
                  <a:pt x="2302313" y="2574447"/>
                  <a:pt x="2318287" y="2824152"/>
                  <a:pt x="2302639" y="3116664"/>
                </a:cubicBezTo>
                <a:cubicBezTo>
                  <a:pt x="2286991" y="3409176"/>
                  <a:pt x="2306319" y="3626742"/>
                  <a:pt x="2302639" y="3785422"/>
                </a:cubicBezTo>
                <a:cubicBezTo>
                  <a:pt x="2195833" y="3786837"/>
                  <a:pt x="1920498" y="3766900"/>
                  <a:pt x="1796058" y="3785422"/>
                </a:cubicBezTo>
                <a:cubicBezTo>
                  <a:pt x="1671618" y="3803944"/>
                  <a:pt x="1432943" y="3780505"/>
                  <a:pt x="1243425" y="3785422"/>
                </a:cubicBezTo>
                <a:cubicBezTo>
                  <a:pt x="1053907" y="3790339"/>
                  <a:pt x="900125" y="3782170"/>
                  <a:pt x="713818" y="3785422"/>
                </a:cubicBezTo>
                <a:cubicBezTo>
                  <a:pt x="527511" y="3788674"/>
                  <a:pt x="275972" y="3815753"/>
                  <a:pt x="0" y="3785422"/>
                </a:cubicBezTo>
                <a:cubicBezTo>
                  <a:pt x="-29571" y="3541191"/>
                  <a:pt x="11217" y="3438028"/>
                  <a:pt x="0" y="3154518"/>
                </a:cubicBezTo>
                <a:cubicBezTo>
                  <a:pt x="-11217" y="2871008"/>
                  <a:pt x="10035" y="2884981"/>
                  <a:pt x="0" y="2637177"/>
                </a:cubicBezTo>
                <a:cubicBezTo>
                  <a:pt x="-10035" y="2389373"/>
                  <a:pt x="3607" y="2200010"/>
                  <a:pt x="0" y="1968419"/>
                </a:cubicBezTo>
                <a:cubicBezTo>
                  <a:pt x="-3607" y="1736828"/>
                  <a:pt x="14083" y="1614179"/>
                  <a:pt x="0" y="1375370"/>
                </a:cubicBezTo>
                <a:cubicBezTo>
                  <a:pt x="-14083" y="1136561"/>
                  <a:pt x="28598" y="955183"/>
                  <a:pt x="0" y="706612"/>
                </a:cubicBezTo>
                <a:cubicBezTo>
                  <a:pt x="-28598" y="458041"/>
                  <a:pt x="-1139" y="17882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9D0DECB-7653-4128-B72C-A9331C47A730}"/>
              </a:ext>
            </a:extLst>
          </p:cNvPr>
          <p:cNvSpPr/>
          <p:nvPr userDrawn="1"/>
        </p:nvSpPr>
        <p:spPr>
          <a:xfrm>
            <a:off x="4930197" y="2168435"/>
            <a:ext cx="2302639" cy="3785422"/>
          </a:xfrm>
          <a:custGeom>
            <a:avLst/>
            <a:gdLst>
              <a:gd name="connsiteX0" fmla="*/ 0 w 2302639"/>
              <a:gd name="connsiteY0" fmla="*/ 0 h 3785422"/>
              <a:gd name="connsiteX1" fmla="*/ 575660 w 2302639"/>
              <a:gd name="connsiteY1" fmla="*/ 0 h 3785422"/>
              <a:gd name="connsiteX2" fmla="*/ 1082240 w 2302639"/>
              <a:gd name="connsiteY2" fmla="*/ 0 h 3785422"/>
              <a:gd name="connsiteX3" fmla="*/ 1657900 w 2302639"/>
              <a:gd name="connsiteY3" fmla="*/ 0 h 3785422"/>
              <a:gd name="connsiteX4" fmla="*/ 2302639 w 2302639"/>
              <a:gd name="connsiteY4" fmla="*/ 0 h 3785422"/>
              <a:gd name="connsiteX5" fmla="*/ 2302639 w 2302639"/>
              <a:gd name="connsiteY5" fmla="*/ 668758 h 3785422"/>
              <a:gd name="connsiteX6" fmla="*/ 2302639 w 2302639"/>
              <a:gd name="connsiteY6" fmla="*/ 1261807 h 3785422"/>
              <a:gd name="connsiteX7" fmla="*/ 2302639 w 2302639"/>
              <a:gd name="connsiteY7" fmla="*/ 1892711 h 3785422"/>
              <a:gd name="connsiteX8" fmla="*/ 2302639 w 2302639"/>
              <a:gd name="connsiteY8" fmla="*/ 2410052 h 3785422"/>
              <a:gd name="connsiteX9" fmla="*/ 2302639 w 2302639"/>
              <a:gd name="connsiteY9" fmla="*/ 3116664 h 3785422"/>
              <a:gd name="connsiteX10" fmla="*/ 2302639 w 2302639"/>
              <a:gd name="connsiteY10" fmla="*/ 3785422 h 3785422"/>
              <a:gd name="connsiteX11" fmla="*/ 1680926 w 2302639"/>
              <a:gd name="connsiteY11" fmla="*/ 3785422 h 3785422"/>
              <a:gd name="connsiteX12" fmla="*/ 1105267 w 2302639"/>
              <a:gd name="connsiteY12" fmla="*/ 3785422 h 3785422"/>
              <a:gd name="connsiteX13" fmla="*/ 575660 w 2302639"/>
              <a:gd name="connsiteY13" fmla="*/ 3785422 h 3785422"/>
              <a:gd name="connsiteX14" fmla="*/ 0 w 2302639"/>
              <a:gd name="connsiteY14" fmla="*/ 3785422 h 3785422"/>
              <a:gd name="connsiteX15" fmla="*/ 0 w 2302639"/>
              <a:gd name="connsiteY15" fmla="*/ 3154518 h 3785422"/>
              <a:gd name="connsiteX16" fmla="*/ 0 w 2302639"/>
              <a:gd name="connsiteY16" fmla="*/ 2485760 h 3785422"/>
              <a:gd name="connsiteX17" fmla="*/ 0 w 2302639"/>
              <a:gd name="connsiteY17" fmla="*/ 1968419 h 3785422"/>
              <a:gd name="connsiteX18" fmla="*/ 0 w 2302639"/>
              <a:gd name="connsiteY18" fmla="*/ 1299662 h 3785422"/>
              <a:gd name="connsiteX19" fmla="*/ 0 w 2302639"/>
              <a:gd name="connsiteY19" fmla="*/ 782321 h 3785422"/>
              <a:gd name="connsiteX20" fmla="*/ 0 w 2302639"/>
              <a:gd name="connsiteY20" fmla="*/ 0 h 378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02639" h="3785422" fill="none" extrusionOk="0">
                <a:moveTo>
                  <a:pt x="0" y="0"/>
                </a:moveTo>
                <a:cubicBezTo>
                  <a:pt x="268536" y="18610"/>
                  <a:pt x="380707" y="12979"/>
                  <a:pt x="575660" y="0"/>
                </a:cubicBezTo>
                <a:cubicBezTo>
                  <a:pt x="770613" y="-12979"/>
                  <a:pt x="876716" y="-17985"/>
                  <a:pt x="1082240" y="0"/>
                </a:cubicBezTo>
                <a:cubicBezTo>
                  <a:pt x="1287764" y="17985"/>
                  <a:pt x="1498693" y="-19693"/>
                  <a:pt x="1657900" y="0"/>
                </a:cubicBezTo>
                <a:cubicBezTo>
                  <a:pt x="1817107" y="19693"/>
                  <a:pt x="2003517" y="12672"/>
                  <a:pt x="2302639" y="0"/>
                </a:cubicBezTo>
                <a:cubicBezTo>
                  <a:pt x="2273308" y="236731"/>
                  <a:pt x="2334157" y="389917"/>
                  <a:pt x="2302639" y="668758"/>
                </a:cubicBezTo>
                <a:cubicBezTo>
                  <a:pt x="2271121" y="947599"/>
                  <a:pt x="2285286" y="1125257"/>
                  <a:pt x="2302639" y="1261807"/>
                </a:cubicBezTo>
                <a:cubicBezTo>
                  <a:pt x="2319992" y="1398357"/>
                  <a:pt x="2303751" y="1607497"/>
                  <a:pt x="2302639" y="1892711"/>
                </a:cubicBezTo>
                <a:cubicBezTo>
                  <a:pt x="2301527" y="2177925"/>
                  <a:pt x="2291811" y="2238947"/>
                  <a:pt x="2302639" y="2410052"/>
                </a:cubicBezTo>
                <a:cubicBezTo>
                  <a:pt x="2313467" y="2581157"/>
                  <a:pt x="2322058" y="2847534"/>
                  <a:pt x="2302639" y="3116664"/>
                </a:cubicBezTo>
                <a:cubicBezTo>
                  <a:pt x="2283220" y="3385794"/>
                  <a:pt x="2277850" y="3498309"/>
                  <a:pt x="2302639" y="3785422"/>
                </a:cubicBezTo>
                <a:cubicBezTo>
                  <a:pt x="2130488" y="3793320"/>
                  <a:pt x="1861205" y="3798654"/>
                  <a:pt x="1680926" y="3785422"/>
                </a:cubicBezTo>
                <a:cubicBezTo>
                  <a:pt x="1500647" y="3772190"/>
                  <a:pt x="1355763" y="3784297"/>
                  <a:pt x="1105267" y="3785422"/>
                </a:cubicBezTo>
                <a:cubicBezTo>
                  <a:pt x="854771" y="3786547"/>
                  <a:pt x="717826" y="3795609"/>
                  <a:pt x="575660" y="3785422"/>
                </a:cubicBezTo>
                <a:cubicBezTo>
                  <a:pt x="433494" y="3775235"/>
                  <a:pt x="230566" y="3770317"/>
                  <a:pt x="0" y="3785422"/>
                </a:cubicBezTo>
                <a:cubicBezTo>
                  <a:pt x="-4951" y="3648350"/>
                  <a:pt x="-12435" y="3379303"/>
                  <a:pt x="0" y="3154518"/>
                </a:cubicBezTo>
                <a:cubicBezTo>
                  <a:pt x="12435" y="2929733"/>
                  <a:pt x="7587" y="2641374"/>
                  <a:pt x="0" y="2485760"/>
                </a:cubicBezTo>
                <a:cubicBezTo>
                  <a:pt x="-7587" y="2330146"/>
                  <a:pt x="18718" y="2225352"/>
                  <a:pt x="0" y="1968419"/>
                </a:cubicBezTo>
                <a:cubicBezTo>
                  <a:pt x="-18718" y="1711486"/>
                  <a:pt x="5368" y="1554409"/>
                  <a:pt x="0" y="1299662"/>
                </a:cubicBezTo>
                <a:cubicBezTo>
                  <a:pt x="-5368" y="1044915"/>
                  <a:pt x="-24496" y="953111"/>
                  <a:pt x="0" y="782321"/>
                </a:cubicBezTo>
                <a:cubicBezTo>
                  <a:pt x="24496" y="611531"/>
                  <a:pt x="-6585" y="208817"/>
                  <a:pt x="0" y="0"/>
                </a:cubicBezTo>
                <a:close/>
              </a:path>
              <a:path w="2302639" h="3785422" stroke="0" extrusionOk="0">
                <a:moveTo>
                  <a:pt x="0" y="0"/>
                </a:moveTo>
                <a:cubicBezTo>
                  <a:pt x="232538" y="26417"/>
                  <a:pt x="417703" y="23662"/>
                  <a:pt x="621713" y="0"/>
                </a:cubicBezTo>
                <a:cubicBezTo>
                  <a:pt x="825723" y="-23662"/>
                  <a:pt x="999190" y="4704"/>
                  <a:pt x="1220399" y="0"/>
                </a:cubicBezTo>
                <a:cubicBezTo>
                  <a:pt x="1441608" y="-4704"/>
                  <a:pt x="2082695" y="-13041"/>
                  <a:pt x="2302639" y="0"/>
                </a:cubicBezTo>
                <a:cubicBezTo>
                  <a:pt x="2302548" y="213529"/>
                  <a:pt x="2326679" y="371838"/>
                  <a:pt x="2302639" y="706612"/>
                </a:cubicBezTo>
                <a:cubicBezTo>
                  <a:pt x="2278599" y="1041386"/>
                  <a:pt x="2285646" y="1084948"/>
                  <a:pt x="2302639" y="1223953"/>
                </a:cubicBezTo>
                <a:cubicBezTo>
                  <a:pt x="2319632" y="1362958"/>
                  <a:pt x="2293940" y="1718600"/>
                  <a:pt x="2302639" y="1892711"/>
                </a:cubicBezTo>
                <a:cubicBezTo>
                  <a:pt x="2311338" y="2066822"/>
                  <a:pt x="2302965" y="2245657"/>
                  <a:pt x="2302639" y="2410052"/>
                </a:cubicBezTo>
                <a:cubicBezTo>
                  <a:pt x="2302313" y="2574447"/>
                  <a:pt x="2318287" y="2824152"/>
                  <a:pt x="2302639" y="3116664"/>
                </a:cubicBezTo>
                <a:cubicBezTo>
                  <a:pt x="2286991" y="3409176"/>
                  <a:pt x="2306319" y="3626742"/>
                  <a:pt x="2302639" y="3785422"/>
                </a:cubicBezTo>
                <a:cubicBezTo>
                  <a:pt x="2195833" y="3786837"/>
                  <a:pt x="1920498" y="3766900"/>
                  <a:pt x="1796058" y="3785422"/>
                </a:cubicBezTo>
                <a:cubicBezTo>
                  <a:pt x="1671618" y="3803944"/>
                  <a:pt x="1432943" y="3780505"/>
                  <a:pt x="1243425" y="3785422"/>
                </a:cubicBezTo>
                <a:cubicBezTo>
                  <a:pt x="1053907" y="3790339"/>
                  <a:pt x="900125" y="3782170"/>
                  <a:pt x="713818" y="3785422"/>
                </a:cubicBezTo>
                <a:cubicBezTo>
                  <a:pt x="527511" y="3788674"/>
                  <a:pt x="275972" y="3815753"/>
                  <a:pt x="0" y="3785422"/>
                </a:cubicBezTo>
                <a:cubicBezTo>
                  <a:pt x="-29571" y="3541191"/>
                  <a:pt x="11217" y="3438028"/>
                  <a:pt x="0" y="3154518"/>
                </a:cubicBezTo>
                <a:cubicBezTo>
                  <a:pt x="-11217" y="2871008"/>
                  <a:pt x="10035" y="2884981"/>
                  <a:pt x="0" y="2637177"/>
                </a:cubicBezTo>
                <a:cubicBezTo>
                  <a:pt x="-10035" y="2389373"/>
                  <a:pt x="3607" y="2200010"/>
                  <a:pt x="0" y="1968419"/>
                </a:cubicBezTo>
                <a:cubicBezTo>
                  <a:pt x="-3607" y="1736828"/>
                  <a:pt x="14083" y="1614179"/>
                  <a:pt x="0" y="1375370"/>
                </a:cubicBezTo>
                <a:cubicBezTo>
                  <a:pt x="-14083" y="1136561"/>
                  <a:pt x="28598" y="955183"/>
                  <a:pt x="0" y="706612"/>
                </a:cubicBezTo>
                <a:cubicBezTo>
                  <a:pt x="-28598" y="458041"/>
                  <a:pt x="-1139" y="17882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EE3A99E-6943-45DA-B927-2E26044489A2}"/>
              </a:ext>
            </a:extLst>
          </p:cNvPr>
          <p:cNvSpPr/>
          <p:nvPr userDrawn="1"/>
        </p:nvSpPr>
        <p:spPr>
          <a:xfrm>
            <a:off x="7329648" y="2168435"/>
            <a:ext cx="2302639" cy="3785422"/>
          </a:xfrm>
          <a:custGeom>
            <a:avLst/>
            <a:gdLst>
              <a:gd name="connsiteX0" fmla="*/ 0 w 2302639"/>
              <a:gd name="connsiteY0" fmla="*/ 0 h 3785422"/>
              <a:gd name="connsiteX1" fmla="*/ 575660 w 2302639"/>
              <a:gd name="connsiteY1" fmla="*/ 0 h 3785422"/>
              <a:gd name="connsiteX2" fmla="*/ 1082240 w 2302639"/>
              <a:gd name="connsiteY2" fmla="*/ 0 h 3785422"/>
              <a:gd name="connsiteX3" fmla="*/ 1657900 w 2302639"/>
              <a:gd name="connsiteY3" fmla="*/ 0 h 3785422"/>
              <a:gd name="connsiteX4" fmla="*/ 2302639 w 2302639"/>
              <a:gd name="connsiteY4" fmla="*/ 0 h 3785422"/>
              <a:gd name="connsiteX5" fmla="*/ 2302639 w 2302639"/>
              <a:gd name="connsiteY5" fmla="*/ 668758 h 3785422"/>
              <a:gd name="connsiteX6" fmla="*/ 2302639 w 2302639"/>
              <a:gd name="connsiteY6" fmla="*/ 1261807 h 3785422"/>
              <a:gd name="connsiteX7" fmla="*/ 2302639 w 2302639"/>
              <a:gd name="connsiteY7" fmla="*/ 1892711 h 3785422"/>
              <a:gd name="connsiteX8" fmla="*/ 2302639 w 2302639"/>
              <a:gd name="connsiteY8" fmla="*/ 2410052 h 3785422"/>
              <a:gd name="connsiteX9" fmla="*/ 2302639 w 2302639"/>
              <a:gd name="connsiteY9" fmla="*/ 3116664 h 3785422"/>
              <a:gd name="connsiteX10" fmla="*/ 2302639 w 2302639"/>
              <a:gd name="connsiteY10" fmla="*/ 3785422 h 3785422"/>
              <a:gd name="connsiteX11" fmla="*/ 1680926 w 2302639"/>
              <a:gd name="connsiteY11" fmla="*/ 3785422 h 3785422"/>
              <a:gd name="connsiteX12" fmla="*/ 1105267 w 2302639"/>
              <a:gd name="connsiteY12" fmla="*/ 3785422 h 3785422"/>
              <a:gd name="connsiteX13" fmla="*/ 575660 w 2302639"/>
              <a:gd name="connsiteY13" fmla="*/ 3785422 h 3785422"/>
              <a:gd name="connsiteX14" fmla="*/ 0 w 2302639"/>
              <a:gd name="connsiteY14" fmla="*/ 3785422 h 3785422"/>
              <a:gd name="connsiteX15" fmla="*/ 0 w 2302639"/>
              <a:gd name="connsiteY15" fmla="*/ 3154518 h 3785422"/>
              <a:gd name="connsiteX16" fmla="*/ 0 w 2302639"/>
              <a:gd name="connsiteY16" fmla="*/ 2485760 h 3785422"/>
              <a:gd name="connsiteX17" fmla="*/ 0 w 2302639"/>
              <a:gd name="connsiteY17" fmla="*/ 1968419 h 3785422"/>
              <a:gd name="connsiteX18" fmla="*/ 0 w 2302639"/>
              <a:gd name="connsiteY18" fmla="*/ 1299662 h 3785422"/>
              <a:gd name="connsiteX19" fmla="*/ 0 w 2302639"/>
              <a:gd name="connsiteY19" fmla="*/ 782321 h 3785422"/>
              <a:gd name="connsiteX20" fmla="*/ 0 w 2302639"/>
              <a:gd name="connsiteY20" fmla="*/ 0 h 378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02639" h="3785422" fill="none" extrusionOk="0">
                <a:moveTo>
                  <a:pt x="0" y="0"/>
                </a:moveTo>
                <a:cubicBezTo>
                  <a:pt x="268536" y="18610"/>
                  <a:pt x="380707" y="12979"/>
                  <a:pt x="575660" y="0"/>
                </a:cubicBezTo>
                <a:cubicBezTo>
                  <a:pt x="770613" y="-12979"/>
                  <a:pt x="876716" y="-17985"/>
                  <a:pt x="1082240" y="0"/>
                </a:cubicBezTo>
                <a:cubicBezTo>
                  <a:pt x="1287764" y="17985"/>
                  <a:pt x="1498693" y="-19693"/>
                  <a:pt x="1657900" y="0"/>
                </a:cubicBezTo>
                <a:cubicBezTo>
                  <a:pt x="1817107" y="19693"/>
                  <a:pt x="2003517" y="12672"/>
                  <a:pt x="2302639" y="0"/>
                </a:cubicBezTo>
                <a:cubicBezTo>
                  <a:pt x="2273308" y="236731"/>
                  <a:pt x="2334157" y="389917"/>
                  <a:pt x="2302639" y="668758"/>
                </a:cubicBezTo>
                <a:cubicBezTo>
                  <a:pt x="2271121" y="947599"/>
                  <a:pt x="2285286" y="1125257"/>
                  <a:pt x="2302639" y="1261807"/>
                </a:cubicBezTo>
                <a:cubicBezTo>
                  <a:pt x="2319992" y="1398357"/>
                  <a:pt x="2303751" y="1607497"/>
                  <a:pt x="2302639" y="1892711"/>
                </a:cubicBezTo>
                <a:cubicBezTo>
                  <a:pt x="2301527" y="2177925"/>
                  <a:pt x="2291811" y="2238947"/>
                  <a:pt x="2302639" y="2410052"/>
                </a:cubicBezTo>
                <a:cubicBezTo>
                  <a:pt x="2313467" y="2581157"/>
                  <a:pt x="2322058" y="2847534"/>
                  <a:pt x="2302639" y="3116664"/>
                </a:cubicBezTo>
                <a:cubicBezTo>
                  <a:pt x="2283220" y="3385794"/>
                  <a:pt x="2277850" y="3498309"/>
                  <a:pt x="2302639" y="3785422"/>
                </a:cubicBezTo>
                <a:cubicBezTo>
                  <a:pt x="2130488" y="3793320"/>
                  <a:pt x="1861205" y="3798654"/>
                  <a:pt x="1680926" y="3785422"/>
                </a:cubicBezTo>
                <a:cubicBezTo>
                  <a:pt x="1500647" y="3772190"/>
                  <a:pt x="1355763" y="3784297"/>
                  <a:pt x="1105267" y="3785422"/>
                </a:cubicBezTo>
                <a:cubicBezTo>
                  <a:pt x="854771" y="3786547"/>
                  <a:pt x="717826" y="3795609"/>
                  <a:pt x="575660" y="3785422"/>
                </a:cubicBezTo>
                <a:cubicBezTo>
                  <a:pt x="433494" y="3775235"/>
                  <a:pt x="230566" y="3770317"/>
                  <a:pt x="0" y="3785422"/>
                </a:cubicBezTo>
                <a:cubicBezTo>
                  <a:pt x="-4951" y="3648350"/>
                  <a:pt x="-12435" y="3379303"/>
                  <a:pt x="0" y="3154518"/>
                </a:cubicBezTo>
                <a:cubicBezTo>
                  <a:pt x="12435" y="2929733"/>
                  <a:pt x="7587" y="2641374"/>
                  <a:pt x="0" y="2485760"/>
                </a:cubicBezTo>
                <a:cubicBezTo>
                  <a:pt x="-7587" y="2330146"/>
                  <a:pt x="18718" y="2225352"/>
                  <a:pt x="0" y="1968419"/>
                </a:cubicBezTo>
                <a:cubicBezTo>
                  <a:pt x="-18718" y="1711486"/>
                  <a:pt x="5368" y="1554409"/>
                  <a:pt x="0" y="1299662"/>
                </a:cubicBezTo>
                <a:cubicBezTo>
                  <a:pt x="-5368" y="1044915"/>
                  <a:pt x="-24496" y="953111"/>
                  <a:pt x="0" y="782321"/>
                </a:cubicBezTo>
                <a:cubicBezTo>
                  <a:pt x="24496" y="611531"/>
                  <a:pt x="-6585" y="208817"/>
                  <a:pt x="0" y="0"/>
                </a:cubicBezTo>
                <a:close/>
              </a:path>
              <a:path w="2302639" h="3785422" stroke="0" extrusionOk="0">
                <a:moveTo>
                  <a:pt x="0" y="0"/>
                </a:moveTo>
                <a:cubicBezTo>
                  <a:pt x="232538" y="26417"/>
                  <a:pt x="417703" y="23662"/>
                  <a:pt x="621713" y="0"/>
                </a:cubicBezTo>
                <a:cubicBezTo>
                  <a:pt x="825723" y="-23662"/>
                  <a:pt x="999190" y="4704"/>
                  <a:pt x="1220399" y="0"/>
                </a:cubicBezTo>
                <a:cubicBezTo>
                  <a:pt x="1441608" y="-4704"/>
                  <a:pt x="2082695" y="-13041"/>
                  <a:pt x="2302639" y="0"/>
                </a:cubicBezTo>
                <a:cubicBezTo>
                  <a:pt x="2302548" y="213529"/>
                  <a:pt x="2326679" y="371838"/>
                  <a:pt x="2302639" y="706612"/>
                </a:cubicBezTo>
                <a:cubicBezTo>
                  <a:pt x="2278599" y="1041386"/>
                  <a:pt x="2285646" y="1084948"/>
                  <a:pt x="2302639" y="1223953"/>
                </a:cubicBezTo>
                <a:cubicBezTo>
                  <a:pt x="2319632" y="1362958"/>
                  <a:pt x="2293940" y="1718600"/>
                  <a:pt x="2302639" y="1892711"/>
                </a:cubicBezTo>
                <a:cubicBezTo>
                  <a:pt x="2311338" y="2066822"/>
                  <a:pt x="2302965" y="2245657"/>
                  <a:pt x="2302639" y="2410052"/>
                </a:cubicBezTo>
                <a:cubicBezTo>
                  <a:pt x="2302313" y="2574447"/>
                  <a:pt x="2318287" y="2824152"/>
                  <a:pt x="2302639" y="3116664"/>
                </a:cubicBezTo>
                <a:cubicBezTo>
                  <a:pt x="2286991" y="3409176"/>
                  <a:pt x="2306319" y="3626742"/>
                  <a:pt x="2302639" y="3785422"/>
                </a:cubicBezTo>
                <a:cubicBezTo>
                  <a:pt x="2195833" y="3786837"/>
                  <a:pt x="1920498" y="3766900"/>
                  <a:pt x="1796058" y="3785422"/>
                </a:cubicBezTo>
                <a:cubicBezTo>
                  <a:pt x="1671618" y="3803944"/>
                  <a:pt x="1432943" y="3780505"/>
                  <a:pt x="1243425" y="3785422"/>
                </a:cubicBezTo>
                <a:cubicBezTo>
                  <a:pt x="1053907" y="3790339"/>
                  <a:pt x="900125" y="3782170"/>
                  <a:pt x="713818" y="3785422"/>
                </a:cubicBezTo>
                <a:cubicBezTo>
                  <a:pt x="527511" y="3788674"/>
                  <a:pt x="275972" y="3815753"/>
                  <a:pt x="0" y="3785422"/>
                </a:cubicBezTo>
                <a:cubicBezTo>
                  <a:pt x="-29571" y="3541191"/>
                  <a:pt x="11217" y="3438028"/>
                  <a:pt x="0" y="3154518"/>
                </a:cubicBezTo>
                <a:cubicBezTo>
                  <a:pt x="-11217" y="2871008"/>
                  <a:pt x="10035" y="2884981"/>
                  <a:pt x="0" y="2637177"/>
                </a:cubicBezTo>
                <a:cubicBezTo>
                  <a:pt x="-10035" y="2389373"/>
                  <a:pt x="3607" y="2200010"/>
                  <a:pt x="0" y="1968419"/>
                </a:cubicBezTo>
                <a:cubicBezTo>
                  <a:pt x="-3607" y="1736828"/>
                  <a:pt x="14083" y="1614179"/>
                  <a:pt x="0" y="1375370"/>
                </a:cubicBezTo>
                <a:cubicBezTo>
                  <a:pt x="-14083" y="1136561"/>
                  <a:pt x="28598" y="955183"/>
                  <a:pt x="0" y="706612"/>
                </a:cubicBezTo>
                <a:cubicBezTo>
                  <a:pt x="-28598" y="458041"/>
                  <a:pt x="-1139" y="17882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FE97408-61A2-4094-AB96-3D7C56AF3389}"/>
              </a:ext>
            </a:extLst>
          </p:cNvPr>
          <p:cNvSpPr/>
          <p:nvPr userDrawn="1"/>
        </p:nvSpPr>
        <p:spPr>
          <a:xfrm>
            <a:off x="9729099" y="2168435"/>
            <a:ext cx="2302639" cy="3785422"/>
          </a:xfrm>
          <a:custGeom>
            <a:avLst/>
            <a:gdLst>
              <a:gd name="connsiteX0" fmla="*/ 0 w 2302639"/>
              <a:gd name="connsiteY0" fmla="*/ 0 h 3785422"/>
              <a:gd name="connsiteX1" fmla="*/ 575660 w 2302639"/>
              <a:gd name="connsiteY1" fmla="*/ 0 h 3785422"/>
              <a:gd name="connsiteX2" fmla="*/ 1082240 w 2302639"/>
              <a:gd name="connsiteY2" fmla="*/ 0 h 3785422"/>
              <a:gd name="connsiteX3" fmla="*/ 1657900 w 2302639"/>
              <a:gd name="connsiteY3" fmla="*/ 0 h 3785422"/>
              <a:gd name="connsiteX4" fmla="*/ 2302639 w 2302639"/>
              <a:gd name="connsiteY4" fmla="*/ 0 h 3785422"/>
              <a:gd name="connsiteX5" fmla="*/ 2302639 w 2302639"/>
              <a:gd name="connsiteY5" fmla="*/ 668758 h 3785422"/>
              <a:gd name="connsiteX6" fmla="*/ 2302639 w 2302639"/>
              <a:gd name="connsiteY6" fmla="*/ 1261807 h 3785422"/>
              <a:gd name="connsiteX7" fmla="*/ 2302639 w 2302639"/>
              <a:gd name="connsiteY7" fmla="*/ 1892711 h 3785422"/>
              <a:gd name="connsiteX8" fmla="*/ 2302639 w 2302639"/>
              <a:gd name="connsiteY8" fmla="*/ 2410052 h 3785422"/>
              <a:gd name="connsiteX9" fmla="*/ 2302639 w 2302639"/>
              <a:gd name="connsiteY9" fmla="*/ 3116664 h 3785422"/>
              <a:gd name="connsiteX10" fmla="*/ 2302639 w 2302639"/>
              <a:gd name="connsiteY10" fmla="*/ 3785422 h 3785422"/>
              <a:gd name="connsiteX11" fmla="*/ 1680926 w 2302639"/>
              <a:gd name="connsiteY11" fmla="*/ 3785422 h 3785422"/>
              <a:gd name="connsiteX12" fmla="*/ 1105267 w 2302639"/>
              <a:gd name="connsiteY12" fmla="*/ 3785422 h 3785422"/>
              <a:gd name="connsiteX13" fmla="*/ 575660 w 2302639"/>
              <a:gd name="connsiteY13" fmla="*/ 3785422 h 3785422"/>
              <a:gd name="connsiteX14" fmla="*/ 0 w 2302639"/>
              <a:gd name="connsiteY14" fmla="*/ 3785422 h 3785422"/>
              <a:gd name="connsiteX15" fmla="*/ 0 w 2302639"/>
              <a:gd name="connsiteY15" fmla="*/ 3154518 h 3785422"/>
              <a:gd name="connsiteX16" fmla="*/ 0 w 2302639"/>
              <a:gd name="connsiteY16" fmla="*/ 2485760 h 3785422"/>
              <a:gd name="connsiteX17" fmla="*/ 0 w 2302639"/>
              <a:gd name="connsiteY17" fmla="*/ 1968419 h 3785422"/>
              <a:gd name="connsiteX18" fmla="*/ 0 w 2302639"/>
              <a:gd name="connsiteY18" fmla="*/ 1299662 h 3785422"/>
              <a:gd name="connsiteX19" fmla="*/ 0 w 2302639"/>
              <a:gd name="connsiteY19" fmla="*/ 782321 h 3785422"/>
              <a:gd name="connsiteX20" fmla="*/ 0 w 2302639"/>
              <a:gd name="connsiteY20" fmla="*/ 0 h 378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02639" h="3785422" fill="none" extrusionOk="0">
                <a:moveTo>
                  <a:pt x="0" y="0"/>
                </a:moveTo>
                <a:cubicBezTo>
                  <a:pt x="268536" y="18610"/>
                  <a:pt x="380707" y="12979"/>
                  <a:pt x="575660" y="0"/>
                </a:cubicBezTo>
                <a:cubicBezTo>
                  <a:pt x="770613" y="-12979"/>
                  <a:pt x="876716" y="-17985"/>
                  <a:pt x="1082240" y="0"/>
                </a:cubicBezTo>
                <a:cubicBezTo>
                  <a:pt x="1287764" y="17985"/>
                  <a:pt x="1498693" y="-19693"/>
                  <a:pt x="1657900" y="0"/>
                </a:cubicBezTo>
                <a:cubicBezTo>
                  <a:pt x="1817107" y="19693"/>
                  <a:pt x="2003517" y="12672"/>
                  <a:pt x="2302639" y="0"/>
                </a:cubicBezTo>
                <a:cubicBezTo>
                  <a:pt x="2273308" y="236731"/>
                  <a:pt x="2334157" y="389917"/>
                  <a:pt x="2302639" y="668758"/>
                </a:cubicBezTo>
                <a:cubicBezTo>
                  <a:pt x="2271121" y="947599"/>
                  <a:pt x="2285286" y="1125257"/>
                  <a:pt x="2302639" y="1261807"/>
                </a:cubicBezTo>
                <a:cubicBezTo>
                  <a:pt x="2319992" y="1398357"/>
                  <a:pt x="2303751" y="1607497"/>
                  <a:pt x="2302639" y="1892711"/>
                </a:cubicBezTo>
                <a:cubicBezTo>
                  <a:pt x="2301527" y="2177925"/>
                  <a:pt x="2291811" y="2238947"/>
                  <a:pt x="2302639" y="2410052"/>
                </a:cubicBezTo>
                <a:cubicBezTo>
                  <a:pt x="2313467" y="2581157"/>
                  <a:pt x="2322058" y="2847534"/>
                  <a:pt x="2302639" y="3116664"/>
                </a:cubicBezTo>
                <a:cubicBezTo>
                  <a:pt x="2283220" y="3385794"/>
                  <a:pt x="2277850" y="3498309"/>
                  <a:pt x="2302639" y="3785422"/>
                </a:cubicBezTo>
                <a:cubicBezTo>
                  <a:pt x="2130488" y="3793320"/>
                  <a:pt x="1861205" y="3798654"/>
                  <a:pt x="1680926" y="3785422"/>
                </a:cubicBezTo>
                <a:cubicBezTo>
                  <a:pt x="1500647" y="3772190"/>
                  <a:pt x="1355763" y="3784297"/>
                  <a:pt x="1105267" y="3785422"/>
                </a:cubicBezTo>
                <a:cubicBezTo>
                  <a:pt x="854771" y="3786547"/>
                  <a:pt x="717826" y="3795609"/>
                  <a:pt x="575660" y="3785422"/>
                </a:cubicBezTo>
                <a:cubicBezTo>
                  <a:pt x="433494" y="3775235"/>
                  <a:pt x="230566" y="3770317"/>
                  <a:pt x="0" y="3785422"/>
                </a:cubicBezTo>
                <a:cubicBezTo>
                  <a:pt x="-4951" y="3648350"/>
                  <a:pt x="-12435" y="3379303"/>
                  <a:pt x="0" y="3154518"/>
                </a:cubicBezTo>
                <a:cubicBezTo>
                  <a:pt x="12435" y="2929733"/>
                  <a:pt x="7587" y="2641374"/>
                  <a:pt x="0" y="2485760"/>
                </a:cubicBezTo>
                <a:cubicBezTo>
                  <a:pt x="-7587" y="2330146"/>
                  <a:pt x="18718" y="2225352"/>
                  <a:pt x="0" y="1968419"/>
                </a:cubicBezTo>
                <a:cubicBezTo>
                  <a:pt x="-18718" y="1711486"/>
                  <a:pt x="5368" y="1554409"/>
                  <a:pt x="0" y="1299662"/>
                </a:cubicBezTo>
                <a:cubicBezTo>
                  <a:pt x="-5368" y="1044915"/>
                  <a:pt x="-24496" y="953111"/>
                  <a:pt x="0" y="782321"/>
                </a:cubicBezTo>
                <a:cubicBezTo>
                  <a:pt x="24496" y="611531"/>
                  <a:pt x="-6585" y="208817"/>
                  <a:pt x="0" y="0"/>
                </a:cubicBezTo>
                <a:close/>
              </a:path>
              <a:path w="2302639" h="3785422" stroke="0" extrusionOk="0">
                <a:moveTo>
                  <a:pt x="0" y="0"/>
                </a:moveTo>
                <a:cubicBezTo>
                  <a:pt x="232538" y="26417"/>
                  <a:pt x="417703" y="23662"/>
                  <a:pt x="621713" y="0"/>
                </a:cubicBezTo>
                <a:cubicBezTo>
                  <a:pt x="825723" y="-23662"/>
                  <a:pt x="999190" y="4704"/>
                  <a:pt x="1220399" y="0"/>
                </a:cubicBezTo>
                <a:cubicBezTo>
                  <a:pt x="1441608" y="-4704"/>
                  <a:pt x="2082695" y="-13041"/>
                  <a:pt x="2302639" y="0"/>
                </a:cubicBezTo>
                <a:cubicBezTo>
                  <a:pt x="2302548" y="213529"/>
                  <a:pt x="2326679" y="371838"/>
                  <a:pt x="2302639" y="706612"/>
                </a:cubicBezTo>
                <a:cubicBezTo>
                  <a:pt x="2278599" y="1041386"/>
                  <a:pt x="2285646" y="1084948"/>
                  <a:pt x="2302639" y="1223953"/>
                </a:cubicBezTo>
                <a:cubicBezTo>
                  <a:pt x="2319632" y="1362958"/>
                  <a:pt x="2293940" y="1718600"/>
                  <a:pt x="2302639" y="1892711"/>
                </a:cubicBezTo>
                <a:cubicBezTo>
                  <a:pt x="2311338" y="2066822"/>
                  <a:pt x="2302965" y="2245657"/>
                  <a:pt x="2302639" y="2410052"/>
                </a:cubicBezTo>
                <a:cubicBezTo>
                  <a:pt x="2302313" y="2574447"/>
                  <a:pt x="2318287" y="2824152"/>
                  <a:pt x="2302639" y="3116664"/>
                </a:cubicBezTo>
                <a:cubicBezTo>
                  <a:pt x="2286991" y="3409176"/>
                  <a:pt x="2306319" y="3626742"/>
                  <a:pt x="2302639" y="3785422"/>
                </a:cubicBezTo>
                <a:cubicBezTo>
                  <a:pt x="2195833" y="3786837"/>
                  <a:pt x="1920498" y="3766900"/>
                  <a:pt x="1796058" y="3785422"/>
                </a:cubicBezTo>
                <a:cubicBezTo>
                  <a:pt x="1671618" y="3803944"/>
                  <a:pt x="1432943" y="3780505"/>
                  <a:pt x="1243425" y="3785422"/>
                </a:cubicBezTo>
                <a:cubicBezTo>
                  <a:pt x="1053907" y="3790339"/>
                  <a:pt x="900125" y="3782170"/>
                  <a:pt x="713818" y="3785422"/>
                </a:cubicBezTo>
                <a:cubicBezTo>
                  <a:pt x="527511" y="3788674"/>
                  <a:pt x="275972" y="3815753"/>
                  <a:pt x="0" y="3785422"/>
                </a:cubicBezTo>
                <a:cubicBezTo>
                  <a:pt x="-29571" y="3541191"/>
                  <a:pt x="11217" y="3438028"/>
                  <a:pt x="0" y="3154518"/>
                </a:cubicBezTo>
                <a:cubicBezTo>
                  <a:pt x="-11217" y="2871008"/>
                  <a:pt x="10035" y="2884981"/>
                  <a:pt x="0" y="2637177"/>
                </a:cubicBezTo>
                <a:cubicBezTo>
                  <a:pt x="-10035" y="2389373"/>
                  <a:pt x="3607" y="2200010"/>
                  <a:pt x="0" y="1968419"/>
                </a:cubicBezTo>
                <a:cubicBezTo>
                  <a:pt x="-3607" y="1736828"/>
                  <a:pt x="14083" y="1614179"/>
                  <a:pt x="0" y="1375370"/>
                </a:cubicBezTo>
                <a:cubicBezTo>
                  <a:pt x="-14083" y="1136561"/>
                  <a:pt x="28598" y="955183"/>
                  <a:pt x="0" y="706612"/>
                </a:cubicBezTo>
                <a:cubicBezTo>
                  <a:pt x="-28598" y="458041"/>
                  <a:pt x="-1139" y="17882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2B8F893-8117-4E0D-B80E-343418771692}"/>
              </a:ext>
            </a:extLst>
          </p:cNvPr>
          <p:cNvSpPr/>
          <p:nvPr userDrawn="1"/>
        </p:nvSpPr>
        <p:spPr>
          <a:xfrm>
            <a:off x="2532509" y="2245453"/>
            <a:ext cx="2302639" cy="3708403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id="{9A4DF51A-861E-4EB2-8078-8DAD7658148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694091" y="3795179"/>
            <a:ext cx="1978025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46" name="Text Placeholder 17">
            <a:extLst>
              <a:ext uri="{FF2B5EF4-FFF2-40B4-BE49-F238E27FC236}">
                <a16:creationId xmlns:a16="http://schemas.microsoft.com/office/drawing/2014/main" id="{AA982D33-C441-49E4-B7EF-EF77023761B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694091" y="4414023"/>
            <a:ext cx="1978025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8AB8F4D-BD8C-485B-A714-BB16D087196F}"/>
              </a:ext>
            </a:extLst>
          </p:cNvPr>
          <p:cNvSpPr/>
          <p:nvPr userDrawn="1"/>
        </p:nvSpPr>
        <p:spPr>
          <a:xfrm>
            <a:off x="4933723" y="2245453"/>
            <a:ext cx="2302639" cy="3708403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4B41D7C6-0847-4641-B6C8-5352B2EAD0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095305" y="3795179"/>
            <a:ext cx="1978025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57" name="Text Placeholder 17">
            <a:extLst>
              <a:ext uri="{FF2B5EF4-FFF2-40B4-BE49-F238E27FC236}">
                <a16:creationId xmlns:a16="http://schemas.microsoft.com/office/drawing/2014/main" id="{FBE962C0-FF1B-4519-8AE9-B85BDCBCAA7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5095305" y="4414023"/>
            <a:ext cx="1978025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220757F-CE97-4078-87ED-5B0BF8A3B090}"/>
              </a:ext>
            </a:extLst>
          </p:cNvPr>
          <p:cNvSpPr/>
          <p:nvPr userDrawn="1"/>
        </p:nvSpPr>
        <p:spPr>
          <a:xfrm>
            <a:off x="7334937" y="2245453"/>
            <a:ext cx="2302639" cy="3708403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66" name="Text Placeholder 6">
            <a:extLst>
              <a:ext uri="{FF2B5EF4-FFF2-40B4-BE49-F238E27FC236}">
                <a16:creationId xmlns:a16="http://schemas.microsoft.com/office/drawing/2014/main" id="{DB57A444-A59B-442A-81E2-8E444C78B62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496519" y="3795179"/>
            <a:ext cx="1978025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67" name="Text Placeholder 17">
            <a:extLst>
              <a:ext uri="{FF2B5EF4-FFF2-40B4-BE49-F238E27FC236}">
                <a16:creationId xmlns:a16="http://schemas.microsoft.com/office/drawing/2014/main" id="{60FEFDB7-39B8-4DF0-AE22-B6EEC69047B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496519" y="4414023"/>
            <a:ext cx="1978025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E127572-BF77-40FB-9DB9-61888DDD1920}"/>
              </a:ext>
            </a:extLst>
          </p:cNvPr>
          <p:cNvSpPr/>
          <p:nvPr userDrawn="1"/>
        </p:nvSpPr>
        <p:spPr>
          <a:xfrm>
            <a:off x="9736151" y="2245453"/>
            <a:ext cx="2302639" cy="3708403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70" name="Text Placeholder 6">
            <a:extLst>
              <a:ext uri="{FF2B5EF4-FFF2-40B4-BE49-F238E27FC236}">
                <a16:creationId xmlns:a16="http://schemas.microsoft.com/office/drawing/2014/main" id="{78BDF19C-3374-426C-BDC6-55BAEB9DA14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897733" y="3795179"/>
            <a:ext cx="1978025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71" name="Text Placeholder 17">
            <a:extLst>
              <a:ext uri="{FF2B5EF4-FFF2-40B4-BE49-F238E27FC236}">
                <a16:creationId xmlns:a16="http://schemas.microsoft.com/office/drawing/2014/main" id="{C83BDBA7-0159-4789-A086-8F9FD82BAC9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897733" y="4414023"/>
            <a:ext cx="1978025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4" name="Slide Number Placeholder 5">
            <a:extLst>
              <a:ext uri="{FF2B5EF4-FFF2-40B4-BE49-F238E27FC236}">
                <a16:creationId xmlns:a16="http://schemas.microsoft.com/office/drawing/2014/main" id="{8F5723D1-6D40-4CA3-AF8D-ADB8D93F9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A689935C-607D-4566-AEF6-C13C69035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1" name="Picture Placeholder 9">
            <a:extLst>
              <a:ext uri="{FF2B5EF4-FFF2-40B4-BE49-F238E27FC236}">
                <a16:creationId xmlns:a16="http://schemas.microsoft.com/office/drawing/2014/main" id="{EBA21CC4-2DDF-4F29-8212-89B7FBD2A3B0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2688489" y="2332910"/>
            <a:ext cx="1978025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32" name="Picture Placeholder 9">
            <a:extLst>
              <a:ext uri="{FF2B5EF4-FFF2-40B4-BE49-F238E27FC236}">
                <a16:creationId xmlns:a16="http://schemas.microsoft.com/office/drawing/2014/main" id="{9E80EAED-677E-4118-A103-389126A6A5EB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5106986" y="2332910"/>
            <a:ext cx="1978025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33" name="Picture Placeholder 9">
            <a:extLst>
              <a:ext uri="{FF2B5EF4-FFF2-40B4-BE49-F238E27FC236}">
                <a16:creationId xmlns:a16="http://schemas.microsoft.com/office/drawing/2014/main" id="{F1FDCBC8-644A-45B3-ABBF-32B00157B54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490265" y="2332910"/>
            <a:ext cx="1978025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34" name="Picture Placeholder 9">
            <a:extLst>
              <a:ext uri="{FF2B5EF4-FFF2-40B4-BE49-F238E27FC236}">
                <a16:creationId xmlns:a16="http://schemas.microsoft.com/office/drawing/2014/main" id="{D74057EE-A9AB-4541-BED0-9EDB5F32680B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9904133" y="2332910"/>
            <a:ext cx="1978025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pic>
        <p:nvPicPr>
          <p:cNvPr id="35" name="Picture 34" descr="A close up of a logo&#10;&#10;Description automatically generated">
            <a:extLst>
              <a:ext uri="{FF2B5EF4-FFF2-40B4-BE49-F238E27FC236}">
                <a16:creationId xmlns:a16="http://schemas.microsoft.com/office/drawing/2014/main" id="{330ED989-11FC-4BFB-AD65-A4038FA7D2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9598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 6 with Imag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AA34FC8-C912-4FD6-87DF-4AC77BE9BC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2005465" y="2454500"/>
            <a:ext cx="2020007" cy="2317144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6876E0C0-C66F-4508-8DD2-A8AC55BE9D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10171994" y="1707675"/>
            <a:ext cx="2020007" cy="2317144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BDFE60F-355E-4C6C-8F3B-40014064E8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3106192" y="4270961"/>
            <a:ext cx="2020007" cy="2317144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3ED95FC1-E118-4C82-A875-97369D6E40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58238"/>
          <a:stretch/>
        </p:blipFill>
        <p:spPr>
          <a:xfrm rot="16200000">
            <a:off x="-43420" y="3316969"/>
            <a:ext cx="2020007" cy="1933164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36D9CC3-FC3E-4C24-BE8B-EE4B1DB47B56}"/>
              </a:ext>
            </a:extLst>
          </p:cNvPr>
          <p:cNvSpPr/>
          <p:nvPr userDrawn="1"/>
        </p:nvSpPr>
        <p:spPr>
          <a:xfrm>
            <a:off x="376380" y="1682825"/>
            <a:ext cx="5593687" cy="1440416"/>
          </a:xfr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8023535-CDF4-4749-9E82-EB25BCF8FA24}"/>
              </a:ext>
            </a:extLst>
          </p:cNvPr>
          <p:cNvSpPr/>
          <p:nvPr userDrawn="1"/>
        </p:nvSpPr>
        <p:spPr>
          <a:xfrm>
            <a:off x="376382" y="1736718"/>
            <a:ext cx="5632532" cy="1339562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D55E5FC-7F9B-4DDE-B371-7E66B63680FF}"/>
              </a:ext>
            </a:extLst>
          </p:cNvPr>
          <p:cNvSpPr/>
          <p:nvPr userDrawn="1"/>
        </p:nvSpPr>
        <p:spPr>
          <a:xfrm>
            <a:off x="6260385" y="3243912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ED76169-DC59-4F9F-A983-B8C9598D3DB8}"/>
              </a:ext>
            </a:extLst>
          </p:cNvPr>
          <p:cNvSpPr/>
          <p:nvPr userDrawn="1"/>
        </p:nvSpPr>
        <p:spPr>
          <a:xfrm>
            <a:off x="6260385" y="4815036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4273F85-6A7B-47A6-9FF7-86A892D3022E}"/>
              </a:ext>
            </a:extLst>
          </p:cNvPr>
          <p:cNvSpPr/>
          <p:nvPr userDrawn="1"/>
        </p:nvSpPr>
        <p:spPr>
          <a:xfrm>
            <a:off x="408962" y="1682825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2DF89D-4FCF-416F-BFD5-2A002CEA41F4}"/>
              </a:ext>
            </a:extLst>
          </p:cNvPr>
          <p:cNvSpPr/>
          <p:nvPr userDrawn="1"/>
        </p:nvSpPr>
        <p:spPr>
          <a:xfrm>
            <a:off x="408962" y="3243912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E3C7A14-79D9-45B2-9EC4-8051FC1BEB83}"/>
              </a:ext>
            </a:extLst>
          </p:cNvPr>
          <p:cNvSpPr/>
          <p:nvPr userDrawn="1"/>
        </p:nvSpPr>
        <p:spPr>
          <a:xfrm>
            <a:off x="408962" y="4815036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04F978F-D21B-4C61-BA99-555A2B01AA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37815" y="1832961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48" name="Text Placeholder 17">
            <a:extLst>
              <a:ext uri="{FF2B5EF4-FFF2-40B4-BE49-F238E27FC236}">
                <a16:creationId xmlns:a16="http://schemas.microsoft.com/office/drawing/2014/main" id="{7671C20C-984B-406A-B76B-83CC49CE0C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7813" y="2409836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87FBFC2-396B-40D3-A792-68C59972259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89008" y="1832960"/>
            <a:ext cx="1736181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74" name="Slide Number Placeholder 5">
            <a:extLst>
              <a:ext uri="{FF2B5EF4-FFF2-40B4-BE49-F238E27FC236}">
                <a16:creationId xmlns:a16="http://schemas.microsoft.com/office/drawing/2014/main" id="{8F5723D1-6D40-4CA3-AF8D-ADB8D93F9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A689935C-607D-4566-AEF6-C13C69035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35" name="Picture 34" descr="A close up of a logo&#10;&#10;Description automatically generated">
            <a:extLst>
              <a:ext uri="{FF2B5EF4-FFF2-40B4-BE49-F238E27FC236}">
                <a16:creationId xmlns:a16="http://schemas.microsoft.com/office/drawing/2014/main" id="{330ED989-11FC-4BFB-AD65-A4038FA7D2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B7538B71-7A4D-4443-B6B9-54046F2CF3DA}"/>
              </a:ext>
            </a:extLst>
          </p:cNvPr>
          <p:cNvSpPr/>
          <p:nvPr userDrawn="1"/>
        </p:nvSpPr>
        <p:spPr>
          <a:xfrm>
            <a:off x="6221540" y="1736718"/>
            <a:ext cx="5632532" cy="1339562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433C7810-0F45-4DB4-9F5F-A34B712585AE}"/>
              </a:ext>
            </a:extLst>
          </p:cNvPr>
          <p:cNvSpPr/>
          <p:nvPr userDrawn="1"/>
        </p:nvSpPr>
        <p:spPr>
          <a:xfrm>
            <a:off x="376382" y="3310421"/>
            <a:ext cx="5632532" cy="1339562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35BED14-DD7B-4935-ABE7-EA0C8FE712E9}"/>
              </a:ext>
            </a:extLst>
          </p:cNvPr>
          <p:cNvSpPr/>
          <p:nvPr userDrawn="1"/>
        </p:nvSpPr>
        <p:spPr>
          <a:xfrm>
            <a:off x="6260385" y="1682825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8CF079A-CDE0-4EA7-8522-98566B1D22E0}"/>
              </a:ext>
            </a:extLst>
          </p:cNvPr>
          <p:cNvSpPr/>
          <p:nvPr userDrawn="1"/>
        </p:nvSpPr>
        <p:spPr>
          <a:xfrm>
            <a:off x="376380" y="3258668"/>
            <a:ext cx="5593687" cy="1440416"/>
          </a:xfr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2D14C2C-F4B2-478C-9CD3-9E9C1C9D4D13}"/>
              </a:ext>
            </a:extLst>
          </p:cNvPr>
          <p:cNvSpPr/>
          <p:nvPr userDrawn="1"/>
        </p:nvSpPr>
        <p:spPr>
          <a:xfrm>
            <a:off x="376380" y="4834512"/>
            <a:ext cx="5593687" cy="1440416"/>
          </a:xfr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1C3A14E-46C3-412C-8154-CD138F5B650B}"/>
              </a:ext>
            </a:extLst>
          </p:cNvPr>
          <p:cNvSpPr/>
          <p:nvPr userDrawn="1"/>
        </p:nvSpPr>
        <p:spPr>
          <a:xfrm>
            <a:off x="6260385" y="3258668"/>
            <a:ext cx="5593687" cy="1440416"/>
          </a:xfr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DCCE2CA-6783-43E3-BCB0-237F05219FBC}"/>
              </a:ext>
            </a:extLst>
          </p:cNvPr>
          <p:cNvSpPr/>
          <p:nvPr userDrawn="1"/>
        </p:nvSpPr>
        <p:spPr>
          <a:xfrm>
            <a:off x="6260385" y="4834512"/>
            <a:ext cx="5593687" cy="1440416"/>
          </a:xfr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87" name="Picture Placeholder 9">
            <a:extLst>
              <a:ext uri="{FF2B5EF4-FFF2-40B4-BE49-F238E27FC236}">
                <a16:creationId xmlns:a16="http://schemas.microsoft.com/office/drawing/2014/main" id="{86E2FD20-7A3E-4D20-B9FF-8B4146CB66B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89008" y="3406663"/>
            <a:ext cx="1736181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7AF3D8F4-51DE-4D7F-B6DD-7A77E1D151BE}"/>
              </a:ext>
            </a:extLst>
          </p:cNvPr>
          <p:cNvSpPr/>
          <p:nvPr userDrawn="1"/>
        </p:nvSpPr>
        <p:spPr>
          <a:xfrm>
            <a:off x="6221540" y="3310421"/>
            <a:ext cx="5632532" cy="1339562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91" name="Picture Placeholder 9">
            <a:extLst>
              <a:ext uri="{FF2B5EF4-FFF2-40B4-BE49-F238E27FC236}">
                <a16:creationId xmlns:a16="http://schemas.microsoft.com/office/drawing/2014/main" id="{B6DB99A7-460A-458D-83CC-EDFED4FFFFE7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434167" y="3406663"/>
            <a:ext cx="1754386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3F0A764-D8A7-488D-AFFA-3D2888E16FFD}"/>
              </a:ext>
            </a:extLst>
          </p:cNvPr>
          <p:cNvSpPr/>
          <p:nvPr userDrawn="1"/>
        </p:nvSpPr>
        <p:spPr>
          <a:xfrm>
            <a:off x="376382" y="4883157"/>
            <a:ext cx="5632532" cy="1339562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95" name="Picture Placeholder 9">
            <a:extLst>
              <a:ext uri="{FF2B5EF4-FFF2-40B4-BE49-F238E27FC236}">
                <a16:creationId xmlns:a16="http://schemas.microsoft.com/office/drawing/2014/main" id="{4C8F9084-8D31-4201-8E3D-F76A0FF00855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589008" y="4979399"/>
            <a:ext cx="1736181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8384BDE-A514-47C5-A6FA-2C5E259B73C1}"/>
              </a:ext>
            </a:extLst>
          </p:cNvPr>
          <p:cNvSpPr/>
          <p:nvPr userDrawn="1"/>
        </p:nvSpPr>
        <p:spPr>
          <a:xfrm>
            <a:off x="6221540" y="4883157"/>
            <a:ext cx="5632532" cy="1339562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99" name="Picture Placeholder 9">
            <a:extLst>
              <a:ext uri="{FF2B5EF4-FFF2-40B4-BE49-F238E27FC236}">
                <a16:creationId xmlns:a16="http://schemas.microsoft.com/office/drawing/2014/main" id="{0F364449-6549-42E2-9C02-6EF207A556BD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6434166" y="4979399"/>
            <a:ext cx="1754387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0" name="Picture Placeholder 9">
            <a:extLst>
              <a:ext uri="{FF2B5EF4-FFF2-40B4-BE49-F238E27FC236}">
                <a16:creationId xmlns:a16="http://schemas.microsoft.com/office/drawing/2014/main" id="{EF695D90-A019-41F4-8740-17700ED45F8C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434166" y="1832960"/>
            <a:ext cx="1736181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1" name="Text Placeholder 6">
            <a:extLst>
              <a:ext uri="{FF2B5EF4-FFF2-40B4-BE49-F238E27FC236}">
                <a16:creationId xmlns:a16="http://schemas.microsoft.com/office/drawing/2014/main" id="{CD3AF002-29D2-4B35-B2C4-6DD5B07ED40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37815" y="3408101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102" name="Text Placeholder 17">
            <a:extLst>
              <a:ext uri="{FF2B5EF4-FFF2-40B4-BE49-F238E27FC236}">
                <a16:creationId xmlns:a16="http://schemas.microsoft.com/office/drawing/2014/main" id="{5ECE8133-97D8-427C-A386-49C972CAC062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2537813" y="3984976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3" name="Text Placeholder 6">
            <a:extLst>
              <a:ext uri="{FF2B5EF4-FFF2-40B4-BE49-F238E27FC236}">
                <a16:creationId xmlns:a16="http://schemas.microsoft.com/office/drawing/2014/main" id="{FFD4855A-FB62-444A-86D1-751ACBCC228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2537815" y="4976524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104" name="Text Placeholder 17">
            <a:extLst>
              <a:ext uri="{FF2B5EF4-FFF2-40B4-BE49-F238E27FC236}">
                <a16:creationId xmlns:a16="http://schemas.microsoft.com/office/drawing/2014/main" id="{3D4AD763-CB7D-4EDA-80FF-FB671F5C030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537813" y="5553399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6" name="Text Placeholder 6">
            <a:extLst>
              <a:ext uri="{FF2B5EF4-FFF2-40B4-BE49-F238E27FC236}">
                <a16:creationId xmlns:a16="http://schemas.microsoft.com/office/drawing/2014/main" id="{9EC7D3F8-FAD7-4360-BD84-88D4FE7AC169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8421820" y="1832961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107" name="Text Placeholder 17">
            <a:extLst>
              <a:ext uri="{FF2B5EF4-FFF2-40B4-BE49-F238E27FC236}">
                <a16:creationId xmlns:a16="http://schemas.microsoft.com/office/drawing/2014/main" id="{3424595A-D282-4B3D-AB5C-67BE9846A63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421818" y="2409836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8" name="Text Placeholder 6">
            <a:extLst>
              <a:ext uri="{FF2B5EF4-FFF2-40B4-BE49-F238E27FC236}">
                <a16:creationId xmlns:a16="http://schemas.microsoft.com/office/drawing/2014/main" id="{D1ECA228-7C97-4F3A-9FA2-D1F11F4A1FC6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421820" y="3408101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109" name="Text Placeholder 17">
            <a:extLst>
              <a:ext uri="{FF2B5EF4-FFF2-40B4-BE49-F238E27FC236}">
                <a16:creationId xmlns:a16="http://schemas.microsoft.com/office/drawing/2014/main" id="{F8F38BDD-22E3-4632-AE53-D1FA8395DE4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8421818" y="3984976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0" name="Text Placeholder 6">
            <a:extLst>
              <a:ext uri="{FF2B5EF4-FFF2-40B4-BE49-F238E27FC236}">
                <a16:creationId xmlns:a16="http://schemas.microsoft.com/office/drawing/2014/main" id="{53AA8F39-8B31-4AC7-A0B5-5C58E24DBCB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421820" y="4976524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CA"/>
          </a:p>
        </p:txBody>
      </p:sp>
      <p:sp>
        <p:nvSpPr>
          <p:cNvPr id="111" name="Text Placeholder 17">
            <a:extLst>
              <a:ext uri="{FF2B5EF4-FFF2-40B4-BE49-F238E27FC236}">
                <a16:creationId xmlns:a16="http://schemas.microsoft.com/office/drawing/2014/main" id="{EC510A14-9222-4FF3-B112-20ECBD102CC8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8421818" y="5553399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823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2" userDrawn="1">
  <p:cSld name="List and Image Split">
    <p:bg>
      <p:bgPr>
        <a:solidFill>
          <a:schemeClr val="accent4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3F16D5A-7B57-4E97-B96D-465A56057F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9825" y="0"/>
            <a:ext cx="5972175" cy="634465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47976E-18B1-4E1A-90C2-02046F7E961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5125" y="1579806"/>
            <a:ext cx="4445000" cy="533400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en-US"/>
              <a:t>Click to add title</a:t>
            </a:r>
            <a:endParaRPr lang="en-CA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4DB3AD8-470A-4497-BA79-D956C11D2B8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4804" y="2112963"/>
            <a:ext cx="4445000" cy="71788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add description.</a:t>
            </a:r>
            <a:endParaRPr lang="en-CA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1B240CE6-722E-47BE-969F-8EAFA68BEF9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125" y="3331952"/>
            <a:ext cx="4445000" cy="533400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en-US"/>
              <a:t>Click to add title</a:t>
            </a:r>
            <a:endParaRPr lang="en-CA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E22B017A-7A08-4FB0-972C-658BDD7E48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4804" y="3865109"/>
            <a:ext cx="4445000" cy="71788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add description.</a:t>
            </a:r>
            <a:endParaRPr lang="en-CA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0C713FDF-F645-4696-981D-5D2F6DD02D1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5125" y="5084341"/>
            <a:ext cx="4445000" cy="533400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en-US"/>
              <a:t>Click to add title</a:t>
            </a:r>
            <a:endParaRPr lang="en-CA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FC4CF649-44E1-4A16-AF88-DF89B09EEB3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4804" y="5617498"/>
            <a:ext cx="4445000" cy="71788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add description.</a:t>
            </a:r>
            <a:endParaRPr lang="en-CA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9D5B552-705A-44CD-B4C7-DB75696D8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5414818" cy="1132891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0B9D997-4746-4FB8-A818-7ACE8C784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32203"/>
            <a:ext cx="4929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7EBE96E5-85D2-40B8-8177-F317C9B367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813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>
            <a:extLst>
              <a:ext uri="{FF2B5EF4-FFF2-40B4-BE49-F238E27FC236}">
                <a16:creationId xmlns:a16="http://schemas.microsoft.com/office/drawing/2014/main" id="{7DA04552-E412-41A9-A123-5AF1CFFC04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1594" t="18652" r="25493" b="31221"/>
          <a:stretch/>
        </p:blipFill>
        <p:spPr>
          <a:xfrm rot="16200000">
            <a:off x="1415333" y="5371104"/>
            <a:ext cx="1371597" cy="1602189"/>
          </a:xfrm>
          <a:prstGeom prst="rect">
            <a:avLst/>
          </a:prstGeom>
        </p:spPr>
      </p:pic>
      <p:pic>
        <p:nvPicPr>
          <p:cNvPr id="4" name="Picture 11">
            <a:extLst>
              <a:ext uri="{FF2B5EF4-FFF2-40B4-BE49-F238E27FC236}">
                <a16:creationId xmlns:a16="http://schemas.microsoft.com/office/drawing/2014/main" id="{857D61A6-E82C-4FB4-B50D-BF52E5F94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1594" t="18652"/>
          <a:stretch/>
        </p:blipFill>
        <p:spPr>
          <a:xfrm rot="16200000">
            <a:off x="9798747" y="4464747"/>
            <a:ext cx="2186428" cy="2600077"/>
          </a:xfrm>
          <a:prstGeom prst="rect">
            <a:avLst/>
          </a:prstGeom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0541D12A-FE49-48C6-B049-2633405EB6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7689" t="18652"/>
          <a:stretch/>
        </p:blipFill>
        <p:spPr>
          <a:xfrm rot="5400000" flipH="1">
            <a:off x="304228" y="3437043"/>
            <a:ext cx="1991621" cy="26000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F55D3C-F950-462B-9931-777AC35DE0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45311"/>
            <a:ext cx="10515600" cy="2395745"/>
          </a:xfr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Use this as a section header or to present a quote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A9DD21-8FB3-4A80-BB36-F043BE82AED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463"/>
            <a:ext cx="12192000" cy="89693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This can be a subtitle, name of person quoted, or you can leave it empty.</a:t>
            </a: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09D4E17D-1544-438E-9656-5C1FDA87C2A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03" y="110390"/>
            <a:ext cx="774194" cy="774194"/>
          </a:xfrm>
          <a:prstGeom prst="rect">
            <a:avLst/>
          </a:prstGeom>
        </p:spPr>
      </p:pic>
      <p:pic>
        <p:nvPicPr>
          <p:cNvPr id="10" name="Picture 11">
            <a:extLst>
              <a:ext uri="{FF2B5EF4-FFF2-40B4-BE49-F238E27FC236}">
                <a16:creationId xmlns:a16="http://schemas.microsoft.com/office/drawing/2014/main" id="{4F19D593-ED76-4571-92E7-B578074435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1594" t="18652" r="25493" b="31221"/>
          <a:stretch/>
        </p:blipFill>
        <p:spPr>
          <a:xfrm rot="16200000">
            <a:off x="10661651" y="3102567"/>
            <a:ext cx="1371597" cy="160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8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7BB84F19-22C1-47F0-8BFF-0EA685314F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03" y="219720"/>
            <a:ext cx="774194" cy="774194"/>
          </a:xfrm>
          <a:prstGeom prst="rect">
            <a:avLst/>
          </a:prstGeom>
        </p:spPr>
      </p:pic>
      <p:pic>
        <p:nvPicPr>
          <p:cNvPr id="27" name="Picture 11">
            <a:extLst>
              <a:ext uri="{FF2B5EF4-FFF2-40B4-BE49-F238E27FC236}">
                <a16:creationId xmlns:a16="http://schemas.microsoft.com/office/drawing/2014/main" id="{8F56A6D9-8D76-47A0-8736-4536544028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0000"/>
          <a:stretch/>
        </p:blipFill>
        <p:spPr>
          <a:xfrm rot="16200000">
            <a:off x="9794817" y="4460817"/>
            <a:ext cx="1598122" cy="3196244"/>
          </a:xfrm>
          <a:prstGeom prst="rect">
            <a:avLst/>
          </a:prstGeom>
        </p:spPr>
      </p:pic>
      <p:pic>
        <p:nvPicPr>
          <p:cNvPr id="29" name="Picture 11">
            <a:extLst>
              <a:ext uri="{FF2B5EF4-FFF2-40B4-BE49-F238E27FC236}">
                <a16:creationId xmlns:a16="http://schemas.microsoft.com/office/drawing/2014/main" id="{97D8C9F5-C27C-4D28-B76E-C4AE04F03B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1200"/>
          <a:stretch/>
        </p:blipFill>
        <p:spPr>
          <a:xfrm rot="5400000">
            <a:off x="498613" y="-498613"/>
            <a:ext cx="2199018" cy="3196244"/>
          </a:xfrm>
          <a:prstGeom prst="rect">
            <a:avLst/>
          </a:prstGeom>
        </p:spPr>
      </p:pic>
      <p:pic>
        <p:nvPicPr>
          <p:cNvPr id="30" name="Picture 11">
            <a:extLst>
              <a:ext uri="{FF2B5EF4-FFF2-40B4-BE49-F238E27FC236}">
                <a16:creationId xmlns:a16="http://schemas.microsoft.com/office/drawing/2014/main" id="{EB9E75EB-8EEB-4375-90D6-82086C16AD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8904"/>
          <a:stretch/>
        </p:blipFill>
        <p:spPr>
          <a:xfrm rot="5400000">
            <a:off x="4297409" y="-1101165"/>
            <a:ext cx="993914" cy="3196244"/>
          </a:xfrm>
          <a:prstGeom prst="rect">
            <a:avLst/>
          </a:prstGeom>
        </p:spPr>
      </p:pic>
      <p:pic>
        <p:nvPicPr>
          <p:cNvPr id="10" name="Picture 9" descr="Text, icon&#10;&#10;Description automatically generated">
            <a:extLst>
              <a:ext uri="{FF2B5EF4-FFF2-40B4-BE49-F238E27FC236}">
                <a16:creationId xmlns:a16="http://schemas.microsoft.com/office/drawing/2014/main" id="{CFFE06DC-EF8B-4AE0-B11E-94EC709AC2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9" t="1285" r="24309"/>
          <a:stretch/>
        </p:blipFill>
        <p:spPr>
          <a:xfrm>
            <a:off x="4443046" y="2057518"/>
            <a:ext cx="3305907" cy="352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80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 En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1">
            <a:extLst>
              <a:ext uri="{FF2B5EF4-FFF2-40B4-BE49-F238E27FC236}">
                <a16:creationId xmlns:a16="http://schemas.microsoft.com/office/drawing/2014/main" id="{8F56A6D9-8D76-47A0-8736-4536544028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1589"/>
          <a:stretch/>
        </p:blipFill>
        <p:spPr>
          <a:xfrm rot="10800000">
            <a:off x="10005406" y="3680806"/>
            <a:ext cx="2186594" cy="3196244"/>
          </a:xfrm>
          <a:prstGeom prst="rect">
            <a:avLst/>
          </a:prstGeom>
        </p:spPr>
      </p:pic>
      <p:pic>
        <p:nvPicPr>
          <p:cNvPr id="29" name="Picture 11">
            <a:extLst>
              <a:ext uri="{FF2B5EF4-FFF2-40B4-BE49-F238E27FC236}">
                <a16:creationId xmlns:a16="http://schemas.microsoft.com/office/drawing/2014/main" id="{97D8C9F5-C27C-4D28-B76E-C4AE04F03B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734" t="31598"/>
          <a:stretch/>
        </p:blipFill>
        <p:spPr>
          <a:xfrm>
            <a:off x="-19051" y="-1"/>
            <a:ext cx="2405669" cy="218630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3CE61384-D711-4F3E-A9FD-BC8D48EF5EFA}"/>
              </a:ext>
            </a:extLst>
          </p:cNvPr>
          <p:cNvSpPr/>
          <p:nvPr userDrawn="1"/>
        </p:nvSpPr>
        <p:spPr>
          <a:xfrm>
            <a:off x="3814763" y="3867150"/>
            <a:ext cx="914400" cy="914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6671E3F-8234-4413-B027-B69B1683F1A8}"/>
              </a:ext>
            </a:extLst>
          </p:cNvPr>
          <p:cNvSpPr/>
          <p:nvPr userDrawn="1"/>
        </p:nvSpPr>
        <p:spPr>
          <a:xfrm>
            <a:off x="3814763" y="4943475"/>
            <a:ext cx="914400" cy="914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0" name="Picture 11">
            <a:extLst>
              <a:ext uri="{FF2B5EF4-FFF2-40B4-BE49-F238E27FC236}">
                <a16:creationId xmlns:a16="http://schemas.microsoft.com/office/drawing/2014/main" id="{EB9E75EB-8EEB-4375-90D6-82086C16AD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0000"/>
          <a:stretch/>
        </p:blipFill>
        <p:spPr>
          <a:xfrm>
            <a:off x="-9525" y="2186307"/>
            <a:ext cx="3196244" cy="1598122"/>
          </a:xfrm>
          <a:prstGeom prst="rect">
            <a:avLst/>
          </a:prstGeom>
        </p:spPr>
      </p:pic>
      <p:pic>
        <p:nvPicPr>
          <p:cNvPr id="7" name="Graphic 6" descr="Cursor">
            <a:extLst>
              <a:ext uri="{FF2B5EF4-FFF2-40B4-BE49-F238E27FC236}">
                <a16:creationId xmlns:a16="http://schemas.microsoft.com/office/drawing/2014/main" id="{4822C66A-5DE4-4AEF-8C6F-3E16E09F8A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14763" y="3848100"/>
            <a:ext cx="914400" cy="914400"/>
          </a:xfrm>
          <a:prstGeom prst="rect">
            <a:avLst/>
          </a:prstGeom>
        </p:spPr>
      </p:pic>
      <p:pic>
        <p:nvPicPr>
          <p:cNvPr id="8" name="Graphic 7" descr="Envelope">
            <a:extLst>
              <a:ext uri="{FF2B5EF4-FFF2-40B4-BE49-F238E27FC236}">
                <a16:creationId xmlns:a16="http://schemas.microsoft.com/office/drawing/2014/main" id="{914C3A4C-97C2-4AE1-AFBA-230E67544EE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90963" y="5019675"/>
            <a:ext cx="762000" cy="76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356705-3680-4592-A161-5D4A621709CF}"/>
              </a:ext>
            </a:extLst>
          </p:cNvPr>
          <p:cNvSpPr txBox="1"/>
          <p:nvPr userDrawn="1"/>
        </p:nvSpPr>
        <p:spPr>
          <a:xfrm>
            <a:off x="4867275" y="4139684"/>
            <a:ext cx="32004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CA" b="1">
                <a:solidFill>
                  <a:schemeClr val="bg1"/>
                </a:solidFill>
                <a:latin typeface="+mj-lt"/>
              </a:rPr>
              <a:t>canarie.ca </a:t>
            </a:r>
            <a:r>
              <a:rPr lang="en-CA" b="1">
                <a:solidFill>
                  <a:schemeClr val="accent6"/>
                </a:solidFill>
                <a:latin typeface="+mj-lt"/>
              </a:rPr>
              <a:t>|</a:t>
            </a:r>
            <a:r>
              <a:rPr lang="en-CA" b="1">
                <a:solidFill>
                  <a:schemeClr val="bg1"/>
                </a:solidFill>
                <a:latin typeface="+mj-lt"/>
              </a:rPr>
              <a:t> @canarie_inc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313EBA76-A235-41CF-8A3B-8EAE0EB06EE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67275" y="5172075"/>
            <a:ext cx="4610100" cy="419100"/>
          </a:xfr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CA"/>
              <a:t>Your email here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074B9B-6462-47D0-ABE5-87D67EAC387C}"/>
              </a:ext>
            </a:extLst>
          </p:cNvPr>
          <p:cNvGrpSpPr/>
          <p:nvPr userDrawn="1"/>
        </p:nvGrpSpPr>
        <p:grpSpPr>
          <a:xfrm>
            <a:off x="4567562" y="536900"/>
            <a:ext cx="3056876" cy="2546094"/>
            <a:chOff x="1140289" y="859607"/>
            <a:chExt cx="4761905" cy="3966224"/>
          </a:xfrm>
        </p:grpSpPr>
        <p:pic>
          <p:nvPicPr>
            <p:cNvPr id="12" name="Picture 11" descr="A picture containing food, plate&#10;&#10;Description automatically generated">
              <a:extLst>
                <a:ext uri="{FF2B5EF4-FFF2-40B4-BE49-F238E27FC236}">
                  <a16:creationId xmlns:a16="http://schemas.microsoft.com/office/drawing/2014/main" id="{D66E41CA-2CD8-4FDA-AF25-DA62609A756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667"/>
            <a:stretch/>
          </p:blipFill>
          <p:spPr>
            <a:xfrm>
              <a:off x="1140289" y="3429000"/>
              <a:ext cx="4761905" cy="1396831"/>
            </a:xfrm>
            <a:prstGeom prst="rect">
              <a:avLst/>
            </a:prstGeom>
          </p:spPr>
        </p:pic>
        <p:pic>
          <p:nvPicPr>
            <p:cNvPr id="13" name="Picture 1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94C8ABB-3394-4DC1-93B6-D18DAE5F4D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4126" y="859607"/>
              <a:ext cx="2412983" cy="2412983"/>
            </a:xfrm>
            <a:prstGeom prst="rect">
              <a:avLst/>
            </a:prstGeom>
          </p:spPr>
        </p:pic>
      </p:grpSp>
      <p:pic>
        <p:nvPicPr>
          <p:cNvPr id="4" name="Picture 11">
            <a:extLst>
              <a:ext uri="{FF2B5EF4-FFF2-40B4-BE49-F238E27FC236}">
                <a16:creationId xmlns:a16="http://schemas.microsoft.com/office/drawing/2014/main" id="{D159F00D-3CE2-4248-AC87-9A830FFC00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8560" t="25033"/>
          <a:stretch/>
        </p:blipFill>
        <p:spPr>
          <a:xfrm>
            <a:off x="-19050" y="2979712"/>
            <a:ext cx="1004888" cy="2396144"/>
          </a:xfrm>
          <a:prstGeom prst="rect">
            <a:avLst/>
          </a:prstGeom>
        </p:spPr>
      </p:pic>
      <p:pic>
        <p:nvPicPr>
          <p:cNvPr id="21" name="Picture 11">
            <a:extLst>
              <a:ext uri="{FF2B5EF4-FFF2-40B4-BE49-F238E27FC236}">
                <a16:creationId xmlns:a16="http://schemas.microsoft.com/office/drawing/2014/main" id="{B3E3E342-365E-4A61-9F6B-CAF7F3D3CC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8877" t="25033" r="-1"/>
          <a:stretch/>
        </p:blipFill>
        <p:spPr>
          <a:xfrm>
            <a:off x="11208413" y="1271446"/>
            <a:ext cx="994806" cy="23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998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>
            <a:extLst>
              <a:ext uri="{FF2B5EF4-FFF2-40B4-BE49-F238E27FC236}">
                <a16:creationId xmlns:a16="http://schemas.microsoft.com/office/drawing/2014/main" id="{490831E4-89F5-4FB3-9272-0EE63E3B73A8}"/>
              </a:ext>
            </a:extLst>
          </p:cNvPr>
          <p:cNvSpPr/>
          <p:nvPr userDrawn="1"/>
        </p:nvSpPr>
        <p:spPr>
          <a:xfrm>
            <a:off x="1" y="3336177"/>
            <a:ext cx="12242800" cy="959975"/>
          </a:xfrm>
          <a:prstGeom prst="rect">
            <a:avLst/>
          </a:prstGeom>
          <a:solidFill>
            <a:srgbClr val="58C3D2"/>
          </a:solidFill>
        </p:spPr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FD54DB73-4103-42D1-AFE4-02232F107E1D}"/>
              </a:ext>
            </a:extLst>
          </p:cNvPr>
          <p:cNvSpPr txBox="1"/>
          <p:nvPr userDrawn="1"/>
        </p:nvSpPr>
        <p:spPr>
          <a:xfrm>
            <a:off x="0" y="2242022"/>
            <a:ext cx="12192000" cy="1410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030"/>
              </a:lnSpc>
            </a:pPr>
            <a:r>
              <a:rPr lang="en-US" sz="9191" spc="3143">
                <a:solidFill>
                  <a:srgbClr val="58C3D2"/>
                </a:solidFill>
                <a:latin typeface="Glacial Indifference Bold"/>
              </a:rPr>
              <a:t>CONNECT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BBA323A0-A1E1-49B8-921D-8331C660C6A9}"/>
              </a:ext>
            </a:extLst>
          </p:cNvPr>
          <p:cNvSpPr txBox="1"/>
          <p:nvPr userDrawn="1"/>
        </p:nvSpPr>
        <p:spPr>
          <a:xfrm>
            <a:off x="4117357" y="3638416"/>
            <a:ext cx="3957287" cy="4087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800" spc="-36">
                <a:solidFill>
                  <a:srgbClr val="F4F4F5"/>
                </a:solidFill>
                <a:latin typeface="Glacial Indifference Bold"/>
              </a:rPr>
              <a:t>It's what we do.</a:t>
            </a: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0797D0FD-32E4-4045-A626-AA80EE8BF004}"/>
              </a:ext>
            </a:extLst>
          </p:cNvPr>
          <p:cNvSpPr txBox="1"/>
          <p:nvPr userDrawn="1"/>
        </p:nvSpPr>
        <p:spPr>
          <a:xfrm>
            <a:off x="8954878" y="6172200"/>
            <a:ext cx="3013004" cy="312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59"/>
              </a:lnSpc>
            </a:pPr>
            <a:r>
              <a:rPr lang="en-US" sz="2133" spc="-27">
                <a:solidFill>
                  <a:srgbClr val="58C3D2"/>
                </a:solidFill>
                <a:latin typeface="Glacial Indifference Bold"/>
              </a:rPr>
              <a:t>Here's our full story...</a:t>
            </a:r>
          </a:p>
        </p:txBody>
      </p:sp>
    </p:spTree>
    <p:extLst>
      <p:ext uri="{BB962C8B-B14F-4D97-AF65-F5344CB8AC3E}">
        <p14:creationId xmlns:p14="http://schemas.microsoft.com/office/powerpoint/2010/main" val="10519785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582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30"/>
            </a:lvl1pPr>
            <a:lvl2pPr marL="443777" indent="0" algn="ctr">
              <a:buNone/>
              <a:defRPr sz="1941"/>
            </a:lvl2pPr>
            <a:lvl3pPr marL="887553" indent="0" algn="ctr">
              <a:buNone/>
              <a:defRPr sz="1747"/>
            </a:lvl3pPr>
            <a:lvl4pPr marL="1331330" indent="0" algn="ctr">
              <a:buNone/>
              <a:defRPr sz="1553"/>
            </a:lvl4pPr>
            <a:lvl5pPr marL="1775106" indent="0" algn="ctr">
              <a:buNone/>
              <a:defRPr sz="1553"/>
            </a:lvl5pPr>
            <a:lvl6pPr marL="2218883" indent="0" algn="ctr">
              <a:buNone/>
              <a:defRPr sz="1553"/>
            </a:lvl6pPr>
            <a:lvl7pPr marL="2662660" indent="0" algn="ctr">
              <a:buNone/>
              <a:defRPr sz="1553"/>
            </a:lvl7pPr>
            <a:lvl8pPr marL="3106436" indent="0" algn="ctr">
              <a:buNone/>
              <a:defRPr sz="1553"/>
            </a:lvl8pPr>
            <a:lvl9pPr marL="3550213" indent="0" algn="ctr">
              <a:buNone/>
              <a:defRPr sz="155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52FA-55DF-47DE-AA02-8C1B8F6197C5}" type="datetimeFigureOut">
              <a:rPr lang="en-CA" smtClean="0"/>
              <a:t>06/03/2022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E0C8B-2B65-48C8-8BF7-2D87DAA87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7524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ext: 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D666A-14F1-4C7C-A3A8-04AB07CCB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98439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1" y="1716505"/>
            <a:ext cx="9843943" cy="4460458"/>
          </a:xfrm>
        </p:spPr>
        <p:txBody>
          <a:bodyPr/>
          <a:lstStyle>
            <a:lvl1pPr marL="2286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chemeClr val="bg2"/>
              </a:buClr>
              <a:buFont typeface="Courier New" panose="02070309020205020404" pitchFamily="49" charset="0"/>
              <a:buChar char="o"/>
              <a:defRPr/>
            </a:lvl4pPr>
            <a:lvl5pPr marL="20574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5C9938-E3A2-4A7C-BC35-3F1D4BE6F011}"/>
              </a:ext>
            </a:extLst>
          </p:cNvPr>
          <p:cNvSpPr/>
          <p:nvPr userDrawn="1"/>
        </p:nvSpPr>
        <p:spPr>
          <a:xfrm>
            <a:off x="10591800" y="0"/>
            <a:ext cx="1600200" cy="68720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5" name="Picture 11">
            <a:extLst>
              <a:ext uri="{FF2B5EF4-FFF2-40B4-BE49-F238E27FC236}">
                <a16:creationId xmlns:a16="http://schemas.microsoft.com/office/drawing/2014/main" id="{13746820-A07D-4C1A-8448-9F54E6C209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 rot="16200000">
            <a:off x="10592262" y="5257800"/>
            <a:ext cx="1600200" cy="160020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9C9AA43D-3EBF-40EF-8E31-2E8911B8B935}"/>
              </a:ext>
            </a:extLst>
          </p:cNvPr>
          <p:cNvSpPr/>
          <p:nvPr userDrawn="1"/>
        </p:nvSpPr>
        <p:spPr>
          <a:xfrm>
            <a:off x="11573744" y="6305164"/>
            <a:ext cx="491012" cy="4910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E11B370-5131-440F-8A8D-E14E0EA65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6E728B04-F8A8-4E68-961A-236219AAF6A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570" y="6380990"/>
            <a:ext cx="339360" cy="3393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330713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: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D666A-14F1-4C7C-A3A8-04AB07CCB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98439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5C9938-E3A2-4A7C-BC35-3F1D4BE6F011}"/>
              </a:ext>
            </a:extLst>
          </p:cNvPr>
          <p:cNvSpPr/>
          <p:nvPr userDrawn="1"/>
        </p:nvSpPr>
        <p:spPr>
          <a:xfrm>
            <a:off x="10591800" y="0"/>
            <a:ext cx="1600200" cy="6872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5" name="Picture 11">
            <a:extLst>
              <a:ext uri="{FF2B5EF4-FFF2-40B4-BE49-F238E27FC236}">
                <a16:creationId xmlns:a16="http://schemas.microsoft.com/office/drawing/2014/main" id="{13746820-A07D-4C1A-8448-9F54E6C209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 rot="16200000">
            <a:off x="10592262" y="5273702"/>
            <a:ext cx="1600200" cy="160020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3FE664A-4F4E-4C23-ACE3-E11A8A0BC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7D665B0-A61B-49D8-889A-8DC376A25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1" y="1716505"/>
            <a:ext cx="9843943" cy="4460458"/>
          </a:xfrm>
        </p:spPr>
        <p:txBody>
          <a:bodyPr/>
          <a:lstStyle>
            <a:lvl1pPr marL="2286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chemeClr val="bg2"/>
              </a:buClr>
              <a:buFont typeface="Courier New" panose="02070309020205020404" pitchFamily="49" charset="0"/>
              <a:buChar char="o"/>
              <a:defRPr/>
            </a:lvl4pPr>
            <a:lvl5pPr marL="20574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4033C21-6684-4659-8059-95A1881C2CFF}"/>
              </a:ext>
            </a:extLst>
          </p:cNvPr>
          <p:cNvSpPr/>
          <p:nvPr userDrawn="1"/>
        </p:nvSpPr>
        <p:spPr>
          <a:xfrm>
            <a:off x="11573744" y="6305164"/>
            <a:ext cx="491012" cy="4910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6" name="Picture 1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D7B83-7D66-4D56-95F1-1169B82DB0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966" y="6384479"/>
            <a:ext cx="339360" cy="33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176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: Full Widt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48E1BB6-E49C-419B-BDC9-64DCA0C9EA34}"/>
              </a:ext>
            </a:extLst>
          </p:cNvPr>
          <p:cNvSpPr/>
          <p:nvPr userDrawn="1"/>
        </p:nvSpPr>
        <p:spPr>
          <a:xfrm rot="16200000">
            <a:off x="5822949" y="488949"/>
            <a:ext cx="546102" cy="1219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1" y="1825625"/>
            <a:ext cx="1148224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9B31C18-B2C6-4367-988D-5741C53CE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9705269-02D8-472C-BE81-0C036AEC7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FE0F942C-90D6-4237-ACE5-A2A4B2EDB3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5873"/>
          <a:stretch/>
        </p:blipFill>
        <p:spPr>
          <a:xfrm rot="16200000">
            <a:off x="10480946" y="5784849"/>
            <a:ext cx="546101" cy="16002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9D3E9EE-1D86-47C9-9120-395941D86EEB}"/>
              </a:ext>
            </a:extLst>
          </p:cNvPr>
          <p:cNvGrpSpPr/>
          <p:nvPr userDrawn="1"/>
        </p:nvGrpSpPr>
        <p:grpSpPr>
          <a:xfrm>
            <a:off x="11554097" y="6303845"/>
            <a:ext cx="509451" cy="509451"/>
            <a:chOff x="11554097" y="6303845"/>
            <a:chExt cx="509451" cy="50945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79C3A83-B01D-4BE3-B83A-B289EA2DB15A}"/>
                </a:ext>
              </a:extLst>
            </p:cNvPr>
            <p:cNvSpPr/>
            <p:nvPr userDrawn="1"/>
          </p:nvSpPr>
          <p:spPr>
            <a:xfrm>
              <a:off x="11554097" y="6303845"/>
              <a:ext cx="509451" cy="50945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4" name="Picture 13" descr="A close up of a logo&#10;&#10;Description automatically generated">
              <a:extLst>
                <a:ext uri="{FF2B5EF4-FFF2-40B4-BE49-F238E27FC236}">
                  <a16:creationId xmlns:a16="http://schemas.microsoft.com/office/drawing/2014/main" id="{12635606-9ABF-4AAE-88BC-B1517145F21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49570" y="6380990"/>
              <a:ext cx="339360" cy="3393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</p:grpSp>
    </p:spTree>
    <p:extLst>
      <p:ext uri="{BB962C8B-B14F-4D97-AF65-F5344CB8AC3E}">
        <p14:creationId xmlns:p14="http://schemas.microsoft.com/office/powerpoint/2010/main" val="1212413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7C27B48-AB0B-4EA8-AABF-6D9FA36D5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0640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pli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2" y="1632743"/>
            <a:ext cx="5741121" cy="4351338"/>
          </a:xfrm>
          <a:solidFill>
            <a:schemeClr val="bg1"/>
          </a:solidFill>
        </p:spPr>
        <p:txBody>
          <a:bodyPr tIns="288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8E1BB6-E49C-419B-BDC9-64DCA0C9EA34}"/>
              </a:ext>
            </a:extLst>
          </p:cNvPr>
          <p:cNvSpPr/>
          <p:nvPr userDrawn="1"/>
        </p:nvSpPr>
        <p:spPr>
          <a:xfrm rot="16200000">
            <a:off x="5822949" y="488949"/>
            <a:ext cx="546102" cy="12192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A36DB89-0531-48D2-8CF9-4633D576D9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8751" y="1632740"/>
            <a:ext cx="5407012" cy="435134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D908D23-F4A0-498C-8014-8ACD8A1116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050BF07-FB0C-4E16-8C81-B59B68BD4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E8E6DB-AA09-4703-9A65-2A1779532C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5873"/>
          <a:stretch/>
        </p:blipFill>
        <p:spPr>
          <a:xfrm rot="16200000">
            <a:off x="10480946" y="5784849"/>
            <a:ext cx="546101" cy="1600200"/>
          </a:xfrm>
          <a:prstGeom prst="rect">
            <a:avLst/>
          </a:prstGeom>
        </p:spPr>
      </p:pic>
      <p:pic>
        <p:nvPicPr>
          <p:cNvPr id="16" name="Picture 15" descr="A picture containing drawing&#10;&#10;Description automatically generated">
            <a:extLst>
              <a:ext uri="{FF2B5EF4-FFF2-40B4-BE49-F238E27FC236}">
                <a16:creationId xmlns:a16="http://schemas.microsoft.com/office/drawing/2014/main" id="{D2C662F9-06F1-4F3B-89DC-3E8D6BD2F9A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966" y="6384479"/>
            <a:ext cx="339360" cy="33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7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Left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B5C9938-E3A2-4A7C-BC35-3F1D4BE6F011}"/>
              </a:ext>
            </a:extLst>
          </p:cNvPr>
          <p:cNvSpPr/>
          <p:nvPr userDrawn="1"/>
        </p:nvSpPr>
        <p:spPr>
          <a:xfrm>
            <a:off x="0" y="0"/>
            <a:ext cx="3427012" cy="68903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1D666A-14F1-4C7C-A3A8-04AB07CCB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55" y="454023"/>
            <a:ext cx="2956871" cy="27557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72164" y="454024"/>
            <a:ext cx="8315036" cy="58432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Insert text, a list, description here. </a:t>
            </a:r>
          </a:p>
          <a:p>
            <a:pPr lvl="0"/>
            <a:r>
              <a:rPr lang="en-US"/>
              <a:t>You can also use this space for an image.</a:t>
            </a:r>
            <a:endParaRPr lang="en-CA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DB995F4-DE14-4579-BADC-F255E4CAA5D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255455" y="3429001"/>
            <a:ext cx="2956871" cy="297497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This text box can be used for a subtitle</a:t>
            </a:r>
            <a:endParaRPr lang="en-CA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111A5C59-361D-47D9-9256-196CE156A3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734" t="31598"/>
          <a:stretch/>
        </p:blipFill>
        <p:spPr>
          <a:xfrm rot="16200000">
            <a:off x="2281106" y="5733746"/>
            <a:ext cx="1200647" cy="1091165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34241B2-B70E-4485-8653-B389489218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81E99E5-AED8-4436-BFC4-DA93309472E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66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: All Gre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2" y="1596189"/>
            <a:ext cx="8315036" cy="45807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5C9938-E3A2-4A7C-BC35-3F1D4BE6F011}"/>
              </a:ext>
            </a:extLst>
          </p:cNvPr>
          <p:cNvSpPr/>
          <p:nvPr userDrawn="1"/>
        </p:nvSpPr>
        <p:spPr>
          <a:xfrm>
            <a:off x="8996218" y="0"/>
            <a:ext cx="3195782" cy="6872002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5" name="Picture 11">
            <a:extLst>
              <a:ext uri="{FF2B5EF4-FFF2-40B4-BE49-F238E27FC236}">
                <a16:creationId xmlns:a16="http://schemas.microsoft.com/office/drawing/2014/main" id="{13746820-A07D-4C1A-8448-9F54E6C209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 rot="16200000">
            <a:off x="8995756" y="3661756"/>
            <a:ext cx="3196244" cy="319624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3EB95AB-BEB5-4486-BD71-0F9CAF3A2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2967A81-5DBE-4A58-BAA1-BD94C7A64EE6}"/>
              </a:ext>
            </a:extLst>
          </p:cNvPr>
          <p:cNvSpPr/>
          <p:nvPr userDrawn="1"/>
        </p:nvSpPr>
        <p:spPr>
          <a:xfrm>
            <a:off x="11573744" y="6305164"/>
            <a:ext cx="491012" cy="491012"/>
          </a:xfrm>
          <a:prstGeom prst="ellipse">
            <a:avLst/>
          </a:prstGeom>
          <a:solidFill>
            <a:srgbClr val="E1E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9708C7F-660F-48C4-A84D-5CD1DA8C7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221055"/>
            <a:ext cx="8315036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9CF829EC-98C3-46CD-8E52-75D8DD60403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570" y="6380990"/>
            <a:ext cx="339360" cy="339360"/>
          </a:xfrm>
          <a:prstGeom prst="rect">
            <a:avLst/>
          </a:prstGeom>
          <a:solidFill>
            <a:srgbClr val="E1E1E2"/>
          </a:solidFill>
        </p:spPr>
      </p:pic>
    </p:spTree>
    <p:extLst>
      <p:ext uri="{BB962C8B-B14F-4D97-AF65-F5344CB8AC3E}">
        <p14:creationId xmlns:p14="http://schemas.microsoft.com/office/powerpoint/2010/main" val="140007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7BF0B0-ED83-47E0-90C3-06D5D786C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462D86-F2DD-4E0B-A869-30FE1E81BB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913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83" r:id="rId4"/>
    <p:sldLayoutId id="2147483671" r:id="rId5"/>
    <p:sldLayoutId id="2147483684" r:id="rId6"/>
    <p:sldLayoutId id="2147483672" r:id="rId7"/>
    <p:sldLayoutId id="2147483668" r:id="rId8"/>
    <p:sldLayoutId id="2147483665" r:id="rId9"/>
    <p:sldLayoutId id="2147483666" r:id="rId10"/>
    <p:sldLayoutId id="2147483673" r:id="rId11"/>
    <p:sldLayoutId id="2147483655" r:id="rId12"/>
    <p:sldLayoutId id="2147483669" r:id="rId13"/>
    <p:sldLayoutId id="2147483661" r:id="rId14"/>
    <p:sldLayoutId id="2147483662" r:id="rId15"/>
    <p:sldLayoutId id="2147483664" r:id="rId16"/>
    <p:sldLayoutId id="2147483685" r:id="rId17"/>
    <p:sldLayoutId id="2147483686" r:id="rId18"/>
    <p:sldLayoutId id="2147483675" r:id="rId19"/>
    <p:sldLayoutId id="2147483670" r:id="rId20"/>
    <p:sldLayoutId id="2147483674" r:id="rId21"/>
    <p:sldLayoutId id="2147483687" r:id="rId22"/>
    <p:sldLayoutId id="2147483688" r:id="rId2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0F1FC-35C9-4EFC-BE9B-6BB7063DF9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596" y="1557314"/>
            <a:ext cx="5765283" cy="2606960"/>
          </a:xfrm>
        </p:spPr>
        <p:txBody>
          <a:bodyPr>
            <a:normAutofit/>
          </a:bodyPr>
          <a:lstStyle/>
          <a:p>
            <a:r>
              <a:rPr lang="en-CA" sz="4000" dirty="0"/>
              <a:t>Feelings Matter: </a:t>
            </a:r>
            <a:br>
              <a:rPr lang="en-CA" sz="4000" dirty="0"/>
            </a:br>
            <a:r>
              <a:rPr lang="en-CA" sz="3200" b="0" dirty="0"/>
              <a:t>An Evolution of CANARIE’s Brand &amp; Messaging</a:t>
            </a:r>
            <a:endParaRPr lang="en-CA" sz="40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9AF37A-214D-4A51-A924-7CDC696A3D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596" y="4242425"/>
            <a:ext cx="6534967" cy="761999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C3D2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393D3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Ela Yazdani 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|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393D3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Senior Director, Communications</a:t>
            </a:r>
            <a:endParaRPr lang="en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EE193-44C8-44B5-A3BE-3EBDE65944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/>
              <a:t>June 17,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9EE5CB-5E94-C423-2656-D6A7D017882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dirty="0"/>
              <a:t>TNC22 | Trieste, Italy</a:t>
            </a:r>
          </a:p>
        </p:txBody>
      </p:sp>
    </p:spTree>
    <p:extLst>
      <p:ext uri="{BB962C8B-B14F-4D97-AF65-F5344CB8AC3E}">
        <p14:creationId xmlns:p14="http://schemas.microsoft.com/office/powerpoint/2010/main" val="3805774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CBE4209-0335-4B1B-897C-552C361626B4}"/>
              </a:ext>
            </a:extLst>
          </p:cNvPr>
          <p:cNvGrpSpPr/>
          <p:nvPr/>
        </p:nvGrpSpPr>
        <p:grpSpPr>
          <a:xfrm>
            <a:off x="3100427" y="698500"/>
            <a:ext cx="8805824" cy="5632448"/>
            <a:chOff x="3100427" y="698500"/>
            <a:chExt cx="8805824" cy="563244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BB4740A-FF36-4278-8E9E-15F776019F6C}"/>
                </a:ext>
              </a:extLst>
            </p:cNvPr>
            <p:cNvSpPr/>
            <p:nvPr/>
          </p:nvSpPr>
          <p:spPr>
            <a:xfrm>
              <a:off x="3100427" y="698500"/>
              <a:ext cx="8805824" cy="4965700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A393953-F60F-4976-9DD3-0150B6D4A033}"/>
                </a:ext>
              </a:extLst>
            </p:cNvPr>
            <p:cNvSpPr/>
            <p:nvPr/>
          </p:nvSpPr>
          <p:spPr>
            <a:xfrm>
              <a:off x="6426200" y="5718915"/>
              <a:ext cx="2032000" cy="275484"/>
            </a:xfrm>
            <a:prstGeom prst="rect">
              <a:avLst/>
            </a:prstGeom>
            <a:solidFill>
              <a:schemeClr val="accent5"/>
            </a:solidFill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784445-ABF5-4B69-83A0-EA5D643071B5}"/>
                </a:ext>
              </a:extLst>
            </p:cNvPr>
            <p:cNvSpPr/>
            <p:nvPr/>
          </p:nvSpPr>
          <p:spPr>
            <a:xfrm>
              <a:off x="5562600" y="6055464"/>
              <a:ext cx="3771899" cy="275484"/>
            </a:xfrm>
            <a:prstGeom prst="rect">
              <a:avLst/>
            </a:prstGeom>
            <a:solidFill>
              <a:schemeClr val="accent5"/>
            </a:solidFill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5BB6B628-F857-6C66-CFDE-2C2128750B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38" r="18427" b="27433"/>
          <a:stretch/>
        </p:blipFill>
        <p:spPr>
          <a:xfrm>
            <a:off x="3167661" y="780393"/>
            <a:ext cx="8671356" cy="4877457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B6227BD-8F70-FA6B-7BDA-6757A2D8B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848315"/>
            <a:ext cx="2984500" cy="1325563"/>
          </a:xfrm>
        </p:spPr>
        <p:txBody>
          <a:bodyPr>
            <a:normAutofit fontScale="90000"/>
          </a:bodyPr>
          <a:lstStyle/>
          <a:p>
            <a:r>
              <a:rPr lang="en-CA" sz="4900"/>
              <a:t>eduroam</a:t>
            </a:r>
            <a:br>
              <a:rPr lang="en-CA"/>
            </a:br>
            <a:r>
              <a:rPr lang="en-CA" b="0"/>
              <a:t>2019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F16183-8971-ECD0-110B-54F44A5D37A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02388"/>
            <a:ext cx="469900" cy="365125"/>
          </a:xfrm>
          <a:prstGeom prst="rect">
            <a:avLst/>
          </a:prstGeom>
        </p:spPr>
        <p:txBody>
          <a:bodyPr/>
          <a:lstStyle/>
          <a:p>
            <a:fld id="{1C97CA1F-4C31-40E6-A882-51502932CF6C}" type="slidenum">
              <a:rPr lang="en-CA" smtClean="0"/>
              <a:pPr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8888160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8FB772-B741-F610-9469-32DB9AE78F7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02388"/>
            <a:ext cx="469900" cy="365125"/>
          </a:xfrm>
          <a:prstGeom prst="rect">
            <a:avLst/>
          </a:prstGeom>
        </p:spPr>
        <p:txBody>
          <a:bodyPr/>
          <a:lstStyle/>
          <a:p>
            <a:fld id="{1C97CA1F-4C31-40E6-A882-51502932CF6C}" type="slidenum">
              <a:rPr lang="en-CA" smtClean="0"/>
              <a:pPr/>
              <a:t>11</a:t>
            </a:fld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944022-613D-1FB3-859A-8948C1D9D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427" y="698500"/>
            <a:ext cx="8772394" cy="4669028"/>
          </a:xfrm>
          <a:prstGeom prst="rect">
            <a:avLst/>
          </a:prstGeom>
        </p:spPr>
      </p:pic>
      <p:sp>
        <p:nvSpPr>
          <p:cNvPr id="11" name="Title 7">
            <a:extLst>
              <a:ext uri="{FF2B5EF4-FFF2-40B4-BE49-F238E27FC236}">
                <a16:creationId xmlns:a16="http://schemas.microsoft.com/office/drawing/2014/main" id="{37EC5611-0B74-4DD3-97ED-1554BCD7D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848315"/>
            <a:ext cx="2984500" cy="1325563"/>
          </a:xfrm>
        </p:spPr>
        <p:txBody>
          <a:bodyPr>
            <a:normAutofit fontScale="90000"/>
          </a:bodyPr>
          <a:lstStyle/>
          <a:p>
            <a:r>
              <a:rPr lang="en-CA" sz="4900"/>
              <a:t>eduroam</a:t>
            </a:r>
            <a:br>
              <a:rPr lang="en-CA"/>
            </a:br>
            <a:r>
              <a:rPr lang="en-CA" b="0">
                <a:solidFill>
                  <a:schemeClr val="accent6"/>
                </a:solidFill>
              </a:rPr>
              <a:t>2020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8ECE03B-A216-4CC4-8BD9-E66A6B27D622}"/>
              </a:ext>
            </a:extLst>
          </p:cNvPr>
          <p:cNvGrpSpPr/>
          <p:nvPr/>
        </p:nvGrpSpPr>
        <p:grpSpPr>
          <a:xfrm>
            <a:off x="5562600" y="5718915"/>
            <a:ext cx="3771899" cy="612033"/>
            <a:chOff x="5562600" y="5718915"/>
            <a:chExt cx="3771899" cy="61203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00B907A-2419-4EEE-A7EC-B1D3D1730AFB}"/>
                </a:ext>
              </a:extLst>
            </p:cNvPr>
            <p:cNvSpPr/>
            <p:nvPr/>
          </p:nvSpPr>
          <p:spPr>
            <a:xfrm>
              <a:off x="6426200" y="5718915"/>
              <a:ext cx="2032000" cy="275484"/>
            </a:xfrm>
            <a:prstGeom prst="rect">
              <a:avLst/>
            </a:prstGeom>
            <a:solidFill>
              <a:schemeClr val="accent5"/>
            </a:solidFill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F70307D-C677-42EC-9819-B87086E888C0}"/>
                </a:ext>
              </a:extLst>
            </p:cNvPr>
            <p:cNvSpPr/>
            <p:nvPr/>
          </p:nvSpPr>
          <p:spPr>
            <a:xfrm>
              <a:off x="5562600" y="6055464"/>
              <a:ext cx="3771899" cy="275484"/>
            </a:xfrm>
            <a:prstGeom prst="rect">
              <a:avLst/>
            </a:prstGeom>
            <a:solidFill>
              <a:schemeClr val="accent5"/>
            </a:solidFill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B34EFF4-A956-4ED6-B4BD-088684D4A2E5}"/>
              </a:ext>
            </a:extLst>
          </p:cNvPr>
          <p:cNvSpPr/>
          <p:nvPr/>
        </p:nvSpPr>
        <p:spPr>
          <a:xfrm>
            <a:off x="3100427" y="698500"/>
            <a:ext cx="8805824" cy="4965700"/>
          </a:xfrm>
          <a:prstGeom prst="rect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180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FB8BF98C-6B29-4360-970B-7A7C267F13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532" t="7959" r="5970" b="35531"/>
          <a:stretch/>
        </p:blipFill>
        <p:spPr>
          <a:xfrm>
            <a:off x="3100423" y="698500"/>
            <a:ext cx="8805826" cy="49593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80E82B-F709-5FCE-4AD3-DE1AF9E3557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02388"/>
            <a:ext cx="469900" cy="365125"/>
          </a:xfrm>
          <a:prstGeom prst="rect">
            <a:avLst/>
          </a:prstGeom>
        </p:spPr>
        <p:txBody>
          <a:bodyPr/>
          <a:lstStyle/>
          <a:p>
            <a:fld id="{1C97CA1F-4C31-40E6-A882-51502932CF6C}" type="slidenum">
              <a:rPr lang="en-CA" smtClean="0"/>
              <a:pPr/>
              <a:t>12</a:t>
            </a:fld>
            <a:endParaRPr lang="en-CA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22B0C6D-A16E-491D-ACB0-46D207F0F367}"/>
              </a:ext>
            </a:extLst>
          </p:cNvPr>
          <p:cNvGrpSpPr/>
          <p:nvPr/>
        </p:nvGrpSpPr>
        <p:grpSpPr>
          <a:xfrm>
            <a:off x="3100427" y="698500"/>
            <a:ext cx="8805824" cy="5632448"/>
            <a:chOff x="3100427" y="698500"/>
            <a:chExt cx="8805824" cy="563244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AB44F8E-0A41-4BBF-8C66-DAB057988D12}"/>
                </a:ext>
              </a:extLst>
            </p:cNvPr>
            <p:cNvGrpSpPr/>
            <p:nvPr/>
          </p:nvGrpSpPr>
          <p:grpSpPr>
            <a:xfrm>
              <a:off x="5562600" y="5718915"/>
              <a:ext cx="3771899" cy="612033"/>
              <a:chOff x="5562600" y="5718915"/>
              <a:chExt cx="3771899" cy="61203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970D71B-C8D0-4816-9642-07AF87B39433}"/>
                  </a:ext>
                </a:extLst>
              </p:cNvPr>
              <p:cNvSpPr/>
              <p:nvPr/>
            </p:nvSpPr>
            <p:spPr>
              <a:xfrm>
                <a:off x="6426200" y="5718915"/>
                <a:ext cx="2032000" cy="275484"/>
              </a:xfrm>
              <a:prstGeom prst="rect">
                <a:avLst/>
              </a:prstGeom>
              <a:solidFill>
                <a:schemeClr val="accent5"/>
              </a:solidFill>
              <a:ln w="762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9AE5B89-F9ED-4725-AE96-3694263A514A}"/>
                  </a:ext>
                </a:extLst>
              </p:cNvPr>
              <p:cNvSpPr/>
              <p:nvPr/>
            </p:nvSpPr>
            <p:spPr>
              <a:xfrm>
                <a:off x="5562600" y="6055464"/>
                <a:ext cx="3771899" cy="275484"/>
              </a:xfrm>
              <a:prstGeom prst="rect">
                <a:avLst/>
              </a:prstGeom>
              <a:solidFill>
                <a:schemeClr val="accent5"/>
              </a:solidFill>
              <a:ln w="762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450E3B5-4BB5-4ABD-A4FC-667B6C797696}"/>
                </a:ext>
              </a:extLst>
            </p:cNvPr>
            <p:cNvSpPr/>
            <p:nvPr/>
          </p:nvSpPr>
          <p:spPr>
            <a:xfrm>
              <a:off x="3100427" y="698500"/>
              <a:ext cx="8805824" cy="4965700"/>
            </a:xfrm>
            <a:prstGeom prst="rect">
              <a:avLst/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3" name="Title 7">
            <a:extLst>
              <a:ext uri="{FF2B5EF4-FFF2-40B4-BE49-F238E27FC236}">
                <a16:creationId xmlns:a16="http://schemas.microsoft.com/office/drawing/2014/main" id="{9FC9ED5D-4D07-4322-8D07-67FEAC2F3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848315"/>
            <a:ext cx="2984500" cy="1325563"/>
          </a:xfrm>
        </p:spPr>
        <p:txBody>
          <a:bodyPr>
            <a:normAutofit/>
          </a:bodyPr>
          <a:lstStyle/>
          <a:p>
            <a:r>
              <a:rPr lang="en-CA" sz="4000"/>
              <a:t>Menus</a:t>
            </a:r>
            <a:br>
              <a:rPr lang="en-CA"/>
            </a:br>
            <a:r>
              <a:rPr lang="en-CA" b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693817797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982D580-224E-4F94-AF3E-074D53D3E8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86" r="1605"/>
          <a:stretch/>
        </p:blipFill>
        <p:spPr>
          <a:xfrm>
            <a:off x="3100426" y="686239"/>
            <a:ext cx="8805824" cy="49716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C02101F-788E-4A61-84B3-7310108903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786" r="1605"/>
          <a:stretch/>
        </p:blipFill>
        <p:spPr>
          <a:xfrm>
            <a:off x="3100427" y="686239"/>
            <a:ext cx="8805823" cy="497161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22B0C6D-A16E-491D-ACB0-46D207F0F367}"/>
              </a:ext>
            </a:extLst>
          </p:cNvPr>
          <p:cNvGrpSpPr/>
          <p:nvPr/>
        </p:nvGrpSpPr>
        <p:grpSpPr>
          <a:xfrm>
            <a:off x="3100427" y="698500"/>
            <a:ext cx="8805824" cy="5632448"/>
            <a:chOff x="3100427" y="698500"/>
            <a:chExt cx="8805824" cy="563244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AB44F8E-0A41-4BBF-8C66-DAB057988D12}"/>
                </a:ext>
              </a:extLst>
            </p:cNvPr>
            <p:cNvGrpSpPr/>
            <p:nvPr/>
          </p:nvGrpSpPr>
          <p:grpSpPr>
            <a:xfrm>
              <a:off x="5562600" y="5718915"/>
              <a:ext cx="3771899" cy="612033"/>
              <a:chOff x="5562600" y="5718915"/>
              <a:chExt cx="3771899" cy="61203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970D71B-C8D0-4816-9642-07AF87B39433}"/>
                  </a:ext>
                </a:extLst>
              </p:cNvPr>
              <p:cNvSpPr/>
              <p:nvPr/>
            </p:nvSpPr>
            <p:spPr>
              <a:xfrm>
                <a:off x="6426200" y="5718915"/>
                <a:ext cx="2032000" cy="275484"/>
              </a:xfrm>
              <a:prstGeom prst="rect">
                <a:avLst/>
              </a:prstGeom>
              <a:solidFill>
                <a:schemeClr val="accent5"/>
              </a:solidFill>
              <a:ln w="762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9AE5B89-F9ED-4725-AE96-3694263A514A}"/>
                  </a:ext>
                </a:extLst>
              </p:cNvPr>
              <p:cNvSpPr/>
              <p:nvPr/>
            </p:nvSpPr>
            <p:spPr>
              <a:xfrm>
                <a:off x="5562600" y="6055464"/>
                <a:ext cx="3771899" cy="275484"/>
              </a:xfrm>
              <a:prstGeom prst="rect">
                <a:avLst/>
              </a:prstGeom>
              <a:solidFill>
                <a:schemeClr val="accent5"/>
              </a:solidFill>
              <a:ln w="762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450E3B5-4BB5-4ABD-A4FC-667B6C797696}"/>
                </a:ext>
              </a:extLst>
            </p:cNvPr>
            <p:cNvSpPr/>
            <p:nvPr/>
          </p:nvSpPr>
          <p:spPr>
            <a:xfrm>
              <a:off x="3100427" y="698500"/>
              <a:ext cx="8805824" cy="4965700"/>
            </a:xfrm>
            <a:prstGeom prst="rect">
              <a:avLst/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80E82B-F709-5FCE-4AD3-DE1AF9E3557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02388"/>
            <a:ext cx="469900" cy="365125"/>
          </a:xfrm>
          <a:prstGeom prst="rect">
            <a:avLst/>
          </a:prstGeom>
        </p:spPr>
        <p:txBody>
          <a:bodyPr/>
          <a:lstStyle/>
          <a:p>
            <a:fld id="{1C97CA1F-4C31-40E6-A882-51502932CF6C}" type="slidenum">
              <a:rPr lang="en-CA" smtClean="0"/>
              <a:pPr/>
              <a:t>13</a:t>
            </a:fld>
            <a:endParaRPr lang="en-CA"/>
          </a:p>
        </p:txBody>
      </p:sp>
      <p:sp>
        <p:nvSpPr>
          <p:cNvPr id="13" name="Title 7">
            <a:extLst>
              <a:ext uri="{FF2B5EF4-FFF2-40B4-BE49-F238E27FC236}">
                <a16:creationId xmlns:a16="http://schemas.microsoft.com/office/drawing/2014/main" id="{9FC9ED5D-4D07-4322-8D07-67FEAC2F3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848315"/>
            <a:ext cx="2984500" cy="1325563"/>
          </a:xfrm>
        </p:spPr>
        <p:txBody>
          <a:bodyPr>
            <a:normAutofit/>
          </a:bodyPr>
          <a:lstStyle/>
          <a:p>
            <a:r>
              <a:rPr lang="en-CA" sz="4000"/>
              <a:t>Menus</a:t>
            </a:r>
            <a:br>
              <a:rPr lang="en-CA"/>
            </a:br>
            <a:r>
              <a:rPr lang="en-CA" b="0">
                <a:solidFill>
                  <a:schemeClr val="accent6"/>
                </a:solidFill>
              </a:rPr>
              <a:t>2020</a:t>
            </a:r>
            <a:endParaRPr lang="en-CA" b="0"/>
          </a:p>
        </p:txBody>
      </p:sp>
    </p:spTree>
    <p:extLst>
      <p:ext uri="{BB962C8B-B14F-4D97-AF65-F5344CB8AC3E}">
        <p14:creationId xmlns:p14="http://schemas.microsoft.com/office/powerpoint/2010/main" val="330408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7C3C04-28B7-BF35-760C-492393FC80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12520" y="1505744"/>
            <a:ext cx="9997440" cy="3846512"/>
          </a:xfrm>
        </p:spPr>
        <p:txBody>
          <a:bodyPr/>
          <a:lstStyle/>
          <a:p>
            <a:r>
              <a:rPr lang="en-CA" b="0" dirty="0"/>
              <a:t>Step 2: </a:t>
            </a:r>
          </a:p>
          <a:p>
            <a:r>
              <a:rPr lang="en-CA" dirty="0"/>
              <a:t>Promote it to our whole team</a:t>
            </a:r>
          </a:p>
        </p:txBody>
      </p:sp>
    </p:spTree>
    <p:extLst>
      <p:ext uri="{BB962C8B-B14F-4D97-AF65-F5344CB8AC3E}">
        <p14:creationId xmlns:p14="http://schemas.microsoft.com/office/powerpoint/2010/main" val="4097767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07A4453-BACE-4EB6-88A1-04CA8C4AB9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7205"/>
          <a:stretch>
            <a:fillRect/>
          </a:stretch>
        </p:blipFill>
        <p:spPr>
          <a:xfrm rot="-4323826">
            <a:off x="1045693" y="-1644313"/>
            <a:ext cx="2251551" cy="4156197"/>
          </a:xfrm>
          <a:custGeom>
            <a:avLst/>
            <a:gdLst>
              <a:gd name="connsiteX0" fmla="*/ 1843652 w 3861629"/>
              <a:gd name="connsiteY0" fmla="*/ 0 h 6234295"/>
              <a:gd name="connsiteX1" fmla="*/ 3861629 w 3861629"/>
              <a:gd name="connsiteY1" fmla="*/ 6234295 h 6234295"/>
              <a:gd name="connsiteX2" fmla="*/ 1532663 w 3861629"/>
              <a:gd name="connsiteY2" fmla="*/ 6234295 h 6234295"/>
              <a:gd name="connsiteX3" fmla="*/ 0 w 3861629"/>
              <a:gd name="connsiteY3" fmla="*/ 1499318 h 6234295"/>
              <a:gd name="connsiteX4" fmla="*/ 0 w 3861629"/>
              <a:gd name="connsiteY4" fmla="*/ 82669 h 6234295"/>
              <a:gd name="connsiteX5" fmla="*/ 255395 w 3861629"/>
              <a:gd name="connsiteY5" fmla="*/ 0 h 6234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1629" h="6234295">
                <a:moveTo>
                  <a:pt x="1843652" y="0"/>
                </a:moveTo>
                <a:lnTo>
                  <a:pt x="3861629" y="6234295"/>
                </a:lnTo>
                <a:lnTo>
                  <a:pt x="1532663" y="6234295"/>
                </a:lnTo>
                <a:lnTo>
                  <a:pt x="0" y="1499318"/>
                </a:lnTo>
                <a:lnTo>
                  <a:pt x="0" y="82669"/>
                </a:lnTo>
                <a:lnTo>
                  <a:pt x="255395" y="0"/>
                </a:lnTo>
                <a:close/>
              </a:path>
            </a:pathLst>
          </a:custGeom>
        </p:spPr>
      </p:pic>
      <p:sp>
        <p:nvSpPr>
          <p:cNvPr id="8" name="TextBox 8"/>
          <p:cNvSpPr txBox="1"/>
          <p:nvPr/>
        </p:nvSpPr>
        <p:spPr>
          <a:xfrm>
            <a:off x="182880" y="132420"/>
            <a:ext cx="4124960" cy="6027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200"/>
              </a:lnSpc>
              <a:spcBef>
                <a:spcPct val="0"/>
              </a:spcBef>
            </a:pPr>
            <a:r>
              <a:rPr lang="en-US" sz="3200" dirty="0">
                <a:solidFill>
                  <a:srgbClr val="FFFFFF"/>
                </a:solidFill>
                <a:latin typeface="Glacial Indifference Bold"/>
              </a:rPr>
              <a:t>Writing Style </a:t>
            </a:r>
          </a:p>
        </p:txBody>
      </p:sp>
      <p:sp>
        <p:nvSpPr>
          <p:cNvPr id="1028" name="Content Placeholder 1027">
            <a:extLst>
              <a:ext uri="{FF2B5EF4-FFF2-40B4-BE49-F238E27FC236}">
                <a16:creationId xmlns:a16="http://schemas.microsoft.com/office/drawing/2014/main" id="{A581CEFE-F921-DA1D-9B13-A7BAD8EC1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301" y="2103428"/>
            <a:ext cx="10327179" cy="4460458"/>
          </a:xfrm>
        </p:spPr>
        <p:txBody>
          <a:bodyPr/>
          <a:lstStyle/>
          <a:p>
            <a:r>
              <a:rPr lang="en-US" dirty="0"/>
              <a:t>Conveys our personality, our character, our culture</a:t>
            </a:r>
          </a:p>
          <a:p>
            <a:r>
              <a:rPr lang="en-US" dirty="0"/>
              <a:t>Reflects the importance we’re placing on the reader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Most importantly, it reinforces our core values in everything we say.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30143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C558AC8-D500-4658-9762-F64604A55B0B}"/>
              </a:ext>
            </a:extLst>
          </p:cNvPr>
          <p:cNvGrpSpPr/>
          <p:nvPr/>
        </p:nvGrpSpPr>
        <p:grpSpPr>
          <a:xfrm>
            <a:off x="1693088" y="537368"/>
            <a:ext cx="8805824" cy="5632448"/>
            <a:chOff x="3100427" y="698500"/>
            <a:chExt cx="8805824" cy="5632448"/>
          </a:xfrm>
          <a:solidFill>
            <a:schemeClr val="bg1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41F6ABD-6DC1-4772-AE37-C262B5A9487F}"/>
                </a:ext>
              </a:extLst>
            </p:cNvPr>
            <p:cNvSpPr/>
            <p:nvPr/>
          </p:nvSpPr>
          <p:spPr>
            <a:xfrm>
              <a:off x="3100427" y="698500"/>
              <a:ext cx="8805824" cy="4965700"/>
            </a:xfrm>
            <a:prstGeom prst="rect">
              <a:avLst/>
            </a:prstGeom>
            <a:grp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C9B1576-DB44-4887-B168-ECE323639034}"/>
                </a:ext>
              </a:extLst>
            </p:cNvPr>
            <p:cNvSpPr/>
            <p:nvPr/>
          </p:nvSpPr>
          <p:spPr>
            <a:xfrm>
              <a:off x="6426200" y="5718915"/>
              <a:ext cx="2032000" cy="275484"/>
            </a:xfrm>
            <a:prstGeom prst="rect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3E62A8-FAAA-4009-94C1-B4442AAD412C}"/>
                </a:ext>
              </a:extLst>
            </p:cNvPr>
            <p:cNvSpPr/>
            <p:nvPr/>
          </p:nvSpPr>
          <p:spPr>
            <a:xfrm>
              <a:off x="5562600" y="6055464"/>
              <a:ext cx="3771899" cy="275484"/>
            </a:xfrm>
            <a:prstGeom prst="rect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86F5737-5F39-F3BF-A880-B520EFF27A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84416" y="765102"/>
            <a:ext cx="8156693" cy="458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4346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86F5737-5F39-F3BF-A880-B520EFF27A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519" r="7552"/>
          <a:stretch/>
        </p:blipFill>
        <p:spPr>
          <a:xfrm>
            <a:off x="3903859" y="0"/>
            <a:ext cx="8288142" cy="44783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92ED0E-6325-70C3-36E0-C73D83203C08}"/>
              </a:ext>
            </a:extLst>
          </p:cNvPr>
          <p:cNvSpPr txBox="1"/>
          <p:nvPr/>
        </p:nvSpPr>
        <p:spPr>
          <a:xfrm>
            <a:off x="1371600" y="2558365"/>
            <a:ext cx="2532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>
                <a:solidFill>
                  <a:schemeClr val="bg1"/>
                </a:solidFill>
                <a:latin typeface="+mj-lt"/>
              </a:rPr>
              <a:t>Make it easy and fast to find content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6FD70B8-3839-C9B3-7319-90226679C767}"/>
              </a:ext>
            </a:extLst>
          </p:cNvPr>
          <p:cNvSpPr/>
          <p:nvPr/>
        </p:nvSpPr>
        <p:spPr>
          <a:xfrm>
            <a:off x="4115283" y="2980392"/>
            <a:ext cx="950666" cy="4486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C43D5B7-0E0C-46AD-933E-A7C16CB8255A}"/>
              </a:ext>
            </a:extLst>
          </p:cNvPr>
          <p:cNvSpPr/>
          <p:nvPr/>
        </p:nvSpPr>
        <p:spPr>
          <a:xfrm>
            <a:off x="2844800" y="3225800"/>
            <a:ext cx="1282700" cy="281330"/>
          </a:xfrm>
          <a:custGeom>
            <a:avLst/>
            <a:gdLst>
              <a:gd name="connsiteX0" fmla="*/ 0 w 1282700"/>
              <a:gd name="connsiteY0" fmla="*/ 0 h 281330"/>
              <a:gd name="connsiteX1" fmla="*/ 673100 w 1282700"/>
              <a:gd name="connsiteY1" fmla="*/ 279400 h 281330"/>
              <a:gd name="connsiteX2" fmla="*/ 1282700 w 1282700"/>
              <a:gd name="connsiteY2" fmla="*/ 101600 h 28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2700" h="281330">
                <a:moveTo>
                  <a:pt x="0" y="0"/>
                </a:moveTo>
                <a:cubicBezTo>
                  <a:pt x="229658" y="131233"/>
                  <a:pt x="459317" y="262467"/>
                  <a:pt x="673100" y="279400"/>
                </a:cubicBezTo>
                <a:cubicBezTo>
                  <a:pt x="886883" y="296333"/>
                  <a:pt x="1084791" y="198966"/>
                  <a:pt x="1282700" y="10160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68533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86F5737-5F39-F3BF-A880-B520EFF27A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35" t="24939"/>
          <a:stretch/>
        </p:blipFill>
        <p:spPr>
          <a:xfrm>
            <a:off x="0" y="0"/>
            <a:ext cx="8495780" cy="470267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38049FB0-341A-4A36-B3EF-0BA5A53A8190}"/>
              </a:ext>
            </a:extLst>
          </p:cNvPr>
          <p:cNvSpPr/>
          <p:nvPr/>
        </p:nvSpPr>
        <p:spPr>
          <a:xfrm>
            <a:off x="5796770" y="3162736"/>
            <a:ext cx="950666" cy="4486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8A21743-2A67-4598-85B7-8C5EC86725AE}"/>
              </a:ext>
            </a:extLst>
          </p:cNvPr>
          <p:cNvGrpSpPr/>
          <p:nvPr/>
        </p:nvGrpSpPr>
        <p:grpSpPr>
          <a:xfrm>
            <a:off x="6747436" y="2641045"/>
            <a:ext cx="4284158" cy="890523"/>
            <a:chOff x="6747436" y="2641045"/>
            <a:chExt cx="4284158" cy="89052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A2E58-B6B1-4A60-A576-DFC700AD03A9}"/>
                </a:ext>
              </a:extLst>
            </p:cNvPr>
            <p:cNvSpPr txBox="1"/>
            <p:nvPr/>
          </p:nvSpPr>
          <p:spPr>
            <a:xfrm>
              <a:off x="8495780" y="2641045"/>
              <a:ext cx="25358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>
                  <a:solidFill>
                    <a:schemeClr val="bg1"/>
                  </a:solidFill>
                  <a:latin typeface="+mj-lt"/>
                </a:rPr>
                <a:t>Write in plain, inclusive language</a:t>
              </a: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B4F47FC-8B0A-4569-A886-497FA4E90C43}"/>
                </a:ext>
              </a:extLst>
            </p:cNvPr>
            <p:cNvSpPr/>
            <p:nvPr/>
          </p:nvSpPr>
          <p:spPr>
            <a:xfrm flipH="1">
              <a:off x="6747436" y="3250238"/>
              <a:ext cx="2582302" cy="281330"/>
            </a:xfrm>
            <a:custGeom>
              <a:avLst/>
              <a:gdLst>
                <a:gd name="connsiteX0" fmla="*/ 0 w 1282700"/>
                <a:gd name="connsiteY0" fmla="*/ 0 h 281330"/>
                <a:gd name="connsiteX1" fmla="*/ 673100 w 1282700"/>
                <a:gd name="connsiteY1" fmla="*/ 279400 h 281330"/>
                <a:gd name="connsiteX2" fmla="*/ 1282700 w 1282700"/>
                <a:gd name="connsiteY2" fmla="*/ 101600 h 28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2700" h="281330">
                  <a:moveTo>
                    <a:pt x="0" y="0"/>
                  </a:moveTo>
                  <a:cubicBezTo>
                    <a:pt x="229658" y="131233"/>
                    <a:pt x="459317" y="262467"/>
                    <a:pt x="673100" y="279400"/>
                  </a:cubicBezTo>
                  <a:cubicBezTo>
                    <a:pt x="886883" y="296333"/>
                    <a:pt x="1084791" y="198966"/>
                    <a:pt x="1282700" y="101600"/>
                  </a:cubicBezTo>
                </a:path>
              </a:pathLst>
            </a:custGeom>
            <a:ln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6696510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3513D-5317-4226-B3A4-36A18ACD4C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/>
              <a:t>Feelings matter</a:t>
            </a:r>
          </a:p>
        </p:txBody>
      </p:sp>
      <p:sp>
        <p:nvSpPr>
          <p:cNvPr id="2" name="Heart 1">
            <a:extLst>
              <a:ext uri="{FF2B5EF4-FFF2-40B4-BE49-F238E27FC236}">
                <a16:creationId xmlns:a16="http://schemas.microsoft.com/office/drawing/2014/main" id="{989D6B10-27B1-92EB-E5D6-56DD2E0835EA}"/>
              </a:ext>
            </a:extLst>
          </p:cNvPr>
          <p:cNvSpPr/>
          <p:nvPr/>
        </p:nvSpPr>
        <p:spPr>
          <a:xfrm>
            <a:off x="5346700" y="1625599"/>
            <a:ext cx="1498600" cy="120226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79387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309F37-B38A-B2B8-4634-94638AAAEE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98650" y="1505744"/>
            <a:ext cx="8733790" cy="3846512"/>
          </a:xfrm>
        </p:spPr>
        <p:txBody>
          <a:bodyPr/>
          <a:lstStyle/>
          <a:p>
            <a:r>
              <a:rPr lang="en-CA" dirty="0"/>
              <a:t>People may not remember what you say, but they’ll remember how you make them feel.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864491-20D3-B10E-0980-0A9946D0753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02388"/>
            <a:ext cx="469900" cy="365125"/>
          </a:xfrm>
          <a:prstGeom prst="rect">
            <a:avLst/>
          </a:prstGeom>
        </p:spPr>
        <p:txBody>
          <a:bodyPr/>
          <a:lstStyle/>
          <a:p>
            <a:fld id="{1C97CA1F-4C31-40E6-A882-51502932CF6C}" type="slidenum">
              <a:rPr lang="en-CA" smtClean="0"/>
              <a:pPr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3044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290E06-2866-9F57-17AB-647F5BF889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30" y="351089"/>
            <a:ext cx="6061842" cy="44738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F75E78EC-4D5B-984E-DDDC-F241EA8B1EEA}"/>
              </a:ext>
            </a:extLst>
          </p:cNvPr>
          <p:cNvSpPr txBox="1">
            <a:spLocks/>
          </p:cNvSpPr>
          <p:nvPr/>
        </p:nvSpPr>
        <p:spPr>
          <a:xfrm>
            <a:off x="6754091" y="510675"/>
            <a:ext cx="3484880" cy="6075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/>
              <a:t>Most recently…</a:t>
            </a:r>
          </a:p>
        </p:txBody>
      </p:sp>
      <p:pic>
        <p:nvPicPr>
          <p:cNvPr id="3074" name="E6728232-BA0A-4A22-8EA6-67FB02895106" descr="IMG_0771.jpg">
            <a:extLst>
              <a:ext uri="{FF2B5EF4-FFF2-40B4-BE49-F238E27FC236}">
                <a16:creationId xmlns:a16="http://schemas.microsoft.com/office/drawing/2014/main" id="{86AF21BB-2BB3-A1C3-F3DD-0B9604DCF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226" y="1412851"/>
            <a:ext cx="3444722" cy="4563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797E2BA-E267-53B6-4496-941E640741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673"/>
          <a:stretch/>
        </p:blipFill>
        <p:spPr>
          <a:xfrm>
            <a:off x="1507308" y="5049139"/>
            <a:ext cx="4806064" cy="1313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04874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3513D-5317-4226-B3A4-36A18ACD4C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505744"/>
            <a:ext cx="12192000" cy="3846512"/>
          </a:xfrm>
        </p:spPr>
        <p:txBody>
          <a:bodyPr>
            <a:normAutofit/>
          </a:bodyPr>
          <a:lstStyle/>
          <a:p>
            <a:r>
              <a:rPr lang="en-CA" dirty="0"/>
              <a:t>Lessons Learned:</a:t>
            </a:r>
            <a:br>
              <a:rPr lang="en-CA" dirty="0"/>
            </a:br>
            <a:br>
              <a:rPr lang="en-CA" dirty="0"/>
            </a:br>
            <a:r>
              <a:rPr lang="en-CA" sz="4400" dirty="0"/>
              <a:t>It takes time.</a:t>
            </a:r>
            <a:br>
              <a:rPr lang="en-CA" sz="4400" dirty="0"/>
            </a:br>
            <a:r>
              <a:rPr lang="en-CA" sz="4400" dirty="0"/>
              <a:t>It takes the whole village.</a:t>
            </a:r>
            <a:br>
              <a:rPr lang="en-CA" sz="4400" dirty="0"/>
            </a:br>
            <a:r>
              <a:rPr lang="en-CA" sz="4400" dirty="0"/>
              <a:t>Over time, it becomes part of the culture.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274879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81367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C059BC-6E42-4220-BB23-C0EABD4B7F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/>
              <a:t>ela.yazdani@canarie.ca</a:t>
            </a:r>
          </a:p>
        </p:txBody>
      </p:sp>
    </p:spTree>
    <p:extLst>
      <p:ext uri="{BB962C8B-B14F-4D97-AF65-F5344CB8AC3E}">
        <p14:creationId xmlns:p14="http://schemas.microsoft.com/office/powerpoint/2010/main" val="4137273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5A3C95-98A6-72AB-4AA1-4DAFCD86C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97CA1F-4C31-40E6-A882-51502932CF6C}" type="slidenum">
              <a:rPr lang="en-CA" smtClean="0"/>
              <a:pPr/>
              <a:t>3</a:t>
            </a:fld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10BB23-22AD-1C67-CB81-75C17EEF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1" y="1716505"/>
            <a:ext cx="10266219" cy="4460458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sz="3200" dirty="0"/>
              <a:t>What do they care about?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200" dirty="0"/>
              <a:t>What’s the minimum amount of information they need?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200" dirty="0"/>
              <a:t>How will they feel after this encounter?</a:t>
            </a:r>
          </a:p>
          <a:p>
            <a:pPr marL="971550" lvl="1" indent="-514350">
              <a:buFont typeface="+mj-lt"/>
              <a:buAutoNum type="arabicPeriod"/>
            </a:pPr>
            <a:endParaRPr lang="en-US" sz="28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A08BE5E-30FB-8FCD-26ED-167F3B4A2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simple concept, but…then comes the practice.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574055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3513D-5317-4226-B3A4-36A18ACD4C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/>
              <a:t>Why?</a:t>
            </a:r>
          </a:p>
        </p:txBody>
      </p:sp>
      <p:pic>
        <p:nvPicPr>
          <p:cNvPr id="5" name="Picture Placeholder 17" descr="Lightbulb with solid fill">
            <a:extLst>
              <a:ext uri="{FF2B5EF4-FFF2-40B4-BE49-F238E27FC236}">
                <a16:creationId xmlns:a16="http://schemas.microsoft.com/office/drawing/2014/main" id="{C9798B74-BDBB-4C22-8C82-6A045F5154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285" b="-6745"/>
          <a:stretch/>
        </p:blipFill>
        <p:spPr>
          <a:xfrm>
            <a:off x="5362839" y="1505744"/>
            <a:ext cx="1466321" cy="156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3052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2F10BE-C3A9-C282-FE33-71AB137FB3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4328" y="1505744"/>
            <a:ext cx="10878232" cy="3846512"/>
          </a:xfrm>
        </p:spPr>
        <p:txBody>
          <a:bodyPr>
            <a:normAutofit/>
          </a:bodyPr>
          <a:lstStyle/>
          <a:p>
            <a:r>
              <a:rPr lang="en-CA" sz="4400" b="0" dirty="0"/>
              <a:t>To better connect with our community, </a:t>
            </a:r>
            <a:br>
              <a:rPr lang="en-CA" sz="4400" b="0" dirty="0"/>
            </a:br>
            <a:r>
              <a:rPr lang="en-CA" sz="4400" b="0" dirty="0"/>
              <a:t>by aligning with our core values.</a:t>
            </a:r>
          </a:p>
        </p:txBody>
      </p:sp>
    </p:spTree>
    <p:extLst>
      <p:ext uri="{BB962C8B-B14F-4D97-AF65-F5344CB8AC3E}">
        <p14:creationId xmlns:p14="http://schemas.microsoft.com/office/powerpoint/2010/main" val="35173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 hidden="1">
            <a:extLst>
              <a:ext uri="{FF2B5EF4-FFF2-40B4-BE49-F238E27FC236}">
                <a16:creationId xmlns:a16="http://schemas.microsoft.com/office/drawing/2014/main" id="{78936CFC-E678-5B5E-CFC1-8DB131D35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1C97CA1F-4C31-40E6-A882-51502932CF6C}" type="slidenum">
              <a:rPr lang="en-CA" smtClean="0"/>
              <a:pPr>
                <a:spcAft>
                  <a:spcPts val="600"/>
                </a:spcAft>
              </a:pPr>
              <a:t>6</a:t>
            </a:fld>
            <a:endParaRPr lang="en-C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8FD7E4-18C9-478F-B51F-7551691C36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8850" y="256972"/>
            <a:ext cx="10234300" cy="575831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7C3C04-28B7-BF35-760C-492393FC80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b="0" dirty="0"/>
              <a:t>Step 1: </a:t>
            </a:r>
            <a:br>
              <a:rPr lang="en-CA" b="0" dirty="0"/>
            </a:br>
            <a:r>
              <a:rPr lang="en-CA" dirty="0"/>
              <a:t>SIMPLIFY</a:t>
            </a:r>
          </a:p>
        </p:txBody>
      </p:sp>
    </p:spTree>
    <p:extLst>
      <p:ext uri="{BB962C8B-B14F-4D97-AF65-F5344CB8AC3E}">
        <p14:creationId xmlns:p14="http://schemas.microsoft.com/office/powerpoint/2010/main" val="3328748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577E73-9913-8CDF-7593-CCCDF4F1A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112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10" name="Slide Number Placeholder 2" hidden="1">
            <a:extLst>
              <a:ext uri="{FF2B5EF4-FFF2-40B4-BE49-F238E27FC236}">
                <a16:creationId xmlns:a16="http://schemas.microsoft.com/office/drawing/2014/main" id="{78936CFC-E678-5B5E-CFC1-8DB131D35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1C97CA1F-4C31-40E6-A882-51502932CF6C}" type="slidenum">
              <a:rPr lang="en-CA" smtClean="0"/>
              <a:pPr>
                <a:spcAft>
                  <a:spcPts val="600"/>
                </a:spcAft>
              </a:pPr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7798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3513D-5317-4226-B3A4-36A18ACD4C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/>
              <a:t>Before and After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BF4C1EB6-E28F-416D-9E69-B47694509B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100" y="1636453"/>
            <a:ext cx="11938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800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ANARIE">
      <a:dk1>
        <a:srgbClr val="393D3F"/>
      </a:dk1>
      <a:lt1>
        <a:srgbClr val="FFFFFF"/>
      </a:lt1>
      <a:dk2>
        <a:srgbClr val="1A5861"/>
      </a:dk2>
      <a:lt2>
        <a:srgbClr val="58C3D2"/>
      </a:lt2>
      <a:accent1>
        <a:srgbClr val="58C3D2"/>
      </a:accent1>
      <a:accent2>
        <a:srgbClr val="AEE3EA"/>
      </a:accent2>
      <a:accent3>
        <a:srgbClr val="1A5861"/>
      </a:accent3>
      <a:accent4>
        <a:srgbClr val="F4F4F5"/>
      </a:accent4>
      <a:accent5>
        <a:srgbClr val="393D3F"/>
      </a:accent5>
      <a:accent6>
        <a:srgbClr val="E90D0B"/>
      </a:accent6>
      <a:hlink>
        <a:srgbClr val="AEE3EA"/>
      </a:hlink>
      <a:folHlink>
        <a:srgbClr val="F4F4F5"/>
      </a:folHlink>
    </a:clrScheme>
    <a:fontScheme name="Custom 5">
      <a:majorFont>
        <a:latin typeface="Century Gothic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Template and Example_16-9_confidential.pptx" id="{AF5308B0-1A5F-454D-B5AC-01058E8549D4}" vid="{F599D02E-C08E-49DC-AB3B-DADBB72CCA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8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AD143F5-1B8C-43CD-B181-1ADF0E3204C4}">
  <we:reference id="wa104381063" version="1.0.0.1" store="en-001" storeType="OMEX"/>
  <we:alternateReferences>
    <we:reference id="wa104381063" version="1.0.0.1" store="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610FAC311E544EB2E83A07563876E3" ma:contentTypeVersion="26" ma:contentTypeDescription="Create a new document." ma:contentTypeScope="" ma:versionID="8d7b0a5500000410dacce89e0995dc30">
  <xsd:schema xmlns:xsd="http://www.w3.org/2001/XMLSchema" xmlns:xs="http://www.w3.org/2001/XMLSchema" xmlns:p="http://schemas.microsoft.com/office/2006/metadata/properties" xmlns:ns1="http://schemas.microsoft.com/sharepoint/v3" xmlns:ns2="c910c733-889c-4a44-8cb1-53d17431457b" xmlns:ns3="f981ecde-5b24-4aa6-924a-98b4336e6188" targetNamespace="http://schemas.microsoft.com/office/2006/metadata/properties" ma:root="true" ma:fieldsID="e1aaa16b9f6f686f5bfda64222ddf4ac" ns1:_="" ns2:_="" ns3:_="">
    <xsd:import namespace="http://schemas.microsoft.com/sharepoint/v3"/>
    <xsd:import namespace="c910c733-889c-4a44-8cb1-53d17431457b"/>
    <xsd:import namespace="f981ecde-5b24-4aa6-924a-98b4336e6188"/>
    <xsd:element name="properties">
      <xsd:complexType>
        <xsd:sequence>
          <xsd:element name="documentManagement">
            <xsd:complexType>
              <xsd:all>
                <xsd:element ref="ns1:WorkPhone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WorkPhone" ma:index="8" nillable="true" ma:displayName="Business Phone" ma:internalName="WorkPhone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10c733-889c-4a44-8cb1-53d17431457b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81ecde-5b24-4aa6-924a-98b4336e61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WorkPhon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F7FFEC2-F7AF-47B8-97E2-CD72E127E795}">
  <ds:schemaRefs>
    <ds:schemaRef ds:uri="c910c733-889c-4a44-8cb1-53d17431457b"/>
    <ds:schemaRef ds:uri="f981ecde-5b24-4aa6-924a-98b4336e618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CE883E6-1D49-40D7-B4A3-F38D9EDC51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764A3B-F321-45F5-9664-E38F34016CEE}">
  <ds:schemaRefs>
    <ds:schemaRef ds:uri="c910c733-889c-4a44-8cb1-53d17431457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Template - Confidential - Widescreen</Template>
  <TotalTime>170</TotalTime>
  <Words>382</Words>
  <Application>Microsoft Office PowerPoint</Application>
  <PresentationFormat>Widescreen</PresentationFormat>
  <Paragraphs>50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Century Gothic</vt:lpstr>
      <vt:lpstr>Courier New</vt:lpstr>
      <vt:lpstr>Glacial Indifference Bold</vt:lpstr>
      <vt:lpstr>Wingdings</vt:lpstr>
      <vt:lpstr>Office Theme</vt:lpstr>
      <vt:lpstr>Feelings Matter:  An Evolution of CANARIE’s Brand &amp; Messaging</vt:lpstr>
      <vt:lpstr>PowerPoint Presentation</vt:lpstr>
      <vt:lpstr>A simple concept, but…then comes the practice.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eduroam 2019</vt:lpstr>
      <vt:lpstr>eduroam 2020</vt:lpstr>
      <vt:lpstr>Menus 2019</vt:lpstr>
      <vt:lpstr>Menus 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Bortolotti</dc:creator>
  <cp:lastModifiedBy>Ela Yazdani</cp:lastModifiedBy>
  <cp:revision>2</cp:revision>
  <dcterms:created xsi:type="dcterms:W3CDTF">2022-06-02T16:17:19Z</dcterms:created>
  <dcterms:modified xsi:type="dcterms:W3CDTF">2022-06-17T01:26:00Z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0x0101004B610FAC311E544EB2E83A07563876E3</vt:lpwstr>
  </property>
  <property fmtid="{D5CDD505-2E9C-101B-9397-08002B2CF9AE}" pid="3" name="TaxKeyword">
    <vt:lpwstr/>
  </property>
  <property fmtid="{D5CDD505-2E9C-101B-9397-08002B2CF9AE}" pid="4" name="Project">
    <vt:lpwstr/>
  </property>
  <property fmtid="{D5CDD505-2E9C-101B-9397-08002B2CF9AE}" pid="5" name="Service1">
    <vt:lpwstr/>
  </property>
  <property fmtid="{D5CDD505-2E9C-101B-9397-08002B2CF9AE}" pid="6" name="Collaboration">
    <vt:lpwstr/>
  </property>
  <property fmtid="{D5CDD505-2E9C-101B-9397-08002B2CF9AE}" pid="7" name="_dlc_DocIdItemGuid">
    <vt:lpwstr>75a14f31-2f6a-445a-8a53-29b843a8521d</vt:lpwstr>
  </property>
  <property fmtid="{D5CDD505-2E9C-101B-9397-08002B2CF9AE}" pid="8" name="URL">
    <vt:lpwstr/>
  </property>
</Properties>
</file>