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8" r:id="rId4"/>
    <p:sldMasterId id="2147483935" r:id="rId5"/>
  </p:sldMasterIdLst>
  <p:notesMasterIdLst>
    <p:notesMasterId r:id="rId13"/>
  </p:notesMasterIdLst>
  <p:handoutMasterIdLst>
    <p:handoutMasterId r:id="rId14"/>
  </p:handoutMasterIdLst>
  <p:sldIdLst>
    <p:sldId id="257" r:id="rId6"/>
    <p:sldId id="290" r:id="rId7"/>
    <p:sldId id="261" r:id="rId8"/>
    <p:sldId id="292" r:id="rId9"/>
    <p:sldId id="275" r:id="rId10"/>
    <p:sldId id="293" r:id="rId11"/>
    <p:sldId id="272" r:id="rId12"/>
  </p:sldIdLst>
  <p:sldSz cx="9144000" cy="5143500" type="screen16x9"/>
  <p:notesSz cx="6858000" cy="1838325"/>
  <p:defaultTextStyle>
    <a:defPPr>
      <a:defRPr lang="en-US"/>
    </a:defPPr>
    <a:lvl1pPr algn="l" defTabSz="455613" rtl="0" fontAlgn="base">
      <a:spcBef>
        <a:spcPct val="0"/>
      </a:spcBef>
      <a:spcAft>
        <a:spcPct val="0"/>
      </a:spcAft>
      <a:defRPr kern="1200">
        <a:solidFill>
          <a:schemeClr val="tx1"/>
        </a:solidFill>
        <a:latin typeface="Candara" charset="0"/>
        <a:ea typeface="ＭＳ Ｐゴシック" charset="0"/>
        <a:cs typeface="ＭＳ Ｐゴシック" charset="0"/>
      </a:defRPr>
    </a:lvl1pPr>
    <a:lvl2pPr marL="455613" indent="1588" algn="l" defTabSz="455613" rtl="0" fontAlgn="base">
      <a:spcBef>
        <a:spcPct val="0"/>
      </a:spcBef>
      <a:spcAft>
        <a:spcPct val="0"/>
      </a:spcAft>
      <a:defRPr kern="1200">
        <a:solidFill>
          <a:schemeClr val="tx1"/>
        </a:solidFill>
        <a:latin typeface="Candara" charset="0"/>
        <a:ea typeface="ＭＳ Ｐゴシック" charset="0"/>
        <a:cs typeface="ＭＳ Ｐゴシック" charset="0"/>
      </a:defRPr>
    </a:lvl2pPr>
    <a:lvl3pPr marL="912813" indent="1588" algn="l" defTabSz="455613" rtl="0" fontAlgn="base">
      <a:spcBef>
        <a:spcPct val="0"/>
      </a:spcBef>
      <a:spcAft>
        <a:spcPct val="0"/>
      </a:spcAft>
      <a:defRPr kern="1200">
        <a:solidFill>
          <a:schemeClr val="tx1"/>
        </a:solidFill>
        <a:latin typeface="Candara" charset="0"/>
        <a:ea typeface="ＭＳ Ｐゴシック" charset="0"/>
        <a:cs typeface="ＭＳ Ｐゴシック" charset="0"/>
      </a:defRPr>
    </a:lvl3pPr>
    <a:lvl4pPr marL="1370013" indent="1588" algn="l" defTabSz="455613" rtl="0" fontAlgn="base">
      <a:spcBef>
        <a:spcPct val="0"/>
      </a:spcBef>
      <a:spcAft>
        <a:spcPct val="0"/>
      </a:spcAft>
      <a:defRPr kern="1200">
        <a:solidFill>
          <a:schemeClr val="tx1"/>
        </a:solidFill>
        <a:latin typeface="Candara" charset="0"/>
        <a:ea typeface="ＭＳ Ｐゴシック" charset="0"/>
        <a:cs typeface="ＭＳ Ｐゴシック" charset="0"/>
      </a:defRPr>
    </a:lvl4pPr>
    <a:lvl5pPr marL="1827213" indent="1588" algn="l" defTabSz="455613" rtl="0" fontAlgn="base">
      <a:spcBef>
        <a:spcPct val="0"/>
      </a:spcBef>
      <a:spcAft>
        <a:spcPct val="0"/>
      </a:spcAft>
      <a:defRPr kern="1200">
        <a:solidFill>
          <a:schemeClr val="tx1"/>
        </a:solidFill>
        <a:latin typeface="Candara" charset="0"/>
        <a:ea typeface="ＭＳ Ｐゴシック" charset="0"/>
        <a:cs typeface="ＭＳ Ｐゴシック" charset="0"/>
      </a:defRPr>
    </a:lvl5pPr>
    <a:lvl6pPr marL="2286000" algn="l" defTabSz="457200" rtl="0" eaLnBrk="1" latinLnBrk="0" hangingPunct="1">
      <a:defRPr kern="1200">
        <a:solidFill>
          <a:schemeClr val="tx1"/>
        </a:solidFill>
        <a:latin typeface="Candara" charset="0"/>
        <a:ea typeface="ＭＳ Ｐゴシック" charset="0"/>
        <a:cs typeface="ＭＳ Ｐゴシック" charset="0"/>
      </a:defRPr>
    </a:lvl6pPr>
    <a:lvl7pPr marL="2743200" algn="l" defTabSz="457200" rtl="0" eaLnBrk="1" latinLnBrk="0" hangingPunct="1">
      <a:defRPr kern="1200">
        <a:solidFill>
          <a:schemeClr val="tx1"/>
        </a:solidFill>
        <a:latin typeface="Candara" charset="0"/>
        <a:ea typeface="ＭＳ Ｐゴシック" charset="0"/>
        <a:cs typeface="ＭＳ Ｐゴシック" charset="0"/>
      </a:defRPr>
    </a:lvl7pPr>
    <a:lvl8pPr marL="3200400" algn="l" defTabSz="457200" rtl="0" eaLnBrk="1" latinLnBrk="0" hangingPunct="1">
      <a:defRPr kern="1200">
        <a:solidFill>
          <a:schemeClr val="tx1"/>
        </a:solidFill>
        <a:latin typeface="Candara" charset="0"/>
        <a:ea typeface="ＭＳ Ｐゴシック" charset="0"/>
        <a:cs typeface="ＭＳ Ｐゴシック" charset="0"/>
      </a:defRPr>
    </a:lvl8pPr>
    <a:lvl9pPr marL="3657600" algn="l" defTabSz="457200" rtl="0" eaLnBrk="1" latinLnBrk="0" hangingPunct="1">
      <a:defRPr kern="1200">
        <a:solidFill>
          <a:schemeClr val="tx1"/>
        </a:solidFill>
        <a:latin typeface="Candara"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1619"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4619"/>
    <a:srgbClr val="DB4E1E"/>
    <a:srgbClr val="F05422"/>
    <a:srgbClr val="002F5F"/>
    <a:srgbClr val="00BAA6"/>
    <a:srgbClr val="EA1D77"/>
    <a:srgbClr val="D0DCED"/>
    <a:srgbClr val="006B99"/>
    <a:srgbClr val="006778"/>
    <a:srgbClr val="47505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04" autoAdjust="0"/>
    <p:restoredTop sz="86398"/>
  </p:normalViewPr>
  <p:slideViewPr>
    <p:cSldViewPr snapToGrid="0" snapToObjects="1">
      <p:cViewPr varScale="1">
        <p:scale>
          <a:sx n="132" d="100"/>
          <a:sy n="132" d="100"/>
        </p:scale>
        <p:origin x="1240" y="176"/>
      </p:cViewPr>
      <p:guideLst>
        <p:guide orient="horz" pos="1619"/>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457012"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457012" fontAlgn="auto">
              <a:spcBef>
                <a:spcPts val="0"/>
              </a:spcBef>
              <a:spcAft>
                <a:spcPts val="0"/>
              </a:spcAft>
              <a:defRPr sz="1200">
                <a:latin typeface="+mn-lt"/>
                <a:ea typeface="+mn-ea"/>
                <a:cs typeface="+mn-cs"/>
              </a:defRPr>
            </a:lvl1pPr>
          </a:lstStyle>
          <a:p>
            <a:pPr>
              <a:defRPr/>
            </a:pPr>
            <a:fld id="{5823ED28-5A5F-0941-B89F-F4AF178830ED}" type="datetimeFigureOut">
              <a:rPr lang="en-US"/>
              <a:pPr>
                <a:defRPr/>
              </a:pPr>
              <a:t>6/17/22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457012"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457012" fontAlgn="auto">
              <a:spcBef>
                <a:spcPts val="0"/>
              </a:spcBef>
              <a:spcAft>
                <a:spcPts val="0"/>
              </a:spcAft>
              <a:defRPr sz="1200">
                <a:latin typeface="+mn-lt"/>
                <a:ea typeface="+mn-ea"/>
                <a:cs typeface="+mn-cs"/>
              </a:defRPr>
            </a:lvl1pPr>
          </a:lstStyle>
          <a:p>
            <a:pPr>
              <a:defRPr/>
            </a:pPr>
            <a:fld id="{1A72242C-D862-4449-9C84-1E36A6DECBF7}" type="slidenum">
              <a:rPr lang="en-US"/>
              <a:pPr>
                <a:defRPr/>
              </a:pPr>
              <a:t>‹#›</a:t>
            </a:fld>
            <a:endParaRPr lang="en-US"/>
          </a:p>
        </p:txBody>
      </p:sp>
    </p:spTree>
    <p:extLst>
      <p:ext uri="{BB962C8B-B14F-4D97-AF65-F5344CB8AC3E}">
        <p14:creationId xmlns:p14="http://schemas.microsoft.com/office/powerpoint/2010/main" val="28995803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457012"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457012" fontAlgn="auto">
              <a:spcBef>
                <a:spcPts val="0"/>
              </a:spcBef>
              <a:spcAft>
                <a:spcPts val="0"/>
              </a:spcAft>
              <a:defRPr sz="1200">
                <a:latin typeface="+mn-lt"/>
                <a:ea typeface="+mn-ea"/>
                <a:cs typeface="+mn-cs"/>
              </a:defRPr>
            </a:lvl1pPr>
          </a:lstStyle>
          <a:p>
            <a:pPr>
              <a:defRPr/>
            </a:pPr>
            <a:fld id="{230F748F-9A13-4D4A-B1D7-80D08782129D}" type="datetimeFigureOut">
              <a:rPr lang="en-US"/>
              <a:pPr>
                <a:defRPr/>
              </a:pPr>
              <a:t>6/17/22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457012"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457012" fontAlgn="auto">
              <a:spcBef>
                <a:spcPts val="0"/>
              </a:spcBef>
              <a:spcAft>
                <a:spcPts val="0"/>
              </a:spcAft>
              <a:defRPr sz="1200">
                <a:latin typeface="+mn-lt"/>
                <a:ea typeface="+mn-ea"/>
                <a:cs typeface="+mn-cs"/>
              </a:defRPr>
            </a:lvl1pPr>
          </a:lstStyle>
          <a:p>
            <a:pPr>
              <a:defRPr/>
            </a:pPr>
            <a:fld id="{41EE56C2-9F01-D046-B9C3-ECC31849EFE2}" type="slidenum">
              <a:rPr lang="en-US"/>
              <a:pPr>
                <a:defRPr/>
              </a:pPr>
              <a:t>‹#›</a:t>
            </a:fld>
            <a:endParaRPr lang="en-US"/>
          </a:p>
        </p:txBody>
      </p:sp>
    </p:spTree>
    <p:extLst>
      <p:ext uri="{BB962C8B-B14F-4D97-AF65-F5344CB8AC3E}">
        <p14:creationId xmlns:p14="http://schemas.microsoft.com/office/powerpoint/2010/main" val="1830703007"/>
      </p:ext>
    </p:extLst>
  </p:cSld>
  <p:clrMap bg1="lt1" tx1="dk1" bg2="lt2" tx2="dk2" accent1="accent1" accent2="accent2" accent3="accent3" accent4="accent4" accent5="accent5" accent6="accent6" hlink="hlink" folHlink="folHlink"/>
  <p:hf hdr="0" ftr="0" dt="0"/>
  <p:notesStyle>
    <a:lvl1pPr algn="l" defTabSz="455613"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5613" algn="l" defTabSz="455613"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2813" algn="l" defTabSz="455613"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0013" algn="l" defTabSz="455613"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7213" algn="l" defTabSz="455613"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5057" algn="l" defTabSz="457012" rtl="0" eaLnBrk="1" latinLnBrk="0" hangingPunct="1">
      <a:defRPr sz="1200" kern="1200">
        <a:solidFill>
          <a:schemeClr val="tx1"/>
        </a:solidFill>
        <a:latin typeface="+mn-lt"/>
        <a:ea typeface="+mn-ea"/>
        <a:cs typeface="+mn-cs"/>
      </a:defRPr>
    </a:lvl6pPr>
    <a:lvl7pPr marL="2742070" algn="l" defTabSz="457012" rtl="0" eaLnBrk="1" latinLnBrk="0" hangingPunct="1">
      <a:defRPr sz="1200" kern="1200">
        <a:solidFill>
          <a:schemeClr val="tx1"/>
        </a:solidFill>
        <a:latin typeface="+mn-lt"/>
        <a:ea typeface="+mn-ea"/>
        <a:cs typeface="+mn-cs"/>
      </a:defRPr>
    </a:lvl7pPr>
    <a:lvl8pPr marL="3199081" algn="l" defTabSz="457012" rtl="0" eaLnBrk="1" latinLnBrk="0" hangingPunct="1">
      <a:defRPr sz="1200" kern="1200">
        <a:solidFill>
          <a:schemeClr val="tx1"/>
        </a:solidFill>
        <a:latin typeface="+mn-lt"/>
        <a:ea typeface="+mn-ea"/>
        <a:cs typeface="+mn-cs"/>
      </a:defRPr>
    </a:lvl8pPr>
    <a:lvl9pPr marL="3656093" algn="l" defTabSz="45701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pPr>
            <a:r>
              <a:rPr lang="en-US" sz="1100" dirty="0">
                <a:solidFill>
                  <a:srgbClr val="002F5F"/>
                </a:solidFill>
              </a:rPr>
              <a:t>CSC provides ICT expert services at an internationally high level of quality for research, education, culture, public administration and enterprises, to help them thrive and benefit society at large.</a:t>
            </a:r>
            <a:r>
              <a:rPr lang="fi-FI" sz="1100" dirty="0">
                <a:solidFill>
                  <a:srgbClr val="002F5F"/>
                </a:solidFill>
              </a:rPr>
              <a:t> </a:t>
            </a:r>
            <a:br>
              <a:rPr lang="fi-FI" sz="1100" dirty="0"/>
            </a:br>
            <a:r>
              <a:rPr lang="fi-FI" sz="1100" dirty="0"/>
              <a:t> </a:t>
            </a:r>
            <a:br>
              <a:rPr lang="fi-FI" sz="1100" dirty="0"/>
            </a:br>
            <a:r>
              <a:rPr lang="en-US" sz="1100" noProof="0" dirty="0"/>
              <a:t>We are a pioneer in data management and making data systems interoperable. We provide the most efficient computing environment in Finland, top speed and reliable network, and IT Center for Science’s services and specialists to the science community.</a:t>
            </a:r>
          </a:p>
          <a:p>
            <a:pPr>
              <a:lnSpc>
                <a:spcPct val="120000"/>
              </a:lnSpc>
            </a:pPr>
            <a:endParaRPr lang="en-US" sz="1100" noProof="0" dirty="0"/>
          </a:p>
          <a:p>
            <a:pPr>
              <a:lnSpc>
                <a:spcPct val="120000"/>
              </a:lnSpc>
            </a:pPr>
            <a:r>
              <a:rPr lang="en-US" sz="1100" noProof="0" dirty="0"/>
              <a:t>CSC is a special task company, where customer gets solutions measured exactly for their need. World-class services and unique networks help our customers succeed in international competition and concentrating to their core operations without worries.</a:t>
            </a:r>
          </a:p>
          <a:p>
            <a:pPr>
              <a:lnSpc>
                <a:spcPct val="120000"/>
              </a:lnSpc>
            </a:pPr>
            <a:br>
              <a:rPr lang="fi-FI" sz="1100" dirty="0"/>
            </a:br>
            <a:r>
              <a:rPr lang="fi-FI" sz="1100" dirty="0" err="1"/>
              <a:t>We</a:t>
            </a:r>
            <a:r>
              <a:rPr lang="fi-FI" sz="1100" dirty="0"/>
              <a:t> </a:t>
            </a:r>
            <a:r>
              <a:rPr lang="fi-FI" sz="1100" dirty="0" err="1"/>
              <a:t>work</a:t>
            </a:r>
            <a:r>
              <a:rPr lang="fi-FI" sz="1100" dirty="0"/>
              <a:t> in </a:t>
            </a:r>
            <a:r>
              <a:rPr lang="fi-FI" sz="1100" dirty="0" err="1"/>
              <a:t>close</a:t>
            </a:r>
            <a:r>
              <a:rPr lang="fi-FI" sz="1100" dirty="0"/>
              <a:t> </a:t>
            </a:r>
            <a:r>
              <a:rPr lang="fi-FI" sz="1100" dirty="0" err="1"/>
              <a:t>co-operation</a:t>
            </a:r>
            <a:r>
              <a:rPr lang="fi-FI" sz="1100" dirty="0"/>
              <a:t> </a:t>
            </a:r>
            <a:r>
              <a:rPr lang="fi-FI" sz="1100" dirty="0" err="1"/>
              <a:t>with</a:t>
            </a:r>
            <a:r>
              <a:rPr lang="fi-FI" sz="1100" dirty="0"/>
              <a:t> </a:t>
            </a:r>
            <a:r>
              <a:rPr lang="fi-FI" sz="1100" dirty="0" err="1"/>
              <a:t>our</a:t>
            </a:r>
            <a:r>
              <a:rPr lang="fi-FI" sz="1100" dirty="0"/>
              <a:t> </a:t>
            </a:r>
            <a:r>
              <a:rPr lang="fi-FI" sz="1100" dirty="0" err="1"/>
              <a:t>customer</a:t>
            </a:r>
            <a:r>
              <a:rPr lang="fi-FI" sz="1100" dirty="0"/>
              <a:t> for no </a:t>
            </a:r>
            <a:r>
              <a:rPr lang="fi-FI" sz="1100" dirty="0" err="1"/>
              <a:t>profit</a:t>
            </a:r>
            <a:r>
              <a:rPr lang="fi-FI" sz="1100" dirty="0"/>
              <a:t>. </a:t>
            </a:r>
            <a:r>
              <a:rPr lang="fi-FI" sz="1100" dirty="0" err="1"/>
              <a:t>We</a:t>
            </a:r>
            <a:r>
              <a:rPr lang="fi-FI" sz="1100" dirty="0"/>
              <a:t> </a:t>
            </a:r>
            <a:r>
              <a:rPr lang="fi-FI" sz="1100" dirty="0" err="1"/>
              <a:t>take</a:t>
            </a:r>
            <a:r>
              <a:rPr lang="fi-FI" sz="1100" dirty="0"/>
              <a:t> </a:t>
            </a:r>
            <a:r>
              <a:rPr lang="fi-FI" sz="1100" dirty="0" err="1"/>
              <a:t>responsibility</a:t>
            </a:r>
            <a:r>
              <a:rPr lang="fi-FI" sz="1100" dirty="0"/>
              <a:t> for Finland </a:t>
            </a:r>
            <a:r>
              <a:rPr lang="fi-FI" sz="1100" dirty="0" err="1"/>
              <a:t>staying</a:t>
            </a:r>
            <a:r>
              <a:rPr lang="fi-FI" sz="1100" dirty="0"/>
              <a:t> at </a:t>
            </a:r>
            <a:r>
              <a:rPr lang="fi-FI" sz="1100" dirty="0" err="1"/>
              <a:t>the</a:t>
            </a:r>
            <a:r>
              <a:rPr lang="fi-FI" sz="1100" dirty="0"/>
              <a:t> top of </a:t>
            </a:r>
            <a:r>
              <a:rPr lang="fi-FI" sz="1100" dirty="0" err="1"/>
              <a:t>development</a:t>
            </a:r>
            <a:r>
              <a:rPr lang="fi-FI" sz="1100" dirty="0"/>
              <a:t>!</a:t>
            </a:r>
          </a:p>
          <a:p>
            <a:pPr>
              <a:lnSpc>
                <a:spcPct val="120000"/>
              </a:lnSpc>
            </a:pPr>
            <a:endParaRPr lang="fi-FI" sz="1100" dirty="0"/>
          </a:p>
          <a:p>
            <a:pPr>
              <a:lnSpc>
                <a:spcPct val="120000"/>
              </a:lnSpc>
            </a:pPr>
            <a:r>
              <a:rPr lang="fi-FI" sz="1100" dirty="0"/>
              <a:t>//</a:t>
            </a:r>
            <a:br>
              <a:rPr lang="fi-FI" sz="1100" dirty="0"/>
            </a:br>
            <a:r>
              <a:rPr lang="fi-FI" sz="1100" dirty="0"/>
              <a:t> </a:t>
            </a:r>
            <a:br>
              <a:rPr lang="fi-FI" sz="1100" dirty="0"/>
            </a:br>
            <a:r>
              <a:rPr lang="fi-FI" sz="1100" dirty="0"/>
              <a:t>Teemme työmme tiiviissä yhteistyössä asiakkaidemme kanssa, voittoa tavoittelematta. Kannamme vastuuta Suomen pysymisestä kehityksen kärjessä! </a:t>
            </a:r>
          </a:p>
          <a:p>
            <a:pPr>
              <a:lnSpc>
                <a:spcPct val="120000"/>
              </a:lnSpc>
            </a:pPr>
            <a:endParaRPr lang="fi-FI" sz="1100" dirty="0"/>
          </a:p>
          <a:p>
            <a:pPr>
              <a:lnSpc>
                <a:spcPct val="120000"/>
              </a:lnSpc>
            </a:pPr>
            <a:r>
              <a:rPr lang="fi-FI" sz="1100" dirty="0"/>
              <a:t>CSC tuottaa kansainvälisesti korkeatasoisia asiantuntijapalveluita tutkimukselle, koulutukselle, kulttuurille, julkishallinnolle ja yrityksille, niin että ne voivat menestyä ja tuottaa etua koko yhteiskunnalle.</a:t>
            </a:r>
          </a:p>
          <a:p>
            <a:pPr>
              <a:lnSpc>
                <a:spcPct val="120000"/>
              </a:lnSpc>
            </a:pPr>
            <a:endParaRPr lang="fi-FI" sz="1100" dirty="0"/>
          </a:p>
          <a:p>
            <a:pPr>
              <a:lnSpc>
                <a:spcPct val="120000"/>
              </a:lnSpc>
            </a:pPr>
            <a:r>
              <a:rPr lang="fi-FI" sz="1100" dirty="0"/>
              <a:t>Olemme edelläkävijä tiedonhallinnassa ja tietojärjestelmien </a:t>
            </a:r>
            <a:r>
              <a:rPr lang="fi-FI" sz="1100" dirty="0" err="1"/>
              <a:t>yhteentoimivuuden</a:t>
            </a:r>
            <a:r>
              <a:rPr lang="fi-FI" sz="1100" dirty="0"/>
              <a:t> tekijänä. Tarjoamme tiedeyhteisön käyttöön myös Suomen tehokkaimman laskentaympäristön, huippunopeat ja luotettavat tietoliikenneyhteydet sekä tieteen tietotekniikan asiantuntijat ja palvelut. </a:t>
            </a:r>
          </a:p>
          <a:p>
            <a:pPr>
              <a:lnSpc>
                <a:spcPct val="120000"/>
              </a:lnSpc>
            </a:pPr>
            <a:endParaRPr lang="fi-FI" sz="1100" dirty="0"/>
          </a:p>
          <a:p>
            <a:pPr>
              <a:lnSpc>
                <a:spcPct val="120000"/>
              </a:lnSpc>
            </a:pPr>
            <a:r>
              <a:rPr lang="fi-FI" sz="1100" dirty="0"/>
              <a:t>CSC on erityistehtäväyhtiö, josta asiakas saa tarpeisiinsa täsmälleen oikein mitoitetut ratkaisut. Maailmanluokan palvelut ja ainutlaatuiset verkostot auttavat asiakkaitamme menestymään kansainvälisessä kilpailussa ja keskittymään huoletta omaan ydintoimintaansa. </a:t>
            </a:r>
            <a:br>
              <a:rPr lang="fi-FI" sz="1100" dirty="0"/>
            </a:br>
            <a:endParaRPr lang="fi-FI" sz="1100" dirty="0"/>
          </a:p>
        </p:txBody>
      </p:sp>
      <p:sp>
        <p:nvSpPr>
          <p:cNvPr id="4" name="Slide Number Placeholder 3"/>
          <p:cNvSpPr>
            <a:spLocks noGrp="1"/>
          </p:cNvSpPr>
          <p:nvPr>
            <p:ph type="sldNum" sz="quarter" idx="10"/>
          </p:nvPr>
        </p:nvSpPr>
        <p:spPr/>
        <p:txBody>
          <a:bodyPr/>
          <a:lstStyle/>
          <a:p>
            <a:pPr marL="0" marR="0" lvl="0" indent="0" algn="r" defTabSz="457012" rtl="0" eaLnBrk="1" fontAlgn="auto" latinLnBrk="0" hangingPunct="1">
              <a:lnSpc>
                <a:spcPct val="100000"/>
              </a:lnSpc>
              <a:spcBef>
                <a:spcPts val="0"/>
              </a:spcBef>
              <a:spcAft>
                <a:spcPts val="0"/>
              </a:spcAft>
              <a:buClrTx/>
              <a:buSzTx/>
              <a:buFontTx/>
              <a:buNone/>
              <a:tabLst/>
              <a:defRPr/>
            </a:pPr>
            <a:fld id="{BE4ECE71-DADD-A94D-928E-31D778B1F7A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012"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07006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41EE56C2-9F01-D046-B9C3-ECC31849EFE2}" type="slidenum">
              <a:rPr lang="en-US" smtClean="0"/>
              <a:pPr>
                <a:defRPr/>
              </a:pPr>
              <a:t>3</a:t>
            </a:fld>
            <a:endParaRPr lang="en-US"/>
          </a:p>
        </p:txBody>
      </p:sp>
    </p:spTree>
    <p:extLst>
      <p:ext uri="{BB962C8B-B14F-4D97-AF65-F5344CB8AC3E}">
        <p14:creationId xmlns:p14="http://schemas.microsoft.com/office/powerpoint/2010/main" val="3055867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41EE56C2-9F01-D046-B9C3-ECC31849EFE2}" type="slidenum">
              <a:rPr lang="en-US" smtClean="0"/>
              <a:pPr>
                <a:defRPr/>
              </a:pPr>
              <a:t>4</a:t>
            </a:fld>
            <a:endParaRPr lang="en-US"/>
          </a:p>
        </p:txBody>
      </p:sp>
    </p:spTree>
    <p:extLst>
      <p:ext uri="{BB962C8B-B14F-4D97-AF65-F5344CB8AC3E}">
        <p14:creationId xmlns:p14="http://schemas.microsoft.com/office/powerpoint/2010/main" val="2929852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b="1" baseline="0" dirty="0"/>
              <a:t>Tutkimushallinnonpalveluihin</a:t>
            </a:r>
            <a:r>
              <a:rPr lang="fi-FI" baseline="0" dirty="0"/>
              <a:t> kuuluu mm</a:t>
            </a:r>
          </a:p>
          <a:p>
            <a:pPr marL="158231" indent="-158231">
              <a:buFontTx/>
              <a:buChar char="-"/>
            </a:pPr>
            <a:r>
              <a:rPr lang="fi-FI" baseline="0" dirty="0"/>
              <a:t>VIRTA-tietovarantopalvelut</a:t>
            </a:r>
          </a:p>
          <a:p>
            <a:pPr marL="158231" indent="-158231">
              <a:buFontTx/>
              <a:buChar char="-"/>
            </a:pPr>
            <a:r>
              <a:rPr lang="fi-FI" baseline="0" dirty="0"/>
              <a:t>Bibliometriikka-palvelut</a:t>
            </a:r>
          </a:p>
          <a:p>
            <a:pPr marL="158231" indent="-158231">
              <a:buFontTx/>
              <a:buChar char="-"/>
            </a:pPr>
            <a:r>
              <a:rPr lang="fi-FI" baseline="0" dirty="0"/>
              <a:t>ORCID-tutkijantunniste-koordinaatio</a:t>
            </a:r>
          </a:p>
          <a:p>
            <a:pPr marL="158231" indent="-158231">
              <a:buFontTx/>
              <a:buChar char="-"/>
            </a:pPr>
            <a:endParaRPr lang="fi-FI" baseline="0" dirty="0"/>
          </a:p>
          <a:p>
            <a:r>
              <a:rPr lang="fi-FI" b="1" baseline="0" dirty="0"/>
              <a:t>Koulutuksen johtamisen ja järjestämisen palveluihin </a:t>
            </a:r>
            <a:r>
              <a:rPr lang="fi-FI" baseline="0" dirty="0"/>
              <a:t>kuuluu mm. </a:t>
            </a:r>
          </a:p>
          <a:p>
            <a:pPr marL="158231" indent="-158231">
              <a:buFontTx/>
              <a:buChar char="-"/>
            </a:pPr>
            <a:r>
              <a:rPr lang="fi-FI" baseline="0" dirty="0"/>
              <a:t>Vipunen</a:t>
            </a:r>
          </a:p>
          <a:p>
            <a:pPr marL="158231" indent="-158231">
              <a:buFontTx/>
              <a:buChar char="-"/>
            </a:pPr>
            <a:r>
              <a:rPr lang="en-US" sz="1100" dirty="0" err="1">
                <a:latin typeface="Corbel" panose="020B0503020204020204" pitchFamily="34" charset="0"/>
              </a:rPr>
              <a:t>Koulutustoimialan</a:t>
            </a:r>
            <a:r>
              <a:rPr lang="en-US" sz="1100" dirty="0">
                <a:latin typeface="Corbel" panose="020B0503020204020204" pitchFamily="34" charset="0"/>
              </a:rPr>
              <a:t> </a:t>
            </a:r>
            <a:r>
              <a:rPr lang="en-US" sz="1100" dirty="0" err="1">
                <a:latin typeface="Corbel" panose="020B0503020204020204" pitchFamily="34" charset="0"/>
              </a:rPr>
              <a:t>ohjauksen</a:t>
            </a:r>
            <a:r>
              <a:rPr lang="en-US" sz="1100" dirty="0">
                <a:latin typeface="Corbel" panose="020B0503020204020204" pitchFamily="34" charset="0"/>
              </a:rPr>
              <a:t> </a:t>
            </a:r>
            <a:r>
              <a:rPr lang="en-US" sz="1100" dirty="0" err="1">
                <a:latin typeface="Corbel" panose="020B0503020204020204" pitchFamily="34" charset="0"/>
              </a:rPr>
              <a:t>tukipalvelut</a:t>
            </a:r>
            <a:r>
              <a:rPr lang="en-US" sz="1100" dirty="0">
                <a:latin typeface="Corbel" panose="020B0503020204020204" pitchFamily="34" charset="0"/>
              </a:rPr>
              <a:t> (OIVA, KOTA Extranet)</a:t>
            </a:r>
          </a:p>
          <a:p>
            <a:pPr defTabSz="421950" eaLnBrk="1" hangingPunct="1">
              <a:defRPr/>
            </a:pPr>
            <a:endParaRPr lang="en-US" sz="1100" dirty="0"/>
          </a:p>
          <a:p>
            <a:pPr defTabSz="421950" eaLnBrk="1" hangingPunct="1">
              <a:defRPr/>
            </a:pPr>
            <a:r>
              <a:rPr lang="en-US" sz="1100" b="1" dirty="0" err="1"/>
              <a:t>Oppijan</a:t>
            </a:r>
            <a:r>
              <a:rPr lang="en-US" sz="1100" b="1" dirty="0"/>
              <a:t> ja </a:t>
            </a:r>
            <a:r>
              <a:rPr lang="en-US" sz="1100" b="1" dirty="0" err="1"/>
              <a:t>opettajan</a:t>
            </a:r>
            <a:r>
              <a:rPr lang="en-US" sz="1100" b="1" dirty="0"/>
              <a:t> </a:t>
            </a:r>
            <a:r>
              <a:rPr lang="en-US" sz="1100" b="1" dirty="0" err="1"/>
              <a:t>palveluihin</a:t>
            </a:r>
            <a:r>
              <a:rPr lang="en-US" sz="1100" dirty="0"/>
              <a:t> </a:t>
            </a:r>
            <a:r>
              <a:rPr lang="en-US" sz="1100" dirty="0" err="1"/>
              <a:t>kuuluu</a:t>
            </a:r>
            <a:r>
              <a:rPr lang="en-US" sz="1100" dirty="0"/>
              <a:t> mm. </a:t>
            </a:r>
          </a:p>
          <a:p>
            <a:pPr marL="158231" indent="-158231" defTabSz="421950" eaLnBrk="1" hangingPunct="1">
              <a:buFontTx/>
              <a:buChar char="-"/>
              <a:defRPr/>
            </a:pPr>
            <a:r>
              <a:rPr lang="fi-FI" sz="1100" dirty="0"/>
              <a:t>Digitaalinen oppiminen (EXAM, Funet Tiimi, Funet Etuubi Kaltura)</a:t>
            </a:r>
          </a:p>
          <a:p>
            <a:pPr marL="158231" indent="-158231" defTabSz="421950" eaLnBrk="1" hangingPunct="1">
              <a:buFontTx/>
              <a:buChar char="-"/>
              <a:defRPr/>
            </a:pPr>
            <a:r>
              <a:rPr lang="en-US" sz="1100" dirty="0" err="1"/>
              <a:t>Oppijan</a:t>
            </a:r>
            <a:r>
              <a:rPr lang="en-US" sz="1100" dirty="0"/>
              <a:t> </a:t>
            </a:r>
            <a:r>
              <a:rPr lang="en-US" sz="1100" dirty="0" err="1"/>
              <a:t>sähköinen</a:t>
            </a:r>
            <a:r>
              <a:rPr lang="en-US" sz="1100" dirty="0"/>
              <a:t> </a:t>
            </a:r>
            <a:r>
              <a:rPr lang="en-US" sz="1100" dirty="0" err="1"/>
              <a:t>asiointi</a:t>
            </a:r>
            <a:r>
              <a:rPr lang="en-US" sz="1100" dirty="0"/>
              <a:t> (OILI, OODI, EMREX, JOOPAS, PURO)</a:t>
            </a:r>
          </a:p>
          <a:p>
            <a:pPr marL="158231" indent="-158231" defTabSz="421950" eaLnBrk="1" hangingPunct="1">
              <a:buFontTx/>
              <a:buChar char="-"/>
              <a:defRPr/>
            </a:pPr>
            <a:endParaRPr lang="en-US" sz="1100" dirty="0"/>
          </a:p>
          <a:p>
            <a:pPr defTabSz="421950" eaLnBrk="1" hangingPunct="1">
              <a:defRPr/>
            </a:pPr>
            <a:r>
              <a:rPr lang="en-US" sz="1100" b="1" dirty="0" err="1"/>
              <a:t>Opetus</a:t>
            </a:r>
            <a:r>
              <a:rPr lang="en-US" sz="1100" b="1" dirty="0"/>
              <a:t>- ja </a:t>
            </a:r>
            <a:r>
              <a:rPr lang="en-US" sz="1100" b="1" dirty="0" err="1"/>
              <a:t>koulutusyhteystyöhön</a:t>
            </a:r>
            <a:r>
              <a:rPr lang="en-US" sz="1100" b="1" dirty="0"/>
              <a:t> </a:t>
            </a:r>
            <a:r>
              <a:rPr lang="en-US" sz="1100" dirty="0" err="1"/>
              <a:t>kuuluu</a:t>
            </a:r>
            <a:r>
              <a:rPr lang="en-US" sz="1100" dirty="0"/>
              <a:t> mm.</a:t>
            </a:r>
            <a:endParaRPr lang="fi-FI" sz="1100" dirty="0"/>
          </a:p>
          <a:p>
            <a:pPr marL="158231" indent="-158231" defTabSz="421950" eaLnBrk="1" hangingPunct="1">
              <a:buFontTx/>
              <a:buChar char="-"/>
              <a:defRPr/>
            </a:pPr>
            <a:r>
              <a:rPr lang="en-US" sz="1100" dirty="0" err="1"/>
              <a:t>Joustavat</a:t>
            </a:r>
            <a:r>
              <a:rPr lang="en-US" sz="1100" dirty="0"/>
              <a:t> </a:t>
            </a:r>
            <a:r>
              <a:rPr lang="en-US" sz="1100" dirty="0" err="1"/>
              <a:t>opintopolut</a:t>
            </a:r>
            <a:r>
              <a:rPr lang="en-US" sz="1100" dirty="0"/>
              <a:t> (EMREX, OILI, JOOPAS, PURO)</a:t>
            </a:r>
          </a:p>
          <a:p>
            <a:pPr marL="158231" indent="-158231" defTabSz="421950" eaLnBrk="1" hangingPunct="1">
              <a:buFontTx/>
              <a:buChar char="-"/>
              <a:defRPr/>
            </a:pPr>
            <a:r>
              <a:rPr lang="en-US" sz="1100" dirty="0" err="1">
                <a:latin typeface="Corbel" panose="020B0503020204020204" pitchFamily="34" charset="0"/>
              </a:rPr>
              <a:t>Yhteistyöalustat</a:t>
            </a:r>
            <a:r>
              <a:rPr lang="en-US" sz="1100" dirty="0">
                <a:latin typeface="Corbel" panose="020B0503020204020204" pitchFamily="34" charset="0"/>
              </a:rPr>
              <a:t> ja </a:t>
            </a:r>
            <a:r>
              <a:rPr lang="en-US" sz="1100" dirty="0" err="1">
                <a:latin typeface="Corbel" panose="020B0503020204020204" pitchFamily="34" charset="0"/>
              </a:rPr>
              <a:t>tiedostonjako</a:t>
            </a:r>
            <a:r>
              <a:rPr lang="en-US" sz="1100" dirty="0">
                <a:latin typeface="Corbel" panose="020B0503020204020204" pitchFamily="34" charset="0"/>
              </a:rPr>
              <a:t> (</a:t>
            </a:r>
            <a:r>
              <a:rPr lang="en-US" sz="1100" dirty="0" err="1">
                <a:latin typeface="Corbel" panose="020B0503020204020204" pitchFamily="34" charset="0"/>
              </a:rPr>
              <a:t>Eduuni</a:t>
            </a:r>
            <a:r>
              <a:rPr lang="en-US" sz="1100" dirty="0">
                <a:latin typeface="Corbel" panose="020B0503020204020204" pitchFamily="34" charset="0"/>
              </a:rPr>
              <a:t>, FUNET File Sender)</a:t>
            </a:r>
          </a:p>
          <a:p>
            <a:pPr marL="158231" indent="-158231" defTabSz="421950" eaLnBrk="1" hangingPunct="1">
              <a:buFontTx/>
              <a:buChar char="-"/>
              <a:defRPr/>
            </a:pPr>
            <a:r>
              <a:rPr lang="en-US" sz="1100" dirty="0" err="1">
                <a:latin typeface="Corbel" panose="020B0503020204020204" pitchFamily="34" charset="0"/>
              </a:rPr>
              <a:t>Verkkovierailupalvelut</a:t>
            </a:r>
            <a:r>
              <a:rPr lang="en-US" sz="1100" dirty="0">
                <a:latin typeface="Corbel" panose="020B0503020204020204" pitchFamily="34" charset="0"/>
              </a:rPr>
              <a:t> (</a:t>
            </a:r>
            <a:r>
              <a:rPr lang="en-US" sz="1100" dirty="0" err="1">
                <a:latin typeface="Corbel" panose="020B0503020204020204" pitchFamily="34" charset="0"/>
              </a:rPr>
              <a:t>Eduroam</a:t>
            </a:r>
            <a:r>
              <a:rPr lang="en-US" sz="1100" dirty="0">
                <a:latin typeface="Corbel" panose="020B0503020204020204" pitchFamily="34" charset="0"/>
              </a:rPr>
              <a:t>) </a:t>
            </a:r>
          </a:p>
          <a:p>
            <a:pPr defTabSz="421950" eaLnBrk="1" hangingPunct="1">
              <a:defRPr/>
            </a:pPr>
            <a:endParaRPr lang="fi-FI" baseline="0" dirty="0"/>
          </a:p>
          <a:p>
            <a:pPr defTabSz="421950" eaLnBrk="1" hangingPunct="1">
              <a:defRPr/>
            </a:pPr>
            <a:r>
              <a:rPr lang="fi-FI" b="1" baseline="0" dirty="0"/>
              <a:t>Räätälöityihin käyttöpalveluihin </a:t>
            </a:r>
            <a:r>
              <a:rPr lang="fi-FI" baseline="0" dirty="0"/>
              <a:t>kuuluu mm. </a:t>
            </a:r>
          </a:p>
          <a:p>
            <a:pPr marL="263719" lvl="1" indent="-263719" defTabSz="615344">
              <a:lnSpc>
                <a:spcPct val="90000"/>
              </a:lnSpc>
              <a:spcAft>
                <a:spcPct val="15000"/>
              </a:spcAft>
              <a:buFontTx/>
              <a:buChar char="-"/>
            </a:pPr>
            <a:r>
              <a:rPr lang="fi-FI" altLang="fi-FI" sz="1500" dirty="0">
                <a:latin typeface="Corbel" panose="020B0503020204020204" pitchFamily="34" charset="0"/>
              </a:rPr>
              <a:t>Palvelinalusta- ja käyttöpalveluratkaisut (Tilastokeskuksen FIONA, Finna, kirjastokonsortiot)</a:t>
            </a:r>
          </a:p>
          <a:p>
            <a:pPr marL="263719" lvl="1" indent="-263719" defTabSz="615344">
              <a:lnSpc>
                <a:spcPct val="90000"/>
              </a:lnSpc>
              <a:spcAft>
                <a:spcPct val="15000"/>
              </a:spcAft>
              <a:buFontTx/>
              <a:buChar char="-"/>
            </a:pPr>
            <a:r>
              <a:rPr lang="fi-FI" altLang="fi-FI" sz="1500" dirty="0">
                <a:latin typeface="Corbel" panose="020B0503020204020204" pitchFamily="34" charset="0"/>
              </a:rPr>
              <a:t>Kansallisen audiovisuaalisen instituurin käyttöpalvelut (KAVI)</a:t>
            </a:r>
          </a:p>
          <a:p>
            <a:pPr marL="263719" lvl="1" indent="-263719" defTabSz="615344">
              <a:lnSpc>
                <a:spcPct val="90000"/>
              </a:lnSpc>
              <a:spcAft>
                <a:spcPct val="15000"/>
              </a:spcAft>
              <a:buFontTx/>
              <a:buChar char="-"/>
            </a:pPr>
            <a:endParaRPr lang="fi-FI" altLang="fi-FI" sz="1500" dirty="0">
              <a:latin typeface="Corbel" panose="020B0503020204020204" pitchFamily="34" charset="0"/>
            </a:endParaRPr>
          </a:p>
          <a:p>
            <a:pPr marL="0" lvl="1" defTabSz="615344">
              <a:lnSpc>
                <a:spcPct val="90000"/>
              </a:lnSpc>
              <a:spcAft>
                <a:spcPct val="15000"/>
              </a:spcAft>
            </a:pPr>
            <a:r>
              <a:rPr lang="fi-FI" altLang="fi-FI" sz="1500" b="1" dirty="0">
                <a:latin typeface="Corbel" panose="020B0503020204020204" pitchFamily="34" charset="0"/>
              </a:rPr>
              <a:t>Tiedonhallinnan ja hyödyntämisen palveluihin </a:t>
            </a:r>
            <a:r>
              <a:rPr lang="fi-FI" altLang="fi-FI" sz="1500" dirty="0">
                <a:latin typeface="Corbel" panose="020B0503020204020204" pitchFamily="34" charset="0"/>
              </a:rPr>
              <a:t>kuuluu mm. </a:t>
            </a:r>
          </a:p>
          <a:p>
            <a:pPr marL="263719" lvl="1" indent="-263719" defTabSz="615344" eaLnBrk="1" hangingPunct="1">
              <a:lnSpc>
                <a:spcPct val="90000"/>
              </a:lnSpc>
              <a:spcAft>
                <a:spcPct val="15000"/>
              </a:spcAft>
              <a:buFontTx/>
              <a:buChar char="-"/>
              <a:defRPr/>
            </a:pPr>
            <a:r>
              <a:rPr lang="fi-FI" sz="1500" dirty="0"/>
              <a:t>Tiedon pitkäaikaissäilytyksen palvelut (PAS)</a:t>
            </a:r>
          </a:p>
          <a:p>
            <a:pPr marL="263719" lvl="1" indent="-263719" defTabSz="615344" eaLnBrk="1" hangingPunct="1">
              <a:lnSpc>
                <a:spcPct val="90000"/>
              </a:lnSpc>
              <a:spcAft>
                <a:spcPct val="15000"/>
              </a:spcAft>
              <a:buFontTx/>
              <a:buChar char="-"/>
              <a:defRPr/>
            </a:pPr>
            <a:r>
              <a:rPr lang="fi-FI" sz="1500" dirty="0">
                <a:latin typeface="Corbel" panose="020B0503020204020204" pitchFamily="34" charset="0"/>
              </a:rPr>
              <a:t>Tietotuotannon ja tiedolla johtamisen palvelut (Kuntatieto, Kuntatalouden tietopalvelu, Valtiokonttorin raportointi)</a:t>
            </a:r>
            <a:endParaRPr lang="fi-FI" altLang="fi-FI" sz="1500" dirty="0">
              <a:latin typeface="Corbel" panose="020B0503020204020204" pitchFamily="34" charset="0"/>
            </a:endParaRPr>
          </a:p>
          <a:p>
            <a:pPr marL="0" lvl="1" defTabSz="615344">
              <a:lnSpc>
                <a:spcPct val="90000"/>
              </a:lnSpc>
              <a:spcAft>
                <a:spcPct val="15000"/>
              </a:spcAft>
            </a:pPr>
            <a:endParaRPr lang="fi-FI" altLang="fi-FI" sz="1500" dirty="0">
              <a:latin typeface="Corbel" panose="020B0503020204020204" pitchFamily="34" charset="0"/>
            </a:endParaRPr>
          </a:p>
          <a:p>
            <a:pPr marL="0" lvl="1" defTabSz="615344">
              <a:lnSpc>
                <a:spcPct val="90000"/>
              </a:lnSpc>
              <a:spcAft>
                <a:spcPct val="15000"/>
              </a:spcAft>
            </a:pPr>
            <a:r>
              <a:rPr lang="fi-FI" altLang="fi-FI" sz="1500" b="1" dirty="0">
                <a:latin typeface="Corbel" panose="020B0503020204020204" pitchFamily="34" charset="0"/>
              </a:rPr>
              <a:t>Identiteetti- ja käyttövaltuuspalveluihin </a:t>
            </a:r>
            <a:r>
              <a:rPr lang="fi-FI" altLang="fi-FI" sz="1500" dirty="0">
                <a:latin typeface="Corbel" panose="020B0503020204020204" pitchFamily="34" charset="0"/>
              </a:rPr>
              <a:t>kuuluu mm. </a:t>
            </a:r>
          </a:p>
          <a:p>
            <a:pPr marL="263719" lvl="1" indent="-263719" defTabSz="615344">
              <a:lnSpc>
                <a:spcPct val="90000"/>
              </a:lnSpc>
              <a:spcAft>
                <a:spcPct val="15000"/>
              </a:spcAft>
              <a:buFontTx/>
              <a:buChar char="-"/>
            </a:pPr>
            <a:r>
              <a:rPr lang="fi-FI" sz="1500" dirty="0"/>
              <a:t>Identiteetin hallinta(</a:t>
            </a:r>
            <a:r>
              <a:rPr lang="fi-FI" altLang="fi-FI" sz="1500" dirty="0">
                <a:latin typeface="Corbel" panose="020B0503020204020204" pitchFamily="34" charset="0"/>
              </a:rPr>
              <a:t>Haka, Virtu, Eduuni-ID, MPASS)</a:t>
            </a:r>
            <a:endParaRPr lang="fi-FI" altLang="fi-FI" sz="1500" dirty="0">
              <a:latin typeface="Corbel"/>
            </a:endParaRPr>
          </a:p>
          <a:p>
            <a:pPr marL="263719" lvl="1" indent="-263719" defTabSz="615344">
              <a:lnSpc>
                <a:spcPct val="90000"/>
              </a:lnSpc>
              <a:spcAft>
                <a:spcPct val="15000"/>
              </a:spcAft>
              <a:buFontTx/>
              <a:buChar char="-"/>
            </a:pPr>
            <a:r>
              <a:rPr lang="fi-FI" altLang="fi-FI" sz="1500" dirty="0">
                <a:latin typeface="Corbel" panose="020B0503020204020204" pitchFamily="34" charset="0"/>
              </a:rPr>
              <a:t>Käyttövaltuuksien ja luvituksien hallinta (REMS)</a:t>
            </a:r>
          </a:p>
          <a:p>
            <a:pPr marL="0" lvl="1" defTabSz="615344">
              <a:lnSpc>
                <a:spcPct val="90000"/>
              </a:lnSpc>
              <a:spcAft>
                <a:spcPct val="15000"/>
              </a:spcAft>
            </a:pPr>
            <a:endParaRPr lang="fi-FI" altLang="fi-FI" sz="1500" dirty="0">
              <a:latin typeface="Corbel" panose="020B0503020204020204" pitchFamily="34" charset="0"/>
            </a:endParaRPr>
          </a:p>
          <a:p>
            <a:pPr defTabSz="421950" eaLnBrk="1" hangingPunct="1">
              <a:defRPr/>
            </a:pPr>
            <a:endParaRPr lang="fi-FI" baseline="0" dirty="0"/>
          </a:p>
          <a:p>
            <a:pPr marL="158231" indent="-158231">
              <a:buFontTx/>
              <a:buChar char="-"/>
            </a:pPr>
            <a:endParaRPr lang="fi-FI" baseline="0" dirty="0"/>
          </a:p>
          <a:p>
            <a:endParaRPr lang="fi-FI" dirty="0"/>
          </a:p>
        </p:txBody>
      </p:sp>
      <p:sp>
        <p:nvSpPr>
          <p:cNvPr id="4" name="Slide Number Placeholder 3"/>
          <p:cNvSpPr>
            <a:spLocks noGrp="1"/>
          </p:cNvSpPr>
          <p:nvPr>
            <p:ph type="sldNum" sz="quarter" idx="10"/>
          </p:nvPr>
        </p:nvSpPr>
        <p:spPr/>
        <p:txBody>
          <a:bodyPr/>
          <a:lstStyle/>
          <a:p>
            <a:pPr>
              <a:defRPr/>
            </a:pPr>
            <a:fld id="{BE4ECE71-DADD-A94D-928E-31D778B1F7AC}" type="slidenum">
              <a:rPr lang="en-US" smtClean="0"/>
              <a:pPr>
                <a:defRPr/>
              </a:pPr>
              <a:t>5</a:t>
            </a:fld>
            <a:endParaRPr lang="en-US" dirty="0"/>
          </a:p>
        </p:txBody>
      </p:sp>
    </p:spTree>
    <p:extLst>
      <p:ext uri="{BB962C8B-B14F-4D97-AF65-F5344CB8AC3E}">
        <p14:creationId xmlns:p14="http://schemas.microsoft.com/office/powerpoint/2010/main" val="275341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10"/>
          </p:nvPr>
        </p:nvSpPr>
        <p:spPr/>
        <p:txBody>
          <a:bodyPr/>
          <a:lstStyle/>
          <a:p>
            <a:pPr>
              <a:defRPr/>
            </a:pPr>
            <a:fld id="{41EE56C2-9F01-D046-B9C3-ECC31849EFE2}" type="slidenum">
              <a:rPr lang="en-US" smtClean="0"/>
              <a:pPr>
                <a:defRPr/>
              </a:pPr>
              <a:t>7</a:t>
            </a:fld>
            <a:endParaRPr lang="en-US"/>
          </a:p>
        </p:txBody>
      </p:sp>
    </p:spTree>
    <p:extLst>
      <p:ext uri="{BB962C8B-B14F-4D97-AF65-F5344CB8AC3E}">
        <p14:creationId xmlns:p14="http://schemas.microsoft.com/office/powerpoint/2010/main" val="9853310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8.jpeg"/></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hyperlink" Target="https://www.facebook.com/CSCfi" TargetMode="External"/><Relationship Id="rId1" Type="http://schemas.openxmlformats.org/officeDocument/2006/relationships/slideMaster" Target="../slideMasters/slideMaster1.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emf"/></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8.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hyperlink" Target="https://www.facebook.com/CSCfi" TargetMode="External"/><Relationship Id="rId1" Type="http://schemas.openxmlformats.org/officeDocument/2006/relationships/slideMaster" Target="../slideMasters/slideMaster2.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emf"/></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Title Slide_FIN">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1705347"/>
            <a:ext cx="2196936" cy="2211952"/>
          </a:xfrm>
          <a:prstGeom prst="rect">
            <a:avLst/>
          </a:prstGeom>
        </p:spPr>
      </p:pic>
      <p:pic>
        <p:nvPicPr>
          <p:cNvPr id="8" name="Picture 7"/>
          <p:cNvPicPr>
            <a:picLocks noChangeAspect="1"/>
          </p:cNvPicPr>
          <p:nvPr userDrawn="1"/>
        </p:nvPicPr>
        <p:blipFill rotWithShape="1">
          <a:blip r:embed="rId3" cstate="screen">
            <a:extLst>
              <a:ext uri="{28A0092B-C50C-407E-A947-70E740481C1C}">
                <a14:useLocalDpi xmlns:a14="http://schemas.microsoft.com/office/drawing/2010/main"/>
              </a:ext>
            </a:extLst>
          </a:blip>
          <a:srcRect l="-777"/>
          <a:stretch/>
        </p:blipFill>
        <p:spPr>
          <a:xfrm>
            <a:off x="2063692" y="1"/>
            <a:ext cx="7080307" cy="1761684"/>
          </a:xfrm>
          <a:prstGeom prst="rect">
            <a:avLst/>
          </a:prstGeom>
        </p:spPr>
      </p:pic>
      <p:pic>
        <p:nvPicPr>
          <p:cNvPr id="7" name="Picture 6"/>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2070644" y="3877079"/>
            <a:ext cx="5473155" cy="1268069"/>
          </a:xfrm>
          <a:prstGeom prst="rect">
            <a:avLst/>
          </a:prstGeom>
        </p:spPr>
      </p:pic>
      <p:sp>
        <p:nvSpPr>
          <p:cNvPr id="55" name="Rectangle 54"/>
          <p:cNvSpPr/>
          <p:nvPr userDrawn="1"/>
        </p:nvSpPr>
        <p:spPr>
          <a:xfrm>
            <a:off x="-1" y="3877082"/>
            <a:ext cx="2159988" cy="1266417"/>
          </a:xfrm>
          <a:prstGeom prst="rect">
            <a:avLst/>
          </a:prstGeom>
          <a:solidFill>
            <a:srgbClr val="002F5F"/>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
        <p:nvSpPr>
          <p:cNvPr id="15" name="Rectangle 14"/>
          <p:cNvSpPr/>
          <p:nvPr userDrawn="1"/>
        </p:nvSpPr>
        <p:spPr>
          <a:xfrm>
            <a:off x="2159988" y="1713373"/>
            <a:ext cx="6984013" cy="2163712"/>
          </a:xfrm>
          <a:prstGeom prst="rect">
            <a:avLst/>
          </a:prstGeom>
          <a:solidFill>
            <a:srgbClr val="D0DCED"/>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 name="Title 1"/>
          <p:cNvSpPr>
            <a:spLocks noGrp="1"/>
          </p:cNvSpPr>
          <p:nvPr>
            <p:ph type="ctrTitle"/>
          </p:nvPr>
        </p:nvSpPr>
        <p:spPr>
          <a:xfrm>
            <a:off x="2938089" y="2127560"/>
            <a:ext cx="5338467" cy="1047753"/>
          </a:xfrm>
        </p:spPr>
        <p:txBody>
          <a:bodyPr anchor="t">
            <a:normAutofit/>
          </a:bodyPr>
          <a:lstStyle>
            <a:lvl1pPr algn="l">
              <a:lnSpc>
                <a:spcPct val="90000"/>
              </a:lnSpc>
              <a:defRPr sz="2450" baseline="0">
                <a:solidFill>
                  <a:srgbClr val="025C96"/>
                </a:solidFill>
                <a:latin typeface="Corbel"/>
                <a:cs typeface="Corbel"/>
              </a:defRPr>
            </a:lvl1pPr>
          </a:lstStyle>
          <a:p>
            <a:r>
              <a:rPr lang="en-US"/>
              <a:t>Click to edit Master title style</a:t>
            </a:r>
            <a:endParaRPr lang="en-US" dirty="0"/>
          </a:p>
        </p:txBody>
      </p:sp>
      <p:sp>
        <p:nvSpPr>
          <p:cNvPr id="3" name="Subtitle 2"/>
          <p:cNvSpPr>
            <a:spLocks noGrp="1"/>
          </p:cNvSpPr>
          <p:nvPr>
            <p:ph type="subTitle" idx="1"/>
          </p:nvPr>
        </p:nvSpPr>
        <p:spPr>
          <a:xfrm>
            <a:off x="2938089" y="3223624"/>
            <a:ext cx="5338467" cy="375177"/>
          </a:xfrm>
        </p:spPr>
        <p:txBody>
          <a:bodyPr>
            <a:normAutofit/>
          </a:bodyPr>
          <a:lstStyle>
            <a:lvl1pPr marL="0" indent="0" algn="l">
              <a:buNone/>
              <a:defRPr sz="1065">
                <a:solidFill>
                  <a:srgbClr val="025C96"/>
                </a:solidFill>
                <a:latin typeface="Corbel"/>
                <a:cs typeface="Corbel"/>
              </a:defRPr>
            </a:lvl1pPr>
            <a:lvl2pPr marL="357093" indent="0" algn="ctr">
              <a:buNone/>
              <a:defRPr>
                <a:solidFill>
                  <a:schemeClr val="tx1">
                    <a:tint val="75000"/>
                  </a:schemeClr>
                </a:solidFill>
              </a:defRPr>
            </a:lvl2pPr>
            <a:lvl3pPr marL="714187" indent="0" algn="ctr">
              <a:buNone/>
              <a:defRPr>
                <a:solidFill>
                  <a:schemeClr val="tx1">
                    <a:tint val="75000"/>
                  </a:schemeClr>
                </a:solidFill>
              </a:defRPr>
            </a:lvl3pPr>
            <a:lvl4pPr marL="1071277" indent="0" algn="ctr">
              <a:buNone/>
              <a:defRPr>
                <a:solidFill>
                  <a:schemeClr val="tx1">
                    <a:tint val="75000"/>
                  </a:schemeClr>
                </a:solidFill>
              </a:defRPr>
            </a:lvl4pPr>
            <a:lvl5pPr marL="1428371" indent="0" algn="ctr">
              <a:buNone/>
              <a:defRPr>
                <a:solidFill>
                  <a:schemeClr val="tx1">
                    <a:tint val="75000"/>
                  </a:schemeClr>
                </a:solidFill>
              </a:defRPr>
            </a:lvl5pPr>
            <a:lvl6pPr marL="1785463" indent="0" algn="ctr">
              <a:buNone/>
              <a:defRPr>
                <a:solidFill>
                  <a:schemeClr val="tx1">
                    <a:tint val="75000"/>
                  </a:schemeClr>
                </a:solidFill>
              </a:defRPr>
            </a:lvl6pPr>
            <a:lvl7pPr marL="2142555" indent="0" algn="ctr">
              <a:buNone/>
              <a:defRPr>
                <a:solidFill>
                  <a:schemeClr val="tx1">
                    <a:tint val="75000"/>
                  </a:schemeClr>
                </a:solidFill>
              </a:defRPr>
            </a:lvl7pPr>
            <a:lvl8pPr marL="2499649" indent="0" algn="ctr">
              <a:buNone/>
              <a:defRPr>
                <a:solidFill>
                  <a:schemeClr val="tx1">
                    <a:tint val="75000"/>
                  </a:schemeClr>
                </a:solidFill>
              </a:defRPr>
            </a:lvl8pPr>
            <a:lvl9pPr marL="2856741" indent="0" algn="ctr">
              <a:buNone/>
              <a:defRPr>
                <a:solidFill>
                  <a:schemeClr val="tx1">
                    <a:tint val="75000"/>
                  </a:schemeClr>
                </a:solidFill>
              </a:defRPr>
            </a:lvl9pPr>
          </a:lstStyle>
          <a:p>
            <a:r>
              <a:rPr lang="en-US"/>
              <a:t>Click to edit Master subtitle style</a:t>
            </a:r>
            <a:endParaRPr lang="en-US" dirty="0"/>
          </a:p>
        </p:txBody>
      </p:sp>
      <p:sp>
        <p:nvSpPr>
          <p:cNvPr id="42" name="Rectangle 41"/>
          <p:cNvSpPr/>
          <p:nvPr userDrawn="1"/>
        </p:nvSpPr>
        <p:spPr>
          <a:xfrm>
            <a:off x="1" y="0"/>
            <a:ext cx="2159987" cy="1713373"/>
          </a:xfrm>
          <a:prstGeom prst="rect">
            <a:avLst/>
          </a:prstGeom>
          <a:solidFill>
            <a:srgbClr val="025C96"/>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50" name="Rectangle 49"/>
          <p:cNvSpPr/>
          <p:nvPr userDrawn="1"/>
        </p:nvSpPr>
        <p:spPr>
          <a:xfrm>
            <a:off x="0" y="3517695"/>
            <a:ext cx="338628" cy="359390"/>
          </a:xfrm>
          <a:prstGeom prst="rect">
            <a:avLst/>
          </a:prstGeom>
          <a:solidFill>
            <a:srgbClr val="002F5F">
              <a:alpha val="50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
        <p:nvSpPr>
          <p:cNvPr id="53" name="Rectangle 52"/>
          <p:cNvSpPr/>
          <p:nvPr userDrawn="1"/>
        </p:nvSpPr>
        <p:spPr>
          <a:xfrm>
            <a:off x="7444966" y="3877085"/>
            <a:ext cx="1705384" cy="1266417"/>
          </a:xfrm>
          <a:prstGeom prst="rect">
            <a:avLst/>
          </a:prstGeom>
          <a:solidFill>
            <a:srgbClr val="002F5F"/>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
        <p:nvSpPr>
          <p:cNvPr id="60" name="Rectangle 59"/>
          <p:cNvSpPr/>
          <p:nvPr userDrawn="1"/>
        </p:nvSpPr>
        <p:spPr>
          <a:xfrm>
            <a:off x="8791566" y="3502373"/>
            <a:ext cx="356400" cy="379504"/>
          </a:xfrm>
          <a:prstGeom prst="rect">
            <a:avLst/>
          </a:prstGeom>
          <a:solidFill>
            <a:srgbClr val="025C96">
              <a:alpha val="44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
        <p:nvSpPr>
          <p:cNvPr id="21" name="Rectangle 20"/>
          <p:cNvSpPr/>
          <p:nvPr userDrawn="1"/>
        </p:nvSpPr>
        <p:spPr>
          <a:xfrm>
            <a:off x="8550366" y="3877085"/>
            <a:ext cx="241200" cy="255100"/>
          </a:xfrm>
          <a:prstGeom prst="rect">
            <a:avLst/>
          </a:prstGeom>
          <a:solidFill>
            <a:srgbClr val="92D050">
              <a:alpha val="80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
        <p:nvSpPr>
          <p:cNvPr id="56" name="Rectangle 55"/>
          <p:cNvSpPr/>
          <p:nvPr userDrawn="1"/>
        </p:nvSpPr>
        <p:spPr>
          <a:xfrm rot="10800000">
            <a:off x="1911756" y="3877081"/>
            <a:ext cx="251356" cy="715071"/>
          </a:xfrm>
          <a:prstGeom prst="rect">
            <a:avLst/>
          </a:prstGeom>
          <a:solidFill>
            <a:srgbClr val="025C96">
              <a:alpha val="42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pic>
        <p:nvPicPr>
          <p:cNvPr id="6" name="Picture 5"/>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4213" y="317334"/>
            <a:ext cx="1051560" cy="1078707"/>
          </a:xfrm>
          <a:prstGeom prst="rect">
            <a:avLst/>
          </a:prstGeom>
        </p:spPr>
      </p:pic>
      <p:sp>
        <p:nvSpPr>
          <p:cNvPr id="20" name="Rectangle 19"/>
          <p:cNvSpPr/>
          <p:nvPr userDrawn="1"/>
        </p:nvSpPr>
        <p:spPr>
          <a:xfrm>
            <a:off x="7075508" y="3885111"/>
            <a:ext cx="372146" cy="379504"/>
          </a:xfrm>
          <a:prstGeom prst="rect">
            <a:avLst/>
          </a:prstGeom>
          <a:solidFill>
            <a:srgbClr val="025C96">
              <a:alpha val="44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Tree>
    <p:extLst>
      <p:ext uri="{BB962C8B-B14F-4D97-AF65-F5344CB8AC3E}">
        <p14:creationId xmlns:p14="http://schemas.microsoft.com/office/powerpoint/2010/main" val="405794519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Title 1"/>
          <p:cNvSpPr>
            <a:spLocks noGrp="1"/>
          </p:cNvSpPr>
          <p:nvPr>
            <p:ph type="title"/>
          </p:nvPr>
        </p:nvSpPr>
        <p:spPr>
          <a:xfrm>
            <a:off x="1792288" y="3600451"/>
            <a:ext cx="5486400" cy="425054"/>
          </a:xfrm>
        </p:spPr>
        <p:txBody>
          <a:bodyPr anchor="b"/>
          <a:lstStyle>
            <a:lvl1pPr algn="l">
              <a:defRPr sz="1598" b="0"/>
            </a:lvl1pPr>
          </a:lstStyle>
          <a:p>
            <a:r>
              <a:rPr lang="en-US"/>
              <a:t>Click to edit Master title style</a:t>
            </a:r>
            <a:endParaRPr lang="en-US" dirty="0"/>
          </a:p>
        </p:txBody>
      </p:sp>
      <p:sp>
        <p:nvSpPr>
          <p:cNvPr id="7" name="Picture Placeholder 2"/>
          <p:cNvSpPr>
            <a:spLocks noGrp="1"/>
          </p:cNvSpPr>
          <p:nvPr>
            <p:ph type="pic" idx="1"/>
          </p:nvPr>
        </p:nvSpPr>
        <p:spPr>
          <a:xfrm>
            <a:off x="1792288" y="459583"/>
            <a:ext cx="5486400" cy="3086100"/>
          </a:xfrm>
        </p:spPr>
        <p:txBody>
          <a:bodyPr rtlCol="0">
            <a:normAutofit/>
          </a:bodyPr>
          <a:lstStyle>
            <a:lvl1pPr marL="0" indent="0">
              <a:buNone/>
              <a:defRPr sz="2450"/>
            </a:lvl1pPr>
            <a:lvl2pPr marL="357093" indent="0">
              <a:buNone/>
              <a:defRPr sz="2237"/>
            </a:lvl2pPr>
            <a:lvl3pPr marL="714187" indent="0">
              <a:buNone/>
              <a:defRPr sz="1918"/>
            </a:lvl3pPr>
            <a:lvl4pPr marL="1071277" indent="0">
              <a:buNone/>
              <a:defRPr sz="1598"/>
            </a:lvl4pPr>
            <a:lvl5pPr marL="1428371" indent="0">
              <a:buNone/>
              <a:defRPr sz="1598"/>
            </a:lvl5pPr>
            <a:lvl6pPr marL="1785463" indent="0">
              <a:buNone/>
              <a:defRPr sz="1598"/>
            </a:lvl6pPr>
            <a:lvl7pPr marL="2142555" indent="0">
              <a:buNone/>
              <a:defRPr sz="1598"/>
            </a:lvl7pPr>
            <a:lvl8pPr marL="2499649" indent="0">
              <a:buNone/>
              <a:defRPr sz="1598"/>
            </a:lvl8pPr>
            <a:lvl9pPr marL="2856741" indent="0">
              <a:buNone/>
              <a:defRPr sz="1598"/>
            </a:lvl9pPr>
          </a:lstStyle>
          <a:p>
            <a:pPr lvl="0"/>
            <a:r>
              <a:rPr lang="en-US" noProof="0"/>
              <a:t>Click icon to add picture</a:t>
            </a:r>
          </a:p>
        </p:txBody>
      </p:sp>
      <p:sp>
        <p:nvSpPr>
          <p:cNvPr id="8" name="Text Placeholder 3"/>
          <p:cNvSpPr>
            <a:spLocks noGrp="1"/>
          </p:cNvSpPr>
          <p:nvPr>
            <p:ph type="body" sz="half" idx="2"/>
          </p:nvPr>
        </p:nvSpPr>
        <p:spPr>
          <a:xfrm>
            <a:off x="1792288" y="4025503"/>
            <a:ext cx="5486400" cy="603647"/>
          </a:xfrm>
        </p:spPr>
        <p:txBody>
          <a:bodyPr>
            <a:normAutofit/>
          </a:bodyPr>
          <a:lstStyle>
            <a:lvl1pPr marL="0" indent="0">
              <a:buNone/>
              <a:defRPr sz="959"/>
            </a:lvl1pPr>
            <a:lvl2pPr marL="357093" indent="0">
              <a:buNone/>
              <a:defRPr sz="959"/>
            </a:lvl2pPr>
            <a:lvl3pPr marL="714187" indent="0">
              <a:buNone/>
              <a:defRPr sz="746"/>
            </a:lvl3pPr>
            <a:lvl4pPr marL="1071277" indent="0">
              <a:buNone/>
              <a:defRPr sz="746"/>
            </a:lvl4pPr>
            <a:lvl5pPr marL="1428371" indent="0">
              <a:buNone/>
              <a:defRPr sz="746"/>
            </a:lvl5pPr>
            <a:lvl6pPr marL="1785463" indent="0">
              <a:buNone/>
              <a:defRPr sz="746"/>
            </a:lvl6pPr>
            <a:lvl7pPr marL="2142555" indent="0">
              <a:buNone/>
              <a:defRPr sz="746"/>
            </a:lvl7pPr>
            <a:lvl8pPr marL="2499649" indent="0">
              <a:buNone/>
              <a:defRPr sz="746"/>
            </a:lvl8pPr>
            <a:lvl9pPr marL="2856741" indent="0">
              <a:buNone/>
              <a:defRPr sz="746"/>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0" name="Slide Number Placeholder 5"/>
          <p:cNvSpPr>
            <a:spLocks noGrp="1"/>
          </p:cNvSpPr>
          <p:nvPr>
            <p:ph type="sldNum" sz="quarter" idx="12"/>
          </p:nvPr>
        </p:nvSpPr>
        <p:spPr/>
        <p:txBody>
          <a:bodyPr/>
          <a:lstStyle>
            <a:lvl1pPr>
              <a:defRPr/>
            </a:lvl1pPr>
          </a:lstStyle>
          <a:p>
            <a:pPr>
              <a:defRPr/>
            </a:pPr>
            <a:fld id="{A2FCE774-9944-0D4C-AF7F-2733F9DE4C1B}" type="slidenum">
              <a:rPr lang="en-US"/>
              <a:pPr>
                <a:defRPr/>
              </a:pPr>
              <a:t>‹#›</a:t>
            </a:fld>
            <a:endParaRPr lang="en-US" dirty="0"/>
          </a:p>
        </p:txBody>
      </p:sp>
    </p:spTree>
    <p:extLst>
      <p:ext uri="{BB962C8B-B14F-4D97-AF65-F5344CB8AC3E}">
        <p14:creationId xmlns:p14="http://schemas.microsoft.com/office/powerpoint/2010/main" val="3352099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0" y="2"/>
            <a:ext cx="9144000" cy="5019618"/>
          </a:xfrm>
        </p:spPr>
        <p:txBody>
          <a:bodyPr rtlCol="0">
            <a:normAutofit/>
          </a:bodyPr>
          <a:lstStyle>
            <a:lvl1pPr marL="0" indent="0">
              <a:buNone/>
              <a:defRPr sz="2450"/>
            </a:lvl1pPr>
            <a:lvl2pPr marL="357093" indent="0">
              <a:buNone/>
              <a:defRPr sz="2237"/>
            </a:lvl2pPr>
            <a:lvl3pPr marL="714187" indent="0">
              <a:buNone/>
              <a:defRPr sz="1918"/>
            </a:lvl3pPr>
            <a:lvl4pPr marL="1071277" indent="0">
              <a:buNone/>
              <a:defRPr sz="1598"/>
            </a:lvl4pPr>
            <a:lvl5pPr marL="1428371" indent="0">
              <a:buNone/>
              <a:defRPr sz="1598"/>
            </a:lvl5pPr>
            <a:lvl6pPr marL="1785463" indent="0">
              <a:buNone/>
              <a:defRPr sz="1598"/>
            </a:lvl6pPr>
            <a:lvl7pPr marL="2142555" indent="0">
              <a:buNone/>
              <a:defRPr sz="1598"/>
            </a:lvl7pPr>
            <a:lvl8pPr marL="2499649" indent="0">
              <a:buNone/>
              <a:defRPr sz="1598"/>
            </a:lvl8pPr>
            <a:lvl9pPr marL="2856741" indent="0">
              <a:buNone/>
              <a:defRPr sz="1598"/>
            </a:lvl9pPr>
          </a:lstStyle>
          <a:p>
            <a:pPr lvl="0"/>
            <a:r>
              <a:rPr lang="en-US" noProof="0"/>
              <a:t>Click icon to add picture</a:t>
            </a:r>
            <a:endParaRPr lang="en-US" noProof="0"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60A7158-70CB-DA43-BE72-927191FCEB13}" type="slidenum">
              <a:rPr lang="en-US"/>
              <a:pPr>
                <a:defRPr/>
              </a:pPr>
              <a:t>‹#›</a:t>
            </a:fld>
            <a:endParaRPr lang="en-US" dirty="0"/>
          </a:p>
        </p:txBody>
      </p:sp>
    </p:spTree>
    <p:extLst>
      <p:ext uri="{BB962C8B-B14F-4D97-AF65-F5344CB8AC3E}">
        <p14:creationId xmlns:p14="http://schemas.microsoft.com/office/powerpoint/2010/main" val="1509853697"/>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4_Välisivu_1">
    <p:spTree>
      <p:nvGrpSpPr>
        <p:cNvPr id="1" name=""/>
        <p:cNvGrpSpPr/>
        <p:nvPr/>
      </p:nvGrpSpPr>
      <p:grpSpPr>
        <a:xfrm>
          <a:off x="0" y="0"/>
          <a:ext cx="0" cy="0"/>
          <a:chOff x="0" y="0"/>
          <a:chExt cx="0" cy="0"/>
        </a:xfrm>
      </p:grpSpPr>
      <p:sp>
        <p:nvSpPr>
          <p:cNvPr id="6" name="Rectangle 5"/>
          <p:cNvSpPr/>
          <p:nvPr/>
        </p:nvSpPr>
        <p:spPr>
          <a:xfrm>
            <a:off x="0" y="0"/>
            <a:ext cx="9144000" cy="502002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7" name="Rectangle 6"/>
          <p:cNvSpPr/>
          <p:nvPr/>
        </p:nvSpPr>
        <p:spPr>
          <a:xfrm>
            <a:off x="4557714" y="5020028"/>
            <a:ext cx="4586287" cy="12347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8" name="Rectangle 7"/>
          <p:cNvSpPr/>
          <p:nvPr/>
        </p:nvSpPr>
        <p:spPr>
          <a:xfrm>
            <a:off x="6832600" y="5020028"/>
            <a:ext cx="2311400" cy="123472"/>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9" name="Rectangle 8"/>
          <p:cNvSpPr/>
          <p:nvPr/>
        </p:nvSpPr>
        <p:spPr>
          <a:xfrm>
            <a:off x="1" y="5020028"/>
            <a:ext cx="4562475" cy="12347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 name="Title 1"/>
          <p:cNvSpPr>
            <a:spLocks noGrp="1"/>
          </p:cNvSpPr>
          <p:nvPr>
            <p:ph type="ctrTitle"/>
          </p:nvPr>
        </p:nvSpPr>
        <p:spPr>
          <a:xfrm>
            <a:off x="927031" y="276800"/>
            <a:ext cx="6328718" cy="1103970"/>
          </a:xfrm>
        </p:spPr>
        <p:txBody>
          <a:bodyPr>
            <a:normAutofit/>
          </a:bodyPr>
          <a:lstStyle>
            <a:lvl1pPr algn="l">
              <a:lnSpc>
                <a:spcPct val="90000"/>
              </a:lnSpc>
              <a:defRPr sz="2450" baseline="0">
                <a:solidFill>
                  <a:schemeClr val="bg1"/>
                </a:solidFill>
                <a:latin typeface="Corbel"/>
                <a:cs typeface="Corbel"/>
              </a:defRPr>
            </a:lvl1pPr>
          </a:lstStyle>
          <a:p>
            <a:r>
              <a:rPr lang="en-US"/>
              <a:t>Click to edit Master title style</a:t>
            </a:r>
            <a:endParaRPr lang="en-US" dirty="0"/>
          </a:p>
        </p:txBody>
      </p:sp>
      <p:sp>
        <p:nvSpPr>
          <p:cNvPr id="23" name="TextBox 22"/>
          <p:cNvSpPr txBox="1"/>
          <p:nvPr userDrawn="1"/>
        </p:nvSpPr>
        <p:spPr>
          <a:xfrm>
            <a:off x="5763987" y="5610563"/>
            <a:ext cx="184731" cy="369332"/>
          </a:xfrm>
          <a:prstGeom prst="rect">
            <a:avLst/>
          </a:prstGeom>
          <a:noFill/>
        </p:spPr>
        <p:txBody>
          <a:bodyPr wrap="none" rtlCol="0">
            <a:spAutoFit/>
          </a:bodyPr>
          <a:lstStyle/>
          <a:p>
            <a:endParaRPr lang="en-US" dirty="0"/>
          </a:p>
        </p:txBody>
      </p:sp>
      <p:sp>
        <p:nvSpPr>
          <p:cNvPr id="29" name="TextBox 28"/>
          <p:cNvSpPr txBox="1"/>
          <p:nvPr userDrawn="1"/>
        </p:nvSpPr>
        <p:spPr>
          <a:xfrm>
            <a:off x="6098722" y="5697548"/>
            <a:ext cx="184731" cy="369332"/>
          </a:xfrm>
          <a:prstGeom prst="rect">
            <a:avLst/>
          </a:prstGeom>
          <a:noFill/>
        </p:spPr>
        <p:txBody>
          <a:bodyPr wrap="none" rtlCol="0">
            <a:spAutoFit/>
          </a:bodyPr>
          <a:lstStyle/>
          <a:p>
            <a:endParaRPr lang="en-US" dirty="0"/>
          </a:p>
        </p:txBody>
      </p:sp>
      <p:sp>
        <p:nvSpPr>
          <p:cNvPr id="34" name="TextBox 33"/>
          <p:cNvSpPr txBox="1"/>
          <p:nvPr userDrawn="1"/>
        </p:nvSpPr>
        <p:spPr>
          <a:xfrm>
            <a:off x="5437415" y="5993299"/>
            <a:ext cx="184731" cy="369332"/>
          </a:xfrm>
          <a:prstGeom prst="rect">
            <a:avLst/>
          </a:prstGeom>
          <a:noFill/>
        </p:spPr>
        <p:txBody>
          <a:bodyPr wrap="none" rtlCol="0">
            <a:spAutoFit/>
          </a:bodyPr>
          <a:lstStyle/>
          <a:p>
            <a:endParaRPr lang="en-US" dirty="0"/>
          </a:p>
        </p:txBody>
      </p:sp>
      <p:pic>
        <p:nvPicPr>
          <p:cNvPr id="10" name="Picture 9">
            <a:extLst>
              <a:ext uri="{FF2B5EF4-FFF2-40B4-BE49-F238E27FC236}">
                <a16:creationId xmlns:a16="http://schemas.microsoft.com/office/drawing/2014/main" id="{994DC521-9F73-5943-9B46-95C0119DF5B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453" y="1702800"/>
            <a:ext cx="9141093" cy="3314809"/>
          </a:xfrm>
          <a:prstGeom prst="rect">
            <a:avLst/>
          </a:prstGeom>
        </p:spPr>
      </p:pic>
      <p:sp>
        <p:nvSpPr>
          <p:cNvPr id="20" name="Rectangle 19"/>
          <p:cNvSpPr/>
          <p:nvPr/>
        </p:nvSpPr>
        <p:spPr>
          <a:xfrm>
            <a:off x="4557714" y="5020028"/>
            <a:ext cx="4586287" cy="12347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1" name="Rectangle 20"/>
          <p:cNvSpPr/>
          <p:nvPr/>
        </p:nvSpPr>
        <p:spPr>
          <a:xfrm>
            <a:off x="6832600" y="5020028"/>
            <a:ext cx="2311400" cy="123472"/>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2" name="Rectangle 21"/>
          <p:cNvSpPr/>
          <p:nvPr/>
        </p:nvSpPr>
        <p:spPr>
          <a:xfrm>
            <a:off x="1" y="5020028"/>
            <a:ext cx="4562475" cy="12347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grpSp>
        <p:nvGrpSpPr>
          <p:cNvPr id="14" name="Group 13">
            <a:extLst>
              <a:ext uri="{FF2B5EF4-FFF2-40B4-BE49-F238E27FC236}">
                <a16:creationId xmlns:a16="http://schemas.microsoft.com/office/drawing/2014/main" id="{9165ADC5-5746-3A4B-AC69-905FEBCEC81A}"/>
              </a:ext>
            </a:extLst>
          </p:cNvPr>
          <p:cNvGrpSpPr>
            <a:grpSpLocks/>
          </p:cNvGrpSpPr>
          <p:nvPr userDrawn="1"/>
        </p:nvGrpSpPr>
        <p:grpSpPr bwMode="auto">
          <a:xfrm>
            <a:off x="6828641" y="3323225"/>
            <a:ext cx="2319338" cy="79496"/>
            <a:chOff x="8913156" y="2232185"/>
            <a:chExt cx="3272924" cy="56821"/>
          </a:xfrm>
        </p:grpSpPr>
        <p:sp>
          <p:nvSpPr>
            <p:cNvPr id="15" name="Rectangle 14">
              <a:extLst>
                <a:ext uri="{FF2B5EF4-FFF2-40B4-BE49-F238E27FC236}">
                  <a16:creationId xmlns:a16="http://schemas.microsoft.com/office/drawing/2014/main" id="{340C85D0-614E-7747-9D96-E579CA504889}"/>
                </a:ext>
              </a:extLst>
            </p:cNvPr>
            <p:cNvSpPr/>
            <p:nvPr/>
          </p:nvSpPr>
          <p:spPr>
            <a:xfrm>
              <a:off x="9726347" y="2232185"/>
              <a:ext cx="824391" cy="56821"/>
            </a:xfrm>
            <a:prstGeom prst="rect">
              <a:avLst/>
            </a:prstGeom>
            <a:solidFill>
              <a:srgbClr val="E2177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16" name="Rectangle 15">
              <a:extLst>
                <a:ext uri="{FF2B5EF4-FFF2-40B4-BE49-F238E27FC236}">
                  <a16:creationId xmlns:a16="http://schemas.microsoft.com/office/drawing/2014/main" id="{26E004BB-3140-AE4D-9C4D-396C4088AEE0}"/>
                </a:ext>
              </a:extLst>
            </p:cNvPr>
            <p:cNvSpPr/>
            <p:nvPr/>
          </p:nvSpPr>
          <p:spPr>
            <a:xfrm>
              <a:off x="8913156" y="2232185"/>
              <a:ext cx="819911" cy="56821"/>
            </a:xfrm>
            <a:prstGeom prst="rect">
              <a:avLst/>
            </a:prstGeom>
            <a:solidFill>
              <a:srgbClr val="00C7B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17" name="Rectangle 16">
              <a:extLst>
                <a:ext uri="{FF2B5EF4-FFF2-40B4-BE49-F238E27FC236}">
                  <a16:creationId xmlns:a16="http://schemas.microsoft.com/office/drawing/2014/main" id="{E943BC12-2005-B447-A11B-0D3E03B80B4A}"/>
                </a:ext>
              </a:extLst>
            </p:cNvPr>
            <p:cNvSpPr/>
            <p:nvPr/>
          </p:nvSpPr>
          <p:spPr>
            <a:xfrm>
              <a:off x="11361689" y="2232185"/>
              <a:ext cx="824391" cy="56821"/>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18" name="Rectangle 17">
              <a:extLst>
                <a:ext uri="{FF2B5EF4-FFF2-40B4-BE49-F238E27FC236}">
                  <a16:creationId xmlns:a16="http://schemas.microsoft.com/office/drawing/2014/main" id="{9C9568BF-EA85-3044-A265-B97CC4DADE1F}"/>
                </a:ext>
              </a:extLst>
            </p:cNvPr>
            <p:cNvSpPr/>
            <p:nvPr/>
          </p:nvSpPr>
          <p:spPr>
            <a:xfrm>
              <a:off x="10544017" y="2232185"/>
              <a:ext cx="819911" cy="5682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grpSp>
    </p:spTree>
    <p:extLst>
      <p:ext uri="{BB962C8B-B14F-4D97-AF65-F5344CB8AC3E}">
        <p14:creationId xmlns:p14="http://schemas.microsoft.com/office/powerpoint/2010/main" val="818874941"/>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5_Välisivu_1">
    <p:spTree>
      <p:nvGrpSpPr>
        <p:cNvPr id="1" name=""/>
        <p:cNvGrpSpPr/>
        <p:nvPr/>
      </p:nvGrpSpPr>
      <p:grpSpPr>
        <a:xfrm>
          <a:off x="0" y="0"/>
          <a:ext cx="0" cy="0"/>
          <a:chOff x="0" y="0"/>
          <a:chExt cx="0" cy="0"/>
        </a:xfrm>
      </p:grpSpPr>
      <p:sp>
        <p:nvSpPr>
          <p:cNvPr id="6" name="Rectangle 5"/>
          <p:cNvSpPr/>
          <p:nvPr/>
        </p:nvSpPr>
        <p:spPr>
          <a:xfrm>
            <a:off x="0" y="0"/>
            <a:ext cx="9144000" cy="502002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7" name="Rectangle 6"/>
          <p:cNvSpPr/>
          <p:nvPr/>
        </p:nvSpPr>
        <p:spPr>
          <a:xfrm>
            <a:off x="4557714" y="5020028"/>
            <a:ext cx="4586287" cy="12347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8" name="Rectangle 7"/>
          <p:cNvSpPr/>
          <p:nvPr/>
        </p:nvSpPr>
        <p:spPr>
          <a:xfrm>
            <a:off x="6832600" y="5020028"/>
            <a:ext cx="2311400" cy="123472"/>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9" name="Rectangle 8"/>
          <p:cNvSpPr/>
          <p:nvPr/>
        </p:nvSpPr>
        <p:spPr>
          <a:xfrm>
            <a:off x="1" y="5020028"/>
            <a:ext cx="4562475" cy="12347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 name="Title 1"/>
          <p:cNvSpPr>
            <a:spLocks noGrp="1"/>
          </p:cNvSpPr>
          <p:nvPr>
            <p:ph type="ctrTitle"/>
          </p:nvPr>
        </p:nvSpPr>
        <p:spPr>
          <a:xfrm>
            <a:off x="927031" y="276800"/>
            <a:ext cx="6328718" cy="1103970"/>
          </a:xfrm>
        </p:spPr>
        <p:txBody>
          <a:bodyPr>
            <a:normAutofit/>
          </a:bodyPr>
          <a:lstStyle>
            <a:lvl1pPr algn="l">
              <a:lnSpc>
                <a:spcPct val="90000"/>
              </a:lnSpc>
              <a:defRPr sz="2450" baseline="0">
                <a:solidFill>
                  <a:schemeClr val="bg1"/>
                </a:solidFill>
                <a:latin typeface="Corbel"/>
                <a:cs typeface="Corbel"/>
              </a:defRPr>
            </a:lvl1pPr>
          </a:lstStyle>
          <a:p>
            <a:r>
              <a:rPr lang="en-US"/>
              <a:t>Click to edit Master title style</a:t>
            </a:r>
            <a:endParaRPr lang="en-US" dirty="0"/>
          </a:p>
        </p:txBody>
      </p:sp>
      <p:sp>
        <p:nvSpPr>
          <p:cNvPr id="23" name="TextBox 22"/>
          <p:cNvSpPr txBox="1"/>
          <p:nvPr userDrawn="1"/>
        </p:nvSpPr>
        <p:spPr>
          <a:xfrm>
            <a:off x="5763987" y="5610563"/>
            <a:ext cx="184731" cy="369332"/>
          </a:xfrm>
          <a:prstGeom prst="rect">
            <a:avLst/>
          </a:prstGeom>
          <a:noFill/>
        </p:spPr>
        <p:txBody>
          <a:bodyPr wrap="none" rtlCol="0">
            <a:spAutoFit/>
          </a:bodyPr>
          <a:lstStyle/>
          <a:p>
            <a:endParaRPr lang="en-US" dirty="0"/>
          </a:p>
        </p:txBody>
      </p:sp>
      <p:sp>
        <p:nvSpPr>
          <p:cNvPr id="29" name="TextBox 28"/>
          <p:cNvSpPr txBox="1"/>
          <p:nvPr userDrawn="1"/>
        </p:nvSpPr>
        <p:spPr>
          <a:xfrm>
            <a:off x="6098722" y="5697548"/>
            <a:ext cx="184731" cy="369332"/>
          </a:xfrm>
          <a:prstGeom prst="rect">
            <a:avLst/>
          </a:prstGeom>
          <a:noFill/>
        </p:spPr>
        <p:txBody>
          <a:bodyPr wrap="none" rtlCol="0">
            <a:spAutoFit/>
          </a:bodyPr>
          <a:lstStyle/>
          <a:p>
            <a:endParaRPr lang="en-US" dirty="0"/>
          </a:p>
        </p:txBody>
      </p:sp>
      <p:sp>
        <p:nvSpPr>
          <p:cNvPr id="34" name="TextBox 33"/>
          <p:cNvSpPr txBox="1"/>
          <p:nvPr userDrawn="1"/>
        </p:nvSpPr>
        <p:spPr>
          <a:xfrm>
            <a:off x="5437415" y="5993299"/>
            <a:ext cx="184731" cy="369332"/>
          </a:xfrm>
          <a:prstGeom prst="rect">
            <a:avLst/>
          </a:prstGeom>
          <a:noFill/>
        </p:spPr>
        <p:txBody>
          <a:bodyPr wrap="none" rtlCol="0">
            <a:spAutoFit/>
          </a:bodyPr>
          <a:lstStyle/>
          <a:p>
            <a:endParaRPr lang="en-US" dirty="0"/>
          </a:p>
        </p:txBody>
      </p:sp>
      <p:pic>
        <p:nvPicPr>
          <p:cNvPr id="10" name="Picture 9">
            <a:extLst>
              <a:ext uri="{FF2B5EF4-FFF2-40B4-BE49-F238E27FC236}">
                <a16:creationId xmlns:a16="http://schemas.microsoft.com/office/drawing/2014/main" id="{4AC0BBC2-DFFB-9D48-B6C4-15C9E21FE0AC}"/>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1702649"/>
            <a:ext cx="9144000" cy="3317965"/>
          </a:xfrm>
          <a:prstGeom prst="rect">
            <a:avLst/>
          </a:prstGeom>
        </p:spPr>
      </p:pic>
      <p:sp>
        <p:nvSpPr>
          <p:cNvPr id="20" name="Rectangle 19"/>
          <p:cNvSpPr/>
          <p:nvPr/>
        </p:nvSpPr>
        <p:spPr>
          <a:xfrm>
            <a:off x="4557714" y="5020028"/>
            <a:ext cx="4586287" cy="12347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1" name="Rectangle 20"/>
          <p:cNvSpPr/>
          <p:nvPr/>
        </p:nvSpPr>
        <p:spPr>
          <a:xfrm>
            <a:off x="6832600" y="5020028"/>
            <a:ext cx="2311400" cy="123472"/>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2" name="Rectangle 21"/>
          <p:cNvSpPr/>
          <p:nvPr/>
        </p:nvSpPr>
        <p:spPr>
          <a:xfrm>
            <a:off x="1" y="5020028"/>
            <a:ext cx="4562475" cy="12347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grpSp>
        <p:nvGrpSpPr>
          <p:cNvPr id="28" name="Group 27">
            <a:extLst>
              <a:ext uri="{FF2B5EF4-FFF2-40B4-BE49-F238E27FC236}">
                <a16:creationId xmlns:a16="http://schemas.microsoft.com/office/drawing/2014/main" id="{E1C98CBD-B8A5-ED44-A9D8-E34544BAB010}"/>
              </a:ext>
            </a:extLst>
          </p:cNvPr>
          <p:cNvGrpSpPr>
            <a:grpSpLocks/>
          </p:cNvGrpSpPr>
          <p:nvPr userDrawn="1"/>
        </p:nvGrpSpPr>
        <p:grpSpPr bwMode="auto">
          <a:xfrm>
            <a:off x="6828641" y="3323225"/>
            <a:ext cx="2319338" cy="79496"/>
            <a:chOff x="8913156" y="2232185"/>
            <a:chExt cx="3272924" cy="56821"/>
          </a:xfrm>
        </p:grpSpPr>
        <p:sp>
          <p:nvSpPr>
            <p:cNvPr id="30" name="Rectangle 29">
              <a:extLst>
                <a:ext uri="{FF2B5EF4-FFF2-40B4-BE49-F238E27FC236}">
                  <a16:creationId xmlns:a16="http://schemas.microsoft.com/office/drawing/2014/main" id="{ED3967E2-4818-A54C-B719-57B1EDAF4A4F}"/>
                </a:ext>
              </a:extLst>
            </p:cNvPr>
            <p:cNvSpPr/>
            <p:nvPr/>
          </p:nvSpPr>
          <p:spPr>
            <a:xfrm>
              <a:off x="9726347" y="2232185"/>
              <a:ext cx="824391" cy="56821"/>
            </a:xfrm>
            <a:prstGeom prst="rect">
              <a:avLst/>
            </a:prstGeom>
            <a:solidFill>
              <a:srgbClr val="E2177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31" name="Rectangle 30">
              <a:extLst>
                <a:ext uri="{FF2B5EF4-FFF2-40B4-BE49-F238E27FC236}">
                  <a16:creationId xmlns:a16="http://schemas.microsoft.com/office/drawing/2014/main" id="{E6648105-A4F5-EE48-837B-43E22A3FF20F}"/>
                </a:ext>
              </a:extLst>
            </p:cNvPr>
            <p:cNvSpPr/>
            <p:nvPr/>
          </p:nvSpPr>
          <p:spPr>
            <a:xfrm>
              <a:off x="8913156" y="2232185"/>
              <a:ext cx="819911" cy="56821"/>
            </a:xfrm>
            <a:prstGeom prst="rect">
              <a:avLst/>
            </a:prstGeom>
            <a:solidFill>
              <a:srgbClr val="00C7B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32" name="Rectangle 31">
              <a:extLst>
                <a:ext uri="{FF2B5EF4-FFF2-40B4-BE49-F238E27FC236}">
                  <a16:creationId xmlns:a16="http://schemas.microsoft.com/office/drawing/2014/main" id="{212119DB-9FD7-CC40-941E-FD3303FC9C24}"/>
                </a:ext>
              </a:extLst>
            </p:cNvPr>
            <p:cNvSpPr/>
            <p:nvPr/>
          </p:nvSpPr>
          <p:spPr>
            <a:xfrm>
              <a:off x="11361689" y="2232185"/>
              <a:ext cx="824391" cy="56821"/>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33" name="Rectangle 32">
              <a:extLst>
                <a:ext uri="{FF2B5EF4-FFF2-40B4-BE49-F238E27FC236}">
                  <a16:creationId xmlns:a16="http://schemas.microsoft.com/office/drawing/2014/main" id="{F3F41668-F232-ED4A-82BD-D01E2C738858}"/>
                </a:ext>
              </a:extLst>
            </p:cNvPr>
            <p:cNvSpPr/>
            <p:nvPr/>
          </p:nvSpPr>
          <p:spPr>
            <a:xfrm>
              <a:off x="10544017" y="2232185"/>
              <a:ext cx="819911" cy="5682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grpSp>
    </p:spTree>
    <p:extLst>
      <p:ext uri="{BB962C8B-B14F-4D97-AF65-F5344CB8AC3E}">
        <p14:creationId xmlns:p14="http://schemas.microsoft.com/office/powerpoint/2010/main" val="3209934262"/>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6_Välisivu_1">
    <p:spTree>
      <p:nvGrpSpPr>
        <p:cNvPr id="1" name=""/>
        <p:cNvGrpSpPr/>
        <p:nvPr/>
      </p:nvGrpSpPr>
      <p:grpSpPr>
        <a:xfrm>
          <a:off x="0" y="0"/>
          <a:ext cx="0" cy="0"/>
          <a:chOff x="0" y="0"/>
          <a:chExt cx="0" cy="0"/>
        </a:xfrm>
      </p:grpSpPr>
      <p:sp>
        <p:nvSpPr>
          <p:cNvPr id="6" name="Rectangle 5"/>
          <p:cNvSpPr/>
          <p:nvPr/>
        </p:nvSpPr>
        <p:spPr>
          <a:xfrm>
            <a:off x="0" y="0"/>
            <a:ext cx="9144000" cy="5020028"/>
          </a:xfrm>
          <a:prstGeom prst="rect">
            <a:avLst/>
          </a:prstGeom>
          <a:solidFill>
            <a:srgbClr val="EA1D7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7" name="Rectangle 6"/>
          <p:cNvSpPr/>
          <p:nvPr/>
        </p:nvSpPr>
        <p:spPr>
          <a:xfrm>
            <a:off x="4557714" y="5020028"/>
            <a:ext cx="4586287" cy="12347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8" name="Rectangle 7"/>
          <p:cNvSpPr/>
          <p:nvPr/>
        </p:nvSpPr>
        <p:spPr>
          <a:xfrm>
            <a:off x="6832600" y="5020028"/>
            <a:ext cx="2311400" cy="123472"/>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9" name="Rectangle 8"/>
          <p:cNvSpPr/>
          <p:nvPr/>
        </p:nvSpPr>
        <p:spPr>
          <a:xfrm>
            <a:off x="1" y="5020028"/>
            <a:ext cx="4562475" cy="12347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 name="Title 1"/>
          <p:cNvSpPr>
            <a:spLocks noGrp="1"/>
          </p:cNvSpPr>
          <p:nvPr>
            <p:ph type="ctrTitle"/>
          </p:nvPr>
        </p:nvSpPr>
        <p:spPr>
          <a:xfrm>
            <a:off x="927031" y="276800"/>
            <a:ext cx="6328718" cy="1103970"/>
          </a:xfrm>
        </p:spPr>
        <p:txBody>
          <a:bodyPr>
            <a:normAutofit/>
          </a:bodyPr>
          <a:lstStyle>
            <a:lvl1pPr algn="l">
              <a:lnSpc>
                <a:spcPct val="90000"/>
              </a:lnSpc>
              <a:defRPr sz="2450" baseline="0">
                <a:solidFill>
                  <a:schemeClr val="bg1"/>
                </a:solidFill>
                <a:latin typeface="Corbel"/>
                <a:cs typeface="Corbel"/>
              </a:defRPr>
            </a:lvl1pPr>
          </a:lstStyle>
          <a:p>
            <a:r>
              <a:rPr lang="en-US"/>
              <a:t>Click to edit Master title style</a:t>
            </a:r>
            <a:endParaRPr lang="en-US" dirty="0"/>
          </a:p>
        </p:txBody>
      </p:sp>
      <p:sp>
        <p:nvSpPr>
          <p:cNvPr id="23" name="TextBox 22"/>
          <p:cNvSpPr txBox="1"/>
          <p:nvPr userDrawn="1"/>
        </p:nvSpPr>
        <p:spPr>
          <a:xfrm>
            <a:off x="5763987" y="5610563"/>
            <a:ext cx="184731" cy="369332"/>
          </a:xfrm>
          <a:prstGeom prst="rect">
            <a:avLst/>
          </a:prstGeom>
          <a:noFill/>
        </p:spPr>
        <p:txBody>
          <a:bodyPr wrap="none" rtlCol="0">
            <a:spAutoFit/>
          </a:bodyPr>
          <a:lstStyle/>
          <a:p>
            <a:endParaRPr lang="en-US" dirty="0"/>
          </a:p>
        </p:txBody>
      </p:sp>
      <p:sp>
        <p:nvSpPr>
          <p:cNvPr id="29" name="TextBox 28"/>
          <p:cNvSpPr txBox="1"/>
          <p:nvPr userDrawn="1"/>
        </p:nvSpPr>
        <p:spPr>
          <a:xfrm>
            <a:off x="6098722" y="5697548"/>
            <a:ext cx="184731" cy="369332"/>
          </a:xfrm>
          <a:prstGeom prst="rect">
            <a:avLst/>
          </a:prstGeom>
          <a:noFill/>
        </p:spPr>
        <p:txBody>
          <a:bodyPr wrap="none" rtlCol="0">
            <a:spAutoFit/>
          </a:bodyPr>
          <a:lstStyle/>
          <a:p>
            <a:endParaRPr lang="en-US" dirty="0"/>
          </a:p>
        </p:txBody>
      </p:sp>
      <p:sp>
        <p:nvSpPr>
          <p:cNvPr id="34" name="TextBox 33"/>
          <p:cNvSpPr txBox="1"/>
          <p:nvPr userDrawn="1"/>
        </p:nvSpPr>
        <p:spPr>
          <a:xfrm>
            <a:off x="5437415" y="5993299"/>
            <a:ext cx="184731" cy="369332"/>
          </a:xfrm>
          <a:prstGeom prst="rect">
            <a:avLst/>
          </a:prstGeom>
          <a:noFill/>
        </p:spPr>
        <p:txBody>
          <a:bodyPr wrap="none" rtlCol="0">
            <a:spAutoFit/>
          </a:bodyPr>
          <a:lstStyle/>
          <a:p>
            <a:endParaRPr lang="en-US" dirty="0"/>
          </a:p>
        </p:txBody>
      </p:sp>
      <p:pic>
        <p:nvPicPr>
          <p:cNvPr id="28" name="Picture 27">
            <a:extLst>
              <a:ext uri="{FF2B5EF4-FFF2-40B4-BE49-F238E27FC236}">
                <a16:creationId xmlns:a16="http://schemas.microsoft.com/office/drawing/2014/main" id="{4FC866D9-826A-6646-9C0D-7F3466C22051}"/>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092" y="1702062"/>
            <a:ext cx="9144000" cy="3317965"/>
          </a:xfrm>
          <a:prstGeom prst="rect">
            <a:avLst/>
          </a:prstGeom>
        </p:spPr>
      </p:pic>
      <p:sp>
        <p:nvSpPr>
          <p:cNvPr id="20" name="Rectangle 19"/>
          <p:cNvSpPr/>
          <p:nvPr/>
        </p:nvSpPr>
        <p:spPr>
          <a:xfrm>
            <a:off x="4557714" y="5020028"/>
            <a:ext cx="4586287" cy="12347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1" name="Rectangle 20"/>
          <p:cNvSpPr/>
          <p:nvPr/>
        </p:nvSpPr>
        <p:spPr>
          <a:xfrm>
            <a:off x="6832600" y="5020028"/>
            <a:ext cx="2311400" cy="123472"/>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2" name="Rectangle 21"/>
          <p:cNvSpPr/>
          <p:nvPr/>
        </p:nvSpPr>
        <p:spPr>
          <a:xfrm>
            <a:off x="1" y="5020028"/>
            <a:ext cx="4562475" cy="12347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grpSp>
        <p:nvGrpSpPr>
          <p:cNvPr id="19" name="Group 18">
            <a:extLst>
              <a:ext uri="{FF2B5EF4-FFF2-40B4-BE49-F238E27FC236}">
                <a16:creationId xmlns:a16="http://schemas.microsoft.com/office/drawing/2014/main" id="{7EC0446F-198D-2D4D-918B-60E87D3FB609}"/>
              </a:ext>
            </a:extLst>
          </p:cNvPr>
          <p:cNvGrpSpPr>
            <a:grpSpLocks/>
          </p:cNvGrpSpPr>
          <p:nvPr userDrawn="1"/>
        </p:nvGrpSpPr>
        <p:grpSpPr bwMode="auto">
          <a:xfrm>
            <a:off x="6828641" y="3327988"/>
            <a:ext cx="2319338" cy="79496"/>
            <a:chOff x="8913156" y="2232185"/>
            <a:chExt cx="3272924" cy="56821"/>
          </a:xfrm>
        </p:grpSpPr>
        <p:sp>
          <p:nvSpPr>
            <p:cNvPr id="24" name="Rectangle 23">
              <a:extLst>
                <a:ext uri="{FF2B5EF4-FFF2-40B4-BE49-F238E27FC236}">
                  <a16:creationId xmlns:a16="http://schemas.microsoft.com/office/drawing/2014/main" id="{2977B5BB-392A-544C-93EF-E3039163841B}"/>
                </a:ext>
              </a:extLst>
            </p:cNvPr>
            <p:cNvSpPr/>
            <p:nvPr/>
          </p:nvSpPr>
          <p:spPr>
            <a:xfrm>
              <a:off x="9726347" y="2232185"/>
              <a:ext cx="824391" cy="56821"/>
            </a:xfrm>
            <a:prstGeom prst="rect">
              <a:avLst/>
            </a:prstGeom>
            <a:solidFill>
              <a:srgbClr val="E2177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5" name="Rectangle 24">
              <a:extLst>
                <a:ext uri="{FF2B5EF4-FFF2-40B4-BE49-F238E27FC236}">
                  <a16:creationId xmlns:a16="http://schemas.microsoft.com/office/drawing/2014/main" id="{67E2677B-EB86-9445-9F9F-D1BDA04CD4C8}"/>
                </a:ext>
              </a:extLst>
            </p:cNvPr>
            <p:cNvSpPr/>
            <p:nvPr/>
          </p:nvSpPr>
          <p:spPr>
            <a:xfrm>
              <a:off x="8913156" y="2232185"/>
              <a:ext cx="819911" cy="56821"/>
            </a:xfrm>
            <a:prstGeom prst="rect">
              <a:avLst/>
            </a:prstGeom>
            <a:solidFill>
              <a:srgbClr val="00C7B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6" name="Rectangle 25">
              <a:extLst>
                <a:ext uri="{FF2B5EF4-FFF2-40B4-BE49-F238E27FC236}">
                  <a16:creationId xmlns:a16="http://schemas.microsoft.com/office/drawing/2014/main" id="{D2A7CB48-B6D6-3F4B-A4AF-3222CCDAC0F1}"/>
                </a:ext>
              </a:extLst>
            </p:cNvPr>
            <p:cNvSpPr/>
            <p:nvPr/>
          </p:nvSpPr>
          <p:spPr>
            <a:xfrm>
              <a:off x="11361689" y="2232185"/>
              <a:ext cx="824391" cy="56821"/>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7" name="Rectangle 26">
              <a:extLst>
                <a:ext uri="{FF2B5EF4-FFF2-40B4-BE49-F238E27FC236}">
                  <a16:creationId xmlns:a16="http://schemas.microsoft.com/office/drawing/2014/main" id="{26B2B336-22CB-1943-8923-F72B5393322C}"/>
                </a:ext>
              </a:extLst>
            </p:cNvPr>
            <p:cNvSpPr/>
            <p:nvPr/>
          </p:nvSpPr>
          <p:spPr>
            <a:xfrm>
              <a:off x="10544017" y="2232185"/>
              <a:ext cx="819911" cy="5682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grpSp>
    </p:spTree>
    <p:extLst>
      <p:ext uri="{BB962C8B-B14F-4D97-AF65-F5344CB8AC3E}">
        <p14:creationId xmlns:p14="http://schemas.microsoft.com/office/powerpoint/2010/main" val="3886332729"/>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7_Välisivu_1">
    <p:spTree>
      <p:nvGrpSpPr>
        <p:cNvPr id="1" name=""/>
        <p:cNvGrpSpPr/>
        <p:nvPr/>
      </p:nvGrpSpPr>
      <p:grpSpPr>
        <a:xfrm>
          <a:off x="0" y="0"/>
          <a:ext cx="0" cy="0"/>
          <a:chOff x="0" y="0"/>
          <a:chExt cx="0" cy="0"/>
        </a:xfrm>
      </p:grpSpPr>
      <p:sp>
        <p:nvSpPr>
          <p:cNvPr id="6" name="Rectangle 5"/>
          <p:cNvSpPr/>
          <p:nvPr/>
        </p:nvSpPr>
        <p:spPr>
          <a:xfrm>
            <a:off x="0" y="0"/>
            <a:ext cx="9144000" cy="5020028"/>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7" name="Rectangle 6"/>
          <p:cNvSpPr/>
          <p:nvPr/>
        </p:nvSpPr>
        <p:spPr>
          <a:xfrm>
            <a:off x="4557714" y="5020028"/>
            <a:ext cx="4586287" cy="12347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8" name="Rectangle 7"/>
          <p:cNvSpPr/>
          <p:nvPr/>
        </p:nvSpPr>
        <p:spPr>
          <a:xfrm>
            <a:off x="6832600" y="5020028"/>
            <a:ext cx="2311400" cy="123472"/>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9" name="Rectangle 8"/>
          <p:cNvSpPr/>
          <p:nvPr/>
        </p:nvSpPr>
        <p:spPr>
          <a:xfrm>
            <a:off x="1" y="5020028"/>
            <a:ext cx="4562475" cy="12347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 name="Title 1"/>
          <p:cNvSpPr>
            <a:spLocks noGrp="1"/>
          </p:cNvSpPr>
          <p:nvPr>
            <p:ph type="ctrTitle"/>
          </p:nvPr>
        </p:nvSpPr>
        <p:spPr>
          <a:xfrm>
            <a:off x="927031" y="276800"/>
            <a:ext cx="6328718" cy="1103970"/>
          </a:xfrm>
        </p:spPr>
        <p:txBody>
          <a:bodyPr>
            <a:normAutofit/>
          </a:bodyPr>
          <a:lstStyle>
            <a:lvl1pPr algn="l">
              <a:lnSpc>
                <a:spcPct val="90000"/>
              </a:lnSpc>
              <a:defRPr sz="2450" baseline="0">
                <a:solidFill>
                  <a:schemeClr val="bg1"/>
                </a:solidFill>
                <a:latin typeface="Corbel"/>
                <a:cs typeface="Corbel"/>
              </a:defRPr>
            </a:lvl1pPr>
          </a:lstStyle>
          <a:p>
            <a:r>
              <a:rPr lang="en-US"/>
              <a:t>Click to edit Master title style</a:t>
            </a:r>
            <a:endParaRPr lang="en-US" dirty="0"/>
          </a:p>
        </p:txBody>
      </p:sp>
      <p:sp>
        <p:nvSpPr>
          <p:cNvPr id="23" name="TextBox 22"/>
          <p:cNvSpPr txBox="1"/>
          <p:nvPr userDrawn="1"/>
        </p:nvSpPr>
        <p:spPr>
          <a:xfrm>
            <a:off x="5763987" y="5610563"/>
            <a:ext cx="184731" cy="369332"/>
          </a:xfrm>
          <a:prstGeom prst="rect">
            <a:avLst/>
          </a:prstGeom>
          <a:noFill/>
        </p:spPr>
        <p:txBody>
          <a:bodyPr wrap="none" rtlCol="0">
            <a:spAutoFit/>
          </a:bodyPr>
          <a:lstStyle/>
          <a:p>
            <a:endParaRPr lang="en-US" dirty="0"/>
          </a:p>
        </p:txBody>
      </p:sp>
      <p:sp>
        <p:nvSpPr>
          <p:cNvPr id="29" name="TextBox 28"/>
          <p:cNvSpPr txBox="1"/>
          <p:nvPr userDrawn="1"/>
        </p:nvSpPr>
        <p:spPr>
          <a:xfrm>
            <a:off x="6098722" y="5697548"/>
            <a:ext cx="184731" cy="369332"/>
          </a:xfrm>
          <a:prstGeom prst="rect">
            <a:avLst/>
          </a:prstGeom>
          <a:noFill/>
        </p:spPr>
        <p:txBody>
          <a:bodyPr wrap="none" rtlCol="0">
            <a:spAutoFit/>
          </a:bodyPr>
          <a:lstStyle/>
          <a:p>
            <a:endParaRPr lang="en-US" dirty="0"/>
          </a:p>
        </p:txBody>
      </p:sp>
      <p:sp>
        <p:nvSpPr>
          <p:cNvPr id="34" name="TextBox 33"/>
          <p:cNvSpPr txBox="1"/>
          <p:nvPr userDrawn="1"/>
        </p:nvSpPr>
        <p:spPr>
          <a:xfrm>
            <a:off x="5437415" y="5993299"/>
            <a:ext cx="184731" cy="369332"/>
          </a:xfrm>
          <a:prstGeom prst="rect">
            <a:avLst/>
          </a:prstGeom>
          <a:noFill/>
        </p:spPr>
        <p:txBody>
          <a:bodyPr wrap="none" rtlCol="0">
            <a:spAutoFit/>
          </a:bodyPr>
          <a:lstStyle/>
          <a:p>
            <a:endParaRPr lang="en-US" dirty="0"/>
          </a:p>
        </p:txBody>
      </p:sp>
      <p:pic>
        <p:nvPicPr>
          <p:cNvPr id="28" name="Picture 27">
            <a:extLst>
              <a:ext uri="{FF2B5EF4-FFF2-40B4-BE49-F238E27FC236}">
                <a16:creationId xmlns:a16="http://schemas.microsoft.com/office/drawing/2014/main" id="{75F6546C-B280-1A44-86E0-F1279F6A161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 y="1702800"/>
            <a:ext cx="9143998" cy="3317965"/>
          </a:xfrm>
          <a:prstGeom prst="rect">
            <a:avLst/>
          </a:prstGeom>
        </p:spPr>
      </p:pic>
      <p:sp>
        <p:nvSpPr>
          <p:cNvPr id="20" name="Rectangle 19"/>
          <p:cNvSpPr/>
          <p:nvPr/>
        </p:nvSpPr>
        <p:spPr>
          <a:xfrm>
            <a:off x="4557714" y="5020028"/>
            <a:ext cx="4586287" cy="12347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1" name="Rectangle 20"/>
          <p:cNvSpPr/>
          <p:nvPr/>
        </p:nvSpPr>
        <p:spPr>
          <a:xfrm>
            <a:off x="6832600" y="5020028"/>
            <a:ext cx="2311400" cy="123472"/>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2" name="Rectangle 21"/>
          <p:cNvSpPr/>
          <p:nvPr/>
        </p:nvSpPr>
        <p:spPr>
          <a:xfrm>
            <a:off x="1" y="5020028"/>
            <a:ext cx="4562475" cy="12347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grpSp>
        <p:nvGrpSpPr>
          <p:cNvPr id="19" name="Group 18">
            <a:extLst>
              <a:ext uri="{FF2B5EF4-FFF2-40B4-BE49-F238E27FC236}">
                <a16:creationId xmlns:a16="http://schemas.microsoft.com/office/drawing/2014/main" id="{3E498E44-6F3A-984D-AA36-198DCADFF9F4}"/>
              </a:ext>
            </a:extLst>
          </p:cNvPr>
          <p:cNvGrpSpPr>
            <a:grpSpLocks/>
          </p:cNvGrpSpPr>
          <p:nvPr userDrawn="1"/>
        </p:nvGrpSpPr>
        <p:grpSpPr bwMode="auto">
          <a:xfrm>
            <a:off x="6828641" y="3323225"/>
            <a:ext cx="2319338" cy="79496"/>
            <a:chOff x="8913156" y="2232185"/>
            <a:chExt cx="3272924" cy="56821"/>
          </a:xfrm>
        </p:grpSpPr>
        <p:sp>
          <p:nvSpPr>
            <p:cNvPr id="24" name="Rectangle 23">
              <a:extLst>
                <a:ext uri="{FF2B5EF4-FFF2-40B4-BE49-F238E27FC236}">
                  <a16:creationId xmlns:a16="http://schemas.microsoft.com/office/drawing/2014/main" id="{7A27877F-D16E-374F-87A9-019435558148}"/>
                </a:ext>
              </a:extLst>
            </p:cNvPr>
            <p:cNvSpPr/>
            <p:nvPr/>
          </p:nvSpPr>
          <p:spPr>
            <a:xfrm>
              <a:off x="9726347" y="2232185"/>
              <a:ext cx="824391" cy="56821"/>
            </a:xfrm>
            <a:prstGeom prst="rect">
              <a:avLst/>
            </a:prstGeom>
            <a:solidFill>
              <a:srgbClr val="E2177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5" name="Rectangle 24">
              <a:extLst>
                <a:ext uri="{FF2B5EF4-FFF2-40B4-BE49-F238E27FC236}">
                  <a16:creationId xmlns:a16="http://schemas.microsoft.com/office/drawing/2014/main" id="{8B96CC68-2FE7-9244-A02F-201432C0621D}"/>
                </a:ext>
              </a:extLst>
            </p:cNvPr>
            <p:cNvSpPr/>
            <p:nvPr/>
          </p:nvSpPr>
          <p:spPr>
            <a:xfrm>
              <a:off x="8913156" y="2232185"/>
              <a:ext cx="819911" cy="56821"/>
            </a:xfrm>
            <a:prstGeom prst="rect">
              <a:avLst/>
            </a:prstGeom>
            <a:solidFill>
              <a:srgbClr val="00C7B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6" name="Rectangle 25">
              <a:extLst>
                <a:ext uri="{FF2B5EF4-FFF2-40B4-BE49-F238E27FC236}">
                  <a16:creationId xmlns:a16="http://schemas.microsoft.com/office/drawing/2014/main" id="{F94C1AE3-9E71-7746-A609-381CA493277C}"/>
                </a:ext>
              </a:extLst>
            </p:cNvPr>
            <p:cNvSpPr/>
            <p:nvPr/>
          </p:nvSpPr>
          <p:spPr>
            <a:xfrm>
              <a:off x="11361689" y="2232185"/>
              <a:ext cx="824391" cy="56821"/>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7" name="Rectangle 26">
              <a:extLst>
                <a:ext uri="{FF2B5EF4-FFF2-40B4-BE49-F238E27FC236}">
                  <a16:creationId xmlns:a16="http://schemas.microsoft.com/office/drawing/2014/main" id="{D42C969F-586D-1543-ABFD-E1DBE70880A4}"/>
                </a:ext>
              </a:extLst>
            </p:cNvPr>
            <p:cNvSpPr/>
            <p:nvPr/>
          </p:nvSpPr>
          <p:spPr>
            <a:xfrm>
              <a:off x="10544017" y="2232185"/>
              <a:ext cx="819911" cy="5682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grpSp>
    </p:spTree>
    <p:extLst>
      <p:ext uri="{BB962C8B-B14F-4D97-AF65-F5344CB8AC3E}">
        <p14:creationId xmlns:p14="http://schemas.microsoft.com/office/powerpoint/2010/main" val="2437997623"/>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9_Välisivu_1">
    <p:spTree>
      <p:nvGrpSpPr>
        <p:cNvPr id="1" name=""/>
        <p:cNvGrpSpPr/>
        <p:nvPr/>
      </p:nvGrpSpPr>
      <p:grpSpPr>
        <a:xfrm>
          <a:off x="0" y="0"/>
          <a:ext cx="0" cy="0"/>
          <a:chOff x="0" y="0"/>
          <a:chExt cx="0" cy="0"/>
        </a:xfrm>
      </p:grpSpPr>
      <p:sp>
        <p:nvSpPr>
          <p:cNvPr id="6" name="Rectangle 5"/>
          <p:cNvSpPr/>
          <p:nvPr/>
        </p:nvSpPr>
        <p:spPr>
          <a:xfrm>
            <a:off x="0" y="0"/>
            <a:ext cx="9144000" cy="5020028"/>
          </a:xfrm>
          <a:prstGeom prst="rect">
            <a:avLst/>
          </a:prstGeom>
          <a:solidFill>
            <a:srgbClr val="00BAA6"/>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7" name="Rectangle 6"/>
          <p:cNvSpPr/>
          <p:nvPr/>
        </p:nvSpPr>
        <p:spPr>
          <a:xfrm>
            <a:off x="4557714" y="5020028"/>
            <a:ext cx="4586287" cy="12347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8" name="Rectangle 7"/>
          <p:cNvSpPr/>
          <p:nvPr/>
        </p:nvSpPr>
        <p:spPr>
          <a:xfrm>
            <a:off x="6832600" y="5020028"/>
            <a:ext cx="2311400" cy="123472"/>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9" name="Rectangle 8"/>
          <p:cNvSpPr/>
          <p:nvPr/>
        </p:nvSpPr>
        <p:spPr>
          <a:xfrm>
            <a:off x="1" y="5020028"/>
            <a:ext cx="4562475" cy="12347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 name="Title 1"/>
          <p:cNvSpPr>
            <a:spLocks noGrp="1"/>
          </p:cNvSpPr>
          <p:nvPr>
            <p:ph type="ctrTitle"/>
          </p:nvPr>
        </p:nvSpPr>
        <p:spPr>
          <a:xfrm>
            <a:off x="927031" y="276800"/>
            <a:ext cx="6328718" cy="1103970"/>
          </a:xfrm>
        </p:spPr>
        <p:txBody>
          <a:bodyPr>
            <a:normAutofit/>
          </a:bodyPr>
          <a:lstStyle>
            <a:lvl1pPr algn="l">
              <a:lnSpc>
                <a:spcPct val="90000"/>
              </a:lnSpc>
              <a:defRPr sz="2450" baseline="0">
                <a:solidFill>
                  <a:schemeClr val="bg1"/>
                </a:solidFill>
                <a:latin typeface="Corbel"/>
                <a:cs typeface="Corbel"/>
              </a:defRPr>
            </a:lvl1pPr>
          </a:lstStyle>
          <a:p>
            <a:r>
              <a:rPr lang="en-US"/>
              <a:t>Click to edit Master title style</a:t>
            </a:r>
            <a:endParaRPr lang="en-US" dirty="0"/>
          </a:p>
        </p:txBody>
      </p:sp>
      <p:sp>
        <p:nvSpPr>
          <p:cNvPr id="23" name="TextBox 22"/>
          <p:cNvSpPr txBox="1"/>
          <p:nvPr userDrawn="1"/>
        </p:nvSpPr>
        <p:spPr>
          <a:xfrm>
            <a:off x="5763987" y="5610563"/>
            <a:ext cx="184731" cy="369332"/>
          </a:xfrm>
          <a:prstGeom prst="rect">
            <a:avLst/>
          </a:prstGeom>
          <a:noFill/>
        </p:spPr>
        <p:txBody>
          <a:bodyPr wrap="none" rtlCol="0">
            <a:spAutoFit/>
          </a:bodyPr>
          <a:lstStyle/>
          <a:p>
            <a:endParaRPr lang="en-US" dirty="0"/>
          </a:p>
        </p:txBody>
      </p:sp>
      <p:sp>
        <p:nvSpPr>
          <p:cNvPr id="29" name="TextBox 28"/>
          <p:cNvSpPr txBox="1"/>
          <p:nvPr userDrawn="1"/>
        </p:nvSpPr>
        <p:spPr>
          <a:xfrm>
            <a:off x="6098722" y="5697548"/>
            <a:ext cx="184731" cy="369332"/>
          </a:xfrm>
          <a:prstGeom prst="rect">
            <a:avLst/>
          </a:prstGeom>
          <a:noFill/>
        </p:spPr>
        <p:txBody>
          <a:bodyPr wrap="none" rtlCol="0">
            <a:spAutoFit/>
          </a:bodyPr>
          <a:lstStyle/>
          <a:p>
            <a:endParaRPr lang="en-US" dirty="0"/>
          </a:p>
        </p:txBody>
      </p:sp>
      <p:sp>
        <p:nvSpPr>
          <p:cNvPr id="34" name="TextBox 33"/>
          <p:cNvSpPr txBox="1"/>
          <p:nvPr userDrawn="1"/>
        </p:nvSpPr>
        <p:spPr>
          <a:xfrm>
            <a:off x="5437415" y="5993299"/>
            <a:ext cx="184731" cy="369332"/>
          </a:xfrm>
          <a:prstGeom prst="rect">
            <a:avLst/>
          </a:prstGeom>
          <a:noFill/>
        </p:spPr>
        <p:txBody>
          <a:bodyPr wrap="none" rtlCol="0">
            <a:spAutoFit/>
          </a:bodyPr>
          <a:lstStyle/>
          <a:p>
            <a:endParaRPr lang="en-US" dirty="0"/>
          </a:p>
        </p:txBody>
      </p:sp>
      <p:pic>
        <p:nvPicPr>
          <p:cNvPr id="28" name="Picture 27">
            <a:extLst>
              <a:ext uri="{FF2B5EF4-FFF2-40B4-BE49-F238E27FC236}">
                <a16:creationId xmlns:a16="http://schemas.microsoft.com/office/drawing/2014/main" id="{CB0A7A5E-BA79-C849-819A-EB2C6F60F223}"/>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1702800"/>
            <a:ext cx="9144000" cy="3317965"/>
          </a:xfrm>
          <a:prstGeom prst="rect">
            <a:avLst/>
          </a:prstGeom>
        </p:spPr>
      </p:pic>
      <p:sp>
        <p:nvSpPr>
          <p:cNvPr id="20" name="Rectangle 19"/>
          <p:cNvSpPr/>
          <p:nvPr/>
        </p:nvSpPr>
        <p:spPr>
          <a:xfrm>
            <a:off x="4557714" y="5020028"/>
            <a:ext cx="4586287" cy="12347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1" name="Rectangle 20"/>
          <p:cNvSpPr/>
          <p:nvPr/>
        </p:nvSpPr>
        <p:spPr>
          <a:xfrm>
            <a:off x="6832600" y="5020028"/>
            <a:ext cx="2311400" cy="123472"/>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2" name="Rectangle 21"/>
          <p:cNvSpPr/>
          <p:nvPr/>
        </p:nvSpPr>
        <p:spPr>
          <a:xfrm>
            <a:off x="1" y="5020028"/>
            <a:ext cx="4562475" cy="12347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grpSp>
        <p:nvGrpSpPr>
          <p:cNvPr id="19" name="Group 18">
            <a:extLst>
              <a:ext uri="{FF2B5EF4-FFF2-40B4-BE49-F238E27FC236}">
                <a16:creationId xmlns:a16="http://schemas.microsoft.com/office/drawing/2014/main" id="{057E95C7-17DD-574A-BADF-7356E5018828}"/>
              </a:ext>
            </a:extLst>
          </p:cNvPr>
          <p:cNvGrpSpPr>
            <a:grpSpLocks/>
          </p:cNvGrpSpPr>
          <p:nvPr userDrawn="1"/>
        </p:nvGrpSpPr>
        <p:grpSpPr bwMode="auto">
          <a:xfrm>
            <a:off x="6828641" y="3330599"/>
            <a:ext cx="2319338" cy="79496"/>
            <a:chOff x="8913156" y="2232185"/>
            <a:chExt cx="3272924" cy="56821"/>
          </a:xfrm>
        </p:grpSpPr>
        <p:sp>
          <p:nvSpPr>
            <p:cNvPr id="24" name="Rectangle 23">
              <a:extLst>
                <a:ext uri="{FF2B5EF4-FFF2-40B4-BE49-F238E27FC236}">
                  <a16:creationId xmlns:a16="http://schemas.microsoft.com/office/drawing/2014/main" id="{FCB70B68-ECE4-5145-9430-6C1766700B4F}"/>
                </a:ext>
              </a:extLst>
            </p:cNvPr>
            <p:cNvSpPr/>
            <p:nvPr/>
          </p:nvSpPr>
          <p:spPr>
            <a:xfrm>
              <a:off x="9726347" y="2232185"/>
              <a:ext cx="824391" cy="56821"/>
            </a:xfrm>
            <a:prstGeom prst="rect">
              <a:avLst/>
            </a:prstGeom>
            <a:solidFill>
              <a:srgbClr val="E2177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5" name="Rectangle 24">
              <a:extLst>
                <a:ext uri="{FF2B5EF4-FFF2-40B4-BE49-F238E27FC236}">
                  <a16:creationId xmlns:a16="http://schemas.microsoft.com/office/drawing/2014/main" id="{2937EC66-0351-F04B-ACB9-87BD5C80DD3B}"/>
                </a:ext>
              </a:extLst>
            </p:cNvPr>
            <p:cNvSpPr/>
            <p:nvPr/>
          </p:nvSpPr>
          <p:spPr>
            <a:xfrm>
              <a:off x="8913156" y="2232185"/>
              <a:ext cx="819911" cy="56821"/>
            </a:xfrm>
            <a:prstGeom prst="rect">
              <a:avLst/>
            </a:prstGeom>
            <a:solidFill>
              <a:srgbClr val="00C7B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6" name="Rectangle 25">
              <a:extLst>
                <a:ext uri="{FF2B5EF4-FFF2-40B4-BE49-F238E27FC236}">
                  <a16:creationId xmlns:a16="http://schemas.microsoft.com/office/drawing/2014/main" id="{16F82119-92FF-9249-A35E-C72C0103BFBF}"/>
                </a:ext>
              </a:extLst>
            </p:cNvPr>
            <p:cNvSpPr/>
            <p:nvPr/>
          </p:nvSpPr>
          <p:spPr>
            <a:xfrm>
              <a:off x="11361689" y="2232185"/>
              <a:ext cx="824391" cy="56821"/>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7" name="Rectangle 26">
              <a:extLst>
                <a:ext uri="{FF2B5EF4-FFF2-40B4-BE49-F238E27FC236}">
                  <a16:creationId xmlns:a16="http://schemas.microsoft.com/office/drawing/2014/main" id="{F9454E19-6A49-044A-80AA-CF0F045530EC}"/>
                </a:ext>
              </a:extLst>
            </p:cNvPr>
            <p:cNvSpPr/>
            <p:nvPr/>
          </p:nvSpPr>
          <p:spPr>
            <a:xfrm>
              <a:off x="10544017" y="2232185"/>
              <a:ext cx="819911" cy="5682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grpSp>
    </p:spTree>
    <p:extLst>
      <p:ext uri="{BB962C8B-B14F-4D97-AF65-F5344CB8AC3E}">
        <p14:creationId xmlns:p14="http://schemas.microsoft.com/office/powerpoint/2010/main" val="3727749373"/>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0_Välisivu_1">
    <p:spTree>
      <p:nvGrpSpPr>
        <p:cNvPr id="1" name=""/>
        <p:cNvGrpSpPr/>
        <p:nvPr/>
      </p:nvGrpSpPr>
      <p:grpSpPr>
        <a:xfrm>
          <a:off x="0" y="0"/>
          <a:ext cx="0" cy="0"/>
          <a:chOff x="0" y="0"/>
          <a:chExt cx="0" cy="0"/>
        </a:xfrm>
      </p:grpSpPr>
      <p:sp>
        <p:nvSpPr>
          <p:cNvPr id="6" name="Rectangle 5"/>
          <p:cNvSpPr/>
          <p:nvPr/>
        </p:nvSpPr>
        <p:spPr>
          <a:xfrm>
            <a:off x="0" y="0"/>
            <a:ext cx="9144000" cy="502002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7" name="Rectangle 6"/>
          <p:cNvSpPr/>
          <p:nvPr/>
        </p:nvSpPr>
        <p:spPr>
          <a:xfrm>
            <a:off x="4557714" y="5020028"/>
            <a:ext cx="4586287" cy="12347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8" name="Rectangle 7"/>
          <p:cNvSpPr/>
          <p:nvPr/>
        </p:nvSpPr>
        <p:spPr>
          <a:xfrm>
            <a:off x="6832600" y="5020028"/>
            <a:ext cx="2311400" cy="123472"/>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9" name="Rectangle 8"/>
          <p:cNvSpPr/>
          <p:nvPr/>
        </p:nvSpPr>
        <p:spPr>
          <a:xfrm>
            <a:off x="1" y="5020028"/>
            <a:ext cx="4562475" cy="12347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 name="Title 1"/>
          <p:cNvSpPr>
            <a:spLocks noGrp="1"/>
          </p:cNvSpPr>
          <p:nvPr>
            <p:ph type="ctrTitle"/>
          </p:nvPr>
        </p:nvSpPr>
        <p:spPr>
          <a:xfrm>
            <a:off x="927031" y="276800"/>
            <a:ext cx="6328718" cy="1103970"/>
          </a:xfrm>
        </p:spPr>
        <p:txBody>
          <a:bodyPr>
            <a:normAutofit/>
          </a:bodyPr>
          <a:lstStyle>
            <a:lvl1pPr algn="l">
              <a:lnSpc>
                <a:spcPct val="90000"/>
              </a:lnSpc>
              <a:defRPr sz="2450" baseline="0">
                <a:solidFill>
                  <a:schemeClr val="bg1"/>
                </a:solidFill>
                <a:latin typeface="Corbel"/>
                <a:cs typeface="Corbel"/>
              </a:defRPr>
            </a:lvl1pPr>
          </a:lstStyle>
          <a:p>
            <a:r>
              <a:rPr lang="en-US"/>
              <a:t>Click to edit Master title style</a:t>
            </a:r>
            <a:endParaRPr lang="en-US" dirty="0"/>
          </a:p>
        </p:txBody>
      </p:sp>
      <p:sp>
        <p:nvSpPr>
          <p:cNvPr id="23" name="TextBox 22"/>
          <p:cNvSpPr txBox="1"/>
          <p:nvPr userDrawn="1"/>
        </p:nvSpPr>
        <p:spPr>
          <a:xfrm>
            <a:off x="5763987" y="5610563"/>
            <a:ext cx="184731" cy="369332"/>
          </a:xfrm>
          <a:prstGeom prst="rect">
            <a:avLst/>
          </a:prstGeom>
          <a:noFill/>
        </p:spPr>
        <p:txBody>
          <a:bodyPr wrap="none" rtlCol="0">
            <a:spAutoFit/>
          </a:bodyPr>
          <a:lstStyle/>
          <a:p>
            <a:endParaRPr lang="en-US" dirty="0"/>
          </a:p>
        </p:txBody>
      </p:sp>
      <p:sp>
        <p:nvSpPr>
          <p:cNvPr id="29" name="TextBox 28"/>
          <p:cNvSpPr txBox="1"/>
          <p:nvPr userDrawn="1"/>
        </p:nvSpPr>
        <p:spPr>
          <a:xfrm>
            <a:off x="6098722" y="5697548"/>
            <a:ext cx="184731" cy="369332"/>
          </a:xfrm>
          <a:prstGeom prst="rect">
            <a:avLst/>
          </a:prstGeom>
          <a:noFill/>
        </p:spPr>
        <p:txBody>
          <a:bodyPr wrap="none" rtlCol="0">
            <a:spAutoFit/>
          </a:bodyPr>
          <a:lstStyle/>
          <a:p>
            <a:endParaRPr lang="en-US" dirty="0"/>
          </a:p>
        </p:txBody>
      </p:sp>
      <p:sp>
        <p:nvSpPr>
          <p:cNvPr id="34" name="TextBox 33"/>
          <p:cNvSpPr txBox="1"/>
          <p:nvPr userDrawn="1"/>
        </p:nvSpPr>
        <p:spPr>
          <a:xfrm>
            <a:off x="5437415" y="5993299"/>
            <a:ext cx="184731" cy="369332"/>
          </a:xfrm>
          <a:prstGeom prst="rect">
            <a:avLst/>
          </a:prstGeom>
          <a:noFill/>
        </p:spPr>
        <p:txBody>
          <a:bodyPr wrap="none" rtlCol="0">
            <a:spAutoFit/>
          </a:bodyPr>
          <a:lstStyle/>
          <a:p>
            <a:endParaRPr lang="en-US" dirty="0"/>
          </a:p>
        </p:txBody>
      </p:sp>
      <p:pic>
        <p:nvPicPr>
          <p:cNvPr id="4" name="Picture 3">
            <a:extLst>
              <a:ext uri="{FF2B5EF4-FFF2-40B4-BE49-F238E27FC236}">
                <a16:creationId xmlns:a16="http://schemas.microsoft.com/office/drawing/2014/main" id="{2A0A2568-7CD4-734F-9F51-4D992494CE7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08" y="1702062"/>
            <a:ext cx="9144000" cy="3317965"/>
          </a:xfrm>
          <a:prstGeom prst="rect">
            <a:avLst/>
          </a:prstGeom>
        </p:spPr>
      </p:pic>
      <p:sp>
        <p:nvSpPr>
          <p:cNvPr id="20" name="Rectangle 19"/>
          <p:cNvSpPr/>
          <p:nvPr/>
        </p:nvSpPr>
        <p:spPr>
          <a:xfrm>
            <a:off x="4557714" y="5020028"/>
            <a:ext cx="4586287" cy="12347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1" name="Rectangle 20"/>
          <p:cNvSpPr/>
          <p:nvPr/>
        </p:nvSpPr>
        <p:spPr>
          <a:xfrm>
            <a:off x="6832600" y="5020028"/>
            <a:ext cx="2311400" cy="123472"/>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2" name="Rectangle 21"/>
          <p:cNvSpPr/>
          <p:nvPr/>
        </p:nvSpPr>
        <p:spPr>
          <a:xfrm>
            <a:off x="1" y="5020028"/>
            <a:ext cx="4562475" cy="12347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grpSp>
        <p:nvGrpSpPr>
          <p:cNvPr id="19" name="Group 18">
            <a:extLst>
              <a:ext uri="{FF2B5EF4-FFF2-40B4-BE49-F238E27FC236}">
                <a16:creationId xmlns:a16="http://schemas.microsoft.com/office/drawing/2014/main" id="{77278497-50A6-0340-BC72-19BB574D4678}"/>
              </a:ext>
            </a:extLst>
          </p:cNvPr>
          <p:cNvGrpSpPr>
            <a:grpSpLocks/>
          </p:cNvGrpSpPr>
          <p:nvPr userDrawn="1"/>
        </p:nvGrpSpPr>
        <p:grpSpPr bwMode="auto">
          <a:xfrm>
            <a:off x="6828641" y="3323225"/>
            <a:ext cx="2319338" cy="79496"/>
            <a:chOff x="8913156" y="2232185"/>
            <a:chExt cx="3272924" cy="56821"/>
          </a:xfrm>
        </p:grpSpPr>
        <p:sp>
          <p:nvSpPr>
            <p:cNvPr id="24" name="Rectangle 23">
              <a:extLst>
                <a:ext uri="{FF2B5EF4-FFF2-40B4-BE49-F238E27FC236}">
                  <a16:creationId xmlns:a16="http://schemas.microsoft.com/office/drawing/2014/main" id="{FD50F49D-72B5-3844-9315-FA34B98540A5}"/>
                </a:ext>
              </a:extLst>
            </p:cNvPr>
            <p:cNvSpPr/>
            <p:nvPr/>
          </p:nvSpPr>
          <p:spPr>
            <a:xfrm>
              <a:off x="9726347" y="2232185"/>
              <a:ext cx="824391" cy="56821"/>
            </a:xfrm>
            <a:prstGeom prst="rect">
              <a:avLst/>
            </a:prstGeom>
            <a:solidFill>
              <a:srgbClr val="E2177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5" name="Rectangle 24">
              <a:extLst>
                <a:ext uri="{FF2B5EF4-FFF2-40B4-BE49-F238E27FC236}">
                  <a16:creationId xmlns:a16="http://schemas.microsoft.com/office/drawing/2014/main" id="{F6A48B83-3EA5-7D42-9331-37C0A1ADEFE1}"/>
                </a:ext>
              </a:extLst>
            </p:cNvPr>
            <p:cNvSpPr/>
            <p:nvPr/>
          </p:nvSpPr>
          <p:spPr>
            <a:xfrm>
              <a:off x="8913156" y="2232185"/>
              <a:ext cx="819911" cy="56821"/>
            </a:xfrm>
            <a:prstGeom prst="rect">
              <a:avLst/>
            </a:prstGeom>
            <a:solidFill>
              <a:srgbClr val="00C7B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6" name="Rectangle 25">
              <a:extLst>
                <a:ext uri="{FF2B5EF4-FFF2-40B4-BE49-F238E27FC236}">
                  <a16:creationId xmlns:a16="http://schemas.microsoft.com/office/drawing/2014/main" id="{25E45D1B-0969-E749-AC5E-D2030631B511}"/>
                </a:ext>
              </a:extLst>
            </p:cNvPr>
            <p:cNvSpPr/>
            <p:nvPr/>
          </p:nvSpPr>
          <p:spPr>
            <a:xfrm>
              <a:off x="11361689" y="2232185"/>
              <a:ext cx="824391" cy="56821"/>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7" name="Rectangle 26">
              <a:extLst>
                <a:ext uri="{FF2B5EF4-FFF2-40B4-BE49-F238E27FC236}">
                  <a16:creationId xmlns:a16="http://schemas.microsoft.com/office/drawing/2014/main" id="{71D32F43-F71F-BD4F-9AD2-129A57321656}"/>
                </a:ext>
              </a:extLst>
            </p:cNvPr>
            <p:cNvSpPr/>
            <p:nvPr/>
          </p:nvSpPr>
          <p:spPr>
            <a:xfrm>
              <a:off x="10544017" y="2232185"/>
              <a:ext cx="819911" cy="5682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grpSp>
    </p:spTree>
    <p:extLst>
      <p:ext uri="{BB962C8B-B14F-4D97-AF65-F5344CB8AC3E}">
        <p14:creationId xmlns:p14="http://schemas.microsoft.com/office/powerpoint/2010/main" val="1641792155"/>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1_Välisivu_1">
    <p:spTree>
      <p:nvGrpSpPr>
        <p:cNvPr id="1" name=""/>
        <p:cNvGrpSpPr/>
        <p:nvPr/>
      </p:nvGrpSpPr>
      <p:grpSpPr>
        <a:xfrm>
          <a:off x="0" y="0"/>
          <a:ext cx="0" cy="0"/>
          <a:chOff x="0" y="0"/>
          <a:chExt cx="0" cy="0"/>
        </a:xfrm>
      </p:grpSpPr>
      <p:sp>
        <p:nvSpPr>
          <p:cNvPr id="6" name="Rectangle 5"/>
          <p:cNvSpPr/>
          <p:nvPr/>
        </p:nvSpPr>
        <p:spPr>
          <a:xfrm>
            <a:off x="0" y="0"/>
            <a:ext cx="9144000" cy="5020028"/>
          </a:xfrm>
          <a:prstGeom prst="rect">
            <a:avLst/>
          </a:prstGeom>
          <a:solidFill>
            <a:srgbClr val="002F5F"/>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7" name="Rectangle 6"/>
          <p:cNvSpPr/>
          <p:nvPr/>
        </p:nvSpPr>
        <p:spPr>
          <a:xfrm>
            <a:off x="4557714" y="5020028"/>
            <a:ext cx="4586287" cy="12347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8" name="Rectangle 7"/>
          <p:cNvSpPr/>
          <p:nvPr/>
        </p:nvSpPr>
        <p:spPr>
          <a:xfrm>
            <a:off x="6832600" y="5020028"/>
            <a:ext cx="2311400" cy="123472"/>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9" name="Rectangle 8"/>
          <p:cNvSpPr/>
          <p:nvPr/>
        </p:nvSpPr>
        <p:spPr>
          <a:xfrm>
            <a:off x="1" y="5020028"/>
            <a:ext cx="4562475" cy="12347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 name="Title 1"/>
          <p:cNvSpPr>
            <a:spLocks noGrp="1"/>
          </p:cNvSpPr>
          <p:nvPr>
            <p:ph type="ctrTitle"/>
          </p:nvPr>
        </p:nvSpPr>
        <p:spPr>
          <a:xfrm>
            <a:off x="927031" y="276800"/>
            <a:ext cx="6328718" cy="1103970"/>
          </a:xfrm>
        </p:spPr>
        <p:txBody>
          <a:bodyPr>
            <a:normAutofit/>
          </a:bodyPr>
          <a:lstStyle>
            <a:lvl1pPr algn="l">
              <a:lnSpc>
                <a:spcPct val="90000"/>
              </a:lnSpc>
              <a:defRPr sz="2450" baseline="0">
                <a:solidFill>
                  <a:schemeClr val="bg1"/>
                </a:solidFill>
                <a:latin typeface="Corbel"/>
                <a:cs typeface="Corbel"/>
              </a:defRPr>
            </a:lvl1pPr>
          </a:lstStyle>
          <a:p>
            <a:r>
              <a:rPr lang="en-US"/>
              <a:t>Click to edit Master title style</a:t>
            </a:r>
            <a:endParaRPr lang="en-US" dirty="0"/>
          </a:p>
        </p:txBody>
      </p:sp>
      <p:sp>
        <p:nvSpPr>
          <p:cNvPr id="23" name="TextBox 22"/>
          <p:cNvSpPr txBox="1"/>
          <p:nvPr userDrawn="1"/>
        </p:nvSpPr>
        <p:spPr>
          <a:xfrm>
            <a:off x="5763987" y="5610563"/>
            <a:ext cx="184731" cy="369332"/>
          </a:xfrm>
          <a:prstGeom prst="rect">
            <a:avLst/>
          </a:prstGeom>
          <a:noFill/>
        </p:spPr>
        <p:txBody>
          <a:bodyPr wrap="none" rtlCol="0">
            <a:spAutoFit/>
          </a:bodyPr>
          <a:lstStyle/>
          <a:p>
            <a:endParaRPr lang="en-US" dirty="0"/>
          </a:p>
        </p:txBody>
      </p:sp>
      <p:sp>
        <p:nvSpPr>
          <p:cNvPr id="29" name="TextBox 28"/>
          <p:cNvSpPr txBox="1"/>
          <p:nvPr userDrawn="1"/>
        </p:nvSpPr>
        <p:spPr>
          <a:xfrm>
            <a:off x="6098722" y="5697548"/>
            <a:ext cx="184731" cy="369332"/>
          </a:xfrm>
          <a:prstGeom prst="rect">
            <a:avLst/>
          </a:prstGeom>
          <a:noFill/>
        </p:spPr>
        <p:txBody>
          <a:bodyPr wrap="none" rtlCol="0">
            <a:spAutoFit/>
          </a:bodyPr>
          <a:lstStyle/>
          <a:p>
            <a:endParaRPr lang="en-US" dirty="0"/>
          </a:p>
        </p:txBody>
      </p:sp>
      <p:sp>
        <p:nvSpPr>
          <p:cNvPr id="34" name="TextBox 33"/>
          <p:cNvSpPr txBox="1"/>
          <p:nvPr userDrawn="1"/>
        </p:nvSpPr>
        <p:spPr>
          <a:xfrm>
            <a:off x="5437415" y="5993299"/>
            <a:ext cx="184731" cy="369332"/>
          </a:xfrm>
          <a:prstGeom prst="rect">
            <a:avLst/>
          </a:prstGeom>
          <a:noFill/>
        </p:spPr>
        <p:txBody>
          <a:bodyPr wrap="none" rtlCol="0">
            <a:spAutoFit/>
          </a:bodyPr>
          <a:lstStyle/>
          <a:p>
            <a:endParaRPr lang="en-US" dirty="0"/>
          </a:p>
        </p:txBody>
      </p:sp>
      <p:pic>
        <p:nvPicPr>
          <p:cNvPr id="4" name="Picture 3">
            <a:extLst>
              <a:ext uri="{FF2B5EF4-FFF2-40B4-BE49-F238E27FC236}">
                <a16:creationId xmlns:a16="http://schemas.microsoft.com/office/drawing/2014/main" id="{E58383EE-675C-694D-883B-7B08A6B9F7C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63" y="1704300"/>
            <a:ext cx="9144000" cy="3314808"/>
          </a:xfrm>
          <a:prstGeom prst="rect">
            <a:avLst/>
          </a:prstGeom>
        </p:spPr>
      </p:pic>
      <p:grpSp>
        <p:nvGrpSpPr>
          <p:cNvPr id="19" name="Group 18">
            <a:extLst>
              <a:ext uri="{FF2B5EF4-FFF2-40B4-BE49-F238E27FC236}">
                <a16:creationId xmlns:a16="http://schemas.microsoft.com/office/drawing/2014/main" id="{99EF8BDD-15D7-6047-859A-58A06E7BDF02}"/>
              </a:ext>
            </a:extLst>
          </p:cNvPr>
          <p:cNvGrpSpPr>
            <a:grpSpLocks/>
          </p:cNvGrpSpPr>
          <p:nvPr userDrawn="1"/>
        </p:nvGrpSpPr>
        <p:grpSpPr bwMode="auto">
          <a:xfrm>
            <a:off x="6828641" y="3327988"/>
            <a:ext cx="2319338" cy="79496"/>
            <a:chOff x="8913156" y="2232185"/>
            <a:chExt cx="3272924" cy="56821"/>
          </a:xfrm>
        </p:grpSpPr>
        <p:sp>
          <p:nvSpPr>
            <p:cNvPr id="24" name="Rectangle 23">
              <a:extLst>
                <a:ext uri="{FF2B5EF4-FFF2-40B4-BE49-F238E27FC236}">
                  <a16:creationId xmlns:a16="http://schemas.microsoft.com/office/drawing/2014/main" id="{F43362D4-3EEA-3849-9E50-F3A96D979A4D}"/>
                </a:ext>
              </a:extLst>
            </p:cNvPr>
            <p:cNvSpPr/>
            <p:nvPr/>
          </p:nvSpPr>
          <p:spPr>
            <a:xfrm>
              <a:off x="9726347" y="2232185"/>
              <a:ext cx="824391" cy="56821"/>
            </a:xfrm>
            <a:prstGeom prst="rect">
              <a:avLst/>
            </a:prstGeom>
            <a:solidFill>
              <a:srgbClr val="E2177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5" name="Rectangle 24">
              <a:extLst>
                <a:ext uri="{FF2B5EF4-FFF2-40B4-BE49-F238E27FC236}">
                  <a16:creationId xmlns:a16="http://schemas.microsoft.com/office/drawing/2014/main" id="{85C50E70-016F-6840-B611-2FF7EFC817C9}"/>
                </a:ext>
              </a:extLst>
            </p:cNvPr>
            <p:cNvSpPr/>
            <p:nvPr/>
          </p:nvSpPr>
          <p:spPr>
            <a:xfrm>
              <a:off x="8913156" y="2232185"/>
              <a:ext cx="819911" cy="56821"/>
            </a:xfrm>
            <a:prstGeom prst="rect">
              <a:avLst/>
            </a:prstGeom>
            <a:solidFill>
              <a:srgbClr val="00C7B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6" name="Rectangle 25">
              <a:extLst>
                <a:ext uri="{FF2B5EF4-FFF2-40B4-BE49-F238E27FC236}">
                  <a16:creationId xmlns:a16="http://schemas.microsoft.com/office/drawing/2014/main" id="{AB065D9A-33AF-E94F-80A9-40EF4D0A8879}"/>
                </a:ext>
              </a:extLst>
            </p:cNvPr>
            <p:cNvSpPr/>
            <p:nvPr/>
          </p:nvSpPr>
          <p:spPr>
            <a:xfrm>
              <a:off x="11361689" y="2232185"/>
              <a:ext cx="824391" cy="56821"/>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7" name="Rectangle 26">
              <a:extLst>
                <a:ext uri="{FF2B5EF4-FFF2-40B4-BE49-F238E27FC236}">
                  <a16:creationId xmlns:a16="http://schemas.microsoft.com/office/drawing/2014/main" id="{11DBDE35-0793-FD48-8489-5EEC89CA9B6E}"/>
                </a:ext>
              </a:extLst>
            </p:cNvPr>
            <p:cNvSpPr/>
            <p:nvPr/>
          </p:nvSpPr>
          <p:spPr>
            <a:xfrm>
              <a:off x="10544017" y="2232185"/>
              <a:ext cx="819911" cy="5682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grpSp>
      <p:sp>
        <p:nvSpPr>
          <p:cNvPr id="20" name="Rectangle 19"/>
          <p:cNvSpPr/>
          <p:nvPr/>
        </p:nvSpPr>
        <p:spPr>
          <a:xfrm>
            <a:off x="4557714" y="5020028"/>
            <a:ext cx="4586287" cy="12347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1" name="Rectangle 20"/>
          <p:cNvSpPr/>
          <p:nvPr/>
        </p:nvSpPr>
        <p:spPr>
          <a:xfrm>
            <a:off x="6832600" y="5020028"/>
            <a:ext cx="2311400" cy="123472"/>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2" name="Rectangle 21"/>
          <p:cNvSpPr/>
          <p:nvPr/>
        </p:nvSpPr>
        <p:spPr>
          <a:xfrm>
            <a:off x="1" y="5020028"/>
            <a:ext cx="4562475" cy="12347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Tree>
    <p:extLst>
      <p:ext uri="{BB962C8B-B14F-4D97-AF65-F5344CB8AC3E}">
        <p14:creationId xmlns:p14="http://schemas.microsoft.com/office/powerpoint/2010/main" val="446300621"/>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5_Välisivu_1_omat kuvat">
    <p:spTree>
      <p:nvGrpSpPr>
        <p:cNvPr id="1" name=""/>
        <p:cNvGrpSpPr/>
        <p:nvPr/>
      </p:nvGrpSpPr>
      <p:grpSpPr>
        <a:xfrm>
          <a:off x="0" y="0"/>
          <a:ext cx="0" cy="0"/>
          <a:chOff x="0" y="0"/>
          <a:chExt cx="0" cy="0"/>
        </a:xfrm>
      </p:grpSpPr>
      <p:sp>
        <p:nvSpPr>
          <p:cNvPr id="7" name="Rectangle 6"/>
          <p:cNvSpPr/>
          <p:nvPr/>
        </p:nvSpPr>
        <p:spPr>
          <a:xfrm>
            <a:off x="0" y="0"/>
            <a:ext cx="9144000" cy="17184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8" name="Rectangle 7"/>
          <p:cNvSpPr/>
          <p:nvPr/>
        </p:nvSpPr>
        <p:spPr>
          <a:xfrm>
            <a:off x="4557714" y="5020028"/>
            <a:ext cx="4586287" cy="12347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10" name="Rectangle 9"/>
          <p:cNvSpPr/>
          <p:nvPr/>
        </p:nvSpPr>
        <p:spPr>
          <a:xfrm>
            <a:off x="6832600" y="5020028"/>
            <a:ext cx="2311400" cy="123472"/>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11" name="Rectangle 10"/>
          <p:cNvSpPr/>
          <p:nvPr/>
        </p:nvSpPr>
        <p:spPr>
          <a:xfrm>
            <a:off x="1" y="5020028"/>
            <a:ext cx="4562475" cy="12347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grpSp>
        <p:nvGrpSpPr>
          <p:cNvPr id="12" name="Group 29"/>
          <p:cNvGrpSpPr>
            <a:grpSpLocks/>
          </p:cNvGrpSpPr>
          <p:nvPr/>
        </p:nvGrpSpPr>
        <p:grpSpPr bwMode="auto">
          <a:xfrm>
            <a:off x="6832600" y="3328645"/>
            <a:ext cx="2319338" cy="79496"/>
            <a:chOff x="8913156" y="2232185"/>
            <a:chExt cx="3272924" cy="56821"/>
          </a:xfrm>
        </p:grpSpPr>
        <p:sp>
          <p:nvSpPr>
            <p:cNvPr id="13" name="Rectangle 12"/>
            <p:cNvSpPr/>
            <p:nvPr/>
          </p:nvSpPr>
          <p:spPr>
            <a:xfrm>
              <a:off x="9726347" y="2232185"/>
              <a:ext cx="824391" cy="56821"/>
            </a:xfrm>
            <a:prstGeom prst="rect">
              <a:avLst/>
            </a:prstGeom>
            <a:solidFill>
              <a:srgbClr val="E2177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14" name="Rectangle 13"/>
            <p:cNvSpPr/>
            <p:nvPr/>
          </p:nvSpPr>
          <p:spPr>
            <a:xfrm>
              <a:off x="8913156" y="2232185"/>
              <a:ext cx="819911" cy="56821"/>
            </a:xfrm>
            <a:prstGeom prst="rect">
              <a:avLst/>
            </a:prstGeom>
            <a:solidFill>
              <a:srgbClr val="00C7B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15" name="Rectangle 14"/>
            <p:cNvSpPr/>
            <p:nvPr/>
          </p:nvSpPr>
          <p:spPr>
            <a:xfrm>
              <a:off x="11361689" y="2232185"/>
              <a:ext cx="824391" cy="56821"/>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16" name="Rectangle 15"/>
            <p:cNvSpPr/>
            <p:nvPr/>
          </p:nvSpPr>
          <p:spPr>
            <a:xfrm>
              <a:off x="10544017" y="2232185"/>
              <a:ext cx="819911" cy="5682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grpSp>
      <p:sp>
        <p:nvSpPr>
          <p:cNvPr id="17" name="Rectangle 16"/>
          <p:cNvSpPr/>
          <p:nvPr/>
        </p:nvSpPr>
        <p:spPr>
          <a:xfrm>
            <a:off x="0" y="0"/>
            <a:ext cx="9144000" cy="17184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18" name="Rectangle 17"/>
          <p:cNvSpPr/>
          <p:nvPr/>
        </p:nvSpPr>
        <p:spPr>
          <a:xfrm>
            <a:off x="4557714" y="5020028"/>
            <a:ext cx="4586287" cy="12347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19" name="Rectangle 18"/>
          <p:cNvSpPr/>
          <p:nvPr/>
        </p:nvSpPr>
        <p:spPr>
          <a:xfrm>
            <a:off x="6832600" y="5020028"/>
            <a:ext cx="2311400" cy="123472"/>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2" name="Rectangle 21"/>
          <p:cNvSpPr/>
          <p:nvPr/>
        </p:nvSpPr>
        <p:spPr>
          <a:xfrm>
            <a:off x="1" y="5020028"/>
            <a:ext cx="4562475" cy="12347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grpSp>
        <p:nvGrpSpPr>
          <p:cNvPr id="23" name="Group 38"/>
          <p:cNvGrpSpPr>
            <a:grpSpLocks/>
          </p:cNvGrpSpPr>
          <p:nvPr/>
        </p:nvGrpSpPr>
        <p:grpSpPr bwMode="auto">
          <a:xfrm>
            <a:off x="6832600" y="3328645"/>
            <a:ext cx="2319338" cy="79496"/>
            <a:chOff x="8913156" y="2232185"/>
            <a:chExt cx="3272924" cy="56821"/>
          </a:xfrm>
        </p:grpSpPr>
        <p:sp>
          <p:nvSpPr>
            <p:cNvPr id="24" name="Rectangle 23"/>
            <p:cNvSpPr/>
            <p:nvPr/>
          </p:nvSpPr>
          <p:spPr>
            <a:xfrm>
              <a:off x="9726347" y="2232185"/>
              <a:ext cx="824391" cy="56821"/>
            </a:xfrm>
            <a:prstGeom prst="rect">
              <a:avLst/>
            </a:prstGeom>
            <a:solidFill>
              <a:srgbClr val="E2177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6" name="Rectangle 25"/>
            <p:cNvSpPr/>
            <p:nvPr/>
          </p:nvSpPr>
          <p:spPr>
            <a:xfrm>
              <a:off x="8913156" y="2232185"/>
              <a:ext cx="819911" cy="56821"/>
            </a:xfrm>
            <a:prstGeom prst="rect">
              <a:avLst/>
            </a:prstGeom>
            <a:solidFill>
              <a:srgbClr val="00C7B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7" name="Rectangle 26"/>
            <p:cNvSpPr/>
            <p:nvPr/>
          </p:nvSpPr>
          <p:spPr>
            <a:xfrm>
              <a:off x="11361689" y="2232185"/>
              <a:ext cx="824391" cy="56821"/>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8" name="Rectangle 27"/>
            <p:cNvSpPr/>
            <p:nvPr/>
          </p:nvSpPr>
          <p:spPr>
            <a:xfrm>
              <a:off x="10544017" y="2232185"/>
              <a:ext cx="819911" cy="5682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grpSp>
      <p:sp>
        <p:nvSpPr>
          <p:cNvPr id="9" name="Picture Placeholder 8"/>
          <p:cNvSpPr>
            <a:spLocks noGrp="1"/>
          </p:cNvSpPr>
          <p:nvPr>
            <p:ph type="pic" sz="quarter" idx="10"/>
          </p:nvPr>
        </p:nvSpPr>
        <p:spPr>
          <a:xfrm>
            <a:off x="6" y="1716887"/>
            <a:ext cx="4557713" cy="3303985"/>
          </a:xfrm>
        </p:spPr>
        <p:txBody>
          <a:bodyPr/>
          <a:lstStyle/>
          <a:p>
            <a:pPr lvl="0"/>
            <a:r>
              <a:rPr lang="en-US" noProof="0"/>
              <a:t>Click icon to add picture</a:t>
            </a:r>
          </a:p>
        </p:txBody>
      </p:sp>
      <p:sp>
        <p:nvSpPr>
          <p:cNvPr id="20" name="Picture Placeholder 8"/>
          <p:cNvSpPr>
            <a:spLocks noGrp="1"/>
          </p:cNvSpPr>
          <p:nvPr>
            <p:ph type="pic" sz="quarter" idx="11"/>
          </p:nvPr>
        </p:nvSpPr>
        <p:spPr>
          <a:xfrm>
            <a:off x="4557711" y="1716427"/>
            <a:ext cx="2274952" cy="3309865"/>
          </a:xfrm>
        </p:spPr>
        <p:txBody>
          <a:bodyPr/>
          <a:lstStyle/>
          <a:p>
            <a:pPr lvl="0"/>
            <a:r>
              <a:rPr lang="en-US" noProof="0"/>
              <a:t>Click icon to add picture</a:t>
            </a:r>
            <a:endParaRPr lang="en-US" noProof="0" dirty="0"/>
          </a:p>
        </p:txBody>
      </p:sp>
      <p:sp>
        <p:nvSpPr>
          <p:cNvPr id="21" name="Picture Placeholder 8"/>
          <p:cNvSpPr>
            <a:spLocks noGrp="1"/>
          </p:cNvSpPr>
          <p:nvPr>
            <p:ph type="pic" sz="quarter" idx="12"/>
          </p:nvPr>
        </p:nvSpPr>
        <p:spPr>
          <a:xfrm>
            <a:off x="6832669" y="1716433"/>
            <a:ext cx="2311337" cy="1657873"/>
          </a:xfrm>
        </p:spPr>
        <p:txBody>
          <a:bodyPr/>
          <a:lstStyle/>
          <a:p>
            <a:pPr lvl="0"/>
            <a:r>
              <a:rPr lang="en-US" noProof="0"/>
              <a:t>Click icon to add picture</a:t>
            </a:r>
          </a:p>
        </p:txBody>
      </p:sp>
      <p:sp>
        <p:nvSpPr>
          <p:cNvPr id="25" name="Picture Placeholder 8"/>
          <p:cNvSpPr>
            <a:spLocks noGrp="1"/>
          </p:cNvSpPr>
          <p:nvPr>
            <p:ph type="pic" sz="quarter" idx="13"/>
          </p:nvPr>
        </p:nvSpPr>
        <p:spPr>
          <a:xfrm>
            <a:off x="6832669" y="3408595"/>
            <a:ext cx="2311337" cy="1611823"/>
          </a:xfrm>
        </p:spPr>
        <p:txBody>
          <a:bodyPr/>
          <a:lstStyle/>
          <a:p>
            <a:pPr lvl="0"/>
            <a:r>
              <a:rPr lang="en-US" noProof="0"/>
              <a:t>Click icon to add picture</a:t>
            </a:r>
            <a:endParaRPr lang="en-US" noProof="0" dirty="0"/>
          </a:p>
        </p:txBody>
      </p:sp>
      <p:sp>
        <p:nvSpPr>
          <p:cNvPr id="2" name="Title 1"/>
          <p:cNvSpPr>
            <a:spLocks noGrp="1"/>
          </p:cNvSpPr>
          <p:nvPr>
            <p:ph type="ctrTitle"/>
          </p:nvPr>
        </p:nvSpPr>
        <p:spPr>
          <a:xfrm>
            <a:off x="927031" y="276800"/>
            <a:ext cx="6328718" cy="1103970"/>
          </a:xfrm>
        </p:spPr>
        <p:txBody>
          <a:bodyPr>
            <a:normAutofit/>
          </a:bodyPr>
          <a:lstStyle>
            <a:lvl1pPr algn="l">
              <a:lnSpc>
                <a:spcPct val="90000"/>
              </a:lnSpc>
              <a:defRPr sz="2450" baseline="0">
                <a:solidFill>
                  <a:schemeClr val="bg1"/>
                </a:solidFill>
                <a:latin typeface="Corbel"/>
                <a:cs typeface="Corbel"/>
              </a:defRPr>
            </a:lvl1pPr>
          </a:lstStyle>
          <a:p>
            <a:r>
              <a:rPr lang="en-US"/>
              <a:t>Click to edit Master title style</a:t>
            </a:r>
            <a:endParaRPr lang="en-US" dirty="0"/>
          </a:p>
        </p:txBody>
      </p:sp>
    </p:spTree>
    <p:extLst>
      <p:ext uri="{BB962C8B-B14F-4D97-AF65-F5344CB8AC3E}">
        <p14:creationId xmlns:p14="http://schemas.microsoft.com/office/powerpoint/2010/main" val="2006215470"/>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Title Slide_FIN">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3DD02B81-1693-9640-A8E8-185B350C193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633" r="-2137"/>
          <a:stretch/>
        </p:blipFill>
        <p:spPr>
          <a:xfrm>
            <a:off x="2139155" y="3869059"/>
            <a:ext cx="5573686" cy="1274441"/>
          </a:xfrm>
          <a:prstGeom prst="rect">
            <a:avLst/>
          </a:prstGeom>
        </p:spPr>
      </p:pic>
      <p:pic>
        <p:nvPicPr>
          <p:cNvPr id="18" name="Picture 17">
            <a:extLst>
              <a:ext uri="{FF2B5EF4-FFF2-40B4-BE49-F238E27FC236}">
                <a16:creationId xmlns:a16="http://schemas.microsoft.com/office/drawing/2014/main" id="{EF952D11-FA34-014C-A71D-3C5E338ACE9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739" b="-1642"/>
          <a:stretch/>
        </p:blipFill>
        <p:spPr>
          <a:xfrm>
            <a:off x="0" y="1693988"/>
            <a:ext cx="2220686" cy="2232540"/>
          </a:xfrm>
          <a:prstGeom prst="rect">
            <a:avLst/>
          </a:prstGeom>
        </p:spPr>
      </p:pic>
      <p:pic>
        <p:nvPicPr>
          <p:cNvPr id="19" name="Picture 18">
            <a:extLst>
              <a:ext uri="{FF2B5EF4-FFF2-40B4-BE49-F238E27FC236}">
                <a16:creationId xmlns:a16="http://schemas.microsoft.com/office/drawing/2014/main" id="{7D5B3036-A1BC-844B-8119-A5C07FD5942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flipH="1">
            <a:off x="2139192" y="1142"/>
            <a:ext cx="7004809" cy="1720257"/>
          </a:xfrm>
          <a:prstGeom prst="rect">
            <a:avLst/>
          </a:prstGeom>
        </p:spPr>
      </p:pic>
      <p:sp>
        <p:nvSpPr>
          <p:cNvPr id="55" name="Rectangle 54"/>
          <p:cNvSpPr/>
          <p:nvPr userDrawn="1"/>
        </p:nvSpPr>
        <p:spPr>
          <a:xfrm>
            <a:off x="-1" y="3877082"/>
            <a:ext cx="2159988" cy="1266417"/>
          </a:xfrm>
          <a:prstGeom prst="rect">
            <a:avLst/>
          </a:prstGeom>
          <a:solidFill>
            <a:srgbClr val="002F5F"/>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
        <p:nvSpPr>
          <p:cNvPr id="15" name="Rectangle 14"/>
          <p:cNvSpPr/>
          <p:nvPr userDrawn="1"/>
        </p:nvSpPr>
        <p:spPr>
          <a:xfrm>
            <a:off x="2159988" y="1713373"/>
            <a:ext cx="6984013" cy="2163712"/>
          </a:xfrm>
          <a:prstGeom prst="rect">
            <a:avLst/>
          </a:prstGeom>
          <a:solidFill>
            <a:srgbClr val="D0DCED"/>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 name="Title 1"/>
          <p:cNvSpPr>
            <a:spLocks noGrp="1"/>
          </p:cNvSpPr>
          <p:nvPr>
            <p:ph type="ctrTitle"/>
          </p:nvPr>
        </p:nvSpPr>
        <p:spPr>
          <a:xfrm>
            <a:off x="2938089" y="2127560"/>
            <a:ext cx="5338467" cy="1047753"/>
          </a:xfrm>
        </p:spPr>
        <p:txBody>
          <a:bodyPr anchor="t">
            <a:normAutofit/>
          </a:bodyPr>
          <a:lstStyle>
            <a:lvl1pPr algn="l">
              <a:lnSpc>
                <a:spcPct val="90000"/>
              </a:lnSpc>
              <a:defRPr sz="2450" baseline="0">
                <a:solidFill>
                  <a:srgbClr val="025C96"/>
                </a:solidFill>
                <a:latin typeface="Corbel"/>
                <a:cs typeface="Corbel"/>
              </a:defRPr>
            </a:lvl1pPr>
          </a:lstStyle>
          <a:p>
            <a:r>
              <a:rPr lang="en-US"/>
              <a:t>Click to edit Master title style</a:t>
            </a:r>
            <a:endParaRPr lang="en-US" dirty="0"/>
          </a:p>
        </p:txBody>
      </p:sp>
      <p:sp>
        <p:nvSpPr>
          <p:cNvPr id="3" name="Subtitle 2"/>
          <p:cNvSpPr>
            <a:spLocks noGrp="1"/>
          </p:cNvSpPr>
          <p:nvPr>
            <p:ph type="subTitle" idx="1"/>
          </p:nvPr>
        </p:nvSpPr>
        <p:spPr>
          <a:xfrm>
            <a:off x="2938089" y="3223624"/>
            <a:ext cx="5338467" cy="375177"/>
          </a:xfrm>
        </p:spPr>
        <p:txBody>
          <a:bodyPr>
            <a:normAutofit/>
          </a:bodyPr>
          <a:lstStyle>
            <a:lvl1pPr marL="0" indent="0" algn="l">
              <a:buNone/>
              <a:defRPr sz="1065">
                <a:solidFill>
                  <a:srgbClr val="025C96"/>
                </a:solidFill>
                <a:latin typeface="Corbel"/>
                <a:cs typeface="Corbel"/>
              </a:defRPr>
            </a:lvl1pPr>
            <a:lvl2pPr marL="357093" indent="0" algn="ctr">
              <a:buNone/>
              <a:defRPr>
                <a:solidFill>
                  <a:schemeClr val="tx1">
                    <a:tint val="75000"/>
                  </a:schemeClr>
                </a:solidFill>
              </a:defRPr>
            </a:lvl2pPr>
            <a:lvl3pPr marL="714187" indent="0" algn="ctr">
              <a:buNone/>
              <a:defRPr>
                <a:solidFill>
                  <a:schemeClr val="tx1">
                    <a:tint val="75000"/>
                  </a:schemeClr>
                </a:solidFill>
              </a:defRPr>
            </a:lvl3pPr>
            <a:lvl4pPr marL="1071277" indent="0" algn="ctr">
              <a:buNone/>
              <a:defRPr>
                <a:solidFill>
                  <a:schemeClr val="tx1">
                    <a:tint val="75000"/>
                  </a:schemeClr>
                </a:solidFill>
              </a:defRPr>
            </a:lvl4pPr>
            <a:lvl5pPr marL="1428371" indent="0" algn="ctr">
              <a:buNone/>
              <a:defRPr>
                <a:solidFill>
                  <a:schemeClr val="tx1">
                    <a:tint val="75000"/>
                  </a:schemeClr>
                </a:solidFill>
              </a:defRPr>
            </a:lvl5pPr>
            <a:lvl6pPr marL="1785463" indent="0" algn="ctr">
              <a:buNone/>
              <a:defRPr>
                <a:solidFill>
                  <a:schemeClr val="tx1">
                    <a:tint val="75000"/>
                  </a:schemeClr>
                </a:solidFill>
              </a:defRPr>
            </a:lvl6pPr>
            <a:lvl7pPr marL="2142555" indent="0" algn="ctr">
              <a:buNone/>
              <a:defRPr>
                <a:solidFill>
                  <a:schemeClr val="tx1">
                    <a:tint val="75000"/>
                  </a:schemeClr>
                </a:solidFill>
              </a:defRPr>
            </a:lvl7pPr>
            <a:lvl8pPr marL="2499649" indent="0" algn="ctr">
              <a:buNone/>
              <a:defRPr>
                <a:solidFill>
                  <a:schemeClr val="tx1">
                    <a:tint val="75000"/>
                  </a:schemeClr>
                </a:solidFill>
              </a:defRPr>
            </a:lvl8pPr>
            <a:lvl9pPr marL="2856741" indent="0" algn="ctr">
              <a:buNone/>
              <a:defRPr>
                <a:solidFill>
                  <a:schemeClr val="tx1">
                    <a:tint val="75000"/>
                  </a:schemeClr>
                </a:solidFill>
              </a:defRPr>
            </a:lvl9pPr>
          </a:lstStyle>
          <a:p>
            <a:r>
              <a:rPr lang="en-US"/>
              <a:t>Click to edit Master subtitle style</a:t>
            </a:r>
            <a:endParaRPr lang="en-US" dirty="0"/>
          </a:p>
        </p:txBody>
      </p:sp>
      <p:sp>
        <p:nvSpPr>
          <p:cNvPr id="42" name="Rectangle 41"/>
          <p:cNvSpPr/>
          <p:nvPr userDrawn="1"/>
        </p:nvSpPr>
        <p:spPr>
          <a:xfrm>
            <a:off x="1" y="0"/>
            <a:ext cx="2159987" cy="1713373"/>
          </a:xfrm>
          <a:prstGeom prst="rect">
            <a:avLst/>
          </a:prstGeom>
          <a:solidFill>
            <a:srgbClr val="025C96"/>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50" name="Rectangle 49"/>
          <p:cNvSpPr/>
          <p:nvPr userDrawn="1"/>
        </p:nvSpPr>
        <p:spPr>
          <a:xfrm>
            <a:off x="0" y="3517695"/>
            <a:ext cx="338628" cy="359390"/>
          </a:xfrm>
          <a:prstGeom prst="rect">
            <a:avLst/>
          </a:prstGeom>
          <a:solidFill>
            <a:srgbClr val="002F5F">
              <a:alpha val="50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
        <p:nvSpPr>
          <p:cNvPr id="53" name="Rectangle 52"/>
          <p:cNvSpPr/>
          <p:nvPr userDrawn="1"/>
        </p:nvSpPr>
        <p:spPr>
          <a:xfrm>
            <a:off x="7444966" y="3877085"/>
            <a:ext cx="1705384" cy="1266417"/>
          </a:xfrm>
          <a:prstGeom prst="rect">
            <a:avLst/>
          </a:prstGeom>
          <a:solidFill>
            <a:srgbClr val="002F5F"/>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
        <p:nvSpPr>
          <p:cNvPr id="60" name="Rectangle 59"/>
          <p:cNvSpPr/>
          <p:nvPr userDrawn="1"/>
        </p:nvSpPr>
        <p:spPr>
          <a:xfrm>
            <a:off x="8791566" y="3502373"/>
            <a:ext cx="356400" cy="379504"/>
          </a:xfrm>
          <a:prstGeom prst="rect">
            <a:avLst/>
          </a:prstGeom>
          <a:solidFill>
            <a:srgbClr val="025C96">
              <a:alpha val="44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
        <p:nvSpPr>
          <p:cNvPr id="21" name="Rectangle 20"/>
          <p:cNvSpPr/>
          <p:nvPr userDrawn="1"/>
        </p:nvSpPr>
        <p:spPr>
          <a:xfrm>
            <a:off x="8550366" y="3877085"/>
            <a:ext cx="241200" cy="255100"/>
          </a:xfrm>
          <a:prstGeom prst="rect">
            <a:avLst/>
          </a:prstGeom>
          <a:solidFill>
            <a:srgbClr val="92D050">
              <a:alpha val="80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
        <p:nvSpPr>
          <p:cNvPr id="56" name="Rectangle 55"/>
          <p:cNvSpPr/>
          <p:nvPr userDrawn="1"/>
        </p:nvSpPr>
        <p:spPr>
          <a:xfrm rot="10800000">
            <a:off x="1911756" y="3877081"/>
            <a:ext cx="251356" cy="715071"/>
          </a:xfrm>
          <a:prstGeom prst="rect">
            <a:avLst/>
          </a:prstGeom>
          <a:solidFill>
            <a:srgbClr val="025C96">
              <a:alpha val="42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pic>
        <p:nvPicPr>
          <p:cNvPr id="6" name="Picture 5"/>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4213" y="317334"/>
            <a:ext cx="1051560" cy="1078707"/>
          </a:xfrm>
          <a:prstGeom prst="rect">
            <a:avLst/>
          </a:prstGeom>
        </p:spPr>
      </p:pic>
      <p:sp>
        <p:nvSpPr>
          <p:cNvPr id="20" name="Rectangle 19"/>
          <p:cNvSpPr/>
          <p:nvPr userDrawn="1"/>
        </p:nvSpPr>
        <p:spPr>
          <a:xfrm>
            <a:off x="7070745" y="3885111"/>
            <a:ext cx="372146" cy="379504"/>
          </a:xfrm>
          <a:prstGeom prst="rect">
            <a:avLst/>
          </a:prstGeom>
          <a:solidFill>
            <a:srgbClr val="025C96">
              <a:alpha val="44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Tree>
    <p:extLst>
      <p:ext uri="{BB962C8B-B14F-4D97-AF65-F5344CB8AC3E}">
        <p14:creationId xmlns:p14="http://schemas.microsoft.com/office/powerpoint/2010/main" val="184127388"/>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akakansi">
    <p:spTree>
      <p:nvGrpSpPr>
        <p:cNvPr id="1" name=""/>
        <p:cNvGrpSpPr/>
        <p:nvPr/>
      </p:nvGrpSpPr>
      <p:grpSpPr>
        <a:xfrm>
          <a:off x="0" y="0"/>
          <a:ext cx="0" cy="0"/>
          <a:chOff x="0" y="0"/>
          <a:chExt cx="0" cy="0"/>
        </a:xfrm>
      </p:grpSpPr>
      <p:sp>
        <p:nvSpPr>
          <p:cNvPr id="5" name="Rectangle 4"/>
          <p:cNvSpPr/>
          <p:nvPr/>
        </p:nvSpPr>
        <p:spPr>
          <a:xfrm>
            <a:off x="8042276" y="0"/>
            <a:ext cx="1101725" cy="80509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71431" tIns="35716" rIns="71431" bIns="35716" anchor="ctr"/>
          <a:lstStyle/>
          <a:p>
            <a:pPr defTabSz="486901" fontAlgn="auto">
              <a:spcBef>
                <a:spcPts val="0"/>
              </a:spcBef>
              <a:spcAft>
                <a:spcPts val="0"/>
              </a:spcAft>
              <a:defRPr/>
            </a:pPr>
            <a:endParaRPr lang="en-US" dirty="0">
              <a:solidFill>
                <a:prstClr val="white"/>
              </a:solidFill>
              <a:latin typeface="Corbel"/>
            </a:endParaRPr>
          </a:p>
        </p:txBody>
      </p:sp>
      <p:sp>
        <p:nvSpPr>
          <p:cNvPr id="6" name="TextBox 26"/>
          <p:cNvSpPr txBox="1">
            <a:spLocks noChangeArrowheads="1"/>
          </p:cNvSpPr>
          <p:nvPr/>
        </p:nvSpPr>
        <p:spPr bwMode="auto">
          <a:xfrm>
            <a:off x="5584826" y="2750470"/>
            <a:ext cx="2193925" cy="2344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1431" tIns="35716" rIns="71431" bIns="35716">
            <a:spAutoFit/>
          </a:bodyPr>
          <a:lstStyle>
            <a:lvl1pPr>
              <a:defRPr>
                <a:solidFill>
                  <a:schemeClr val="tx1"/>
                </a:solidFill>
                <a:latin typeface="Candara" charset="0"/>
                <a:ea typeface="ＭＳ Ｐゴシック" charset="0"/>
                <a:cs typeface="ＭＳ Ｐゴシック" charset="0"/>
              </a:defRPr>
            </a:lvl1pPr>
            <a:lvl2pPr marL="742950" indent="-285750">
              <a:defRPr>
                <a:solidFill>
                  <a:schemeClr val="tx1"/>
                </a:solidFill>
                <a:latin typeface="Candara" charset="0"/>
                <a:ea typeface="ＭＳ Ｐゴシック" charset="0"/>
              </a:defRPr>
            </a:lvl2pPr>
            <a:lvl3pPr marL="1143000" indent="-228600">
              <a:defRPr>
                <a:solidFill>
                  <a:schemeClr val="tx1"/>
                </a:solidFill>
                <a:latin typeface="Candara" charset="0"/>
                <a:ea typeface="ＭＳ Ｐゴシック" charset="0"/>
              </a:defRPr>
            </a:lvl3pPr>
            <a:lvl4pPr marL="1600200" indent="-228600">
              <a:defRPr>
                <a:solidFill>
                  <a:schemeClr val="tx1"/>
                </a:solidFill>
                <a:latin typeface="Candara" charset="0"/>
                <a:ea typeface="ＭＳ Ｐゴシック" charset="0"/>
              </a:defRPr>
            </a:lvl4pPr>
            <a:lvl5pPr marL="2057400" indent="-228600">
              <a:defRPr>
                <a:solidFill>
                  <a:schemeClr val="tx1"/>
                </a:solidFill>
                <a:latin typeface="Candara" charset="0"/>
                <a:ea typeface="ＭＳ Ｐゴシック" charset="0"/>
              </a:defRPr>
            </a:lvl5pPr>
            <a:lvl6pPr marL="2514600" indent="-228600" defTabSz="455613" fontAlgn="base">
              <a:spcBef>
                <a:spcPct val="0"/>
              </a:spcBef>
              <a:spcAft>
                <a:spcPct val="0"/>
              </a:spcAft>
              <a:defRPr>
                <a:solidFill>
                  <a:schemeClr val="tx1"/>
                </a:solidFill>
                <a:latin typeface="Candara" charset="0"/>
                <a:ea typeface="ＭＳ Ｐゴシック" charset="0"/>
              </a:defRPr>
            </a:lvl6pPr>
            <a:lvl7pPr marL="2971800" indent="-228600" defTabSz="455613" fontAlgn="base">
              <a:spcBef>
                <a:spcPct val="0"/>
              </a:spcBef>
              <a:spcAft>
                <a:spcPct val="0"/>
              </a:spcAft>
              <a:defRPr>
                <a:solidFill>
                  <a:schemeClr val="tx1"/>
                </a:solidFill>
                <a:latin typeface="Candara" charset="0"/>
                <a:ea typeface="ＭＳ Ｐゴシック" charset="0"/>
              </a:defRPr>
            </a:lvl7pPr>
            <a:lvl8pPr marL="3429000" indent="-228600" defTabSz="455613" fontAlgn="base">
              <a:spcBef>
                <a:spcPct val="0"/>
              </a:spcBef>
              <a:spcAft>
                <a:spcPct val="0"/>
              </a:spcAft>
              <a:defRPr>
                <a:solidFill>
                  <a:schemeClr val="tx1"/>
                </a:solidFill>
                <a:latin typeface="Candara" charset="0"/>
                <a:ea typeface="ＭＳ Ｐゴシック" charset="0"/>
              </a:defRPr>
            </a:lvl8pPr>
            <a:lvl9pPr marL="3886200" indent="-228600" defTabSz="455613" fontAlgn="base">
              <a:spcBef>
                <a:spcPct val="0"/>
              </a:spcBef>
              <a:spcAft>
                <a:spcPct val="0"/>
              </a:spcAft>
              <a:defRPr>
                <a:solidFill>
                  <a:schemeClr val="tx1"/>
                </a:solidFill>
                <a:latin typeface="Candara" charset="0"/>
                <a:ea typeface="ＭＳ Ｐゴシック" charset="0"/>
              </a:defRPr>
            </a:lvl9pPr>
          </a:lstStyle>
          <a:p>
            <a:pPr>
              <a:lnSpc>
                <a:spcPct val="110000"/>
              </a:lnSpc>
              <a:spcBef>
                <a:spcPts val="932"/>
              </a:spcBef>
              <a:buFont typeface="Arial" charset="0"/>
              <a:buNone/>
              <a:defRPr/>
            </a:pPr>
            <a:r>
              <a:rPr lang="en-US" sz="959" dirty="0" err="1">
                <a:solidFill>
                  <a:srgbClr val="5E6A71"/>
                </a:solidFill>
                <a:latin typeface="Corbel" charset="0"/>
                <a:cs typeface="Corbel" charset="0"/>
              </a:rPr>
              <a:t>facebook.com</a:t>
            </a:r>
            <a:r>
              <a:rPr lang="en-US" sz="959" dirty="0">
                <a:solidFill>
                  <a:srgbClr val="5E6A71"/>
                </a:solidFill>
                <a:latin typeface="Corbel" charset="0"/>
                <a:cs typeface="Corbel" charset="0"/>
              </a:rPr>
              <a:t>/</a:t>
            </a:r>
            <a:r>
              <a:rPr lang="en-US" sz="959" dirty="0" err="1">
                <a:solidFill>
                  <a:srgbClr val="5E6A71"/>
                </a:solidFill>
                <a:latin typeface="Corbel" charset="0"/>
                <a:cs typeface="Corbel" charset="0"/>
              </a:rPr>
              <a:t>CSCfi</a:t>
            </a:r>
            <a:endParaRPr lang="en-US" sz="959" dirty="0">
              <a:solidFill>
                <a:srgbClr val="5E6A71"/>
              </a:solidFill>
            </a:endParaRPr>
          </a:p>
        </p:txBody>
      </p:sp>
      <p:sp>
        <p:nvSpPr>
          <p:cNvPr id="26" name="TextBox 46"/>
          <p:cNvSpPr txBox="1">
            <a:spLocks noChangeArrowheads="1"/>
          </p:cNvSpPr>
          <p:nvPr/>
        </p:nvSpPr>
        <p:spPr bwMode="auto">
          <a:xfrm>
            <a:off x="5584825" y="3185155"/>
            <a:ext cx="1600200" cy="2344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1431" tIns="35716" rIns="71431" bIns="35716">
            <a:spAutoFit/>
          </a:bodyPr>
          <a:lstStyle>
            <a:lvl1pPr>
              <a:defRPr>
                <a:solidFill>
                  <a:schemeClr val="tx1"/>
                </a:solidFill>
                <a:latin typeface="Candara" charset="0"/>
                <a:ea typeface="ＭＳ Ｐゴシック" charset="0"/>
                <a:cs typeface="ＭＳ Ｐゴシック" charset="0"/>
              </a:defRPr>
            </a:lvl1pPr>
            <a:lvl2pPr marL="742950" indent="-285750">
              <a:defRPr>
                <a:solidFill>
                  <a:schemeClr val="tx1"/>
                </a:solidFill>
                <a:latin typeface="Candara" charset="0"/>
                <a:ea typeface="ＭＳ Ｐゴシック" charset="0"/>
              </a:defRPr>
            </a:lvl2pPr>
            <a:lvl3pPr marL="1143000" indent="-228600">
              <a:defRPr>
                <a:solidFill>
                  <a:schemeClr val="tx1"/>
                </a:solidFill>
                <a:latin typeface="Candara" charset="0"/>
                <a:ea typeface="ＭＳ Ｐゴシック" charset="0"/>
              </a:defRPr>
            </a:lvl3pPr>
            <a:lvl4pPr marL="1600200" indent="-228600">
              <a:defRPr>
                <a:solidFill>
                  <a:schemeClr val="tx1"/>
                </a:solidFill>
                <a:latin typeface="Candara" charset="0"/>
                <a:ea typeface="ＭＳ Ｐゴシック" charset="0"/>
              </a:defRPr>
            </a:lvl4pPr>
            <a:lvl5pPr marL="2057400" indent="-228600">
              <a:defRPr>
                <a:solidFill>
                  <a:schemeClr val="tx1"/>
                </a:solidFill>
                <a:latin typeface="Candara" charset="0"/>
                <a:ea typeface="ＭＳ Ｐゴシック" charset="0"/>
              </a:defRPr>
            </a:lvl5pPr>
            <a:lvl6pPr marL="2514600" indent="-228600" defTabSz="455613" fontAlgn="base">
              <a:spcBef>
                <a:spcPct val="0"/>
              </a:spcBef>
              <a:spcAft>
                <a:spcPct val="0"/>
              </a:spcAft>
              <a:defRPr>
                <a:solidFill>
                  <a:schemeClr val="tx1"/>
                </a:solidFill>
                <a:latin typeface="Candara" charset="0"/>
                <a:ea typeface="ＭＳ Ｐゴシック" charset="0"/>
              </a:defRPr>
            </a:lvl6pPr>
            <a:lvl7pPr marL="2971800" indent="-228600" defTabSz="455613" fontAlgn="base">
              <a:spcBef>
                <a:spcPct val="0"/>
              </a:spcBef>
              <a:spcAft>
                <a:spcPct val="0"/>
              </a:spcAft>
              <a:defRPr>
                <a:solidFill>
                  <a:schemeClr val="tx1"/>
                </a:solidFill>
                <a:latin typeface="Candara" charset="0"/>
                <a:ea typeface="ＭＳ Ｐゴシック" charset="0"/>
              </a:defRPr>
            </a:lvl7pPr>
            <a:lvl8pPr marL="3429000" indent="-228600" defTabSz="455613" fontAlgn="base">
              <a:spcBef>
                <a:spcPct val="0"/>
              </a:spcBef>
              <a:spcAft>
                <a:spcPct val="0"/>
              </a:spcAft>
              <a:defRPr>
                <a:solidFill>
                  <a:schemeClr val="tx1"/>
                </a:solidFill>
                <a:latin typeface="Candara" charset="0"/>
                <a:ea typeface="ＭＳ Ｐゴシック" charset="0"/>
              </a:defRPr>
            </a:lvl8pPr>
            <a:lvl9pPr marL="3886200" indent="-228600" defTabSz="455613" fontAlgn="base">
              <a:spcBef>
                <a:spcPct val="0"/>
              </a:spcBef>
              <a:spcAft>
                <a:spcPct val="0"/>
              </a:spcAft>
              <a:defRPr>
                <a:solidFill>
                  <a:schemeClr val="tx1"/>
                </a:solidFill>
                <a:latin typeface="Candara" charset="0"/>
                <a:ea typeface="ＭＳ Ｐゴシック" charset="0"/>
              </a:defRPr>
            </a:lvl9pPr>
          </a:lstStyle>
          <a:p>
            <a:pPr>
              <a:lnSpc>
                <a:spcPct val="110000"/>
              </a:lnSpc>
              <a:spcBef>
                <a:spcPts val="932"/>
              </a:spcBef>
              <a:buFont typeface="Arial" charset="0"/>
              <a:buNone/>
              <a:defRPr/>
            </a:pPr>
            <a:r>
              <a:rPr lang="en-US" sz="959">
                <a:solidFill>
                  <a:srgbClr val="5E6A71"/>
                </a:solidFill>
              </a:rPr>
              <a:t>twitter.com/CSCfi</a:t>
            </a:r>
            <a:endParaRPr lang="en-US" sz="959">
              <a:solidFill>
                <a:srgbClr val="5E6A71"/>
              </a:solidFill>
              <a:hlinkClick r:id="rId2"/>
            </a:endParaRPr>
          </a:p>
        </p:txBody>
      </p:sp>
      <p:sp>
        <p:nvSpPr>
          <p:cNvPr id="28" name="TextBox 48"/>
          <p:cNvSpPr txBox="1">
            <a:spLocks noChangeArrowheads="1"/>
          </p:cNvSpPr>
          <p:nvPr/>
        </p:nvSpPr>
        <p:spPr bwMode="auto">
          <a:xfrm>
            <a:off x="5584825" y="3652050"/>
            <a:ext cx="3455988" cy="2344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1431" tIns="35716" rIns="71431" bIns="35716">
            <a:spAutoFit/>
          </a:bodyPr>
          <a:lstStyle>
            <a:lvl1pPr>
              <a:defRPr>
                <a:solidFill>
                  <a:schemeClr val="tx1"/>
                </a:solidFill>
                <a:latin typeface="Candara" charset="0"/>
                <a:ea typeface="ＭＳ Ｐゴシック" charset="0"/>
                <a:cs typeface="ＭＳ Ｐゴシック" charset="0"/>
              </a:defRPr>
            </a:lvl1pPr>
            <a:lvl2pPr marL="742950" indent="-285750">
              <a:defRPr>
                <a:solidFill>
                  <a:schemeClr val="tx1"/>
                </a:solidFill>
                <a:latin typeface="Candara" charset="0"/>
                <a:ea typeface="ＭＳ Ｐゴシック" charset="0"/>
              </a:defRPr>
            </a:lvl2pPr>
            <a:lvl3pPr marL="1143000" indent="-228600">
              <a:defRPr>
                <a:solidFill>
                  <a:schemeClr val="tx1"/>
                </a:solidFill>
                <a:latin typeface="Candara" charset="0"/>
                <a:ea typeface="ＭＳ Ｐゴシック" charset="0"/>
              </a:defRPr>
            </a:lvl3pPr>
            <a:lvl4pPr marL="1600200" indent="-228600">
              <a:defRPr>
                <a:solidFill>
                  <a:schemeClr val="tx1"/>
                </a:solidFill>
                <a:latin typeface="Candara" charset="0"/>
                <a:ea typeface="ＭＳ Ｐゴシック" charset="0"/>
              </a:defRPr>
            </a:lvl4pPr>
            <a:lvl5pPr marL="2057400" indent="-228600">
              <a:defRPr>
                <a:solidFill>
                  <a:schemeClr val="tx1"/>
                </a:solidFill>
                <a:latin typeface="Candara" charset="0"/>
                <a:ea typeface="ＭＳ Ｐゴシック" charset="0"/>
              </a:defRPr>
            </a:lvl5pPr>
            <a:lvl6pPr marL="2514600" indent="-228600" defTabSz="455613" fontAlgn="base">
              <a:spcBef>
                <a:spcPct val="0"/>
              </a:spcBef>
              <a:spcAft>
                <a:spcPct val="0"/>
              </a:spcAft>
              <a:defRPr>
                <a:solidFill>
                  <a:schemeClr val="tx1"/>
                </a:solidFill>
                <a:latin typeface="Candara" charset="0"/>
                <a:ea typeface="ＭＳ Ｐゴシック" charset="0"/>
              </a:defRPr>
            </a:lvl6pPr>
            <a:lvl7pPr marL="2971800" indent="-228600" defTabSz="455613" fontAlgn="base">
              <a:spcBef>
                <a:spcPct val="0"/>
              </a:spcBef>
              <a:spcAft>
                <a:spcPct val="0"/>
              </a:spcAft>
              <a:defRPr>
                <a:solidFill>
                  <a:schemeClr val="tx1"/>
                </a:solidFill>
                <a:latin typeface="Candara" charset="0"/>
                <a:ea typeface="ＭＳ Ｐゴシック" charset="0"/>
              </a:defRPr>
            </a:lvl7pPr>
            <a:lvl8pPr marL="3429000" indent="-228600" defTabSz="455613" fontAlgn="base">
              <a:spcBef>
                <a:spcPct val="0"/>
              </a:spcBef>
              <a:spcAft>
                <a:spcPct val="0"/>
              </a:spcAft>
              <a:defRPr>
                <a:solidFill>
                  <a:schemeClr val="tx1"/>
                </a:solidFill>
                <a:latin typeface="Candara" charset="0"/>
                <a:ea typeface="ＭＳ Ｐゴシック" charset="0"/>
              </a:defRPr>
            </a:lvl8pPr>
            <a:lvl9pPr marL="3886200" indent="-228600" defTabSz="455613" fontAlgn="base">
              <a:spcBef>
                <a:spcPct val="0"/>
              </a:spcBef>
              <a:spcAft>
                <a:spcPct val="0"/>
              </a:spcAft>
              <a:defRPr>
                <a:solidFill>
                  <a:schemeClr val="tx1"/>
                </a:solidFill>
                <a:latin typeface="Candara" charset="0"/>
                <a:ea typeface="ＭＳ Ｐゴシック" charset="0"/>
              </a:defRPr>
            </a:lvl9pPr>
          </a:lstStyle>
          <a:p>
            <a:pPr>
              <a:lnSpc>
                <a:spcPct val="110000"/>
              </a:lnSpc>
              <a:spcBef>
                <a:spcPts val="932"/>
              </a:spcBef>
              <a:buFont typeface="Arial" charset="0"/>
              <a:buNone/>
              <a:defRPr/>
            </a:pPr>
            <a:r>
              <a:rPr lang="en-US" sz="959">
                <a:solidFill>
                  <a:srgbClr val="5E6A71"/>
                </a:solidFill>
              </a:rPr>
              <a:t>linkedin.com/company/csc---it-center-for-science</a:t>
            </a:r>
          </a:p>
        </p:txBody>
      </p:sp>
      <p:cxnSp>
        <p:nvCxnSpPr>
          <p:cNvPr id="29" name="Straight Connector 28"/>
          <p:cNvCxnSpPr/>
          <p:nvPr/>
        </p:nvCxnSpPr>
        <p:spPr>
          <a:xfrm>
            <a:off x="4572000" y="2530311"/>
            <a:ext cx="0" cy="2017822"/>
          </a:xfrm>
          <a:prstGeom prst="line">
            <a:avLst/>
          </a:prstGeom>
          <a:ln w="9525">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34" name="Rectangle 54"/>
          <p:cNvSpPr>
            <a:spLocks noChangeArrowheads="1"/>
          </p:cNvSpPr>
          <p:nvPr/>
        </p:nvSpPr>
        <p:spPr bwMode="auto">
          <a:xfrm>
            <a:off x="-4763" y="4994659"/>
            <a:ext cx="1751224" cy="1769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1431" tIns="35716" rIns="71431" bIns="35716">
            <a:spAutoFit/>
          </a:bodyPr>
          <a:lstStyle/>
          <a:p>
            <a:r>
              <a:rPr lang="fi-FI" sz="639" dirty="0">
                <a:solidFill>
                  <a:srgbClr val="FFFFFF"/>
                </a:solidFill>
              </a:rPr>
              <a:t>Kuvat </a:t>
            </a:r>
            <a:r>
              <a:rPr lang="fi-FI" sz="639" dirty="0" err="1">
                <a:solidFill>
                  <a:srgbClr val="FFFFFF"/>
                </a:solidFill>
              </a:rPr>
              <a:t>CSC:n</a:t>
            </a:r>
            <a:r>
              <a:rPr lang="fi-FI" sz="639" dirty="0">
                <a:solidFill>
                  <a:srgbClr val="FFFFFF"/>
                </a:solidFill>
              </a:rPr>
              <a:t> arkisto, Adobe </a:t>
            </a:r>
            <a:r>
              <a:rPr lang="fi-FI" sz="639" dirty="0" err="1">
                <a:solidFill>
                  <a:srgbClr val="FFFFFF"/>
                </a:solidFill>
              </a:rPr>
              <a:t>Stock</a:t>
            </a:r>
            <a:r>
              <a:rPr lang="fi-FI" sz="639" dirty="0">
                <a:solidFill>
                  <a:srgbClr val="FFFFFF"/>
                </a:solidFill>
              </a:rPr>
              <a:t> ja </a:t>
            </a:r>
            <a:r>
              <a:rPr lang="fi-FI" sz="639" dirty="0" err="1">
                <a:solidFill>
                  <a:srgbClr val="FFFFFF"/>
                </a:solidFill>
              </a:rPr>
              <a:t>Thinkstock</a:t>
            </a:r>
            <a:endParaRPr lang="fi-FI" sz="639" dirty="0">
              <a:solidFill>
                <a:srgbClr val="FFFFFF"/>
              </a:solidFill>
            </a:endParaRPr>
          </a:p>
        </p:txBody>
      </p:sp>
      <p:sp>
        <p:nvSpPr>
          <p:cNvPr id="36" name="TextBox 56"/>
          <p:cNvSpPr txBox="1">
            <a:spLocks noChangeArrowheads="1"/>
          </p:cNvSpPr>
          <p:nvPr/>
        </p:nvSpPr>
        <p:spPr bwMode="auto">
          <a:xfrm>
            <a:off x="5584825" y="4089381"/>
            <a:ext cx="3455988" cy="2344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1431" tIns="35716" rIns="71431" bIns="35716">
            <a:spAutoFit/>
          </a:bodyPr>
          <a:lstStyle>
            <a:lvl1pPr>
              <a:defRPr>
                <a:solidFill>
                  <a:schemeClr val="tx1"/>
                </a:solidFill>
                <a:latin typeface="Candara" charset="0"/>
                <a:ea typeface="ＭＳ Ｐゴシック" charset="0"/>
                <a:cs typeface="ＭＳ Ｐゴシック" charset="0"/>
              </a:defRPr>
            </a:lvl1pPr>
            <a:lvl2pPr marL="742950" indent="-285750">
              <a:defRPr>
                <a:solidFill>
                  <a:schemeClr val="tx1"/>
                </a:solidFill>
                <a:latin typeface="Candara" charset="0"/>
                <a:ea typeface="ＭＳ Ｐゴシック" charset="0"/>
              </a:defRPr>
            </a:lvl2pPr>
            <a:lvl3pPr marL="1143000" indent="-228600">
              <a:defRPr>
                <a:solidFill>
                  <a:schemeClr val="tx1"/>
                </a:solidFill>
                <a:latin typeface="Candara" charset="0"/>
                <a:ea typeface="ＭＳ Ｐゴシック" charset="0"/>
              </a:defRPr>
            </a:lvl3pPr>
            <a:lvl4pPr marL="1600200" indent="-228600">
              <a:defRPr>
                <a:solidFill>
                  <a:schemeClr val="tx1"/>
                </a:solidFill>
                <a:latin typeface="Candara" charset="0"/>
                <a:ea typeface="ＭＳ Ｐゴシック" charset="0"/>
              </a:defRPr>
            </a:lvl4pPr>
            <a:lvl5pPr marL="2057400" indent="-228600">
              <a:defRPr>
                <a:solidFill>
                  <a:schemeClr val="tx1"/>
                </a:solidFill>
                <a:latin typeface="Candara" charset="0"/>
                <a:ea typeface="ＭＳ Ｐゴシック" charset="0"/>
              </a:defRPr>
            </a:lvl5pPr>
            <a:lvl6pPr marL="2514600" indent="-228600" defTabSz="455613" fontAlgn="base">
              <a:spcBef>
                <a:spcPct val="0"/>
              </a:spcBef>
              <a:spcAft>
                <a:spcPct val="0"/>
              </a:spcAft>
              <a:defRPr>
                <a:solidFill>
                  <a:schemeClr val="tx1"/>
                </a:solidFill>
                <a:latin typeface="Candara" charset="0"/>
                <a:ea typeface="ＭＳ Ｐゴシック" charset="0"/>
              </a:defRPr>
            </a:lvl6pPr>
            <a:lvl7pPr marL="2971800" indent="-228600" defTabSz="455613" fontAlgn="base">
              <a:spcBef>
                <a:spcPct val="0"/>
              </a:spcBef>
              <a:spcAft>
                <a:spcPct val="0"/>
              </a:spcAft>
              <a:defRPr>
                <a:solidFill>
                  <a:schemeClr val="tx1"/>
                </a:solidFill>
                <a:latin typeface="Candara" charset="0"/>
                <a:ea typeface="ＭＳ Ｐゴシック" charset="0"/>
              </a:defRPr>
            </a:lvl7pPr>
            <a:lvl8pPr marL="3429000" indent="-228600" defTabSz="455613" fontAlgn="base">
              <a:spcBef>
                <a:spcPct val="0"/>
              </a:spcBef>
              <a:spcAft>
                <a:spcPct val="0"/>
              </a:spcAft>
              <a:defRPr>
                <a:solidFill>
                  <a:schemeClr val="tx1"/>
                </a:solidFill>
                <a:latin typeface="Candara" charset="0"/>
                <a:ea typeface="ＭＳ Ｐゴシック" charset="0"/>
              </a:defRPr>
            </a:lvl8pPr>
            <a:lvl9pPr marL="3886200" indent="-228600" defTabSz="455613" fontAlgn="base">
              <a:spcBef>
                <a:spcPct val="0"/>
              </a:spcBef>
              <a:spcAft>
                <a:spcPct val="0"/>
              </a:spcAft>
              <a:defRPr>
                <a:solidFill>
                  <a:schemeClr val="tx1"/>
                </a:solidFill>
                <a:latin typeface="Candara" charset="0"/>
                <a:ea typeface="ＭＳ Ｐゴシック" charset="0"/>
              </a:defRPr>
            </a:lvl9pPr>
          </a:lstStyle>
          <a:p>
            <a:pPr>
              <a:lnSpc>
                <a:spcPct val="110000"/>
              </a:lnSpc>
              <a:spcBef>
                <a:spcPts val="932"/>
              </a:spcBef>
              <a:buFont typeface="Arial" charset="0"/>
              <a:buNone/>
              <a:defRPr/>
            </a:pPr>
            <a:r>
              <a:rPr lang="en-US" sz="959">
                <a:solidFill>
                  <a:srgbClr val="5E6A71"/>
                </a:solidFill>
              </a:rPr>
              <a:t>github.com/CSCfi</a:t>
            </a:r>
          </a:p>
        </p:txBody>
      </p:sp>
      <p:sp>
        <p:nvSpPr>
          <p:cNvPr id="53" name="Text Placeholder 52"/>
          <p:cNvSpPr>
            <a:spLocks noGrp="1"/>
          </p:cNvSpPr>
          <p:nvPr>
            <p:ph type="body" sz="quarter" idx="10"/>
          </p:nvPr>
        </p:nvSpPr>
        <p:spPr>
          <a:xfrm>
            <a:off x="2304681" y="2529510"/>
            <a:ext cx="1963641" cy="288797"/>
          </a:xfrm>
        </p:spPr>
        <p:txBody>
          <a:bodyPr lIns="0"/>
          <a:lstStyle>
            <a:lvl1pPr marL="0" indent="0">
              <a:buNone/>
              <a:defRPr sz="1065" b="1">
                <a:solidFill>
                  <a:schemeClr val="tx1"/>
                </a:solidFill>
              </a:defRPr>
            </a:lvl1pPr>
            <a:lvl2pPr marL="271584" indent="0">
              <a:buFont typeface="Arial"/>
              <a:buNone/>
              <a:defRPr sz="959"/>
            </a:lvl2pPr>
            <a:lvl3pPr marL="892879" indent="0">
              <a:buFont typeface="Arial"/>
              <a:buNone/>
              <a:defRPr sz="959"/>
            </a:lvl3pPr>
            <a:lvl4pPr marL="1154541" indent="0">
              <a:buNone/>
              <a:defRPr sz="959"/>
            </a:lvl4pPr>
            <a:lvl5pPr marL="1511693" indent="0">
              <a:buNone/>
              <a:defRPr sz="959"/>
            </a:lvl5pPr>
          </a:lstStyle>
          <a:p>
            <a:pPr lvl="0"/>
            <a:r>
              <a:rPr lang="en-US"/>
              <a:t>Edit Master text styles</a:t>
            </a:r>
          </a:p>
        </p:txBody>
      </p:sp>
      <p:sp>
        <p:nvSpPr>
          <p:cNvPr id="55" name="Picture Placeholder 54"/>
          <p:cNvSpPr>
            <a:spLocks noGrp="1"/>
          </p:cNvSpPr>
          <p:nvPr>
            <p:ph type="pic" sz="quarter" idx="11"/>
          </p:nvPr>
        </p:nvSpPr>
        <p:spPr>
          <a:xfrm>
            <a:off x="826989" y="2597803"/>
            <a:ext cx="1243207" cy="1241855"/>
          </a:xfrm>
          <a:prstGeom prst="ellipse">
            <a:avLst/>
          </a:prstGeom>
        </p:spPr>
        <p:txBody>
          <a:bodyPr/>
          <a:lstStyle>
            <a:lvl1pPr marL="0" indent="0">
              <a:buFont typeface="Arial"/>
              <a:buNone/>
              <a:defRPr sz="1065"/>
            </a:lvl1pPr>
          </a:lstStyle>
          <a:p>
            <a:pPr lvl="0"/>
            <a:r>
              <a:rPr lang="en-US" noProof="0"/>
              <a:t>Click icon to add picture</a:t>
            </a:r>
            <a:endParaRPr lang="en-US" noProof="0" dirty="0"/>
          </a:p>
        </p:txBody>
      </p:sp>
      <p:sp>
        <p:nvSpPr>
          <p:cNvPr id="57" name="Text Placeholder 56"/>
          <p:cNvSpPr>
            <a:spLocks noGrp="1"/>
          </p:cNvSpPr>
          <p:nvPr>
            <p:ph type="body" sz="quarter" idx="12"/>
          </p:nvPr>
        </p:nvSpPr>
        <p:spPr>
          <a:xfrm>
            <a:off x="2304678" y="2867711"/>
            <a:ext cx="1963642" cy="1287908"/>
          </a:xfrm>
        </p:spPr>
        <p:txBody>
          <a:bodyPr lIns="0"/>
          <a:lstStyle>
            <a:lvl1pPr marL="0" indent="0">
              <a:lnSpc>
                <a:spcPct val="110000"/>
              </a:lnSpc>
              <a:spcBef>
                <a:spcPts val="0"/>
              </a:spcBef>
              <a:buNone/>
              <a:defRPr sz="959"/>
            </a:lvl1pPr>
            <a:lvl2pPr marL="539447" indent="-267864">
              <a:buFont typeface="Arial"/>
              <a:buChar char="•"/>
              <a:defRPr sz="1065"/>
            </a:lvl2pPr>
            <a:lvl3pPr marL="1116098" indent="-223219">
              <a:buFont typeface="Arial"/>
              <a:buChar char="•"/>
              <a:defRPr sz="959"/>
            </a:lvl3pPr>
            <a:lvl4pPr>
              <a:defRPr sz="852"/>
            </a:lvl4pPr>
            <a:lvl5pPr>
              <a:defRPr sz="746"/>
            </a:lvl5pPr>
          </a:lstStyle>
          <a:p>
            <a:pPr lvl="0"/>
            <a:r>
              <a:rPr lang="en-US"/>
              <a:t>Edit Master text styles</a:t>
            </a:r>
          </a:p>
        </p:txBody>
      </p:sp>
      <p:pic>
        <p:nvPicPr>
          <p:cNvPr id="23" name="Picture 2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115990" y="231911"/>
            <a:ext cx="2912020" cy="1975261"/>
          </a:xfrm>
          <a:prstGeom prst="rect">
            <a:avLst/>
          </a:prstGeom>
        </p:spPr>
      </p:pic>
      <p:pic>
        <p:nvPicPr>
          <p:cNvPr id="4" name="Picture 3"/>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5239436" y="2708678"/>
            <a:ext cx="288000" cy="288000"/>
          </a:xfrm>
          <a:prstGeom prst="rect">
            <a:avLst/>
          </a:prstGeom>
        </p:spPr>
      </p:pic>
      <p:pic>
        <p:nvPicPr>
          <p:cNvPr id="7" name="Picture 6"/>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5244988" y="3142854"/>
            <a:ext cx="288000" cy="288000"/>
          </a:xfrm>
          <a:prstGeom prst="rect">
            <a:avLst/>
          </a:prstGeom>
        </p:spPr>
      </p:pic>
      <p:pic>
        <p:nvPicPr>
          <p:cNvPr id="8" name="Picture 7"/>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5243577" y="4034515"/>
            <a:ext cx="288000" cy="288000"/>
          </a:xfrm>
          <a:prstGeom prst="rect">
            <a:avLst/>
          </a:prstGeom>
        </p:spPr>
      </p:pic>
      <p:pic>
        <p:nvPicPr>
          <p:cNvPr id="9" name="Picture 8"/>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5245818" y="3580846"/>
            <a:ext cx="339007" cy="287709"/>
          </a:xfrm>
          <a:prstGeom prst="rect">
            <a:avLst/>
          </a:prstGeom>
        </p:spPr>
      </p:pic>
    </p:spTree>
    <p:extLst>
      <p:ext uri="{BB962C8B-B14F-4D97-AF65-F5344CB8AC3E}">
        <p14:creationId xmlns:p14="http://schemas.microsoft.com/office/powerpoint/2010/main" val="9952731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wo Contents">
    <p:spTree>
      <p:nvGrpSpPr>
        <p:cNvPr id="1" name=""/>
        <p:cNvGrpSpPr/>
        <p:nvPr/>
      </p:nvGrpSpPr>
      <p:grpSpPr>
        <a:xfrm>
          <a:off x="0" y="0"/>
          <a:ext cx="0" cy="0"/>
          <a:chOff x="0" y="0"/>
          <a:chExt cx="0" cy="0"/>
        </a:xfrm>
      </p:grpSpPr>
      <p:sp>
        <p:nvSpPr>
          <p:cNvPr id="11" name="Content Placeholder 2"/>
          <p:cNvSpPr>
            <a:spLocks noGrp="1"/>
          </p:cNvSpPr>
          <p:nvPr>
            <p:ph idx="1"/>
          </p:nvPr>
        </p:nvSpPr>
        <p:spPr>
          <a:xfrm>
            <a:off x="457201" y="1200154"/>
            <a:ext cx="3818467" cy="3394472"/>
          </a:xfrm>
        </p:spPr>
        <p:txBody>
          <a:bodyPr/>
          <a:lstStyle>
            <a:lvl2pPr marL="410685" marR="0" indent="-137833" algn="l" defTabSz="357239" rtl="0" eaLnBrk="1" fontAlgn="auto" latinLnBrk="0" hangingPunct="1">
              <a:lnSpc>
                <a:spcPct val="100000"/>
              </a:lnSpc>
              <a:spcBef>
                <a:spcPct val="20000"/>
              </a:spcBef>
              <a:spcAft>
                <a:spcPts val="0"/>
              </a:spcAft>
              <a:buClrTx/>
              <a:buSzTx/>
              <a:buFont typeface="Courier New"/>
              <a:buChar char="o"/>
              <a:tabLst/>
              <a:defRPr/>
            </a:lvl2pPr>
            <a:lvl3pPr marL="1030932" marR="0" indent="-137833" algn="l" defTabSz="357239" rtl="0" eaLnBrk="1" fontAlgn="auto" latinLnBrk="0" hangingPunct="1">
              <a:lnSpc>
                <a:spcPct val="100000"/>
              </a:lnSpc>
              <a:spcBef>
                <a:spcPct val="20000"/>
              </a:spcBef>
              <a:spcAft>
                <a:spcPts val="0"/>
              </a:spcAft>
              <a:buClrTx/>
              <a:buSzTx/>
              <a:buFont typeface="Courier New"/>
              <a:buChar char="o"/>
              <a:tabLst/>
              <a:defRPr/>
            </a:lvl3pPr>
            <a:lvl4pPr marL="1388171" marR="0" indent="-137833" algn="l" defTabSz="357239" rtl="0" eaLnBrk="1" fontAlgn="auto" latinLnBrk="0" hangingPunct="1">
              <a:lnSpc>
                <a:spcPct val="100000"/>
              </a:lnSpc>
              <a:spcBef>
                <a:spcPct val="20000"/>
              </a:spcBef>
              <a:spcAft>
                <a:spcPts val="0"/>
              </a:spcAft>
              <a:buClrTx/>
              <a:buSzTx/>
              <a:buFont typeface="Courier New"/>
              <a:buChar char="o"/>
              <a:tabLst/>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2" name="Content Placeholder 2"/>
          <p:cNvSpPr>
            <a:spLocks noGrp="1"/>
          </p:cNvSpPr>
          <p:nvPr>
            <p:ph idx="13"/>
          </p:nvPr>
        </p:nvSpPr>
        <p:spPr>
          <a:xfrm>
            <a:off x="4553791" y="1200154"/>
            <a:ext cx="3611841" cy="3394472"/>
          </a:xfrm>
        </p:spPr>
        <p:txBody>
          <a:bodyPr/>
          <a:lstStyle>
            <a:lvl2pPr marL="410685" marR="0" indent="-137833" algn="l" defTabSz="357239" rtl="0" eaLnBrk="1" fontAlgn="auto" latinLnBrk="0" hangingPunct="1">
              <a:lnSpc>
                <a:spcPct val="100000"/>
              </a:lnSpc>
              <a:spcBef>
                <a:spcPct val="20000"/>
              </a:spcBef>
              <a:spcAft>
                <a:spcPts val="0"/>
              </a:spcAft>
              <a:buClrTx/>
              <a:buSzTx/>
              <a:buFont typeface="Courier New"/>
              <a:buChar char="o"/>
              <a:tabLst/>
              <a:defRPr/>
            </a:lvl2pPr>
            <a:lvl3pPr marL="1030932" marR="0" indent="-137833" algn="l" defTabSz="357239" rtl="0" eaLnBrk="1" fontAlgn="auto" latinLnBrk="0" hangingPunct="1">
              <a:lnSpc>
                <a:spcPct val="100000"/>
              </a:lnSpc>
              <a:spcBef>
                <a:spcPct val="20000"/>
              </a:spcBef>
              <a:spcAft>
                <a:spcPts val="0"/>
              </a:spcAft>
              <a:buClrTx/>
              <a:buSzTx/>
              <a:buFont typeface="Courier New"/>
              <a:buChar char="o"/>
              <a:tabLst/>
              <a:defRPr/>
            </a:lvl3pPr>
            <a:lvl4pPr marL="1388171" marR="0" indent="-137833" algn="l" defTabSz="357239" rtl="0" eaLnBrk="1" fontAlgn="auto" latinLnBrk="0" hangingPunct="1">
              <a:lnSpc>
                <a:spcPct val="100000"/>
              </a:lnSpc>
              <a:spcBef>
                <a:spcPct val="20000"/>
              </a:spcBef>
              <a:spcAft>
                <a:spcPts val="0"/>
              </a:spcAft>
              <a:buClrTx/>
              <a:buSzTx/>
              <a:buFont typeface="Courier New"/>
              <a:buChar char="o"/>
              <a:tabLst/>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3" name="Title 1"/>
          <p:cNvSpPr>
            <a:spLocks noGrp="1"/>
          </p:cNvSpPr>
          <p:nvPr>
            <p:ph type="title"/>
          </p:nvPr>
        </p:nvSpPr>
        <p:spPr>
          <a:xfrm>
            <a:off x="457201" y="205978"/>
            <a:ext cx="7708430" cy="857250"/>
          </a:xfrm>
        </p:spPr>
        <p:txBody>
          <a:bodyPr/>
          <a:lstStyle/>
          <a:p>
            <a:r>
              <a:rPr lang="en-US"/>
              <a:t>Click to edit Master title style</a:t>
            </a:r>
          </a:p>
        </p:txBody>
      </p:sp>
      <p:sp>
        <p:nvSpPr>
          <p:cNvPr id="6" name="Date Placeholder 4"/>
          <p:cNvSpPr>
            <a:spLocks noGrp="1"/>
          </p:cNvSpPr>
          <p:nvPr>
            <p:ph type="dt" sz="half" idx="14"/>
          </p:nvPr>
        </p:nvSpPr>
        <p:spPr/>
        <p:txBody>
          <a:bodyPr/>
          <a:lstStyle>
            <a:lvl1pPr>
              <a:defRPr/>
            </a:lvl1pPr>
          </a:lstStyle>
          <a:p>
            <a:pPr>
              <a:defRPr/>
            </a:pPr>
            <a:fld id="{B51057C3-EDE0-4E94-8E03-15F17BEADAEF}" type="datetime1">
              <a:rPr lang="fi-FI" smtClean="0"/>
              <a:t>17.6.2022</a:t>
            </a:fld>
            <a:endParaRPr lang="en-US"/>
          </a:p>
        </p:txBody>
      </p:sp>
      <p:sp>
        <p:nvSpPr>
          <p:cNvPr id="7" name="Footer Placeholder 5"/>
          <p:cNvSpPr>
            <a:spLocks noGrp="1"/>
          </p:cNvSpPr>
          <p:nvPr>
            <p:ph type="ftr" sz="quarter" idx="15"/>
          </p:nvPr>
        </p:nvSpPr>
        <p:spPr/>
        <p:txBody>
          <a:bodyPr/>
          <a:lstStyle>
            <a:lvl1pPr>
              <a:defRPr/>
            </a:lvl1pPr>
          </a:lstStyle>
          <a:p>
            <a:pPr>
              <a:defRPr/>
            </a:pPr>
            <a:endParaRPr lang="en-US" dirty="0"/>
          </a:p>
        </p:txBody>
      </p:sp>
      <p:sp>
        <p:nvSpPr>
          <p:cNvPr id="8" name="Slide Number Placeholder 6"/>
          <p:cNvSpPr>
            <a:spLocks noGrp="1"/>
          </p:cNvSpPr>
          <p:nvPr>
            <p:ph type="sldNum" sz="quarter" idx="16"/>
          </p:nvPr>
        </p:nvSpPr>
        <p:spPr/>
        <p:txBody>
          <a:bodyPr/>
          <a:lstStyle>
            <a:lvl1pPr>
              <a:defRPr/>
            </a:lvl1pPr>
          </a:lstStyle>
          <a:p>
            <a:pPr>
              <a:defRPr/>
            </a:pPr>
            <a:fld id="{1902EB33-AE32-4D46-BAA6-3F61AB03C92B}" type="slidenum">
              <a:rPr lang="en-US"/>
              <a:pPr>
                <a:defRPr/>
              </a:pPr>
              <a:t>‹#›</a:t>
            </a:fld>
            <a:endParaRPr lang="en-US"/>
          </a:p>
        </p:txBody>
      </p:sp>
    </p:spTree>
    <p:extLst>
      <p:ext uri="{BB962C8B-B14F-4D97-AF65-F5344CB8AC3E}">
        <p14:creationId xmlns:p14="http://schemas.microsoft.com/office/powerpoint/2010/main" val="36387579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_Title Slide_FIN">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1705347"/>
            <a:ext cx="2196936" cy="2211952"/>
          </a:xfrm>
          <a:prstGeom prst="rect">
            <a:avLst/>
          </a:prstGeom>
        </p:spPr>
      </p:pic>
      <p:pic>
        <p:nvPicPr>
          <p:cNvPr id="8" name="Picture 7"/>
          <p:cNvPicPr>
            <a:picLocks noChangeAspect="1"/>
          </p:cNvPicPr>
          <p:nvPr userDrawn="1"/>
        </p:nvPicPr>
        <p:blipFill rotWithShape="1">
          <a:blip r:embed="rId3" cstate="screen">
            <a:extLst>
              <a:ext uri="{28A0092B-C50C-407E-A947-70E740481C1C}">
                <a14:useLocalDpi xmlns:a14="http://schemas.microsoft.com/office/drawing/2010/main"/>
              </a:ext>
            </a:extLst>
          </a:blip>
          <a:srcRect l="-777"/>
          <a:stretch/>
        </p:blipFill>
        <p:spPr>
          <a:xfrm>
            <a:off x="2063692" y="1"/>
            <a:ext cx="7080307" cy="1761684"/>
          </a:xfrm>
          <a:prstGeom prst="rect">
            <a:avLst/>
          </a:prstGeom>
        </p:spPr>
      </p:pic>
      <p:pic>
        <p:nvPicPr>
          <p:cNvPr id="7" name="Picture 6"/>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2070644" y="3877079"/>
            <a:ext cx="5473155" cy="1268069"/>
          </a:xfrm>
          <a:prstGeom prst="rect">
            <a:avLst/>
          </a:prstGeom>
        </p:spPr>
      </p:pic>
      <p:sp>
        <p:nvSpPr>
          <p:cNvPr id="55" name="Rectangle 54"/>
          <p:cNvSpPr/>
          <p:nvPr userDrawn="1"/>
        </p:nvSpPr>
        <p:spPr>
          <a:xfrm>
            <a:off x="-1" y="3877082"/>
            <a:ext cx="2159988" cy="1266417"/>
          </a:xfrm>
          <a:prstGeom prst="rect">
            <a:avLst/>
          </a:prstGeom>
          <a:solidFill>
            <a:srgbClr val="002F5F"/>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
        <p:nvSpPr>
          <p:cNvPr id="15" name="Rectangle 14"/>
          <p:cNvSpPr/>
          <p:nvPr userDrawn="1"/>
        </p:nvSpPr>
        <p:spPr>
          <a:xfrm>
            <a:off x="2159988" y="1713373"/>
            <a:ext cx="6984013" cy="2163712"/>
          </a:xfrm>
          <a:prstGeom prst="rect">
            <a:avLst/>
          </a:prstGeom>
          <a:solidFill>
            <a:srgbClr val="D0DCED"/>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 name="Title 1"/>
          <p:cNvSpPr>
            <a:spLocks noGrp="1"/>
          </p:cNvSpPr>
          <p:nvPr>
            <p:ph type="ctrTitle"/>
          </p:nvPr>
        </p:nvSpPr>
        <p:spPr>
          <a:xfrm>
            <a:off x="2938089" y="2127560"/>
            <a:ext cx="5338467" cy="1047753"/>
          </a:xfrm>
        </p:spPr>
        <p:txBody>
          <a:bodyPr anchor="t">
            <a:normAutofit/>
          </a:bodyPr>
          <a:lstStyle>
            <a:lvl1pPr algn="l">
              <a:lnSpc>
                <a:spcPct val="90000"/>
              </a:lnSpc>
              <a:defRPr sz="2450" baseline="0">
                <a:solidFill>
                  <a:srgbClr val="025C96"/>
                </a:solidFill>
                <a:latin typeface="Corbel"/>
                <a:cs typeface="Corbel"/>
              </a:defRPr>
            </a:lvl1pPr>
          </a:lstStyle>
          <a:p>
            <a:r>
              <a:rPr lang="en-US"/>
              <a:t>Click to edit Master title style</a:t>
            </a:r>
            <a:endParaRPr lang="en-US" dirty="0"/>
          </a:p>
        </p:txBody>
      </p:sp>
      <p:sp>
        <p:nvSpPr>
          <p:cNvPr id="3" name="Subtitle 2"/>
          <p:cNvSpPr>
            <a:spLocks noGrp="1"/>
          </p:cNvSpPr>
          <p:nvPr>
            <p:ph type="subTitle" idx="1"/>
          </p:nvPr>
        </p:nvSpPr>
        <p:spPr>
          <a:xfrm>
            <a:off x="2938089" y="3223624"/>
            <a:ext cx="5338467" cy="375177"/>
          </a:xfrm>
        </p:spPr>
        <p:txBody>
          <a:bodyPr>
            <a:normAutofit/>
          </a:bodyPr>
          <a:lstStyle>
            <a:lvl1pPr marL="0" indent="0" algn="l">
              <a:buNone/>
              <a:defRPr sz="1065">
                <a:solidFill>
                  <a:srgbClr val="025C96"/>
                </a:solidFill>
                <a:latin typeface="Corbel"/>
                <a:cs typeface="Corbel"/>
              </a:defRPr>
            </a:lvl1pPr>
            <a:lvl2pPr marL="357093" indent="0" algn="ctr">
              <a:buNone/>
              <a:defRPr>
                <a:solidFill>
                  <a:schemeClr val="tx1">
                    <a:tint val="75000"/>
                  </a:schemeClr>
                </a:solidFill>
              </a:defRPr>
            </a:lvl2pPr>
            <a:lvl3pPr marL="714187" indent="0" algn="ctr">
              <a:buNone/>
              <a:defRPr>
                <a:solidFill>
                  <a:schemeClr val="tx1">
                    <a:tint val="75000"/>
                  </a:schemeClr>
                </a:solidFill>
              </a:defRPr>
            </a:lvl3pPr>
            <a:lvl4pPr marL="1071277" indent="0" algn="ctr">
              <a:buNone/>
              <a:defRPr>
                <a:solidFill>
                  <a:schemeClr val="tx1">
                    <a:tint val="75000"/>
                  </a:schemeClr>
                </a:solidFill>
              </a:defRPr>
            </a:lvl4pPr>
            <a:lvl5pPr marL="1428371" indent="0" algn="ctr">
              <a:buNone/>
              <a:defRPr>
                <a:solidFill>
                  <a:schemeClr val="tx1">
                    <a:tint val="75000"/>
                  </a:schemeClr>
                </a:solidFill>
              </a:defRPr>
            </a:lvl5pPr>
            <a:lvl6pPr marL="1785463" indent="0" algn="ctr">
              <a:buNone/>
              <a:defRPr>
                <a:solidFill>
                  <a:schemeClr val="tx1">
                    <a:tint val="75000"/>
                  </a:schemeClr>
                </a:solidFill>
              </a:defRPr>
            </a:lvl6pPr>
            <a:lvl7pPr marL="2142555" indent="0" algn="ctr">
              <a:buNone/>
              <a:defRPr>
                <a:solidFill>
                  <a:schemeClr val="tx1">
                    <a:tint val="75000"/>
                  </a:schemeClr>
                </a:solidFill>
              </a:defRPr>
            </a:lvl7pPr>
            <a:lvl8pPr marL="2499649" indent="0" algn="ctr">
              <a:buNone/>
              <a:defRPr>
                <a:solidFill>
                  <a:schemeClr val="tx1">
                    <a:tint val="75000"/>
                  </a:schemeClr>
                </a:solidFill>
              </a:defRPr>
            </a:lvl8pPr>
            <a:lvl9pPr marL="2856741" indent="0" algn="ctr">
              <a:buNone/>
              <a:defRPr>
                <a:solidFill>
                  <a:schemeClr val="tx1">
                    <a:tint val="75000"/>
                  </a:schemeClr>
                </a:solidFill>
              </a:defRPr>
            </a:lvl9pPr>
          </a:lstStyle>
          <a:p>
            <a:r>
              <a:rPr lang="en-US"/>
              <a:t>Click to edit Master subtitle style</a:t>
            </a:r>
            <a:endParaRPr lang="en-US" dirty="0"/>
          </a:p>
        </p:txBody>
      </p:sp>
      <p:sp>
        <p:nvSpPr>
          <p:cNvPr id="42" name="Rectangle 41"/>
          <p:cNvSpPr/>
          <p:nvPr userDrawn="1"/>
        </p:nvSpPr>
        <p:spPr>
          <a:xfrm>
            <a:off x="1" y="0"/>
            <a:ext cx="2159987" cy="1713373"/>
          </a:xfrm>
          <a:prstGeom prst="rect">
            <a:avLst/>
          </a:prstGeom>
          <a:solidFill>
            <a:srgbClr val="025C96"/>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50" name="Rectangle 49"/>
          <p:cNvSpPr/>
          <p:nvPr userDrawn="1"/>
        </p:nvSpPr>
        <p:spPr>
          <a:xfrm>
            <a:off x="0" y="3517695"/>
            <a:ext cx="338628" cy="359390"/>
          </a:xfrm>
          <a:prstGeom prst="rect">
            <a:avLst/>
          </a:prstGeom>
          <a:solidFill>
            <a:srgbClr val="002F5F">
              <a:alpha val="50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
        <p:nvSpPr>
          <p:cNvPr id="53" name="Rectangle 52"/>
          <p:cNvSpPr/>
          <p:nvPr userDrawn="1"/>
        </p:nvSpPr>
        <p:spPr>
          <a:xfrm>
            <a:off x="7444966" y="3877085"/>
            <a:ext cx="1705384" cy="1266417"/>
          </a:xfrm>
          <a:prstGeom prst="rect">
            <a:avLst/>
          </a:prstGeom>
          <a:solidFill>
            <a:srgbClr val="002F5F"/>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
        <p:nvSpPr>
          <p:cNvPr id="60" name="Rectangle 59"/>
          <p:cNvSpPr/>
          <p:nvPr userDrawn="1"/>
        </p:nvSpPr>
        <p:spPr>
          <a:xfrm>
            <a:off x="8791566" y="3502373"/>
            <a:ext cx="356400" cy="379504"/>
          </a:xfrm>
          <a:prstGeom prst="rect">
            <a:avLst/>
          </a:prstGeom>
          <a:solidFill>
            <a:srgbClr val="025C96">
              <a:alpha val="44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
        <p:nvSpPr>
          <p:cNvPr id="21" name="Rectangle 20"/>
          <p:cNvSpPr/>
          <p:nvPr userDrawn="1"/>
        </p:nvSpPr>
        <p:spPr>
          <a:xfrm>
            <a:off x="8550366" y="3877085"/>
            <a:ext cx="241200" cy="255100"/>
          </a:xfrm>
          <a:prstGeom prst="rect">
            <a:avLst/>
          </a:prstGeom>
          <a:solidFill>
            <a:srgbClr val="92D050">
              <a:alpha val="80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
        <p:nvSpPr>
          <p:cNvPr id="56" name="Rectangle 55"/>
          <p:cNvSpPr/>
          <p:nvPr userDrawn="1"/>
        </p:nvSpPr>
        <p:spPr>
          <a:xfrm rot="10800000">
            <a:off x="1911756" y="3877081"/>
            <a:ext cx="251356" cy="715071"/>
          </a:xfrm>
          <a:prstGeom prst="rect">
            <a:avLst/>
          </a:prstGeom>
          <a:solidFill>
            <a:srgbClr val="025C96">
              <a:alpha val="42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pic>
        <p:nvPicPr>
          <p:cNvPr id="6" name="Picture 5"/>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4213" y="317334"/>
            <a:ext cx="1051560" cy="1078707"/>
          </a:xfrm>
          <a:prstGeom prst="rect">
            <a:avLst/>
          </a:prstGeom>
        </p:spPr>
      </p:pic>
      <p:sp>
        <p:nvSpPr>
          <p:cNvPr id="20" name="Rectangle 19"/>
          <p:cNvSpPr/>
          <p:nvPr userDrawn="1"/>
        </p:nvSpPr>
        <p:spPr>
          <a:xfrm>
            <a:off x="7075508" y="3885111"/>
            <a:ext cx="372146" cy="379504"/>
          </a:xfrm>
          <a:prstGeom prst="rect">
            <a:avLst/>
          </a:prstGeom>
          <a:solidFill>
            <a:srgbClr val="025C96">
              <a:alpha val="44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Tree>
    <p:extLst>
      <p:ext uri="{BB962C8B-B14F-4D97-AF65-F5344CB8AC3E}">
        <p14:creationId xmlns:p14="http://schemas.microsoft.com/office/powerpoint/2010/main" val="350107101"/>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3_Title Slide_FIN">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3DD02B81-1693-9640-A8E8-185B350C193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633" r="-2137"/>
          <a:stretch/>
        </p:blipFill>
        <p:spPr>
          <a:xfrm>
            <a:off x="2139155" y="3869059"/>
            <a:ext cx="5573686" cy="1274441"/>
          </a:xfrm>
          <a:prstGeom prst="rect">
            <a:avLst/>
          </a:prstGeom>
        </p:spPr>
      </p:pic>
      <p:pic>
        <p:nvPicPr>
          <p:cNvPr id="18" name="Picture 17">
            <a:extLst>
              <a:ext uri="{FF2B5EF4-FFF2-40B4-BE49-F238E27FC236}">
                <a16:creationId xmlns:a16="http://schemas.microsoft.com/office/drawing/2014/main" id="{EF952D11-FA34-014C-A71D-3C5E338ACE9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739" b="-1642"/>
          <a:stretch/>
        </p:blipFill>
        <p:spPr>
          <a:xfrm>
            <a:off x="0" y="1693988"/>
            <a:ext cx="2220686" cy="2232540"/>
          </a:xfrm>
          <a:prstGeom prst="rect">
            <a:avLst/>
          </a:prstGeom>
        </p:spPr>
      </p:pic>
      <p:pic>
        <p:nvPicPr>
          <p:cNvPr id="19" name="Picture 18">
            <a:extLst>
              <a:ext uri="{FF2B5EF4-FFF2-40B4-BE49-F238E27FC236}">
                <a16:creationId xmlns:a16="http://schemas.microsoft.com/office/drawing/2014/main" id="{7D5B3036-A1BC-844B-8119-A5C07FD5942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flipH="1">
            <a:off x="2139192" y="1142"/>
            <a:ext cx="7004809" cy="1720257"/>
          </a:xfrm>
          <a:prstGeom prst="rect">
            <a:avLst/>
          </a:prstGeom>
        </p:spPr>
      </p:pic>
      <p:sp>
        <p:nvSpPr>
          <p:cNvPr id="55" name="Rectangle 54"/>
          <p:cNvSpPr/>
          <p:nvPr userDrawn="1"/>
        </p:nvSpPr>
        <p:spPr>
          <a:xfrm>
            <a:off x="-1" y="3877082"/>
            <a:ext cx="2159988" cy="1266417"/>
          </a:xfrm>
          <a:prstGeom prst="rect">
            <a:avLst/>
          </a:prstGeom>
          <a:solidFill>
            <a:srgbClr val="002F5F"/>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
        <p:nvSpPr>
          <p:cNvPr id="15" name="Rectangle 14"/>
          <p:cNvSpPr/>
          <p:nvPr userDrawn="1"/>
        </p:nvSpPr>
        <p:spPr>
          <a:xfrm>
            <a:off x="2159988" y="1713373"/>
            <a:ext cx="6984013" cy="2163712"/>
          </a:xfrm>
          <a:prstGeom prst="rect">
            <a:avLst/>
          </a:prstGeom>
          <a:solidFill>
            <a:srgbClr val="D0DCED"/>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 name="Title 1"/>
          <p:cNvSpPr>
            <a:spLocks noGrp="1"/>
          </p:cNvSpPr>
          <p:nvPr>
            <p:ph type="ctrTitle"/>
          </p:nvPr>
        </p:nvSpPr>
        <p:spPr>
          <a:xfrm>
            <a:off x="2938089" y="2127560"/>
            <a:ext cx="5338467" cy="1047753"/>
          </a:xfrm>
        </p:spPr>
        <p:txBody>
          <a:bodyPr anchor="t">
            <a:normAutofit/>
          </a:bodyPr>
          <a:lstStyle>
            <a:lvl1pPr algn="l">
              <a:lnSpc>
                <a:spcPct val="90000"/>
              </a:lnSpc>
              <a:defRPr sz="2450" baseline="0">
                <a:solidFill>
                  <a:srgbClr val="025C96"/>
                </a:solidFill>
                <a:latin typeface="Corbel"/>
                <a:cs typeface="Corbel"/>
              </a:defRPr>
            </a:lvl1pPr>
          </a:lstStyle>
          <a:p>
            <a:r>
              <a:rPr lang="en-US"/>
              <a:t>Click to edit Master title style</a:t>
            </a:r>
            <a:endParaRPr lang="en-US" dirty="0"/>
          </a:p>
        </p:txBody>
      </p:sp>
      <p:sp>
        <p:nvSpPr>
          <p:cNvPr id="3" name="Subtitle 2"/>
          <p:cNvSpPr>
            <a:spLocks noGrp="1"/>
          </p:cNvSpPr>
          <p:nvPr>
            <p:ph type="subTitle" idx="1"/>
          </p:nvPr>
        </p:nvSpPr>
        <p:spPr>
          <a:xfrm>
            <a:off x="2938089" y="3223624"/>
            <a:ext cx="5338467" cy="375177"/>
          </a:xfrm>
        </p:spPr>
        <p:txBody>
          <a:bodyPr>
            <a:normAutofit/>
          </a:bodyPr>
          <a:lstStyle>
            <a:lvl1pPr marL="0" indent="0" algn="l">
              <a:buNone/>
              <a:defRPr sz="1065">
                <a:solidFill>
                  <a:srgbClr val="025C96"/>
                </a:solidFill>
                <a:latin typeface="Corbel"/>
                <a:cs typeface="Corbel"/>
              </a:defRPr>
            </a:lvl1pPr>
            <a:lvl2pPr marL="357093" indent="0" algn="ctr">
              <a:buNone/>
              <a:defRPr>
                <a:solidFill>
                  <a:schemeClr val="tx1">
                    <a:tint val="75000"/>
                  </a:schemeClr>
                </a:solidFill>
              </a:defRPr>
            </a:lvl2pPr>
            <a:lvl3pPr marL="714187" indent="0" algn="ctr">
              <a:buNone/>
              <a:defRPr>
                <a:solidFill>
                  <a:schemeClr val="tx1">
                    <a:tint val="75000"/>
                  </a:schemeClr>
                </a:solidFill>
              </a:defRPr>
            </a:lvl3pPr>
            <a:lvl4pPr marL="1071277" indent="0" algn="ctr">
              <a:buNone/>
              <a:defRPr>
                <a:solidFill>
                  <a:schemeClr val="tx1">
                    <a:tint val="75000"/>
                  </a:schemeClr>
                </a:solidFill>
              </a:defRPr>
            </a:lvl4pPr>
            <a:lvl5pPr marL="1428371" indent="0" algn="ctr">
              <a:buNone/>
              <a:defRPr>
                <a:solidFill>
                  <a:schemeClr val="tx1">
                    <a:tint val="75000"/>
                  </a:schemeClr>
                </a:solidFill>
              </a:defRPr>
            </a:lvl5pPr>
            <a:lvl6pPr marL="1785463" indent="0" algn="ctr">
              <a:buNone/>
              <a:defRPr>
                <a:solidFill>
                  <a:schemeClr val="tx1">
                    <a:tint val="75000"/>
                  </a:schemeClr>
                </a:solidFill>
              </a:defRPr>
            </a:lvl6pPr>
            <a:lvl7pPr marL="2142555" indent="0" algn="ctr">
              <a:buNone/>
              <a:defRPr>
                <a:solidFill>
                  <a:schemeClr val="tx1">
                    <a:tint val="75000"/>
                  </a:schemeClr>
                </a:solidFill>
              </a:defRPr>
            </a:lvl7pPr>
            <a:lvl8pPr marL="2499649" indent="0" algn="ctr">
              <a:buNone/>
              <a:defRPr>
                <a:solidFill>
                  <a:schemeClr val="tx1">
                    <a:tint val="75000"/>
                  </a:schemeClr>
                </a:solidFill>
              </a:defRPr>
            </a:lvl8pPr>
            <a:lvl9pPr marL="2856741" indent="0" algn="ctr">
              <a:buNone/>
              <a:defRPr>
                <a:solidFill>
                  <a:schemeClr val="tx1">
                    <a:tint val="75000"/>
                  </a:schemeClr>
                </a:solidFill>
              </a:defRPr>
            </a:lvl9pPr>
          </a:lstStyle>
          <a:p>
            <a:r>
              <a:rPr lang="en-US"/>
              <a:t>Click to edit Master subtitle style</a:t>
            </a:r>
            <a:endParaRPr lang="en-US" dirty="0"/>
          </a:p>
        </p:txBody>
      </p:sp>
      <p:sp>
        <p:nvSpPr>
          <p:cNvPr id="42" name="Rectangle 41"/>
          <p:cNvSpPr/>
          <p:nvPr userDrawn="1"/>
        </p:nvSpPr>
        <p:spPr>
          <a:xfrm>
            <a:off x="1" y="0"/>
            <a:ext cx="2159987" cy="1713373"/>
          </a:xfrm>
          <a:prstGeom prst="rect">
            <a:avLst/>
          </a:prstGeom>
          <a:solidFill>
            <a:srgbClr val="025C96"/>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50" name="Rectangle 49"/>
          <p:cNvSpPr/>
          <p:nvPr userDrawn="1"/>
        </p:nvSpPr>
        <p:spPr>
          <a:xfrm>
            <a:off x="0" y="3517695"/>
            <a:ext cx="338628" cy="359390"/>
          </a:xfrm>
          <a:prstGeom prst="rect">
            <a:avLst/>
          </a:prstGeom>
          <a:solidFill>
            <a:srgbClr val="002F5F">
              <a:alpha val="50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
        <p:nvSpPr>
          <p:cNvPr id="53" name="Rectangle 52"/>
          <p:cNvSpPr/>
          <p:nvPr userDrawn="1"/>
        </p:nvSpPr>
        <p:spPr>
          <a:xfrm>
            <a:off x="7444966" y="3877085"/>
            <a:ext cx="1705384" cy="1266417"/>
          </a:xfrm>
          <a:prstGeom prst="rect">
            <a:avLst/>
          </a:prstGeom>
          <a:solidFill>
            <a:srgbClr val="002F5F"/>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
        <p:nvSpPr>
          <p:cNvPr id="60" name="Rectangle 59"/>
          <p:cNvSpPr/>
          <p:nvPr userDrawn="1"/>
        </p:nvSpPr>
        <p:spPr>
          <a:xfrm>
            <a:off x="8791566" y="3502373"/>
            <a:ext cx="356400" cy="379504"/>
          </a:xfrm>
          <a:prstGeom prst="rect">
            <a:avLst/>
          </a:prstGeom>
          <a:solidFill>
            <a:srgbClr val="025C96">
              <a:alpha val="44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
        <p:nvSpPr>
          <p:cNvPr id="21" name="Rectangle 20"/>
          <p:cNvSpPr/>
          <p:nvPr userDrawn="1"/>
        </p:nvSpPr>
        <p:spPr>
          <a:xfrm>
            <a:off x="8550366" y="3877085"/>
            <a:ext cx="241200" cy="255100"/>
          </a:xfrm>
          <a:prstGeom prst="rect">
            <a:avLst/>
          </a:prstGeom>
          <a:solidFill>
            <a:srgbClr val="92D050">
              <a:alpha val="80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
        <p:nvSpPr>
          <p:cNvPr id="56" name="Rectangle 55"/>
          <p:cNvSpPr/>
          <p:nvPr userDrawn="1"/>
        </p:nvSpPr>
        <p:spPr>
          <a:xfrm rot="10800000">
            <a:off x="1911756" y="3877081"/>
            <a:ext cx="251356" cy="715071"/>
          </a:xfrm>
          <a:prstGeom prst="rect">
            <a:avLst/>
          </a:prstGeom>
          <a:solidFill>
            <a:srgbClr val="025C96">
              <a:alpha val="42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pic>
        <p:nvPicPr>
          <p:cNvPr id="6" name="Picture 5"/>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4213" y="317334"/>
            <a:ext cx="1051560" cy="1078707"/>
          </a:xfrm>
          <a:prstGeom prst="rect">
            <a:avLst/>
          </a:prstGeom>
        </p:spPr>
      </p:pic>
      <p:sp>
        <p:nvSpPr>
          <p:cNvPr id="20" name="Rectangle 19"/>
          <p:cNvSpPr/>
          <p:nvPr userDrawn="1"/>
        </p:nvSpPr>
        <p:spPr>
          <a:xfrm>
            <a:off x="7070745" y="3885111"/>
            <a:ext cx="372146" cy="379504"/>
          </a:xfrm>
          <a:prstGeom prst="rect">
            <a:avLst/>
          </a:prstGeom>
          <a:solidFill>
            <a:srgbClr val="025C96">
              <a:alpha val="44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7424" tIns="48712" rIns="97424" bIns="48712" numCol="1" spcCol="0" rtlCol="0" fromWordArt="0" anchor="ctr" anchorCtr="0" forceAA="0" compatLnSpc="1">
            <a:prstTxWarp prst="textNoShape">
              <a:avLst/>
            </a:prstTxWarp>
            <a:noAutofit/>
          </a:bodyPr>
          <a:lstStyle/>
          <a:p>
            <a:pPr algn="ctr"/>
            <a:endParaRPr lang="en-US" dirty="0"/>
          </a:p>
        </p:txBody>
      </p:sp>
    </p:spTree>
    <p:extLst>
      <p:ext uri="{BB962C8B-B14F-4D97-AF65-F5344CB8AC3E}">
        <p14:creationId xmlns:p14="http://schemas.microsoft.com/office/powerpoint/2010/main" val="2465399510"/>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410516" marR="0" indent="-137774" algn="l" defTabSz="357093" rtl="0" eaLnBrk="1" fontAlgn="auto" latinLnBrk="0" hangingPunct="1">
              <a:lnSpc>
                <a:spcPct val="100000"/>
              </a:lnSpc>
              <a:spcBef>
                <a:spcPct val="20000"/>
              </a:spcBef>
              <a:spcAft>
                <a:spcPts val="0"/>
              </a:spcAft>
              <a:buClrTx/>
              <a:buSzTx/>
              <a:buFont typeface="Courier New"/>
              <a:buChar char="o"/>
              <a:tabLst/>
              <a:defRPr/>
            </a:lvl2pPr>
            <a:lvl3pPr marL="1030506" marR="0" indent="-137774" algn="l" defTabSz="357093" rtl="0" eaLnBrk="1" fontAlgn="auto" latinLnBrk="0" hangingPunct="1">
              <a:lnSpc>
                <a:spcPct val="100000"/>
              </a:lnSpc>
              <a:spcBef>
                <a:spcPct val="20000"/>
              </a:spcBef>
              <a:spcAft>
                <a:spcPts val="0"/>
              </a:spcAft>
              <a:buClrTx/>
              <a:buSzTx/>
              <a:buFont typeface="Courier New"/>
              <a:buChar char="o"/>
              <a:tabLst/>
              <a:defRPr/>
            </a:lvl3pPr>
            <a:lvl4pPr marL="1387600" marR="0" indent="-137774" algn="l" defTabSz="357093" rtl="0" eaLnBrk="1" fontAlgn="auto" latinLnBrk="0" hangingPunct="1">
              <a:lnSpc>
                <a:spcPct val="100000"/>
              </a:lnSpc>
              <a:spcBef>
                <a:spcPct val="20000"/>
              </a:spcBef>
              <a:spcAft>
                <a:spcPts val="0"/>
              </a:spcAft>
              <a:buClrTx/>
              <a:buSzTx/>
              <a:buFont typeface="Courier New"/>
              <a:buChar char="o"/>
              <a:tabLst/>
              <a:defRPr/>
            </a:lvl4pPr>
            <a:lvl5pPr>
              <a:defRPr>
                <a:solidFill>
                  <a:srgbClr val="000000"/>
                </a:solidFill>
                <a:latin typeface="Corbel"/>
                <a:cs typeface="Corbe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41975A3-2E4D-4F46-A85A-D5B41899487D}" type="slidenum">
              <a:rPr lang="en-US"/>
              <a:pPr>
                <a:defRPr/>
              </a:pPr>
              <a:t>‹#›</a:t>
            </a:fld>
            <a:endParaRPr lang="en-US" dirty="0"/>
          </a:p>
        </p:txBody>
      </p:sp>
    </p:spTree>
    <p:extLst>
      <p:ext uri="{BB962C8B-B14F-4D97-AF65-F5344CB8AC3E}">
        <p14:creationId xmlns:p14="http://schemas.microsoft.com/office/powerpoint/2010/main" val="3192270227"/>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4" name="Picture 25" descr="pohja_1.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9829" y="-52356"/>
            <a:ext cx="9223829" cy="50723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410516" marR="0" indent="-137774" algn="l" defTabSz="357093" rtl="0" eaLnBrk="1" fontAlgn="auto" latinLnBrk="0" hangingPunct="1">
              <a:lnSpc>
                <a:spcPct val="100000"/>
              </a:lnSpc>
              <a:spcBef>
                <a:spcPct val="20000"/>
              </a:spcBef>
              <a:spcAft>
                <a:spcPts val="0"/>
              </a:spcAft>
              <a:buClrTx/>
              <a:buSzTx/>
              <a:buFont typeface="Courier New"/>
              <a:buChar char="o"/>
              <a:tabLst/>
              <a:defRPr/>
            </a:lvl2pPr>
            <a:lvl3pPr marL="1030506" marR="0" indent="-137774" algn="l" defTabSz="357093" rtl="0" eaLnBrk="1" fontAlgn="auto" latinLnBrk="0" hangingPunct="1">
              <a:lnSpc>
                <a:spcPct val="100000"/>
              </a:lnSpc>
              <a:spcBef>
                <a:spcPct val="20000"/>
              </a:spcBef>
              <a:spcAft>
                <a:spcPts val="0"/>
              </a:spcAft>
              <a:buClrTx/>
              <a:buSzTx/>
              <a:buFont typeface="Courier New"/>
              <a:buChar char="o"/>
              <a:tabLst/>
              <a:defRPr/>
            </a:lvl3pPr>
            <a:lvl4pPr marL="1387600" marR="0" indent="-137774" algn="l" defTabSz="357093" rtl="0" eaLnBrk="1" fontAlgn="auto" latinLnBrk="0" hangingPunct="1">
              <a:lnSpc>
                <a:spcPct val="100000"/>
              </a:lnSpc>
              <a:spcBef>
                <a:spcPct val="20000"/>
              </a:spcBef>
              <a:spcAft>
                <a:spcPts val="0"/>
              </a:spcAft>
              <a:buClrTx/>
              <a:buSzTx/>
              <a:buFont typeface="Courier New"/>
              <a:buChar char="o"/>
              <a:tabLst/>
              <a:defRPr/>
            </a:lvl4pPr>
            <a:lvl5pPr>
              <a:defRPr>
                <a:latin typeface="Corbel"/>
                <a:cs typeface="Corbe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13" name="Date Placeholder 3"/>
          <p:cNvSpPr>
            <a:spLocks noGrp="1"/>
          </p:cNvSpPr>
          <p:nvPr>
            <p:ph type="dt" sz="half" idx="10"/>
          </p:nvPr>
        </p:nvSpPr>
        <p:spPr/>
        <p:txBody>
          <a:bodyPr/>
          <a:lstStyle>
            <a:lvl1pPr>
              <a:defRPr/>
            </a:lvl1pPr>
          </a:lstStyle>
          <a:p>
            <a:pPr>
              <a:defRPr/>
            </a:pPr>
            <a:endParaRPr lang="en-US"/>
          </a:p>
        </p:txBody>
      </p:sp>
      <p:sp>
        <p:nvSpPr>
          <p:cNvPr id="14" name="Footer Placeholder 4"/>
          <p:cNvSpPr>
            <a:spLocks noGrp="1"/>
          </p:cNvSpPr>
          <p:nvPr>
            <p:ph type="ftr" sz="quarter" idx="11"/>
          </p:nvPr>
        </p:nvSpPr>
        <p:spPr/>
        <p:txBody>
          <a:bodyPr/>
          <a:lstStyle>
            <a:lvl1pPr>
              <a:defRPr/>
            </a:lvl1pPr>
          </a:lstStyle>
          <a:p>
            <a:pPr>
              <a:defRPr/>
            </a:pPr>
            <a:endParaRPr lang="en-US"/>
          </a:p>
        </p:txBody>
      </p:sp>
      <p:sp>
        <p:nvSpPr>
          <p:cNvPr id="15" name="Slide Number Placeholder 5"/>
          <p:cNvSpPr>
            <a:spLocks noGrp="1"/>
          </p:cNvSpPr>
          <p:nvPr>
            <p:ph type="sldNum" sz="quarter" idx="12"/>
          </p:nvPr>
        </p:nvSpPr>
        <p:spPr/>
        <p:txBody>
          <a:bodyPr/>
          <a:lstStyle>
            <a:lvl1pPr>
              <a:defRPr/>
            </a:lvl1pPr>
          </a:lstStyle>
          <a:p>
            <a:pPr>
              <a:defRPr/>
            </a:pPr>
            <a:fld id="{EAF2BF65-B844-A84A-93B0-7324BF97B9CC}" type="slidenum">
              <a:rPr lang="en-US"/>
              <a:pPr>
                <a:defRPr/>
              </a:pPr>
              <a:t>‹#›</a:t>
            </a:fld>
            <a:endParaRPr lang="en-US" dirty="0"/>
          </a:p>
        </p:txBody>
      </p:sp>
      <p:pic>
        <p:nvPicPr>
          <p:cNvPr id="16" name="Picture 1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97997" y="112146"/>
            <a:ext cx="846003" cy="573855"/>
          </a:xfrm>
          <a:prstGeom prst="rect">
            <a:avLst/>
          </a:prstGeom>
        </p:spPr>
      </p:pic>
    </p:spTree>
    <p:extLst>
      <p:ext uri="{BB962C8B-B14F-4D97-AF65-F5344CB8AC3E}">
        <p14:creationId xmlns:p14="http://schemas.microsoft.com/office/powerpoint/2010/main" val="3873981008"/>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4" name="Picture 25" descr="pohja_2.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257" y="-24665"/>
            <a:ext cx="9151257" cy="50324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410516" marR="0" indent="-137774" algn="l" defTabSz="357093" rtl="0" eaLnBrk="1" fontAlgn="auto" latinLnBrk="0" hangingPunct="1">
              <a:lnSpc>
                <a:spcPct val="100000"/>
              </a:lnSpc>
              <a:spcBef>
                <a:spcPct val="20000"/>
              </a:spcBef>
              <a:spcAft>
                <a:spcPts val="0"/>
              </a:spcAft>
              <a:buClrTx/>
              <a:buSzTx/>
              <a:buFont typeface="Courier New"/>
              <a:buChar char="o"/>
              <a:tabLst/>
              <a:defRPr/>
            </a:lvl2pPr>
            <a:lvl3pPr marL="1030506" marR="0" indent="-137774" algn="l" defTabSz="357093" rtl="0" eaLnBrk="1" fontAlgn="auto" latinLnBrk="0" hangingPunct="1">
              <a:lnSpc>
                <a:spcPct val="100000"/>
              </a:lnSpc>
              <a:spcBef>
                <a:spcPct val="20000"/>
              </a:spcBef>
              <a:spcAft>
                <a:spcPts val="0"/>
              </a:spcAft>
              <a:buClrTx/>
              <a:buSzTx/>
              <a:buFont typeface="Courier New"/>
              <a:buChar char="o"/>
              <a:tabLst/>
              <a:defRPr/>
            </a:lvl3pPr>
            <a:lvl4pPr marL="1387600" marR="0" indent="-137774" algn="l" defTabSz="357093" rtl="0" eaLnBrk="1" fontAlgn="auto" latinLnBrk="0" hangingPunct="1">
              <a:lnSpc>
                <a:spcPct val="100000"/>
              </a:lnSpc>
              <a:spcBef>
                <a:spcPct val="20000"/>
              </a:spcBef>
              <a:spcAft>
                <a:spcPts val="0"/>
              </a:spcAft>
              <a:buClrTx/>
              <a:buSzTx/>
              <a:buFont typeface="Courier New"/>
              <a:buChar char="o"/>
              <a:tabLst/>
              <a:defRPr/>
            </a:lvl4pPr>
            <a:lvl5pPr>
              <a:defRPr>
                <a:latin typeface="Corbel"/>
                <a:cs typeface="Corbe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12" name="Date Placeholder 3"/>
          <p:cNvSpPr>
            <a:spLocks noGrp="1"/>
          </p:cNvSpPr>
          <p:nvPr>
            <p:ph type="dt" sz="half" idx="10"/>
          </p:nvPr>
        </p:nvSpPr>
        <p:spPr/>
        <p:txBody>
          <a:bodyPr/>
          <a:lstStyle>
            <a:lvl1pPr>
              <a:defRPr/>
            </a:lvl1pPr>
          </a:lstStyle>
          <a:p>
            <a:pPr>
              <a:defRPr/>
            </a:pPr>
            <a:endParaRPr lang="en-US"/>
          </a:p>
        </p:txBody>
      </p:sp>
      <p:sp>
        <p:nvSpPr>
          <p:cNvPr id="13" name="Footer Placeholder 4"/>
          <p:cNvSpPr>
            <a:spLocks noGrp="1"/>
          </p:cNvSpPr>
          <p:nvPr>
            <p:ph type="ftr" sz="quarter" idx="11"/>
          </p:nvPr>
        </p:nvSpPr>
        <p:spPr/>
        <p:txBody>
          <a:bodyPr/>
          <a:lstStyle>
            <a:lvl1pPr>
              <a:defRPr/>
            </a:lvl1pPr>
          </a:lstStyle>
          <a:p>
            <a:pPr>
              <a:defRPr/>
            </a:pPr>
            <a:endParaRPr lang="en-US"/>
          </a:p>
        </p:txBody>
      </p:sp>
      <p:sp>
        <p:nvSpPr>
          <p:cNvPr id="14" name="Slide Number Placeholder 5"/>
          <p:cNvSpPr>
            <a:spLocks noGrp="1"/>
          </p:cNvSpPr>
          <p:nvPr>
            <p:ph type="sldNum" sz="quarter" idx="12"/>
          </p:nvPr>
        </p:nvSpPr>
        <p:spPr/>
        <p:txBody>
          <a:bodyPr/>
          <a:lstStyle>
            <a:lvl1pPr>
              <a:defRPr/>
            </a:lvl1pPr>
          </a:lstStyle>
          <a:p>
            <a:pPr>
              <a:defRPr/>
            </a:pPr>
            <a:fld id="{05B8D4AF-0665-7B44-B9A5-492E7E49DE6C}" type="slidenum">
              <a:rPr lang="en-US"/>
              <a:pPr>
                <a:defRPr/>
              </a:pPr>
              <a:t>‹#›</a:t>
            </a:fld>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97997" y="112146"/>
            <a:ext cx="846003" cy="573855"/>
          </a:xfrm>
          <a:prstGeom prst="rect">
            <a:avLst/>
          </a:prstGeom>
        </p:spPr>
      </p:pic>
    </p:spTree>
    <p:extLst>
      <p:ext uri="{BB962C8B-B14F-4D97-AF65-F5344CB8AC3E}">
        <p14:creationId xmlns:p14="http://schemas.microsoft.com/office/powerpoint/2010/main" val="1941380827"/>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2_Content_Picture_Right">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6051528" y="7"/>
            <a:ext cx="3092477" cy="5020411"/>
          </a:xfrm>
        </p:spPr>
        <p:txBody>
          <a:bodyPr rtlCol="0">
            <a:normAutofit/>
          </a:bodyPr>
          <a:lstStyle/>
          <a:p>
            <a:pPr lvl="0"/>
            <a:r>
              <a:rPr lang="en-US" noProof="0"/>
              <a:t>Click icon to add picture</a:t>
            </a:r>
          </a:p>
        </p:txBody>
      </p:sp>
      <p:sp>
        <p:nvSpPr>
          <p:cNvPr id="11" name="Content Placeholder 2"/>
          <p:cNvSpPr>
            <a:spLocks noGrp="1"/>
          </p:cNvSpPr>
          <p:nvPr>
            <p:ph idx="1"/>
          </p:nvPr>
        </p:nvSpPr>
        <p:spPr>
          <a:xfrm>
            <a:off x="457206" y="1200159"/>
            <a:ext cx="5183717" cy="3394472"/>
          </a:xfrm>
        </p:spPr>
        <p:txBody>
          <a:bodyPr/>
          <a:lstStyle>
            <a:lvl2pPr marL="410516" marR="0" indent="-137774" algn="l" defTabSz="357093" rtl="0" eaLnBrk="1" fontAlgn="auto" latinLnBrk="0" hangingPunct="1">
              <a:lnSpc>
                <a:spcPct val="100000"/>
              </a:lnSpc>
              <a:spcBef>
                <a:spcPct val="20000"/>
              </a:spcBef>
              <a:spcAft>
                <a:spcPts val="0"/>
              </a:spcAft>
              <a:buClrTx/>
              <a:buSzTx/>
              <a:buFont typeface="Courier New"/>
              <a:buChar char="o"/>
              <a:tabLst/>
              <a:defRPr/>
            </a:lvl2pPr>
            <a:lvl3pPr marL="1030506" marR="0" indent="-137774" algn="l" defTabSz="357093" rtl="0" eaLnBrk="1" fontAlgn="auto" latinLnBrk="0" hangingPunct="1">
              <a:lnSpc>
                <a:spcPct val="100000"/>
              </a:lnSpc>
              <a:spcBef>
                <a:spcPct val="20000"/>
              </a:spcBef>
              <a:spcAft>
                <a:spcPts val="0"/>
              </a:spcAft>
              <a:buClrTx/>
              <a:buSzTx/>
              <a:buFont typeface="Courier New"/>
              <a:buChar char="o"/>
              <a:tabLst/>
              <a:defRPr/>
            </a:lvl3pPr>
            <a:lvl4pPr marL="1387600" marR="0" indent="-137774" algn="l" defTabSz="357093" rtl="0" eaLnBrk="1" fontAlgn="auto" latinLnBrk="0" hangingPunct="1">
              <a:lnSpc>
                <a:spcPct val="100000"/>
              </a:lnSpc>
              <a:spcBef>
                <a:spcPct val="20000"/>
              </a:spcBef>
              <a:spcAft>
                <a:spcPts val="0"/>
              </a:spcAft>
              <a:buClrTx/>
              <a:buSzTx/>
              <a:buFont typeface="Courier New"/>
              <a:buChar char="o"/>
              <a:tabLst/>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3" name="Title 1"/>
          <p:cNvSpPr>
            <a:spLocks noGrp="1"/>
          </p:cNvSpPr>
          <p:nvPr>
            <p:ph type="title"/>
          </p:nvPr>
        </p:nvSpPr>
        <p:spPr>
          <a:xfrm>
            <a:off x="457203" y="205978"/>
            <a:ext cx="5183715" cy="857250"/>
          </a:xfrm>
        </p:spPr>
        <p:txBody>
          <a:bodyPr/>
          <a:lstStyle/>
          <a:p>
            <a:r>
              <a:rPr lang="en-US"/>
              <a:t>Click to edit Master title style</a:t>
            </a:r>
          </a:p>
        </p:txBody>
      </p:sp>
      <p:sp>
        <p:nvSpPr>
          <p:cNvPr id="5" name="Date Placeholder 4"/>
          <p:cNvSpPr>
            <a:spLocks noGrp="1"/>
          </p:cNvSpPr>
          <p:nvPr>
            <p:ph type="dt" sz="half" idx="14"/>
          </p:nvPr>
        </p:nvSpPr>
        <p:spPr/>
        <p:txBody>
          <a:bodyPr/>
          <a:lstStyle>
            <a:lvl1pPr>
              <a:defRPr/>
            </a:lvl1pPr>
          </a:lstStyle>
          <a:p>
            <a:pPr>
              <a:defRPr/>
            </a:pPr>
            <a:endParaRPr lang="en-US"/>
          </a:p>
        </p:txBody>
      </p:sp>
      <p:sp>
        <p:nvSpPr>
          <p:cNvPr id="6" name="Footer Placeholder 5"/>
          <p:cNvSpPr>
            <a:spLocks noGrp="1"/>
          </p:cNvSpPr>
          <p:nvPr>
            <p:ph type="ftr" sz="quarter" idx="15"/>
          </p:nvPr>
        </p:nvSpPr>
        <p:spPr>
          <a:xfrm>
            <a:off x="2314576" y="4783235"/>
            <a:ext cx="3736975" cy="236794"/>
          </a:xfrm>
        </p:spPr>
        <p:txBody>
          <a:bodyPr/>
          <a:lstStyle>
            <a:lvl1pPr>
              <a:defRPr/>
            </a:lvl1pPr>
          </a:lstStyle>
          <a:p>
            <a:pPr>
              <a:defRPr/>
            </a:pPr>
            <a:endParaRPr lang="en-US"/>
          </a:p>
        </p:txBody>
      </p:sp>
      <p:sp>
        <p:nvSpPr>
          <p:cNvPr id="7" name="Slide Number Placeholder 6"/>
          <p:cNvSpPr>
            <a:spLocks noGrp="1"/>
          </p:cNvSpPr>
          <p:nvPr>
            <p:ph type="sldNum" sz="quarter" idx="16"/>
          </p:nvPr>
        </p:nvSpPr>
        <p:spPr/>
        <p:txBody>
          <a:bodyPr/>
          <a:lstStyle>
            <a:lvl1pPr>
              <a:defRPr/>
            </a:lvl1pPr>
          </a:lstStyle>
          <a:p>
            <a:pPr>
              <a:defRPr/>
            </a:pPr>
            <a:fld id="{7703D0D6-6900-F14F-BBC6-775F449734B8}" type="slidenum">
              <a:rPr lang="en-US"/>
              <a:pPr>
                <a:defRPr/>
              </a:pPr>
              <a:t>‹#›</a:t>
            </a:fld>
            <a:endParaRPr lang="en-US" dirty="0"/>
          </a:p>
        </p:txBody>
      </p:sp>
    </p:spTree>
    <p:extLst>
      <p:ext uri="{BB962C8B-B14F-4D97-AF65-F5344CB8AC3E}">
        <p14:creationId xmlns:p14="http://schemas.microsoft.com/office/powerpoint/2010/main" val="4192552953"/>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Content_Picture_Right">
    <p:spTree>
      <p:nvGrpSpPr>
        <p:cNvPr id="1" name=""/>
        <p:cNvGrpSpPr/>
        <p:nvPr/>
      </p:nvGrpSpPr>
      <p:grpSpPr>
        <a:xfrm>
          <a:off x="0" y="0"/>
          <a:ext cx="0" cy="0"/>
          <a:chOff x="0" y="0"/>
          <a:chExt cx="0" cy="0"/>
        </a:xfrm>
      </p:grpSpPr>
      <p:sp>
        <p:nvSpPr>
          <p:cNvPr id="11" name="Content Placeholder 2"/>
          <p:cNvSpPr>
            <a:spLocks noGrp="1"/>
          </p:cNvSpPr>
          <p:nvPr>
            <p:ph idx="1"/>
          </p:nvPr>
        </p:nvSpPr>
        <p:spPr>
          <a:xfrm>
            <a:off x="457203" y="1200159"/>
            <a:ext cx="2357967" cy="3394472"/>
          </a:xfrm>
        </p:spPr>
        <p:txBody>
          <a:bodyPr/>
          <a:lstStyle>
            <a:lvl2pPr marL="410516" marR="0" indent="-137774" algn="l" defTabSz="357093" rtl="0" eaLnBrk="1" fontAlgn="auto" latinLnBrk="0" hangingPunct="1">
              <a:lnSpc>
                <a:spcPct val="100000"/>
              </a:lnSpc>
              <a:spcBef>
                <a:spcPct val="20000"/>
              </a:spcBef>
              <a:spcAft>
                <a:spcPts val="0"/>
              </a:spcAft>
              <a:buClrTx/>
              <a:buSzTx/>
              <a:buFont typeface="Courier New"/>
              <a:buChar char="o"/>
              <a:tabLst/>
              <a:defRPr/>
            </a:lvl2pPr>
            <a:lvl3pPr marL="1030506" marR="0" indent="-137774" algn="l" defTabSz="357093" rtl="0" eaLnBrk="1" fontAlgn="auto" latinLnBrk="0" hangingPunct="1">
              <a:lnSpc>
                <a:spcPct val="100000"/>
              </a:lnSpc>
              <a:spcBef>
                <a:spcPct val="20000"/>
              </a:spcBef>
              <a:spcAft>
                <a:spcPts val="0"/>
              </a:spcAft>
              <a:buClrTx/>
              <a:buSzTx/>
              <a:buFont typeface="Courier New"/>
              <a:buChar char="o"/>
              <a:tabLst/>
              <a:defRPr/>
            </a:lvl3pPr>
            <a:lvl4pPr marL="1387600" marR="0" indent="-137774" algn="l" defTabSz="357093" rtl="0" eaLnBrk="1" fontAlgn="auto" latinLnBrk="0" hangingPunct="1">
              <a:lnSpc>
                <a:spcPct val="100000"/>
              </a:lnSpc>
              <a:spcBef>
                <a:spcPct val="20000"/>
              </a:spcBef>
              <a:spcAft>
                <a:spcPts val="0"/>
              </a:spcAft>
              <a:buClrTx/>
              <a:buSzTx/>
              <a:buFont typeface="Courier New"/>
              <a:buChar char="o"/>
              <a:tabLst/>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3" name="Title 1"/>
          <p:cNvSpPr>
            <a:spLocks noGrp="1"/>
          </p:cNvSpPr>
          <p:nvPr>
            <p:ph type="title"/>
          </p:nvPr>
        </p:nvSpPr>
        <p:spPr>
          <a:xfrm>
            <a:off x="457208" y="205978"/>
            <a:ext cx="7746059" cy="857250"/>
          </a:xfrm>
        </p:spPr>
        <p:txBody>
          <a:bodyPr/>
          <a:lstStyle/>
          <a:p>
            <a:r>
              <a:rPr lang="en-US"/>
              <a:t>Click to edit Master title style</a:t>
            </a:r>
          </a:p>
        </p:txBody>
      </p:sp>
      <p:sp>
        <p:nvSpPr>
          <p:cNvPr id="3" name="Picture Placeholder 2"/>
          <p:cNvSpPr>
            <a:spLocks noGrp="1"/>
          </p:cNvSpPr>
          <p:nvPr>
            <p:ph type="pic" sz="quarter" idx="13"/>
          </p:nvPr>
        </p:nvSpPr>
        <p:spPr>
          <a:xfrm>
            <a:off x="3119190" y="1200886"/>
            <a:ext cx="2521061" cy="1596483"/>
          </a:xfrm>
        </p:spPr>
        <p:txBody>
          <a:bodyPr rtlCol="0">
            <a:normAutofit/>
          </a:bodyPr>
          <a:lstStyle/>
          <a:p>
            <a:pPr lvl="0"/>
            <a:r>
              <a:rPr lang="en-US" noProof="0"/>
              <a:t>Click icon to add picture</a:t>
            </a:r>
          </a:p>
        </p:txBody>
      </p:sp>
      <p:sp>
        <p:nvSpPr>
          <p:cNvPr id="9" name="Picture Placeholder 2"/>
          <p:cNvSpPr>
            <a:spLocks noGrp="1"/>
          </p:cNvSpPr>
          <p:nvPr>
            <p:ph type="pic" sz="quarter" idx="14"/>
          </p:nvPr>
        </p:nvSpPr>
        <p:spPr>
          <a:xfrm>
            <a:off x="5810997" y="1200152"/>
            <a:ext cx="2392271" cy="1596483"/>
          </a:xfrm>
        </p:spPr>
        <p:txBody>
          <a:bodyPr rtlCol="0">
            <a:normAutofit/>
          </a:bodyPr>
          <a:lstStyle/>
          <a:p>
            <a:pPr lvl="0"/>
            <a:r>
              <a:rPr lang="en-US" noProof="0"/>
              <a:t>Click icon to add picture</a:t>
            </a:r>
            <a:endParaRPr lang="en-US" noProof="0" dirty="0"/>
          </a:p>
        </p:txBody>
      </p:sp>
      <p:sp>
        <p:nvSpPr>
          <p:cNvPr id="12" name="Picture Placeholder 2"/>
          <p:cNvSpPr>
            <a:spLocks noGrp="1"/>
          </p:cNvSpPr>
          <p:nvPr>
            <p:ph type="pic" sz="quarter" idx="15"/>
          </p:nvPr>
        </p:nvSpPr>
        <p:spPr>
          <a:xfrm>
            <a:off x="3119190" y="2998874"/>
            <a:ext cx="2521061" cy="1596483"/>
          </a:xfrm>
        </p:spPr>
        <p:txBody>
          <a:bodyPr rtlCol="0">
            <a:normAutofit/>
          </a:bodyPr>
          <a:lstStyle/>
          <a:p>
            <a:pPr lvl="0"/>
            <a:r>
              <a:rPr lang="en-US" noProof="0"/>
              <a:t>Click icon to add picture</a:t>
            </a:r>
          </a:p>
        </p:txBody>
      </p:sp>
      <p:sp>
        <p:nvSpPr>
          <p:cNvPr id="14" name="Picture Placeholder 2"/>
          <p:cNvSpPr>
            <a:spLocks noGrp="1"/>
          </p:cNvSpPr>
          <p:nvPr>
            <p:ph type="pic" sz="quarter" idx="16"/>
          </p:nvPr>
        </p:nvSpPr>
        <p:spPr>
          <a:xfrm>
            <a:off x="5810997" y="2998141"/>
            <a:ext cx="2392271" cy="1596483"/>
          </a:xfrm>
        </p:spPr>
        <p:txBody>
          <a:bodyPr rtlCol="0">
            <a:normAutofit/>
          </a:bodyPr>
          <a:lstStyle/>
          <a:p>
            <a:pPr lvl="0"/>
            <a:r>
              <a:rPr lang="en-US" noProof="0"/>
              <a:t>Click icon to add picture</a:t>
            </a:r>
          </a:p>
        </p:txBody>
      </p:sp>
      <p:sp>
        <p:nvSpPr>
          <p:cNvPr id="8" name="Date Placeholder 3"/>
          <p:cNvSpPr>
            <a:spLocks noGrp="1"/>
          </p:cNvSpPr>
          <p:nvPr>
            <p:ph type="dt" sz="half" idx="17"/>
          </p:nvPr>
        </p:nvSpPr>
        <p:spPr/>
        <p:txBody>
          <a:bodyPr/>
          <a:lstStyle>
            <a:lvl1pPr>
              <a:defRPr/>
            </a:lvl1pPr>
          </a:lstStyle>
          <a:p>
            <a:pPr>
              <a:defRPr/>
            </a:pPr>
            <a:endParaRPr lang="en-US"/>
          </a:p>
        </p:txBody>
      </p:sp>
      <p:sp>
        <p:nvSpPr>
          <p:cNvPr id="10" name="Footer Placeholder 4"/>
          <p:cNvSpPr>
            <a:spLocks noGrp="1"/>
          </p:cNvSpPr>
          <p:nvPr>
            <p:ph type="ftr" sz="quarter" idx="18"/>
          </p:nvPr>
        </p:nvSpPr>
        <p:spPr/>
        <p:txBody>
          <a:bodyPr/>
          <a:lstStyle>
            <a:lvl1pPr>
              <a:defRPr/>
            </a:lvl1pPr>
          </a:lstStyle>
          <a:p>
            <a:pPr>
              <a:defRPr/>
            </a:pPr>
            <a:endParaRPr lang="en-US"/>
          </a:p>
        </p:txBody>
      </p:sp>
      <p:sp>
        <p:nvSpPr>
          <p:cNvPr id="15" name="Slide Number Placeholder 5"/>
          <p:cNvSpPr>
            <a:spLocks noGrp="1"/>
          </p:cNvSpPr>
          <p:nvPr>
            <p:ph type="sldNum" sz="quarter" idx="19"/>
          </p:nvPr>
        </p:nvSpPr>
        <p:spPr/>
        <p:txBody>
          <a:bodyPr/>
          <a:lstStyle>
            <a:lvl1pPr>
              <a:defRPr/>
            </a:lvl1pPr>
          </a:lstStyle>
          <a:p>
            <a:pPr>
              <a:defRPr/>
            </a:pPr>
            <a:fld id="{11811EFB-31E0-D040-8131-3FD1561EF5AB}" type="slidenum">
              <a:rPr lang="en-US"/>
              <a:pPr>
                <a:defRPr/>
              </a:pPr>
              <a:t>‹#›</a:t>
            </a:fld>
            <a:endParaRPr lang="en-US" dirty="0"/>
          </a:p>
        </p:txBody>
      </p:sp>
    </p:spTree>
    <p:extLst>
      <p:ext uri="{BB962C8B-B14F-4D97-AF65-F5344CB8AC3E}">
        <p14:creationId xmlns:p14="http://schemas.microsoft.com/office/powerpoint/2010/main" val="674910640"/>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ontent Placeholder 2"/>
          <p:cNvSpPr>
            <a:spLocks noGrp="1"/>
          </p:cNvSpPr>
          <p:nvPr>
            <p:ph idx="1"/>
          </p:nvPr>
        </p:nvSpPr>
        <p:spPr>
          <a:xfrm>
            <a:off x="4754334" y="1198603"/>
            <a:ext cx="3448933" cy="3394472"/>
          </a:xfrm>
        </p:spPr>
        <p:txBody>
          <a:bodyPr/>
          <a:lstStyle>
            <a:lvl2pPr marL="410516" marR="0" indent="-137774" algn="l" defTabSz="357093" rtl="0" eaLnBrk="1" fontAlgn="auto" latinLnBrk="0" hangingPunct="1">
              <a:lnSpc>
                <a:spcPct val="100000"/>
              </a:lnSpc>
              <a:spcBef>
                <a:spcPct val="20000"/>
              </a:spcBef>
              <a:spcAft>
                <a:spcPts val="0"/>
              </a:spcAft>
              <a:buClrTx/>
              <a:buSzTx/>
              <a:buFont typeface="Courier New"/>
              <a:buChar char="o"/>
              <a:tabLst/>
              <a:defRPr/>
            </a:lvl2pPr>
            <a:lvl3pPr marL="1030506" marR="0" indent="-137774" algn="l" defTabSz="357093" rtl="0" eaLnBrk="1" fontAlgn="auto" latinLnBrk="0" hangingPunct="1">
              <a:lnSpc>
                <a:spcPct val="100000"/>
              </a:lnSpc>
              <a:spcBef>
                <a:spcPct val="20000"/>
              </a:spcBef>
              <a:spcAft>
                <a:spcPts val="0"/>
              </a:spcAft>
              <a:buClrTx/>
              <a:buSzTx/>
              <a:buFont typeface="Courier New"/>
              <a:buChar char="o"/>
              <a:tabLst/>
              <a:defRPr/>
            </a:lvl3pPr>
            <a:lvl4pPr marL="1387600" marR="0" indent="-137774" algn="l" defTabSz="357093" rtl="0" eaLnBrk="1" fontAlgn="auto" latinLnBrk="0" hangingPunct="1">
              <a:lnSpc>
                <a:spcPct val="100000"/>
              </a:lnSpc>
              <a:spcBef>
                <a:spcPct val="20000"/>
              </a:spcBef>
              <a:spcAft>
                <a:spcPts val="0"/>
              </a:spcAft>
              <a:buClrTx/>
              <a:buSzTx/>
              <a:buFont typeface="Courier New"/>
              <a:buChar char="o"/>
              <a:tabLst/>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7" name="Picture Placeholder 2"/>
          <p:cNvSpPr>
            <a:spLocks noGrp="1"/>
          </p:cNvSpPr>
          <p:nvPr>
            <p:ph type="pic" sz="quarter" idx="13"/>
          </p:nvPr>
        </p:nvSpPr>
        <p:spPr>
          <a:xfrm>
            <a:off x="457203" y="1200159"/>
            <a:ext cx="3945465" cy="3392917"/>
          </a:xfrm>
        </p:spPr>
        <p:txBody>
          <a:bodyPr rtlCol="0">
            <a:normAutofit/>
          </a:bodyPr>
          <a:lstStyle/>
          <a:p>
            <a:pPr lvl="0"/>
            <a:r>
              <a:rPr lang="en-US" noProof="0"/>
              <a:t>Click icon to add picture</a:t>
            </a:r>
            <a:endParaRPr lang="en-US" noProof="0" dirty="0"/>
          </a:p>
        </p:txBody>
      </p:sp>
      <p:sp>
        <p:nvSpPr>
          <p:cNvPr id="5" name="Date Placeholder 3"/>
          <p:cNvSpPr>
            <a:spLocks noGrp="1"/>
          </p:cNvSpPr>
          <p:nvPr>
            <p:ph type="dt" sz="half" idx="14"/>
          </p:nvPr>
        </p:nvSpPr>
        <p:spPr/>
        <p:txBody>
          <a:bodyPr/>
          <a:lstStyle>
            <a:lvl1pPr>
              <a:defRPr/>
            </a:lvl1pPr>
          </a:lstStyle>
          <a:p>
            <a:pPr>
              <a:defRPr/>
            </a:pPr>
            <a:endParaRPr lang="en-US"/>
          </a:p>
        </p:txBody>
      </p:sp>
      <p:sp>
        <p:nvSpPr>
          <p:cNvPr id="8" name="Footer Placeholder 4"/>
          <p:cNvSpPr>
            <a:spLocks noGrp="1"/>
          </p:cNvSpPr>
          <p:nvPr>
            <p:ph type="ftr" sz="quarter" idx="15"/>
          </p:nvPr>
        </p:nvSpPr>
        <p:spPr/>
        <p:txBody>
          <a:bodyPr/>
          <a:lstStyle>
            <a:lvl1pPr>
              <a:defRPr/>
            </a:lvl1pPr>
          </a:lstStyle>
          <a:p>
            <a:pPr>
              <a:defRPr/>
            </a:pPr>
            <a:endParaRPr lang="en-US"/>
          </a:p>
        </p:txBody>
      </p:sp>
      <p:sp>
        <p:nvSpPr>
          <p:cNvPr id="9" name="Slide Number Placeholder 5"/>
          <p:cNvSpPr>
            <a:spLocks noGrp="1"/>
          </p:cNvSpPr>
          <p:nvPr>
            <p:ph type="sldNum" sz="quarter" idx="16"/>
          </p:nvPr>
        </p:nvSpPr>
        <p:spPr/>
        <p:txBody>
          <a:bodyPr/>
          <a:lstStyle>
            <a:lvl1pPr>
              <a:defRPr/>
            </a:lvl1pPr>
          </a:lstStyle>
          <a:p>
            <a:pPr>
              <a:defRPr/>
            </a:pPr>
            <a:fld id="{FDE4168B-EB49-1542-A171-4DCE01822301}" type="slidenum">
              <a:rPr lang="en-US"/>
              <a:pPr>
                <a:defRPr/>
              </a:pPr>
              <a:t>‹#›</a:t>
            </a:fld>
            <a:endParaRPr lang="en-US" dirty="0"/>
          </a:p>
        </p:txBody>
      </p:sp>
    </p:spTree>
    <p:extLst>
      <p:ext uri="{BB962C8B-B14F-4D97-AF65-F5344CB8AC3E}">
        <p14:creationId xmlns:p14="http://schemas.microsoft.com/office/powerpoint/2010/main" val="2271688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410516" marR="0" indent="-137774" algn="l" defTabSz="357093" rtl="0" eaLnBrk="1" fontAlgn="auto" latinLnBrk="0" hangingPunct="1">
              <a:lnSpc>
                <a:spcPct val="100000"/>
              </a:lnSpc>
              <a:spcBef>
                <a:spcPct val="20000"/>
              </a:spcBef>
              <a:spcAft>
                <a:spcPts val="0"/>
              </a:spcAft>
              <a:buClrTx/>
              <a:buSzTx/>
              <a:buFont typeface="Courier New"/>
              <a:buChar char="o"/>
              <a:tabLst/>
              <a:defRPr/>
            </a:lvl2pPr>
            <a:lvl3pPr marL="1030506" marR="0" indent="-137774" algn="l" defTabSz="357093" rtl="0" eaLnBrk="1" fontAlgn="auto" latinLnBrk="0" hangingPunct="1">
              <a:lnSpc>
                <a:spcPct val="100000"/>
              </a:lnSpc>
              <a:spcBef>
                <a:spcPct val="20000"/>
              </a:spcBef>
              <a:spcAft>
                <a:spcPts val="0"/>
              </a:spcAft>
              <a:buClrTx/>
              <a:buSzTx/>
              <a:buFont typeface="Courier New"/>
              <a:buChar char="o"/>
              <a:tabLst/>
              <a:defRPr/>
            </a:lvl3pPr>
            <a:lvl4pPr marL="1387600" marR="0" indent="-137774" algn="l" defTabSz="357093" rtl="0" eaLnBrk="1" fontAlgn="auto" latinLnBrk="0" hangingPunct="1">
              <a:lnSpc>
                <a:spcPct val="100000"/>
              </a:lnSpc>
              <a:spcBef>
                <a:spcPct val="20000"/>
              </a:spcBef>
              <a:spcAft>
                <a:spcPts val="0"/>
              </a:spcAft>
              <a:buClrTx/>
              <a:buSzTx/>
              <a:buFont typeface="Courier New"/>
              <a:buChar char="o"/>
              <a:tabLst/>
              <a:defRPr/>
            </a:lvl4pPr>
            <a:lvl5pPr>
              <a:defRPr>
                <a:solidFill>
                  <a:srgbClr val="000000"/>
                </a:solidFill>
                <a:latin typeface="Corbel"/>
                <a:cs typeface="Corbe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41975A3-2E4D-4F46-A85A-D5B41899487D}" type="slidenum">
              <a:rPr lang="en-US"/>
              <a:pPr>
                <a:defRPr/>
              </a:pPr>
              <a:t>‹#›</a:t>
            </a:fld>
            <a:endParaRPr lang="en-US" dirty="0"/>
          </a:p>
        </p:txBody>
      </p:sp>
    </p:spTree>
    <p:extLst>
      <p:ext uri="{BB962C8B-B14F-4D97-AF65-F5344CB8AC3E}">
        <p14:creationId xmlns:p14="http://schemas.microsoft.com/office/powerpoint/2010/main" val="2114442080"/>
      </p:ext>
    </p:extLst>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ontent Placeholder 2"/>
          <p:cNvSpPr>
            <a:spLocks noGrp="1"/>
          </p:cNvSpPr>
          <p:nvPr>
            <p:ph idx="1"/>
          </p:nvPr>
        </p:nvSpPr>
        <p:spPr>
          <a:xfrm>
            <a:off x="457206" y="1200159"/>
            <a:ext cx="3818467" cy="3394472"/>
          </a:xfrm>
        </p:spPr>
        <p:txBody>
          <a:bodyPr/>
          <a:lstStyle>
            <a:lvl2pPr marL="410516" marR="0" indent="-137774" algn="l" defTabSz="357093" rtl="0" eaLnBrk="1" fontAlgn="auto" latinLnBrk="0" hangingPunct="1">
              <a:lnSpc>
                <a:spcPct val="100000"/>
              </a:lnSpc>
              <a:spcBef>
                <a:spcPct val="20000"/>
              </a:spcBef>
              <a:spcAft>
                <a:spcPts val="0"/>
              </a:spcAft>
              <a:buClrTx/>
              <a:buSzTx/>
              <a:buFont typeface="Courier New"/>
              <a:buChar char="o"/>
              <a:tabLst/>
              <a:defRPr/>
            </a:lvl2pPr>
            <a:lvl3pPr marL="1030506" marR="0" indent="-137774" algn="l" defTabSz="357093" rtl="0" eaLnBrk="1" fontAlgn="auto" latinLnBrk="0" hangingPunct="1">
              <a:lnSpc>
                <a:spcPct val="100000"/>
              </a:lnSpc>
              <a:spcBef>
                <a:spcPct val="20000"/>
              </a:spcBef>
              <a:spcAft>
                <a:spcPts val="0"/>
              </a:spcAft>
              <a:buClrTx/>
              <a:buSzTx/>
              <a:buFont typeface="Courier New"/>
              <a:buChar char="o"/>
              <a:tabLst/>
              <a:defRPr/>
            </a:lvl3pPr>
            <a:lvl4pPr marL="1387600" marR="0" indent="-137774" algn="l" defTabSz="357093" rtl="0" eaLnBrk="1" fontAlgn="auto" latinLnBrk="0" hangingPunct="1">
              <a:lnSpc>
                <a:spcPct val="100000"/>
              </a:lnSpc>
              <a:spcBef>
                <a:spcPct val="20000"/>
              </a:spcBef>
              <a:spcAft>
                <a:spcPts val="0"/>
              </a:spcAft>
              <a:buClrTx/>
              <a:buSzTx/>
              <a:buFont typeface="Courier New"/>
              <a:buChar char="o"/>
              <a:tabLst/>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7" name="Content Placeholder 2"/>
          <p:cNvSpPr>
            <a:spLocks noGrp="1"/>
          </p:cNvSpPr>
          <p:nvPr>
            <p:ph idx="13"/>
          </p:nvPr>
        </p:nvSpPr>
        <p:spPr>
          <a:xfrm>
            <a:off x="4553793" y="1200159"/>
            <a:ext cx="3611841" cy="3394472"/>
          </a:xfrm>
        </p:spPr>
        <p:txBody>
          <a:bodyPr/>
          <a:lstStyle>
            <a:lvl2pPr marL="410516" marR="0" indent="-137774" algn="l" defTabSz="357093" rtl="0" eaLnBrk="1" fontAlgn="auto" latinLnBrk="0" hangingPunct="1">
              <a:lnSpc>
                <a:spcPct val="100000"/>
              </a:lnSpc>
              <a:spcBef>
                <a:spcPct val="20000"/>
              </a:spcBef>
              <a:spcAft>
                <a:spcPts val="0"/>
              </a:spcAft>
              <a:buClrTx/>
              <a:buSzTx/>
              <a:buFont typeface="Courier New"/>
              <a:buChar char="o"/>
              <a:tabLst/>
              <a:defRPr/>
            </a:lvl2pPr>
            <a:lvl3pPr marL="1030506" marR="0" indent="-137774" algn="l" defTabSz="357093" rtl="0" eaLnBrk="1" fontAlgn="auto" latinLnBrk="0" hangingPunct="1">
              <a:lnSpc>
                <a:spcPct val="100000"/>
              </a:lnSpc>
              <a:spcBef>
                <a:spcPct val="20000"/>
              </a:spcBef>
              <a:spcAft>
                <a:spcPts val="0"/>
              </a:spcAft>
              <a:buClrTx/>
              <a:buSzTx/>
              <a:buFont typeface="Courier New"/>
              <a:buChar char="o"/>
              <a:tabLst/>
              <a:defRPr/>
            </a:lvl3pPr>
            <a:lvl4pPr marL="1387600" marR="0" indent="-137774" algn="l" defTabSz="357093" rtl="0" eaLnBrk="1" fontAlgn="auto" latinLnBrk="0" hangingPunct="1">
              <a:lnSpc>
                <a:spcPct val="100000"/>
              </a:lnSpc>
              <a:spcBef>
                <a:spcPct val="20000"/>
              </a:spcBef>
              <a:spcAft>
                <a:spcPts val="0"/>
              </a:spcAft>
              <a:buClrTx/>
              <a:buSzTx/>
              <a:buFont typeface="Courier New"/>
              <a:buChar char="o"/>
              <a:tabLst/>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5" name="Date Placeholder 3"/>
          <p:cNvSpPr>
            <a:spLocks noGrp="1"/>
          </p:cNvSpPr>
          <p:nvPr>
            <p:ph type="dt" sz="half" idx="14"/>
          </p:nvPr>
        </p:nvSpPr>
        <p:spPr/>
        <p:txBody>
          <a:bodyPr/>
          <a:lstStyle>
            <a:lvl1pPr>
              <a:defRPr/>
            </a:lvl1pPr>
          </a:lstStyle>
          <a:p>
            <a:pPr>
              <a:defRPr/>
            </a:pPr>
            <a:endParaRPr lang="en-US"/>
          </a:p>
        </p:txBody>
      </p:sp>
      <p:sp>
        <p:nvSpPr>
          <p:cNvPr id="8" name="Footer Placeholder 4"/>
          <p:cNvSpPr>
            <a:spLocks noGrp="1"/>
          </p:cNvSpPr>
          <p:nvPr>
            <p:ph type="ftr" sz="quarter" idx="15"/>
          </p:nvPr>
        </p:nvSpPr>
        <p:spPr/>
        <p:txBody>
          <a:bodyPr/>
          <a:lstStyle>
            <a:lvl1pPr>
              <a:defRPr/>
            </a:lvl1pPr>
          </a:lstStyle>
          <a:p>
            <a:pPr>
              <a:defRPr/>
            </a:pPr>
            <a:endParaRPr lang="en-US"/>
          </a:p>
        </p:txBody>
      </p:sp>
      <p:sp>
        <p:nvSpPr>
          <p:cNvPr id="9" name="Slide Number Placeholder 5"/>
          <p:cNvSpPr>
            <a:spLocks noGrp="1"/>
          </p:cNvSpPr>
          <p:nvPr>
            <p:ph type="sldNum" sz="quarter" idx="16"/>
          </p:nvPr>
        </p:nvSpPr>
        <p:spPr/>
        <p:txBody>
          <a:bodyPr/>
          <a:lstStyle>
            <a:lvl1pPr>
              <a:defRPr/>
            </a:lvl1pPr>
          </a:lstStyle>
          <a:p>
            <a:pPr>
              <a:defRPr/>
            </a:pPr>
            <a:fld id="{9F72602D-C93A-8141-9238-06DF5CA742BB}" type="slidenum">
              <a:rPr lang="en-US"/>
              <a:pPr>
                <a:defRPr/>
              </a:pPr>
              <a:t>‹#›</a:t>
            </a:fld>
            <a:endParaRPr lang="en-US" dirty="0"/>
          </a:p>
        </p:txBody>
      </p:sp>
    </p:spTree>
    <p:extLst>
      <p:ext uri="{BB962C8B-B14F-4D97-AF65-F5344CB8AC3E}">
        <p14:creationId xmlns:p14="http://schemas.microsoft.com/office/powerpoint/2010/main" val="2149098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Title 1"/>
          <p:cNvSpPr>
            <a:spLocks noGrp="1"/>
          </p:cNvSpPr>
          <p:nvPr>
            <p:ph type="title"/>
          </p:nvPr>
        </p:nvSpPr>
        <p:spPr>
          <a:xfrm>
            <a:off x="1792288" y="3600451"/>
            <a:ext cx="5486400" cy="425054"/>
          </a:xfrm>
        </p:spPr>
        <p:txBody>
          <a:bodyPr anchor="b"/>
          <a:lstStyle>
            <a:lvl1pPr algn="l">
              <a:defRPr sz="1598" b="0"/>
            </a:lvl1pPr>
          </a:lstStyle>
          <a:p>
            <a:r>
              <a:rPr lang="en-US"/>
              <a:t>Click to edit Master title style</a:t>
            </a:r>
            <a:endParaRPr lang="en-US" dirty="0"/>
          </a:p>
        </p:txBody>
      </p:sp>
      <p:sp>
        <p:nvSpPr>
          <p:cNvPr id="7" name="Picture Placeholder 2"/>
          <p:cNvSpPr>
            <a:spLocks noGrp="1"/>
          </p:cNvSpPr>
          <p:nvPr>
            <p:ph type="pic" idx="1"/>
          </p:nvPr>
        </p:nvSpPr>
        <p:spPr>
          <a:xfrm>
            <a:off x="1792288" y="459583"/>
            <a:ext cx="5486400" cy="3086100"/>
          </a:xfrm>
        </p:spPr>
        <p:txBody>
          <a:bodyPr rtlCol="0">
            <a:normAutofit/>
          </a:bodyPr>
          <a:lstStyle>
            <a:lvl1pPr marL="0" indent="0">
              <a:buNone/>
              <a:defRPr sz="2450"/>
            </a:lvl1pPr>
            <a:lvl2pPr marL="357093" indent="0">
              <a:buNone/>
              <a:defRPr sz="2237"/>
            </a:lvl2pPr>
            <a:lvl3pPr marL="714187" indent="0">
              <a:buNone/>
              <a:defRPr sz="1918"/>
            </a:lvl3pPr>
            <a:lvl4pPr marL="1071277" indent="0">
              <a:buNone/>
              <a:defRPr sz="1598"/>
            </a:lvl4pPr>
            <a:lvl5pPr marL="1428371" indent="0">
              <a:buNone/>
              <a:defRPr sz="1598"/>
            </a:lvl5pPr>
            <a:lvl6pPr marL="1785463" indent="0">
              <a:buNone/>
              <a:defRPr sz="1598"/>
            </a:lvl6pPr>
            <a:lvl7pPr marL="2142555" indent="0">
              <a:buNone/>
              <a:defRPr sz="1598"/>
            </a:lvl7pPr>
            <a:lvl8pPr marL="2499649" indent="0">
              <a:buNone/>
              <a:defRPr sz="1598"/>
            </a:lvl8pPr>
            <a:lvl9pPr marL="2856741" indent="0">
              <a:buNone/>
              <a:defRPr sz="1598"/>
            </a:lvl9pPr>
          </a:lstStyle>
          <a:p>
            <a:pPr lvl="0"/>
            <a:r>
              <a:rPr lang="en-US" noProof="0"/>
              <a:t>Click icon to add picture</a:t>
            </a:r>
          </a:p>
        </p:txBody>
      </p:sp>
      <p:sp>
        <p:nvSpPr>
          <p:cNvPr id="8" name="Text Placeholder 3"/>
          <p:cNvSpPr>
            <a:spLocks noGrp="1"/>
          </p:cNvSpPr>
          <p:nvPr>
            <p:ph type="body" sz="half" idx="2"/>
          </p:nvPr>
        </p:nvSpPr>
        <p:spPr>
          <a:xfrm>
            <a:off x="1792288" y="4025503"/>
            <a:ext cx="5486400" cy="603647"/>
          </a:xfrm>
        </p:spPr>
        <p:txBody>
          <a:bodyPr>
            <a:normAutofit/>
          </a:bodyPr>
          <a:lstStyle>
            <a:lvl1pPr marL="0" indent="0">
              <a:buNone/>
              <a:defRPr sz="959"/>
            </a:lvl1pPr>
            <a:lvl2pPr marL="357093" indent="0">
              <a:buNone/>
              <a:defRPr sz="959"/>
            </a:lvl2pPr>
            <a:lvl3pPr marL="714187" indent="0">
              <a:buNone/>
              <a:defRPr sz="746"/>
            </a:lvl3pPr>
            <a:lvl4pPr marL="1071277" indent="0">
              <a:buNone/>
              <a:defRPr sz="746"/>
            </a:lvl4pPr>
            <a:lvl5pPr marL="1428371" indent="0">
              <a:buNone/>
              <a:defRPr sz="746"/>
            </a:lvl5pPr>
            <a:lvl6pPr marL="1785463" indent="0">
              <a:buNone/>
              <a:defRPr sz="746"/>
            </a:lvl6pPr>
            <a:lvl7pPr marL="2142555" indent="0">
              <a:buNone/>
              <a:defRPr sz="746"/>
            </a:lvl7pPr>
            <a:lvl8pPr marL="2499649" indent="0">
              <a:buNone/>
              <a:defRPr sz="746"/>
            </a:lvl8pPr>
            <a:lvl9pPr marL="2856741" indent="0">
              <a:buNone/>
              <a:defRPr sz="746"/>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0" name="Slide Number Placeholder 5"/>
          <p:cNvSpPr>
            <a:spLocks noGrp="1"/>
          </p:cNvSpPr>
          <p:nvPr>
            <p:ph type="sldNum" sz="quarter" idx="12"/>
          </p:nvPr>
        </p:nvSpPr>
        <p:spPr/>
        <p:txBody>
          <a:bodyPr/>
          <a:lstStyle>
            <a:lvl1pPr>
              <a:defRPr/>
            </a:lvl1pPr>
          </a:lstStyle>
          <a:p>
            <a:pPr>
              <a:defRPr/>
            </a:pPr>
            <a:fld id="{A2FCE774-9944-0D4C-AF7F-2733F9DE4C1B}" type="slidenum">
              <a:rPr lang="en-US"/>
              <a:pPr>
                <a:defRPr/>
              </a:pPr>
              <a:t>‹#›</a:t>
            </a:fld>
            <a:endParaRPr lang="en-US" dirty="0"/>
          </a:p>
        </p:txBody>
      </p:sp>
    </p:spTree>
    <p:extLst>
      <p:ext uri="{BB962C8B-B14F-4D97-AF65-F5344CB8AC3E}">
        <p14:creationId xmlns:p14="http://schemas.microsoft.com/office/powerpoint/2010/main" val="16120709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1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0" y="2"/>
            <a:ext cx="9144000" cy="5019618"/>
          </a:xfrm>
        </p:spPr>
        <p:txBody>
          <a:bodyPr rtlCol="0">
            <a:normAutofit/>
          </a:bodyPr>
          <a:lstStyle>
            <a:lvl1pPr marL="0" indent="0">
              <a:buNone/>
              <a:defRPr sz="2450"/>
            </a:lvl1pPr>
            <a:lvl2pPr marL="357093" indent="0">
              <a:buNone/>
              <a:defRPr sz="2237"/>
            </a:lvl2pPr>
            <a:lvl3pPr marL="714187" indent="0">
              <a:buNone/>
              <a:defRPr sz="1918"/>
            </a:lvl3pPr>
            <a:lvl4pPr marL="1071277" indent="0">
              <a:buNone/>
              <a:defRPr sz="1598"/>
            </a:lvl4pPr>
            <a:lvl5pPr marL="1428371" indent="0">
              <a:buNone/>
              <a:defRPr sz="1598"/>
            </a:lvl5pPr>
            <a:lvl6pPr marL="1785463" indent="0">
              <a:buNone/>
              <a:defRPr sz="1598"/>
            </a:lvl6pPr>
            <a:lvl7pPr marL="2142555" indent="0">
              <a:buNone/>
              <a:defRPr sz="1598"/>
            </a:lvl7pPr>
            <a:lvl8pPr marL="2499649" indent="0">
              <a:buNone/>
              <a:defRPr sz="1598"/>
            </a:lvl8pPr>
            <a:lvl9pPr marL="2856741" indent="0">
              <a:buNone/>
              <a:defRPr sz="1598"/>
            </a:lvl9pPr>
          </a:lstStyle>
          <a:p>
            <a:pPr lvl="0"/>
            <a:r>
              <a:rPr lang="en-US" noProof="0"/>
              <a:t>Click icon to add picture</a:t>
            </a:r>
            <a:endParaRPr lang="en-US" noProof="0"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60A7158-70CB-DA43-BE72-927191FCEB13}" type="slidenum">
              <a:rPr lang="en-US"/>
              <a:pPr>
                <a:defRPr/>
              </a:pPr>
              <a:t>‹#›</a:t>
            </a:fld>
            <a:endParaRPr lang="en-US" dirty="0"/>
          </a:p>
        </p:txBody>
      </p:sp>
    </p:spTree>
    <p:extLst>
      <p:ext uri="{BB962C8B-B14F-4D97-AF65-F5344CB8AC3E}">
        <p14:creationId xmlns:p14="http://schemas.microsoft.com/office/powerpoint/2010/main" val="2278060750"/>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5_Välisivu_1_omat kuvat">
    <p:spTree>
      <p:nvGrpSpPr>
        <p:cNvPr id="1" name=""/>
        <p:cNvGrpSpPr/>
        <p:nvPr/>
      </p:nvGrpSpPr>
      <p:grpSpPr>
        <a:xfrm>
          <a:off x="0" y="0"/>
          <a:ext cx="0" cy="0"/>
          <a:chOff x="0" y="0"/>
          <a:chExt cx="0" cy="0"/>
        </a:xfrm>
      </p:grpSpPr>
      <p:sp>
        <p:nvSpPr>
          <p:cNvPr id="7" name="Rectangle 6"/>
          <p:cNvSpPr/>
          <p:nvPr/>
        </p:nvSpPr>
        <p:spPr>
          <a:xfrm>
            <a:off x="0" y="0"/>
            <a:ext cx="9144000" cy="17184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8" name="Rectangle 7"/>
          <p:cNvSpPr/>
          <p:nvPr/>
        </p:nvSpPr>
        <p:spPr>
          <a:xfrm>
            <a:off x="4557714" y="5020028"/>
            <a:ext cx="4586287" cy="12347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10" name="Rectangle 9"/>
          <p:cNvSpPr/>
          <p:nvPr/>
        </p:nvSpPr>
        <p:spPr>
          <a:xfrm>
            <a:off x="6832600" y="5020028"/>
            <a:ext cx="2311400" cy="123472"/>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11" name="Rectangle 10"/>
          <p:cNvSpPr/>
          <p:nvPr/>
        </p:nvSpPr>
        <p:spPr>
          <a:xfrm>
            <a:off x="1" y="5020028"/>
            <a:ext cx="4562475" cy="12347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grpSp>
        <p:nvGrpSpPr>
          <p:cNvPr id="12" name="Group 29"/>
          <p:cNvGrpSpPr>
            <a:grpSpLocks/>
          </p:cNvGrpSpPr>
          <p:nvPr/>
        </p:nvGrpSpPr>
        <p:grpSpPr bwMode="auto">
          <a:xfrm>
            <a:off x="6832600" y="3328645"/>
            <a:ext cx="2319338" cy="79496"/>
            <a:chOff x="8913156" y="2232185"/>
            <a:chExt cx="3272924" cy="56821"/>
          </a:xfrm>
        </p:grpSpPr>
        <p:sp>
          <p:nvSpPr>
            <p:cNvPr id="13" name="Rectangle 12"/>
            <p:cNvSpPr/>
            <p:nvPr/>
          </p:nvSpPr>
          <p:spPr>
            <a:xfrm>
              <a:off x="9726347" y="2232185"/>
              <a:ext cx="824391" cy="56821"/>
            </a:xfrm>
            <a:prstGeom prst="rect">
              <a:avLst/>
            </a:prstGeom>
            <a:solidFill>
              <a:srgbClr val="E2177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14" name="Rectangle 13"/>
            <p:cNvSpPr/>
            <p:nvPr/>
          </p:nvSpPr>
          <p:spPr>
            <a:xfrm>
              <a:off x="8913156" y="2232185"/>
              <a:ext cx="819911" cy="56821"/>
            </a:xfrm>
            <a:prstGeom prst="rect">
              <a:avLst/>
            </a:prstGeom>
            <a:solidFill>
              <a:srgbClr val="00C7B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15" name="Rectangle 14"/>
            <p:cNvSpPr/>
            <p:nvPr/>
          </p:nvSpPr>
          <p:spPr>
            <a:xfrm>
              <a:off x="11361689" y="2232185"/>
              <a:ext cx="824391" cy="56821"/>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16" name="Rectangle 15"/>
            <p:cNvSpPr/>
            <p:nvPr/>
          </p:nvSpPr>
          <p:spPr>
            <a:xfrm>
              <a:off x="10544017" y="2232185"/>
              <a:ext cx="819911" cy="5682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grpSp>
      <p:sp>
        <p:nvSpPr>
          <p:cNvPr id="17" name="Rectangle 16"/>
          <p:cNvSpPr/>
          <p:nvPr/>
        </p:nvSpPr>
        <p:spPr>
          <a:xfrm>
            <a:off x="0" y="0"/>
            <a:ext cx="9144000" cy="17184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18" name="Rectangle 17"/>
          <p:cNvSpPr/>
          <p:nvPr/>
        </p:nvSpPr>
        <p:spPr>
          <a:xfrm>
            <a:off x="4557714" y="5020028"/>
            <a:ext cx="4586287" cy="12347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19" name="Rectangle 18"/>
          <p:cNvSpPr/>
          <p:nvPr/>
        </p:nvSpPr>
        <p:spPr>
          <a:xfrm>
            <a:off x="6832600" y="5020028"/>
            <a:ext cx="2311400" cy="123472"/>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22" name="Rectangle 21"/>
          <p:cNvSpPr/>
          <p:nvPr/>
        </p:nvSpPr>
        <p:spPr>
          <a:xfrm>
            <a:off x="1" y="5020028"/>
            <a:ext cx="4562475" cy="12347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grpSp>
        <p:nvGrpSpPr>
          <p:cNvPr id="23" name="Group 38"/>
          <p:cNvGrpSpPr>
            <a:grpSpLocks/>
          </p:cNvGrpSpPr>
          <p:nvPr/>
        </p:nvGrpSpPr>
        <p:grpSpPr bwMode="auto">
          <a:xfrm>
            <a:off x="6832600" y="3328645"/>
            <a:ext cx="2319338" cy="79496"/>
            <a:chOff x="8913156" y="2232185"/>
            <a:chExt cx="3272924" cy="56821"/>
          </a:xfrm>
        </p:grpSpPr>
        <p:sp>
          <p:nvSpPr>
            <p:cNvPr id="24" name="Rectangle 23"/>
            <p:cNvSpPr/>
            <p:nvPr/>
          </p:nvSpPr>
          <p:spPr>
            <a:xfrm>
              <a:off x="9726347" y="2232185"/>
              <a:ext cx="824391" cy="56821"/>
            </a:xfrm>
            <a:prstGeom prst="rect">
              <a:avLst/>
            </a:prstGeom>
            <a:solidFill>
              <a:srgbClr val="E2177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6" name="Rectangle 25"/>
            <p:cNvSpPr/>
            <p:nvPr/>
          </p:nvSpPr>
          <p:spPr>
            <a:xfrm>
              <a:off x="8913156" y="2232185"/>
              <a:ext cx="819911" cy="56821"/>
            </a:xfrm>
            <a:prstGeom prst="rect">
              <a:avLst/>
            </a:prstGeom>
            <a:solidFill>
              <a:srgbClr val="00C7B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7" name="Rectangle 26"/>
            <p:cNvSpPr/>
            <p:nvPr/>
          </p:nvSpPr>
          <p:spPr>
            <a:xfrm>
              <a:off x="11361689" y="2232185"/>
              <a:ext cx="824391" cy="56821"/>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sp>
          <p:nvSpPr>
            <p:cNvPr id="28" name="Rectangle 27"/>
            <p:cNvSpPr/>
            <p:nvPr/>
          </p:nvSpPr>
          <p:spPr>
            <a:xfrm>
              <a:off x="10544017" y="2232185"/>
              <a:ext cx="819911" cy="5682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86901" fontAlgn="auto">
                <a:spcBef>
                  <a:spcPts val="0"/>
                </a:spcBef>
                <a:spcAft>
                  <a:spcPts val="0"/>
                </a:spcAft>
                <a:defRPr/>
              </a:pPr>
              <a:endParaRPr lang="en-US" dirty="0">
                <a:latin typeface="Corbel"/>
              </a:endParaRPr>
            </a:p>
          </p:txBody>
        </p:sp>
      </p:grpSp>
      <p:sp>
        <p:nvSpPr>
          <p:cNvPr id="9" name="Picture Placeholder 8"/>
          <p:cNvSpPr>
            <a:spLocks noGrp="1"/>
          </p:cNvSpPr>
          <p:nvPr>
            <p:ph type="pic" sz="quarter" idx="10"/>
          </p:nvPr>
        </p:nvSpPr>
        <p:spPr>
          <a:xfrm>
            <a:off x="6" y="1716887"/>
            <a:ext cx="4557713" cy="3303985"/>
          </a:xfrm>
        </p:spPr>
        <p:txBody>
          <a:bodyPr/>
          <a:lstStyle/>
          <a:p>
            <a:pPr lvl="0"/>
            <a:r>
              <a:rPr lang="en-US" noProof="0"/>
              <a:t>Click icon to add picture</a:t>
            </a:r>
          </a:p>
        </p:txBody>
      </p:sp>
      <p:sp>
        <p:nvSpPr>
          <p:cNvPr id="20" name="Picture Placeholder 8"/>
          <p:cNvSpPr>
            <a:spLocks noGrp="1"/>
          </p:cNvSpPr>
          <p:nvPr>
            <p:ph type="pic" sz="quarter" idx="11"/>
          </p:nvPr>
        </p:nvSpPr>
        <p:spPr>
          <a:xfrm>
            <a:off x="4557711" y="1716427"/>
            <a:ext cx="2274952" cy="3309865"/>
          </a:xfrm>
        </p:spPr>
        <p:txBody>
          <a:bodyPr/>
          <a:lstStyle/>
          <a:p>
            <a:pPr lvl="0"/>
            <a:r>
              <a:rPr lang="en-US" noProof="0"/>
              <a:t>Click icon to add picture</a:t>
            </a:r>
            <a:endParaRPr lang="en-US" noProof="0" dirty="0"/>
          </a:p>
        </p:txBody>
      </p:sp>
      <p:sp>
        <p:nvSpPr>
          <p:cNvPr id="21" name="Picture Placeholder 8"/>
          <p:cNvSpPr>
            <a:spLocks noGrp="1"/>
          </p:cNvSpPr>
          <p:nvPr>
            <p:ph type="pic" sz="quarter" idx="12"/>
          </p:nvPr>
        </p:nvSpPr>
        <p:spPr>
          <a:xfrm>
            <a:off x="6832669" y="1716433"/>
            <a:ext cx="2311337" cy="1657873"/>
          </a:xfrm>
        </p:spPr>
        <p:txBody>
          <a:bodyPr/>
          <a:lstStyle/>
          <a:p>
            <a:pPr lvl="0"/>
            <a:r>
              <a:rPr lang="en-US" noProof="0"/>
              <a:t>Click icon to add picture</a:t>
            </a:r>
          </a:p>
        </p:txBody>
      </p:sp>
      <p:sp>
        <p:nvSpPr>
          <p:cNvPr id="25" name="Picture Placeholder 8"/>
          <p:cNvSpPr>
            <a:spLocks noGrp="1"/>
          </p:cNvSpPr>
          <p:nvPr>
            <p:ph type="pic" sz="quarter" idx="13"/>
          </p:nvPr>
        </p:nvSpPr>
        <p:spPr>
          <a:xfrm>
            <a:off x="6832669" y="3408595"/>
            <a:ext cx="2311337" cy="1611823"/>
          </a:xfrm>
        </p:spPr>
        <p:txBody>
          <a:bodyPr/>
          <a:lstStyle/>
          <a:p>
            <a:pPr lvl="0"/>
            <a:r>
              <a:rPr lang="en-US" noProof="0"/>
              <a:t>Click icon to add picture</a:t>
            </a:r>
            <a:endParaRPr lang="en-US" noProof="0" dirty="0"/>
          </a:p>
        </p:txBody>
      </p:sp>
      <p:sp>
        <p:nvSpPr>
          <p:cNvPr id="2" name="Title 1"/>
          <p:cNvSpPr>
            <a:spLocks noGrp="1"/>
          </p:cNvSpPr>
          <p:nvPr>
            <p:ph type="ctrTitle"/>
          </p:nvPr>
        </p:nvSpPr>
        <p:spPr>
          <a:xfrm>
            <a:off x="927031" y="276800"/>
            <a:ext cx="6328718" cy="1103970"/>
          </a:xfrm>
        </p:spPr>
        <p:txBody>
          <a:bodyPr>
            <a:normAutofit/>
          </a:bodyPr>
          <a:lstStyle>
            <a:lvl1pPr algn="l">
              <a:lnSpc>
                <a:spcPct val="90000"/>
              </a:lnSpc>
              <a:defRPr sz="2450" baseline="0">
                <a:solidFill>
                  <a:schemeClr val="bg1"/>
                </a:solidFill>
                <a:latin typeface="Corbel"/>
                <a:cs typeface="Corbel"/>
              </a:defRPr>
            </a:lvl1pPr>
          </a:lstStyle>
          <a:p>
            <a:r>
              <a:rPr lang="en-US"/>
              <a:t>Click to edit Master title style</a:t>
            </a:r>
            <a:endParaRPr lang="en-US" dirty="0"/>
          </a:p>
        </p:txBody>
      </p:sp>
    </p:spTree>
    <p:extLst>
      <p:ext uri="{BB962C8B-B14F-4D97-AF65-F5344CB8AC3E}">
        <p14:creationId xmlns:p14="http://schemas.microsoft.com/office/powerpoint/2010/main" val="4088916349"/>
      </p:ext>
    </p:extLst>
  </p:cSld>
  <p:clrMapOvr>
    <a:masterClrMapping/>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akakansi">
    <p:spTree>
      <p:nvGrpSpPr>
        <p:cNvPr id="1" name=""/>
        <p:cNvGrpSpPr/>
        <p:nvPr/>
      </p:nvGrpSpPr>
      <p:grpSpPr>
        <a:xfrm>
          <a:off x="0" y="0"/>
          <a:ext cx="0" cy="0"/>
          <a:chOff x="0" y="0"/>
          <a:chExt cx="0" cy="0"/>
        </a:xfrm>
      </p:grpSpPr>
      <p:sp>
        <p:nvSpPr>
          <p:cNvPr id="5" name="Rectangle 4"/>
          <p:cNvSpPr/>
          <p:nvPr/>
        </p:nvSpPr>
        <p:spPr>
          <a:xfrm>
            <a:off x="8042276" y="0"/>
            <a:ext cx="1101725" cy="80509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71431" tIns="35716" rIns="71431" bIns="35716" anchor="ctr"/>
          <a:lstStyle/>
          <a:p>
            <a:pPr defTabSz="486901" fontAlgn="auto">
              <a:spcBef>
                <a:spcPts val="0"/>
              </a:spcBef>
              <a:spcAft>
                <a:spcPts val="0"/>
              </a:spcAft>
              <a:defRPr/>
            </a:pPr>
            <a:endParaRPr lang="en-US" dirty="0">
              <a:solidFill>
                <a:prstClr val="white"/>
              </a:solidFill>
              <a:latin typeface="Corbel"/>
            </a:endParaRPr>
          </a:p>
        </p:txBody>
      </p:sp>
      <p:sp>
        <p:nvSpPr>
          <p:cNvPr id="6" name="TextBox 26"/>
          <p:cNvSpPr txBox="1">
            <a:spLocks noChangeArrowheads="1"/>
          </p:cNvSpPr>
          <p:nvPr/>
        </p:nvSpPr>
        <p:spPr bwMode="auto">
          <a:xfrm>
            <a:off x="5584826" y="2750470"/>
            <a:ext cx="2193925" cy="2344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1431" tIns="35716" rIns="71431" bIns="35716">
            <a:spAutoFit/>
          </a:bodyPr>
          <a:lstStyle>
            <a:lvl1pPr>
              <a:defRPr>
                <a:solidFill>
                  <a:schemeClr val="tx1"/>
                </a:solidFill>
                <a:latin typeface="Candara" charset="0"/>
                <a:ea typeface="ＭＳ Ｐゴシック" charset="0"/>
                <a:cs typeface="ＭＳ Ｐゴシック" charset="0"/>
              </a:defRPr>
            </a:lvl1pPr>
            <a:lvl2pPr marL="742950" indent="-285750">
              <a:defRPr>
                <a:solidFill>
                  <a:schemeClr val="tx1"/>
                </a:solidFill>
                <a:latin typeface="Candara" charset="0"/>
                <a:ea typeface="ＭＳ Ｐゴシック" charset="0"/>
              </a:defRPr>
            </a:lvl2pPr>
            <a:lvl3pPr marL="1143000" indent="-228600">
              <a:defRPr>
                <a:solidFill>
                  <a:schemeClr val="tx1"/>
                </a:solidFill>
                <a:latin typeface="Candara" charset="0"/>
                <a:ea typeface="ＭＳ Ｐゴシック" charset="0"/>
              </a:defRPr>
            </a:lvl3pPr>
            <a:lvl4pPr marL="1600200" indent="-228600">
              <a:defRPr>
                <a:solidFill>
                  <a:schemeClr val="tx1"/>
                </a:solidFill>
                <a:latin typeface="Candara" charset="0"/>
                <a:ea typeface="ＭＳ Ｐゴシック" charset="0"/>
              </a:defRPr>
            </a:lvl4pPr>
            <a:lvl5pPr marL="2057400" indent="-228600">
              <a:defRPr>
                <a:solidFill>
                  <a:schemeClr val="tx1"/>
                </a:solidFill>
                <a:latin typeface="Candara" charset="0"/>
                <a:ea typeface="ＭＳ Ｐゴシック" charset="0"/>
              </a:defRPr>
            </a:lvl5pPr>
            <a:lvl6pPr marL="2514600" indent="-228600" defTabSz="455613" fontAlgn="base">
              <a:spcBef>
                <a:spcPct val="0"/>
              </a:spcBef>
              <a:spcAft>
                <a:spcPct val="0"/>
              </a:spcAft>
              <a:defRPr>
                <a:solidFill>
                  <a:schemeClr val="tx1"/>
                </a:solidFill>
                <a:latin typeface="Candara" charset="0"/>
                <a:ea typeface="ＭＳ Ｐゴシック" charset="0"/>
              </a:defRPr>
            </a:lvl6pPr>
            <a:lvl7pPr marL="2971800" indent="-228600" defTabSz="455613" fontAlgn="base">
              <a:spcBef>
                <a:spcPct val="0"/>
              </a:spcBef>
              <a:spcAft>
                <a:spcPct val="0"/>
              </a:spcAft>
              <a:defRPr>
                <a:solidFill>
                  <a:schemeClr val="tx1"/>
                </a:solidFill>
                <a:latin typeface="Candara" charset="0"/>
                <a:ea typeface="ＭＳ Ｐゴシック" charset="0"/>
              </a:defRPr>
            </a:lvl7pPr>
            <a:lvl8pPr marL="3429000" indent="-228600" defTabSz="455613" fontAlgn="base">
              <a:spcBef>
                <a:spcPct val="0"/>
              </a:spcBef>
              <a:spcAft>
                <a:spcPct val="0"/>
              </a:spcAft>
              <a:defRPr>
                <a:solidFill>
                  <a:schemeClr val="tx1"/>
                </a:solidFill>
                <a:latin typeface="Candara" charset="0"/>
                <a:ea typeface="ＭＳ Ｐゴシック" charset="0"/>
              </a:defRPr>
            </a:lvl8pPr>
            <a:lvl9pPr marL="3886200" indent="-228600" defTabSz="455613" fontAlgn="base">
              <a:spcBef>
                <a:spcPct val="0"/>
              </a:spcBef>
              <a:spcAft>
                <a:spcPct val="0"/>
              </a:spcAft>
              <a:defRPr>
                <a:solidFill>
                  <a:schemeClr val="tx1"/>
                </a:solidFill>
                <a:latin typeface="Candara" charset="0"/>
                <a:ea typeface="ＭＳ Ｐゴシック" charset="0"/>
              </a:defRPr>
            </a:lvl9pPr>
          </a:lstStyle>
          <a:p>
            <a:pPr>
              <a:lnSpc>
                <a:spcPct val="110000"/>
              </a:lnSpc>
              <a:spcBef>
                <a:spcPts val="932"/>
              </a:spcBef>
              <a:buFont typeface="Arial" charset="0"/>
              <a:buNone/>
              <a:defRPr/>
            </a:pPr>
            <a:r>
              <a:rPr lang="en-US" sz="959" dirty="0" err="1">
                <a:solidFill>
                  <a:srgbClr val="5E6A71"/>
                </a:solidFill>
                <a:latin typeface="Corbel" charset="0"/>
                <a:cs typeface="Corbel" charset="0"/>
              </a:rPr>
              <a:t>facebook.com</a:t>
            </a:r>
            <a:r>
              <a:rPr lang="en-US" sz="959" dirty="0">
                <a:solidFill>
                  <a:srgbClr val="5E6A71"/>
                </a:solidFill>
                <a:latin typeface="Corbel" charset="0"/>
                <a:cs typeface="Corbel" charset="0"/>
              </a:rPr>
              <a:t>/</a:t>
            </a:r>
            <a:r>
              <a:rPr lang="en-US" sz="959" dirty="0" err="1">
                <a:solidFill>
                  <a:srgbClr val="5E6A71"/>
                </a:solidFill>
                <a:latin typeface="Corbel" charset="0"/>
                <a:cs typeface="Corbel" charset="0"/>
              </a:rPr>
              <a:t>CSCfi</a:t>
            </a:r>
            <a:endParaRPr lang="en-US" sz="959" dirty="0">
              <a:solidFill>
                <a:srgbClr val="5E6A71"/>
              </a:solidFill>
            </a:endParaRPr>
          </a:p>
        </p:txBody>
      </p:sp>
      <p:sp>
        <p:nvSpPr>
          <p:cNvPr id="26" name="TextBox 46"/>
          <p:cNvSpPr txBox="1">
            <a:spLocks noChangeArrowheads="1"/>
          </p:cNvSpPr>
          <p:nvPr/>
        </p:nvSpPr>
        <p:spPr bwMode="auto">
          <a:xfrm>
            <a:off x="5584825" y="3185155"/>
            <a:ext cx="1600200" cy="2344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1431" tIns="35716" rIns="71431" bIns="35716">
            <a:spAutoFit/>
          </a:bodyPr>
          <a:lstStyle>
            <a:lvl1pPr>
              <a:defRPr>
                <a:solidFill>
                  <a:schemeClr val="tx1"/>
                </a:solidFill>
                <a:latin typeface="Candara" charset="0"/>
                <a:ea typeface="ＭＳ Ｐゴシック" charset="0"/>
                <a:cs typeface="ＭＳ Ｐゴシック" charset="0"/>
              </a:defRPr>
            </a:lvl1pPr>
            <a:lvl2pPr marL="742950" indent="-285750">
              <a:defRPr>
                <a:solidFill>
                  <a:schemeClr val="tx1"/>
                </a:solidFill>
                <a:latin typeface="Candara" charset="0"/>
                <a:ea typeface="ＭＳ Ｐゴシック" charset="0"/>
              </a:defRPr>
            </a:lvl2pPr>
            <a:lvl3pPr marL="1143000" indent="-228600">
              <a:defRPr>
                <a:solidFill>
                  <a:schemeClr val="tx1"/>
                </a:solidFill>
                <a:latin typeface="Candara" charset="0"/>
                <a:ea typeface="ＭＳ Ｐゴシック" charset="0"/>
              </a:defRPr>
            </a:lvl3pPr>
            <a:lvl4pPr marL="1600200" indent="-228600">
              <a:defRPr>
                <a:solidFill>
                  <a:schemeClr val="tx1"/>
                </a:solidFill>
                <a:latin typeface="Candara" charset="0"/>
                <a:ea typeface="ＭＳ Ｐゴシック" charset="0"/>
              </a:defRPr>
            </a:lvl4pPr>
            <a:lvl5pPr marL="2057400" indent="-228600">
              <a:defRPr>
                <a:solidFill>
                  <a:schemeClr val="tx1"/>
                </a:solidFill>
                <a:latin typeface="Candara" charset="0"/>
                <a:ea typeface="ＭＳ Ｐゴシック" charset="0"/>
              </a:defRPr>
            </a:lvl5pPr>
            <a:lvl6pPr marL="2514600" indent="-228600" defTabSz="455613" fontAlgn="base">
              <a:spcBef>
                <a:spcPct val="0"/>
              </a:spcBef>
              <a:spcAft>
                <a:spcPct val="0"/>
              </a:spcAft>
              <a:defRPr>
                <a:solidFill>
                  <a:schemeClr val="tx1"/>
                </a:solidFill>
                <a:latin typeface="Candara" charset="0"/>
                <a:ea typeface="ＭＳ Ｐゴシック" charset="0"/>
              </a:defRPr>
            </a:lvl6pPr>
            <a:lvl7pPr marL="2971800" indent="-228600" defTabSz="455613" fontAlgn="base">
              <a:spcBef>
                <a:spcPct val="0"/>
              </a:spcBef>
              <a:spcAft>
                <a:spcPct val="0"/>
              </a:spcAft>
              <a:defRPr>
                <a:solidFill>
                  <a:schemeClr val="tx1"/>
                </a:solidFill>
                <a:latin typeface="Candara" charset="0"/>
                <a:ea typeface="ＭＳ Ｐゴシック" charset="0"/>
              </a:defRPr>
            </a:lvl7pPr>
            <a:lvl8pPr marL="3429000" indent="-228600" defTabSz="455613" fontAlgn="base">
              <a:spcBef>
                <a:spcPct val="0"/>
              </a:spcBef>
              <a:spcAft>
                <a:spcPct val="0"/>
              </a:spcAft>
              <a:defRPr>
                <a:solidFill>
                  <a:schemeClr val="tx1"/>
                </a:solidFill>
                <a:latin typeface="Candara" charset="0"/>
                <a:ea typeface="ＭＳ Ｐゴシック" charset="0"/>
              </a:defRPr>
            </a:lvl8pPr>
            <a:lvl9pPr marL="3886200" indent="-228600" defTabSz="455613" fontAlgn="base">
              <a:spcBef>
                <a:spcPct val="0"/>
              </a:spcBef>
              <a:spcAft>
                <a:spcPct val="0"/>
              </a:spcAft>
              <a:defRPr>
                <a:solidFill>
                  <a:schemeClr val="tx1"/>
                </a:solidFill>
                <a:latin typeface="Candara" charset="0"/>
                <a:ea typeface="ＭＳ Ｐゴシック" charset="0"/>
              </a:defRPr>
            </a:lvl9pPr>
          </a:lstStyle>
          <a:p>
            <a:pPr>
              <a:lnSpc>
                <a:spcPct val="110000"/>
              </a:lnSpc>
              <a:spcBef>
                <a:spcPts val="932"/>
              </a:spcBef>
              <a:buFont typeface="Arial" charset="0"/>
              <a:buNone/>
              <a:defRPr/>
            </a:pPr>
            <a:r>
              <a:rPr lang="en-US" sz="959">
                <a:solidFill>
                  <a:srgbClr val="5E6A71"/>
                </a:solidFill>
              </a:rPr>
              <a:t>twitter.com/CSCfi</a:t>
            </a:r>
            <a:endParaRPr lang="en-US" sz="959">
              <a:solidFill>
                <a:srgbClr val="5E6A71"/>
              </a:solidFill>
              <a:hlinkClick r:id="rId2"/>
            </a:endParaRPr>
          </a:p>
        </p:txBody>
      </p:sp>
      <p:sp>
        <p:nvSpPr>
          <p:cNvPr id="28" name="TextBox 48"/>
          <p:cNvSpPr txBox="1">
            <a:spLocks noChangeArrowheads="1"/>
          </p:cNvSpPr>
          <p:nvPr/>
        </p:nvSpPr>
        <p:spPr bwMode="auto">
          <a:xfrm>
            <a:off x="5584825" y="3652050"/>
            <a:ext cx="3455988" cy="2344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1431" tIns="35716" rIns="71431" bIns="35716">
            <a:spAutoFit/>
          </a:bodyPr>
          <a:lstStyle>
            <a:lvl1pPr>
              <a:defRPr>
                <a:solidFill>
                  <a:schemeClr val="tx1"/>
                </a:solidFill>
                <a:latin typeface="Candara" charset="0"/>
                <a:ea typeface="ＭＳ Ｐゴシック" charset="0"/>
                <a:cs typeface="ＭＳ Ｐゴシック" charset="0"/>
              </a:defRPr>
            </a:lvl1pPr>
            <a:lvl2pPr marL="742950" indent="-285750">
              <a:defRPr>
                <a:solidFill>
                  <a:schemeClr val="tx1"/>
                </a:solidFill>
                <a:latin typeface="Candara" charset="0"/>
                <a:ea typeface="ＭＳ Ｐゴシック" charset="0"/>
              </a:defRPr>
            </a:lvl2pPr>
            <a:lvl3pPr marL="1143000" indent="-228600">
              <a:defRPr>
                <a:solidFill>
                  <a:schemeClr val="tx1"/>
                </a:solidFill>
                <a:latin typeface="Candara" charset="0"/>
                <a:ea typeface="ＭＳ Ｐゴシック" charset="0"/>
              </a:defRPr>
            </a:lvl3pPr>
            <a:lvl4pPr marL="1600200" indent="-228600">
              <a:defRPr>
                <a:solidFill>
                  <a:schemeClr val="tx1"/>
                </a:solidFill>
                <a:latin typeface="Candara" charset="0"/>
                <a:ea typeface="ＭＳ Ｐゴシック" charset="0"/>
              </a:defRPr>
            </a:lvl4pPr>
            <a:lvl5pPr marL="2057400" indent="-228600">
              <a:defRPr>
                <a:solidFill>
                  <a:schemeClr val="tx1"/>
                </a:solidFill>
                <a:latin typeface="Candara" charset="0"/>
                <a:ea typeface="ＭＳ Ｐゴシック" charset="0"/>
              </a:defRPr>
            </a:lvl5pPr>
            <a:lvl6pPr marL="2514600" indent="-228600" defTabSz="455613" fontAlgn="base">
              <a:spcBef>
                <a:spcPct val="0"/>
              </a:spcBef>
              <a:spcAft>
                <a:spcPct val="0"/>
              </a:spcAft>
              <a:defRPr>
                <a:solidFill>
                  <a:schemeClr val="tx1"/>
                </a:solidFill>
                <a:latin typeface="Candara" charset="0"/>
                <a:ea typeface="ＭＳ Ｐゴシック" charset="0"/>
              </a:defRPr>
            </a:lvl6pPr>
            <a:lvl7pPr marL="2971800" indent="-228600" defTabSz="455613" fontAlgn="base">
              <a:spcBef>
                <a:spcPct val="0"/>
              </a:spcBef>
              <a:spcAft>
                <a:spcPct val="0"/>
              </a:spcAft>
              <a:defRPr>
                <a:solidFill>
                  <a:schemeClr val="tx1"/>
                </a:solidFill>
                <a:latin typeface="Candara" charset="0"/>
                <a:ea typeface="ＭＳ Ｐゴシック" charset="0"/>
              </a:defRPr>
            </a:lvl7pPr>
            <a:lvl8pPr marL="3429000" indent="-228600" defTabSz="455613" fontAlgn="base">
              <a:spcBef>
                <a:spcPct val="0"/>
              </a:spcBef>
              <a:spcAft>
                <a:spcPct val="0"/>
              </a:spcAft>
              <a:defRPr>
                <a:solidFill>
                  <a:schemeClr val="tx1"/>
                </a:solidFill>
                <a:latin typeface="Candara" charset="0"/>
                <a:ea typeface="ＭＳ Ｐゴシック" charset="0"/>
              </a:defRPr>
            </a:lvl8pPr>
            <a:lvl9pPr marL="3886200" indent="-228600" defTabSz="455613" fontAlgn="base">
              <a:spcBef>
                <a:spcPct val="0"/>
              </a:spcBef>
              <a:spcAft>
                <a:spcPct val="0"/>
              </a:spcAft>
              <a:defRPr>
                <a:solidFill>
                  <a:schemeClr val="tx1"/>
                </a:solidFill>
                <a:latin typeface="Candara" charset="0"/>
                <a:ea typeface="ＭＳ Ｐゴシック" charset="0"/>
              </a:defRPr>
            </a:lvl9pPr>
          </a:lstStyle>
          <a:p>
            <a:pPr>
              <a:lnSpc>
                <a:spcPct val="110000"/>
              </a:lnSpc>
              <a:spcBef>
                <a:spcPts val="932"/>
              </a:spcBef>
              <a:buFont typeface="Arial" charset="0"/>
              <a:buNone/>
              <a:defRPr/>
            </a:pPr>
            <a:r>
              <a:rPr lang="en-US" sz="959">
                <a:solidFill>
                  <a:srgbClr val="5E6A71"/>
                </a:solidFill>
              </a:rPr>
              <a:t>linkedin.com/company/csc---it-center-for-science</a:t>
            </a:r>
          </a:p>
        </p:txBody>
      </p:sp>
      <p:cxnSp>
        <p:nvCxnSpPr>
          <p:cNvPr id="29" name="Straight Connector 28"/>
          <p:cNvCxnSpPr/>
          <p:nvPr/>
        </p:nvCxnSpPr>
        <p:spPr>
          <a:xfrm>
            <a:off x="4572000" y="2530311"/>
            <a:ext cx="0" cy="2017822"/>
          </a:xfrm>
          <a:prstGeom prst="line">
            <a:avLst/>
          </a:prstGeom>
          <a:ln w="9525">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34" name="Rectangle 54"/>
          <p:cNvSpPr>
            <a:spLocks noChangeArrowheads="1"/>
          </p:cNvSpPr>
          <p:nvPr/>
        </p:nvSpPr>
        <p:spPr bwMode="auto">
          <a:xfrm>
            <a:off x="-4763" y="4994659"/>
            <a:ext cx="1751224" cy="1769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1431" tIns="35716" rIns="71431" bIns="35716">
            <a:spAutoFit/>
          </a:bodyPr>
          <a:lstStyle/>
          <a:p>
            <a:r>
              <a:rPr lang="fi-FI" sz="639" dirty="0">
                <a:solidFill>
                  <a:srgbClr val="FFFFFF"/>
                </a:solidFill>
              </a:rPr>
              <a:t>Kuvat </a:t>
            </a:r>
            <a:r>
              <a:rPr lang="fi-FI" sz="639" dirty="0" err="1">
                <a:solidFill>
                  <a:srgbClr val="FFFFFF"/>
                </a:solidFill>
              </a:rPr>
              <a:t>CSC:n</a:t>
            </a:r>
            <a:r>
              <a:rPr lang="fi-FI" sz="639" dirty="0">
                <a:solidFill>
                  <a:srgbClr val="FFFFFF"/>
                </a:solidFill>
              </a:rPr>
              <a:t> arkisto, Adobe </a:t>
            </a:r>
            <a:r>
              <a:rPr lang="fi-FI" sz="639" dirty="0" err="1">
                <a:solidFill>
                  <a:srgbClr val="FFFFFF"/>
                </a:solidFill>
              </a:rPr>
              <a:t>Stock</a:t>
            </a:r>
            <a:r>
              <a:rPr lang="fi-FI" sz="639" dirty="0">
                <a:solidFill>
                  <a:srgbClr val="FFFFFF"/>
                </a:solidFill>
              </a:rPr>
              <a:t> ja </a:t>
            </a:r>
            <a:r>
              <a:rPr lang="fi-FI" sz="639" dirty="0" err="1">
                <a:solidFill>
                  <a:srgbClr val="FFFFFF"/>
                </a:solidFill>
              </a:rPr>
              <a:t>Thinkstock</a:t>
            </a:r>
            <a:endParaRPr lang="fi-FI" sz="639" dirty="0">
              <a:solidFill>
                <a:srgbClr val="FFFFFF"/>
              </a:solidFill>
            </a:endParaRPr>
          </a:p>
        </p:txBody>
      </p:sp>
      <p:sp>
        <p:nvSpPr>
          <p:cNvPr id="36" name="TextBox 56"/>
          <p:cNvSpPr txBox="1">
            <a:spLocks noChangeArrowheads="1"/>
          </p:cNvSpPr>
          <p:nvPr/>
        </p:nvSpPr>
        <p:spPr bwMode="auto">
          <a:xfrm>
            <a:off x="5584825" y="4089381"/>
            <a:ext cx="3455988" cy="2344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1431" tIns="35716" rIns="71431" bIns="35716">
            <a:spAutoFit/>
          </a:bodyPr>
          <a:lstStyle>
            <a:lvl1pPr>
              <a:defRPr>
                <a:solidFill>
                  <a:schemeClr val="tx1"/>
                </a:solidFill>
                <a:latin typeface="Candara" charset="0"/>
                <a:ea typeface="ＭＳ Ｐゴシック" charset="0"/>
                <a:cs typeface="ＭＳ Ｐゴシック" charset="0"/>
              </a:defRPr>
            </a:lvl1pPr>
            <a:lvl2pPr marL="742950" indent="-285750">
              <a:defRPr>
                <a:solidFill>
                  <a:schemeClr val="tx1"/>
                </a:solidFill>
                <a:latin typeface="Candara" charset="0"/>
                <a:ea typeface="ＭＳ Ｐゴシック" charset="0"/>
              </a:defRPr>
            </a:lvl2pPr>
            <a:lvl3pPr marL="1143000" indent="-228600">
              <a:defRPr>
                <a:solidFill>
                  <a:schemeClr val="tx1"/>
                </a:solidFill>
                <a:latin typeface="Candara" charset="0"/>
                <a:ea typeface="ＭＳ Ｐゴシック" charset="0"/>
              </a:defRPr>
            </a:lvl3pPr>
            <a:lvl4pPr marL="1600200" indent="-228600">
              <a:defRPr>
                <a:solidFill>
                  <a:schemeClr val="tx1"/>
                </a:solidFill>
                <a:latin typeface="Candara" charset="0"/>
                <a:ea typeface="ＭＳ Ｐゴシック" charset="0"/>
              </a:defRPr>
            </a:lvl4pPr>
            <a:lvl5pPr marL="2057400" indent="-228600">
              <a:defRPr>
                <a:solidFill>
                  <a:schemeClr val="tx1"/>
                </a:solidFill>
                <a:latin typeface="Candara" charset="0"/>
                <a:ea typeface="ＭＳ Ｐゴシック" charset="0"/>
              </a:defRPr>
            </a:lvl5pPr>
            <a:lvl6pPr marL="2514600" indent="-228600" defTabSz="455613" fontAlgn="base">
              <a:spcBef>
                <a:spcPct val="0"/>
              </a:spcBef>
              <a:spcAft>
                <a:spcPct val="0"/>
              </a:spcAft>
              <a:defRPr>
                <a:solidFill>
                  <a:schemeClr val="tx1"/>
                </a:solidFill>
                <a:latin typeface="Candara" charset="0"/>
                <a:ea typeface="ＭＳ Ｐゴシック" charset="0"/>
              </a:defRPr>
            </a:lvl6pPr>
            <a:lvl7pPr marL="2971800" indent="-228600" defTabSz="455613" fontAlgn="base">
              <a:spcBef>
                <a:spcPct val="0"/>
              </a:spcBef>
              <a:spcAft>
                <a:spcPct val="0"/>
              </a:spcAft>
              <a:defRPr>
                <a:solidFill>
                  <a:schemeClr val="tx1"/>
                </a:solidFill>
                <a:latin typeface="Candara" charset="0"/>
                <a:ea typeface="ＭＳ Ｐゴシック" charset="0"/>
              </a:defRPr>
            </a:lvl7pPr>
            <a:lvl8pPr marL="3429000" indent="-228600" defTabSz="455613" fontAlgn="base">
              <a:spcBef>
                <a:spcPct val="0"/>
              </a:spcBef>
              <a:spcAft>
                <a:spcPct val="0"/>
              </a:spcAft>
              <a:defRPr>
                <a:solidFill>
                  <a:schemeClr val="tx1"/>
                </a:solidFill>
                <a:latin typeface="Candara" charset="0"/>
                <a:ea typeface="ＭＳ Ｐゴシック" charset="0"/>
              </a:defRPr>
            </a:lvl8pPr>
            <a:lvl9pPr marL="3886200" indent="-228600" defTabSz="455613" fontAlgn="base">
              <a:spcBef>
                <a:spcPct val="0"/>
              </a:spcBef>
              <a:spcAft>
                <a:spcPct val="0"/>
              </a:spcAft>
              <a:defRPr>
                <a:solidFill>
                  <a:schemeClr val="tx1"/>
                </a:solidFill>
                <a:latin typeface="Candara" charset="0"/>
                <a:ea typeface="ＭＳ Ｐゴシック" charset="0"/>
              </a:defRPr>
            </a:lvl9pPr>
          </a:lstStyle>
          <a:p>
            <a:pPr>
              <a:lnSpc>
                <a:spcPct val="110000"/>
              </a:lnSpc>
              <a:spcBef>
                <a:spcPts val="932"/>
              </a:spcBef>
              <a:buFont typeface="Arial" charset="0"/>
              <a:buNone/>
              <a:defRPr/>
            </a:pPr>
            <a:r>
              <a:rPr lang="en-US" sz="959">
                <a:solidFill>
                  <a:srgbClr val="5E6A71"/>
                </a:solidFill>
              </a:rPr>
              <a:t>github.com/CSCfi</a:t>
            </a:r>
          </a:p>
        </p:txBody>
      </p:sp>
      <p:sp>
        <p:nvSpPr>
          <p:cNvPr id="53" name="Text Placeholder 52"/>
          <p:cNvSpPr>
            <a:spLocks noGrp="1"/>
          </p:cNvSpPr>
          <p:nvPr>
            <p:ph type="body" sz="quarter" idx="10"/>
          </p:nvPr>
        </p:nvSpPr>
        <p:spPr>
          <a:xfrm>
            <a:off x="2304681" y="2529510"/>
            <a:ext cx="1963641" cy="288797"/>
          </a:xfrm>
        </p:spPr>
        <p:txBody>
          <a:bodyPr lIns="0"/>
          <a:lstStyle>
            <a:lvl1pPr marL="0" indent="0">
              <a:buNone/>
              <a:defRPr sz="1065" b="1">
                <a:solidFill>
                  <a:schemeClr val="tx1"/>
                </a:solidFill>
              </a:defRPr>
            </a:lvl1pPr>
            <a:lvl2pPr marL="271584" indent="0">
              <a:buFont typeface="Arial"/>
              <a:buNone/>
              <a:defRPr sz="959"/>
            </a:lvl2pPr>
            <a:lvl3pPr marL="892879" indent="0">
              <a:buFont typeface="Arial"/>
              <a:buNone/>
              <a:defRPr sz="959"/>
            </a:lvl3pPr>
            <a:lvl4pPr marL="1154541" indent="0">
              <a:buNone/>
              <a:defRPr sz="959"/>
            </a:lvl4pPr>
            <a:lvl5pPr marL="1511693" indent="0">
              <a:buNone/>
              <a:defRPr sz="959"/>
            </a:lvl5pPr>
          </a:lstStyle>
          <a:p>
            <a:pPr lvl="0"/>
            <a:r>
              <a:rPr lang="en-US"/>
              <a:t>Edit Master text styles</a:t>
            </a:r>
          </a:p>
        </p:txBody>
      </p:sp>
      <p:sp>
        <p:nvSpPr>
          <p:cNvPr id="55" name="Picture Placeholder 54"/>
          <p:cNvSpPr>
            <a:spLocks noGrp="1"/>
          </p:cNvSpPr>
          <p:nvPr>
            <p:ph type="pic" sz="quarter" idx="11"/>
          </p:nvPr>
        </p:nvSpPr>
        <p:spPr>
          <a:xfrm>
            <a:off x="826989" y="2597803"/>
            <a:ext cx="1243207" cy="1241855"/>
          </a:xfrm>
          <a:prstGeom prst="ellipse">
            <a:avLst/>
          </a:prstGeom>
        </p:spPr>
        <p:txBody>
          <a:bodyPr/>
          <a:lstStyle>
            <a:lvl1pPr marL="0" indent="0">
              <a:buFont typeface="Arial"/>
              <a:buNone/>
              <a:defRPr sz="1065"/>
            </a:lvl1pPr>
          </a:lstStyle>
          <a:p>
            <a:pPr lvl="0"/>
            <a:r>
              <a:rPr lang="en-US" noProof="0"/>
              <a:t>Click icon to add picture</a:t>
            </a:r>
            <a:endParaRPr lang="en-US" noProof="0" dirty="0"/>
          </a:p>
        </p:txBody>
      </p:sp>
      <p:sp>
        <p:nvSpPr>
          <p:cNvPr id="57" name="Text Placeholder 56"/>
          <p:cNvSpPr>
            <a:spLocks noGrp="1"/>
          </p:cNvSpPr>
          <p:nvPr>
            <p:ph type="body" sz="quarter" idx="12"/>
          </p:nvPr>
        </p:nvSpPr>
        <p:spPr>
          <a:xfrm>
            <a:off x="2304678" y="2867711"/>
            <a:ext cx="1963642" cy="1287908"/>
          </a:xfrm>
        </p:spPr>
        <p:txBody>
          <a:bodyPr lIns="0"/>
          <a:lstStyle>
            <a:lvl1pPr marL="0" indent="0">
              <a:lnSpc>
                <a:spcPct val="110000"/>
              </a:lnSpc>
              <a:spcBef>
                <a:spcPts val="0"/>
              </a:spcBef>
              <a:buNone/>
              <a:defRPr sz="959"/>
            </a:lvl1pPr>
            <a:lvl2pPr marL="539447" indent="-267864">
              <a:buFont typeface="Arial"/>
              <a:buChar char="•"/>
              <a:defRPr sz="1065"/>
            </a:lvl2pPr>
            <a:lvl3pPr marL="1116098" indent="-223219">
              <a:buFont typeface="Arial"/>
              <a:buChar char="•"/>
              <a:defRPr sz="959"/>
            </a:lvl3pPr>
            <a:lvl4pPr>
              <a:defRPr sz="852"/>
            </a:lvl4pPr>
            <a:lvl5pPr>
              <a:defRPr sz="746"/>
            </a:lvl5pPr>
          </a:lstStyle>
          <a:p>
            <a:pPr lvl="0"/>
            <a:r>
              <a:rPr lang="en-US"/>
              <a:t>Edit Master text styles</a:t>
            </a:r>
          </a:p>
        </p:txBody>
      </p:sp>
      <p:pic>
        <p:nvPicPr>
          <p:cNvPr id="23" name="Picture 2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115990" y="231911"/>
            <a:ext cx="2912020" cy="1975261"/>
          </a:xfrm>
          <a:prstGeom prst="rect">
            <a:avLst/>
          </a:prstGeom>
        </p:spPr>
      </p:pic>
      <p:pic>
        <p:nvPicPr>
          <p:cNvPr id="4" name="Picture 3"/>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5239436" y="2708678"/>
            <a:ext cx="288000" cy="288000"/>
          </a:xfrm>
          <a:prstGeom prst="rect">
            <a:avLst/>
          </a:prstGeom>
        </p:spPr>
      </p:pic>
      <p:pic>
        <p:nvPicPr>
          <p:cNvPr id="7" name="Picture 6"/>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5244988" y="3142854"/>
            <a:ext cx="288000" cy="288000"/>
          </a:xfrm>
          <a:prstGeom prst="rect">
            <a:avLst/>
          </a:prstGeom>
        </p:spPr>
      </p:pic>
      <p:pic>
        <p:nvPicPr>
          <p:cNvPr id="8" name="Picture 7"/>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5243577" y="4034515"/>
            <a:ext cx="288000" cy="288000"/>
          </a:xfrm>
          <a:prstGeom prst="rect">
            <a:avLst/>
          </a:prstGeom>
        </p:spPr>
      </p:pic>
      <p:pic>
        <p:nvPicPr>
          <p:cNvPr id="9" name="Picture 8"/>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5245818" y="3580846"/>
            <a:ext cx="339007" cy="287709"/>
          </a:xfrm>
          <a:prstGeom prst="rect">
            <a:avLst/>
          </a:prstGeom>
        </p:spPr>
      </p:pic>
    </p:spTree>
    <p:extLst>
      <p:ext uri="{BB962C8B-B14F-4D97-AF65-F5344CB8AC3E}">
        <p14:creationId xmlns:p14="http://schemas.microsoft.com/office/powerpoint/2010/main" val="2654930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wo Contents">
    <p:spTree>
      <p:nvGrpSpPr>
        <p:cNvPr id="1" name=""/>
        <p:cNvGrpSpPr/>
        <p:nvPr/>
      </p:nvGrpSpPr>
      <p:grpSpPr>
        <a:xfrm>
          <a:off x="0" y="0"/>
          <a:ext cx="0" cy="0"/>
          <a:chOff x="0" y="0"/>
          <a:chExt cx="0" cy="0"/>
        </a:xfrm>
      </p:grpSpPr>
      <p:sp>
        <p:nvSpPr>
          <p:cNvPr id="11" name="Content Placeholder 2"/>
          <p:cNvSpPr>
            <a:spLocks noGrp="1"/>
          </p:cNvSpPr>
          <p:nvPr>
            <p:ph idx="1"/>
          </p:nvPr>
        </p:nvSpPr>
        <p:spPr>
          <a:xfrm>
            <a:off x="457201" y="1200154"/>
            <a:ext cx="3818467" cy="3394472"/>
          </a:xfrm>
        </p:spPr>
        <p:txBody>
          <a:bodyPr/>
          <a:lstStyle>
            <a:lvl2pPr marL="410685" marR="0" indent="-137833" algn="l" defTabSz="357239" rtl="0" eaLnBrk="1" fontAlgn="auto" latinLnBrk="0" hangingPunct="1">
              <a:lnSpc>
                <a:spcPct val="100000"/>
              </a:lnSpc>
              <a:spcBef>
                <a:spcPct val="20000"/>
              </a:spcBef>
              <a:spcAft>
                <a:spcPts val="0"/>
              </a:spcAft>
              <a:buClrTx/>
              <a:buSzTx/>
              <a:buFont typeface="Courier New"/>
              <a:buChar char="o"/>
              <a:tabLst/>
              <a:defRPr/>
            </a:lvl2pPr>
            <a:lvl3pPr marL="1030932" marR="0" indent="-137833" algn="l" defTabSz="357239" rtl="0" eaLnBrk="1" fontAlgn="auto" latinLnBrk="0" hangingPunct="1">
              <a:lnSpc>
                <a:spcPct val="100000"/>
              </a:lnSpc>
              <a:spcBef>
                <a:spcPct val="20000"/>
              </a:spcBef>
              <a:spcAft>
                <a:spcPts val="0"/>
              </a:spcAft>
              <a:buClrTx/>
              <a:buSzTx/>
              <a:buFont typeface="Courier New"/>
              <a:buChar char="o"/>
              <a:tabLst/>
              <a:defRPr/>
            </a:lvl3pPr>
            <a:lvl4pPr marL="1388171" marR="0" indent="-137833" algn="l" defTabSz="357239" rtl="0" eaLnBrk="1" fontAlgn="auto" latinLnBrk="0" hangingPunct="1">
              <a:lnSpc>
                <a:spcPct val="100000"/>
              </a:lnSpc>
              <a:spcBef>
                <a:spcPct val="20000"/>
              </a:spcBef>
              <a:spcAft>
                <a:spcPts val="0"/>
              </a:spcAft>
              <a:buClrTx/>
              <a:buSzTx/>
              <a:buFont typeface="Courier New"/>
              <a:buChar char="o"/>
              <a:tabLst/>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2" name="Content Placeholder 2"/>
          <p:cNvSpPr>
            <a:spLocks noGrp="1"/>
          </p:cNvSpPr>
          <p:nvPr>
            <p:ph idx="13"/>
          </p:nvPr>
        </p:nvSpPr>
        <p:spPr>
          <a:xfrm>
            <a:off x="4553791" y="1200154"/>
            <a:ext cx="3611841" cy="3394472"/>
          </a:xfrm>
        </p:spPr>
        <p:txBody>
          <a:bodyPr/>
          <a:lstStyle>
            <a:lvl2pPr marL="410685" marR="0" indent="-137833" algn="l" defTabSz="357239" rtl="0" eaLnBrk="1" fontAlgn="auto" latinLnBrk="0" hangingPunct="1">
              <a:lnSpc>
                <a:spcPct val="100000"/>
              </a:lnSpc>
              <a:spcBef>
                <a:spcPct val="20000"/>
              </a:spcBef>
              <a:spcAft>
                <a:spcPts val="0"/>
              </a:spcAft>
              <a:buClrTx/>
              <a:buSzTx/>
              <a:buFont typeface="Courier New"/>
              <a:buChar char="o"/>
              <a:tabLst/>
              <a:defRPr/>
            </a:lvl2pPr>
            <a:lvl3pPr marL="1030932" marR="0" indent="-137833" algn="l" defTabSz="357239" rtl="0" eaLnBrk="1" fontAlgn="auto" latinLnBrk="0" hangingPunct="1">
              <a:lnSpc>
                <a:spcPct val="100000"/>
              </a:lnSpc>
              <a:spcBef>
                <a:spcPct val="20000"/>
              </a:spcBef>
              <a:spcAft>
                <a:spcPts val="0"/>
              </a:spcAft>
              <a:buClrTx/>
              <a:buSzTx/>
              <a:buFont typeface="Courier New"/>
              <a:buChar char="o"/>
              <a:tabLst/>
              <a:defRPr/>
            </a:lvl3pPr>
            <a:lvl4pPr marL="1388171" marR="0" indent="-137833" algn="l" defTabSz="357239" rtl="0" eaLnBrk="1" fontAlgn="auto" latinLnBrk="0" hangingPunct="1">
              <a:lnSpc>
                <a:spcPct val="100000"/>
              </a:lnSpc>
              <a:spcBef>
                <a:spcPct val="20000"/>
              </a:spcBef>
              <a:spcAft>
                <a:spcPts val="0"/>
              </a:spcAft>
              <a:buClrTx/>
              <a:buSzTx/>
              <a:buFont typeface="Courier New"/>
              <a:buChar char="o"/>
              <a:tabLst/>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3" name="Title 1"/>
          <p:cNvSpPr>
            <a:spLocks noGrp="1"/>
          </p:cNvSpPr>
          <p:nvPr>
            <p:ph type="title"/>
          </p:nvPr>
        </p:nvSpPr>
        <p:spPr>
          <a:xfrm>
            <a:off x="457201" y="205978"/>
            <a:ext cx="7708430" cy="857250"/>
          </a:xfrm>
        </p:spPr>
        <p:txBody>
          <a:bodyPr/>
          <a:lstStyle/>
          <a:p>
            <a:r>
              <a:rPr lang="en-US"/>
              <a:t>Click to edit Master title style</a:t>
            </a:r>
          </a:p>
        </p:txBody>
      </p:sp>
      <p:sp>
        <p:nvSpPr>
          <p:cNvPr id="6" name="Date Placeholder 4"/>
          <p:cNvSpPr>
            <a:spLocks noGrp="1"/>
          </p:cNvSpPr>
          <p:nvPr>
            <p:ph type="dt" sz="half" idx="14"/>
          </p:nvPr>
        </p:nvSpPr>
        <p:spPr/>
        <p:txBody>
          <a:bodyPr/>
          <a:lstStyle>
            <a:lvl1pPr>
              <a:defRPr/>
            </a:lvl1pPr>
          </a:lstStyle>
          <a:p>
            <a:pPr>
              <a:defRPr/>
            </a:pPr>
            <a:fld id="{B51057C3-EDE0-4E94-8E03-15F17BEADAEF}" type="datetime1">
              <a:rPr lang="fi-FI" smtClean="0"/>
              <a:t>17.6.2022</a:t>
            </a:fld>
            <a:endParaRPr lang="en-US"/>
          </a:p>
        </p:txBody>
      </p:sp>
      <p:sp>
        <p:nvSpPr>
          <p:cNvPr id="7" name="Footer Placeholder 5"/>
          <p:cNvSpPr>
            <a:spLocks noGrp="1"/>
          </p:cNvSpPr>
          <p:nvPr>
            <p:ph type="ftr" sz="quarter" idx="15"/>
          </p:nvPr>
        </p:nvSpPr>
        <p:spPr/>
        <p:txBody>
          <a:bodyPr/>
          <a:lstStyle>
            <a:lvl1pPr>
              <a:defRPr/>
            </a:lvl1pPr>
          </a:lstStyle>
          <a:p>
            <a:pPr>
              <a:defRPr/>
            </a:pPr>
            <a:endParaRPr lang="en-US" dirty="0"/>
          </a:p>
        </p:txBody>
      </p:sp>
      <p:sp>
        <p:nvSpPr>
          <p:cNvPr id="8" name="Slide Number Placeholder 6"/>
          <p:cNvSpPr>
            <a:spLocks noGrp="1"/>
          </p:cNvSpPr>
          <p:nvPr>
            <p:ph type="sldNum" sz="quarter" idx="16"/>
          </p:nvPr>
        </p:nvSpPr>
        <p:spPr/>
        <p:txBody>
          <a:bodyPr/>
          <a:lstStyle>
            <a:lvl1pPr>
              <a:defRPr/>
            </a:lvl1pPr>
          </a:lstStyle>
          <a:p>
            <a:pPr>
              <a:defRPr/>
            </a:pPr>
            <a:fld id="{1902EB33-AE32-4D46-BAA6-3F61AB03C92B}" type="slidenum">
              <a:rPr lang="en-US"/>
              <a:pPr>
                <a:defRPr/>
              </a:pPr>
              <a:t>‹#›</a:t>
            </a:fld>
            <a:endParaRPr lang="en-US"/>
          </a:p>
        </p:txBody>
      </p:sp>
    </p:spTree>
    <p:extLst>
      <p:ext uri="{BB962C8B-B14F-4D97-AF65-F5344CB8AC3E}">
        <p14:creationId xmlns:p14="http://schemas.microsoft.com/office/powerpoint/2010/main" val="3746298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4" name="Picture 25" descr="pohja_1.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9829" y="-52356"/>
            <a:ext cx="9223829" cy="50723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410516" marR="0" indent="-137774" algn="l" defTabSz="357093" rtl="0" eaLnBrk="1" fontAlgn="auto" latinLnBrk="0" hangingPunct="1">
              <a:lnSpc>
                <a:spcPct val="100000"/>
              </a:lnSpc>
              <a:spcBef>
                <a:spcPct val="20000"/>
              </a:spcBef>
              <a:spcAft>
                <a:spcPts val="0"/>
              </a:spcAft>
              <a:buClrTx/>
              <a:buSzTx/>
              <a:buFont typeface="Courier New"/>
              <a:buChar char="o"/>
              <a:tabLst/>
              <a:defRPr/>
            </a:lvl2pPr>
            <a:lvl3pPr marL="1030506" marR="0" indent="-137774" algn="l" defTabSz="357093" rtl="0" eaLnBrk="1" fontAlgn="auto" latinLnBrk="0" hangingPunct="1">
              <a:lnSpc>
                <a:spcPct val="100000"/>
              </a:lnSpc>
              <a:spcBef>
                <a:spcPct val="20000"/>
              </a:spcBef>
              <a:spcAft>
                <a:spcPts val="0"/>
              </a:spcAft>
              <a:buClrTx/>
              <a:buSzTx/>
              <a:buFont typeface="Courier New"/>
              <a:buChar char="o"/>
              <a:tabLst/>
              <a:defRPr/>
            </a:lvl3pPr>
            <a:lvl4pPr marL="1387600" marR="0" indent="-137774" algn="l" defTabSz="357093" rtl="0" eaLnBrk="1" fontAlgn="auto" latinLnBrk="0" hangingPunct="1">
              <a:lnSpc>
                <a:spcPct val="100000"/>
              </a:lnSpc>
              <a:spcBef>
                <a:spcPct val="20000"/>
              </a:spcBef>
              <a:spcAft>
                <a:spcPts val="0"/>
              </a:spcAft>
              <a:buClrTx/>
              <a:buSzTx/>
              <a:buFont typeface="Courier New"/>
              <a:buChar char="o"/>
              <a:tabLst/>
              <a:defRPr/>
            </a:lvl4pPr>
            <a:lvl5pPr>
              <a:defRPr>
                <a:latin typeface="Corbel"/>
                <a:cs typeface="Corbe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13" name="Date Placeholder 3"/>
          <p:cNvSpPr>
            <a:spLocks noGrp="1"/>
          </p:cNvSpPr>
          <p:nvPr>
            <p:ph type="dt" sz="half" idx="10"/>
          </p:nvPr>
        </p:nvSpPr>
        <p:spPr/>
        <p:txBody>
          <a:bodyPr/>
          <a:lstStyle>
            <a:lvl1pPr>
              <a:defRPr/>
            </a:lvl1pPr>
          </a:lstStyle>
          <a:p>
            <a:pPr>
              <a:defRPr/>
            </a:pPr>
            <a:endParaRPr lang="en-US"/>
          </a:p>
        </p:txBody>
      </p:sp>
      <p:sp>
        <p:nvSpPr>
          <p:cNvPr id="14" name="Footer Placeholder 4"/>
          <p:cNvSpPr>
            <a:spLocks noGrp="1"/>
          </p:cNvSpPr>
          <p:nvPr>
            <p:ph type="ftr" sz="quarter" idx="11"/>
          </p:nvPr>
        </p:nvSpPr>
        <p:spPr/>
        <p:txBody>
          <a:bodyPr/>
          <a:lstStyle>
            <a:lvl1pPr>
              <a:defRPr/>
            </a:lvl1pPr>
          </a:lstStyle>
          <a:p>
            <a:pPr>
              <a:defRPr/>
            </a:pPr>
            <a:endParaRPr lang="en-US"/>
          </a:p>
        </p:txBody>
      </p:sp>
      <p:sp>
        <p:nvSpPr>
          <p:cNvPr id="15" name="Slide Number Placeholder 5"/>
          <p:cNvSpPr>
            <a:spLocks noGrp="1"/>
          </p:cNvSpPr>
          <p:nvPr>
            <p:ph type="sldNum" sz="quarter" idx="12"/>
          </p:nvPr>
        </p:nvSpPr>
        <p:spPr/>
        <p:txBody>
          <a:bodyPr/>
          <a:lstStyle>
            <a:lvl1pPr>
              <a:defRPr/>
            </a:lvl1pPr>
          </a:lstStyle>
          <a:p>
            <a:pPr>
              <a:defRPr/>
            </a:pPr>
            <a:fld id="{EAF2BF65-B844-A84A-93B0-7324BF97B9CC}" type="slidenum">
              <a:rPr lang="en-US"/>
              <a:pPr>
                <a:defRPr/>
              </a:pPr>
              <a:t>‹#›</a:t>
            </a:fld>
            <a:endParaRPr lang="en-US" dirty="0"/>
          </a:p>
        </p:txBody>
      </p:sp>
      <p:pic>
        <p:nvPicPr>
          <p:cNvPr id="16" name="Picture 1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97997" y="112146"/>
            <a:ext cx="846003" cy="573855"/>
          </a:xfrm>
          <a:prstGeom prst="rect">
            <a:avLst/>
          </a:prstGeom>
        </p:spPr>
      </p:pic>
    </p:spTree>
    <p:extLst>
      <p:ext uri="{BB962C8B-B14F-4D97-AF65-F5344CB8AC3E}">
        <p14:creationId xmlns:p14="http://schemas.microsoft.com/office/powerpoint/2010/main" val="663079958"/>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4" name="Picture 25" descr="pohja_2.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257" y="-24665"/>
            <a:ext cx="9151257" cy="50324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410516" marR="0" indent="-137774" algn="l" defTabSz="357093" rtl="0" eaLnBrk="1" fontAlgn="auto" latinLnBrk="0" hangingPunct="1">
              <a:lnSpc>
                <a:spcPct val="100000"/>
              </a:lnSpc>
              <a:spcBef>
                <a:spcPct val="20000"/>
              </a:spcBef>
              <a:spcAft>
                <a:spcPts val="0"/>
              </a:spcAft>
              <a:buClrTx/>
              <a:buSzTx/>
              <a:buFont typeface="Courier New"/>
              <a:buChar char="o"/>
              <a:tabLst/>
              <a:defRPr/>
            </a:lvl2pPr>
            <a:lvl3pPr marL="1030506" marR="0" indent="-137774" algn="l" defTabSz="357093" rtl="0" eaLnBrk="1" fontAlgn="auto" latinLnBrk="0" hangingPunct="1">
              <a:lnSpc>
                <a:spcPct val="100000"/>
              </a:lnSpc>
              <a:spcBef>
                <a:spcPct val="20000"/>
              </a:spcBef>
              <a:spcAft>
                <a:spcPts val="0"/>
              </a:spcAft>
              <a:buClrTx/>
              <a:buSzTx/>
              <a:buFont typeface="Courier New"/>
              <a:buChar char="o"/>
              <a:tabLst/>
              <a:defRPr/>
            </a:lvl3pPr>
            <a:lvl4pPr marL="1387600" marR="0" indent="-137774" algn="l" defTabSz="357093" rtl="0" eaLnBrk="1" fontAlgn="auto" latinLnBrk="0" hangingPunct="1">
              <a:lnSpc>
                <a:spcPct val="100000"/>
              </a:lnSpc>
              <a:spcBef>
                <a:spcPct val="20000"/>
              </a:spcBef>
              <a:spcAft>
                <a:spcPts val="0"/>
              </a:spcAft>
              <a:buClrTx/>
              <a:buSzTx/>
              <a:buFont typeface="Courier New"/>
              <a:buChar char="o"/>
              <a:tabLst/>
              <a:defRPr/>
            </a:lvl4pPr>
            <a:lvl5pPr>
              <a:defRPr>
                <a:latin typeface="Corbel"/>
                <a:cs typeface="Corbe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12" name="Date Placeholder 3"/>
          <p:cNvSpPr>
            <a:spLocks noGrp="1"/>
          </p:cNvSpPr>
          <p:nvPr>
            <p:ph type="dt" sz="half" idx="10"/>
          </p:nvPr>
        </p:nvSpPr>
        <p:spPr/>
        <p:txBody>
          <a:bodyPr/>
          <a:lstStyle>
            <a:lvl1pPr>
              <a:defRPr/>
            </a:lvl1pPr>
          </a:lstStyle>
          <a:p>
            <a:pPr>
              <a:defRPr/>
            </a:pPr>
            <a:endParaRPr lang="en-US"/>
          </a:p>
        </p:txBody>
      </p:sp>
      <p:sp>
        <p:nvSpPr>
          <p:cNvPr id="13" name="Footer Placeholder 4"/>
          <p:cNvSpPr>
            <a:spLocks noGrp="1"/>
          </p:cNvSpPr>
          <p:nvPr>
            <p:ph type="ftr" sz="quarter" idx="11"/>
          </p:nvPr>
        </p:nvSpPr>
        <p:spPr/>
        <p:txBody>
          <a:bodyPr/>
          <a:lstStyle>
            <a:lvl1pPr>
              <a:defRPr/>
            </a:lvl1pPr>
          </a:lstStyle>
          <a:p>
            <a:pPr>
              <a:defRPr/>
            </a:pPr>
            <a:endParaRPr lang="en-US"/>
          </a:p>
        </p:txBody>
      </p:sp>
      <p:sp>
        <p:nvSpPr>
          <p:cNvPr id="14" name="Slide Number Placeholder 5"/>
          <p:cNvSpPr>
            <a:spLocks noGrp="1"/>
          </p:cNvSpPr>
          <p:nvPr>
            <p:ph type="sldNum" sz="quarter" idx="12"/>
          </p:nvPr>
        </p:nvSpPr>
        <p:spPr/>
        <p:txBody>
          <a:bodyPr/>
          <a:lstStyle>
            <a:lvl1pPr>
              <a:defRPr/>
            </a:lvl1pPr>
          </a:lstStyle>
          <a:p>
            <a:pPr>
              <a:defRPr/>
            </a:pPr>
            <a:fld id="{05B8D4AF-0665-7B44-B9A5-492E7E49DE6C}" type="slidenum">
              <a:rPr lang="en-US"/>
              <a:pPr>
                <a:defRPr/>
              </a:pPr>
              <a:t>‹#›</a:t>
            </a:fld>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97997" y="112146"/>
            <a:ext cx="846003" cy="573855"/>
          </a:xfrm>
          <a:prstGeom prst="rect">
            <a:avLst/>
          </a:prstGeom>
        </p:spPr>
      </p:pic>
    </p:spTree>
    <p:extLst>
      <p:ext uri="{BB962C8B-B14F-4D97-AF65-F5344CB8AC3E}">
        <p14:creationId xmlns:p14="http://schemas.microsoft.com/office/powerpoint/2010/main" val="249404506"/>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_Content_Picture_Right">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6051528" y="7"/>
            <a:ext cx="3092477" cy="5020411"/>
          </a:xfrm>
        </p:spPr>
        <p:txBody>
          <a:bodyPr rtlCol="0">
            <a:normAutofit/>
          </a:bodyPr>
          <a:lstStyle/>
          <a:p>
            <a:pPr lvl="0"/>
            <a:r>
              <a:rPr lang="en-US" noProof="0"/>
              <a:t>Click icon to add picture</a:t>
            </a:r>
          </a:p>
        </p:txBody>
      </p:sp>
      <p:sp>
        <p:nvSpPr>
          <p:cNvPr id="11" name="Content Placeholder 2"/>
          <p:cNvSpPr>
            <a:spLocks noGrp="1"/>
          </p:cNvSpPr>
          <p:nvPr>
            <p:ph idx="1"/>
          </p:nvPr>
        </p:nvSpPr>
        <p:spPr>
          <a:xfrm>
            <a:off x="457206" y="1200159"/>
            <a:ext cx="5183717" cy="3394472"/>
          </a:xfrm>
        </p:spPr>
        <p:txBody>
          <a:bodyPr/>
          <a:lstStyle>
            <a:lvl2pPr marL="410516" marR="0" indent="-137774" algn="l" defTabSz="357093" rtl="0" eaLnBrk="1" fontAlgn="auto" latinLnBrk="0" hangingPunct="1">
              <a:lnSpc>
                <a:spcPct val="100000"/>
              </a:lnSpc>
              <a:spcBef>
                <a:spcPct val="20000"/>
              </a:spcBef>
              <a:spcAft>
                <a:spcPts val="0"/>
              </a:spcAft>
              <a:buClrTx/>
              <a:buSzTx/>
              <a:buFont typeface="Courier New"/>
              <a:buChar char="o"/>
              <a:tabLst/>
              <a:defRPr/>
            </a:lvl2pPr>
            <a:lvl3pPr marL="1030506" marR="0" indent="-137774" algn="l" defTabSz="357093" rtl="0" eaLnBrk="1" fontAlgn="auto" latinLnBrk="0" hangingPunct="1">
              <a:lnSpc>
                <a:spcPct val="100000"/>
              </a:lnSpc>
              <a:spcBef>
                <a:spcPct val="20000"/>
              </a:spcBef>
              <a:spcAft>
                <a:spcPts val="0"/>
              </a:spcAft>
              <a:buClrTx/>
              <a:buSzTx/>
              <a:buFont typeface="Courier New"/>
              <a:buChar char="o"/>
              <a:tabLst/>
              <a:defRPr/>
            </a:lvl3pPr>
            <a:lvl4pPr marL="1387600" marR="0" indent="-137774" algn="l" defTabSz="357093" rtl="0" eaLnBrk="1" fontAlgn="auto" latinLnBrk="0" hangingPunct="1">
              <a:lnSpc>
                <a:spcPct val="100000"/>
              </a:lnSpc>
              <a:spcBef>
                <a:spcPct val="20000"/>
              </a:spcBef>
              <a:spcAft>
                <a:spcPts val="0"/>
              </a:spcAft>
              <a:buClrTx/>
              <a:buSzTx/>
              <a:buFont typeface="Courier New"/>
              <a:buChar char="o"/>
              <a:tabLst/>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3" name="Title 1"/>
          <p:cNvSpPr>
            <a:spLocks noGrp="1"/>
          </p:cNvSpPr>
          <p:nvPr>
            <p:ph type="title"/>
          </p:nvPr>
        </p:nvSpPr>
        <p:spPr>
          <a:xfrm>
            <a:off x="457203" y="205978"/>
            <a:ext cx="5183715" cy="857250"/>
          </a:xfrm>
        </p:spPr>
        <p:txBody>
          <a:bodyPr/>
          <a:lstStyle/>
          <a:p>
            <a:r>
              <a:rPr lang="en-US"/>
              <a:t>Click to edit Master title style</a:t>
            </a:r>
          </a:p>
        </p:txBody>
      </p:sp>
      <p:sp>
        <p:nvSpPr>
          <p:cNvPr id="5" name="Date Placeholder 4"/>
          <p:cNvSpPr>
            <a:spLocks noGrp="1"/>
          </p:cNvSpPr>
          <p:nvPr>
            <p:ph type="dt" sz="half" idx="14"/>
          </p:nvPr>
        </p:nvSpPr>
        <p:spPr/>
        <p:txBody>
          <a:bodyPr/>
          <a:lstStyle>
            <a:lvl1pPr>
              <a:defRPr/>
            </a:lvl1pPr>
          </a:lstStyle>
          <a:p>
            <a:pPr>
              <a:defRPr/>
            </a:pPr>
            <a:endParaRPr lang="en-US"/>
          </a:p>
        </p:txBody>
      </p:sp>
      <p:sp>
        <p:nvSpPr>
          <p:cNvPr id="6" name="Footer Placeholder 5"/>
          <p:cNvSpPr>
            <a:spLocks noGrp="1"/>
          </p:cNvSpPr>
          <p:nvPr>
            <p:ph type="ftr" sz="quarter" idx="15"/>
          </p:nvPr>
        </p:nvSpPr>
        <p:spPr>
          <a:xfrm>
            <a:off x="2314576" y="4783235"/>
            <a:ext cx="3736975" cy="236794"/>
          </a:xfrm>
        </p:spPr>
        <p:txBody>
          <a:bodyPr/>
          <a:lstStyle>
            <a:lvl1pPr>
              <a:defRPr/>
            </a:lvl1pPr>
          </a:lstStyle>
          <a:p>
            <a:pPr>
              <a:defRPr/>
            </a:pPr>
            <a:endParaRPr lang="en-US"/>
          </a:p>
        </p:txBody>
      </p:sp>
      <p:sp>
        <p:nvSpPr>
          <p:cNvPr id="7" name="Slide Number Placeholder 6"/>
          <p:cNvSpPr>
            <a:spLocks noGrp="1"/>
          </p:cNvSpPr>
          <p:nvPr>
            <p:ph type="sldNum" sz="quarter" idx="16"/>
          </p:nvPr>
        </p:nvSpPr>
        <p:spPr/>
        <p:txBody>
          <a:bodyPr/>
          <a:lstStyle>
            <a:lvl1pPr>
              <a:defRPr/>
            </a:lvl1pPr>
          </a:lstStyle>
          <a:p>
            <a:pPr>
              <a:defRPr/>
            </a:pPr>
            <a:fld id="{7703D0D6-6900-F14F-BBC6-775F449734B8}" type="slidenum">
              <a:rPr lang="en-US"/>
              <a:pPr>
                <a:defRPr/>
              </a:pPr>
              <a:t>‹#›</a:t>
            </a:fld>
            <a:endParaRPr lang="en-US" dirty="0"/>
          </a:p>
        </p:txBody>
      </p:sp>
    </p:spTree>
    <p:extLst>
      <p:ext uri="{BB962C8B-B14F-4D97-AF65-F5344CB8AC3E}">
        <p14:creationId xmlns:p14="http://schemas.microsoft.com/office/powerpoint/2010/main" val="972542443"/>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Content_Picture_Right">
    <p:spTree>
      <p:nvGrpSpPr>
        <p:cNvPr id="1" name=""/>
        <p:cNvGrpSpPr/>
        <p:nvPr/>
      </p:nvGrpSpPr>
      <p:grpSpPr>
        <a:xfrm>
          <a:off x="0" y="0"/>
          <a:ext cx="0" cy="0"/>
          <a:chOff x="0" y="0"/>
          <a:chExt cx="0" cy="0"/>
        </a:xfrm>
      </p:grpSpPr>
      <p:sp>
        <p:nvSpPr>
          <p:cNvPr id="11" name="Content Placeholder 2"/>
          <p:cNvSpPr>
            <a:spLocks noGrp="1"/>
          </p:cNvSpPr>
          <p:nvPr>
            <p:ph idx="1"/>
          </p:nvPr>
        </p:nvSpPr>
        <p:spPr>
          <a:xfrm>
            <a:off x="457203" y="1200159"/>
            <a:ext cx="2357967" cy="3394472"/>
          </a:xfrm>
        </p:spPr>
        <p:txBody>
          <a:bodyPr/>
          <a:lstStyle>
            <a:lvl2pPr marL="410516" marR="0" indent="-137774" algn="l" defTabSz="357093" rtl="0" eaLnBrk="1" fontAlgn="auto" latinLnBrk="0" hangingPunct="1">
              <a:lnSpc>
                <a:spcPct val="100000"/>
              </a:lnSpc>
              <a:spcBef>
                <a:spcPct val="20000"/>
              </a:spcBef>
              <a:spcAft>
                <a:spcPts val="0"/>
              </a:spcAft>
              <a:buClrTx/>
              <a:buSzTx/>
              <a:buFont typeface="Courier New"/>
              <a:buChar char="o"/>
              <a:tabLst/>
              <a:defRPr/>
            </a:lvl2pPr>
            <a:lvl3pPr marL="1030506" marR="0" indent="-137774" algn="l" defTabSz="357093" rtl="0" eaLnBrk="1" fontAlgn="auto" latinLnBrk="0" hangingPunct="1">
              <a:lnSpc>
                <a:spcPct val="100000"/>
              </a:lnSpc>
              <a:spcBef>
                <a:spcPct val="20000"/>
              </a:spcBef>
              <a:spcAft>
                <a:spcPts val="0"/>
              </a:spcAft>
              <a:buClrTx/>
              <a:buSzTx/>
              <a:buFont typeface="Courier New"/>
              <a:buChar char="o"/>
              <a:tabLst/>
              <a:defRPr/>
            </a:lvl3pPr>
            <a:lvl4pPr marL="1387600" marR="0" indent="-137774" algn="l" defTabSz="357093" rtl="0" eaLnBrk="1" fontAlgn="auto" latinLnBrk="0" hangingPunct="1">
              <a:lnSpc>
                <a:spcPct val="100000"/>
              </a:lnSpc>
              <a:spcBef>
                <a:spcPct val="20000"/>
              </a:spcBef>
              <a:spcAft>
                <a:spcPts val="0"/>
              </a:spcAft>
              <a:buClrTx/>
              <a:buSzTx/>
              <a:buFont typeface="Courier New"/>
              <a:buChar char="o"/>
              <a:tabLst/>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3" name="Title 1"/>
          <p:cNvSpPr>
            <a:spLocks noGrp="1"/>
          </p:cNvSpPr>
          <p:nvPr>
            <p:ph type="title"/>
          </p:nvPr>
        </p:nvSpPr>
        <p:spPr>
          <a:xfrm>
            <a:off x="457208" y="205978"/>
            <a:ext cx="7746059" cy="857250"/>
          </a:xfrm>
        </p:spPr>
        <p:txBody>
          <a:bodyPr/>
          <a:lstStyle/>
          <a:p>
            <a:r>
              <a:rPr lang="en-US"/>
              <a:t>Click to edit Master title style</a:t>
            </a:r>
          </a:p>
        </p:txBody>
      </p:sp>
      <p:sp>
        <p:nvSpPr>
          <p:cNvPr id="3" name="Picture Placeholder 2"/>
          <p:cNvSpPr>
            <a:spLocks noGrp="1"/>
          </p:cNvSpPr>
          <p:nvPr>
            <p:ph type="pic" sz="quarter" idx="13"/>
          </p:nvPr>
        </p:nvSpPr>
        <p:spPr>
          <a:xfrm>
            <a:off x="3119190" y="1200886"/>
            <a:ext cx="2521061" cy="1596483"/>
          </a:xfrm>
        </p:spPr>
        <p:txBody>
          <a:bodyPr rtlCol="0">
            <a:normAutofit/>
          </a:bodyPr>
          <a:lstStyle/>
          <a:p>
            <a:pPr lvl="0"/>
            <a:r>
              <a:rPr lang="en-US" noProof="0"/>
              <a:t>Click icon to add picture</a:t>
            </a:r>
          </a:p>
        </p:txBody>
      </p:sp>
      <p:sp>
        <p:nvSpPr>
          <p:cNvPr id="9" name="Picture Placeholder 2"/>
          <p:cNvSpPr>
            <a:spLocks noGrp="1"/>
          </p:cNvSpPr>
          <p:nvPr>
            <p:ph type="pic" sz="quarter" idx="14"/>
          </p:nvPr>
        </p:nvSpPr>
        <p:spPr>
          <a:xfrm>
            <a:off x="5810997" y="1200152"/>
            <a:ext cx="2392271" cy="1596483"/>
          </a:xfrm>
        </p:spPr>
        <p:txBody>
          <a:bodyPr rtlCol="0">
            <a:normAutofit/>
          </a:bodyPr>
          <a:lstStyle/>
          <a:p>
            <a:pPr lvl="0"/>
            <a:r>
              <a:rPr lang="en-US" noProof="0"/>
              <a:t>Click icon to add picture</a:t>
            </a:r>
            <a:endParaRPr lang="en-US" noProof="0" dirty="0"/>
          </a:p>
        </p:txBody>
      </p:sp>
      <p:sp>
        <p:nvSpPr>
          <p:cNvPr id="12" name="Picture Placeholder 2"/>
          <p:cNvSpPr>
            <a:spLocks noGrp="1"/>
          </p:cNvSpPr>
          <p:nvPr>
            <p:ph type="pic" sz="quarter" idx="15"/>
          </p:nvPr>
        </p:nvSpPr>
        <p:spPr>
          <a:xfrm>
            <a:off x="3119190" y="2998874"/>
            <a:ext cx="2521061" cy="1596483"/>
          </a:xfrm>
        </p:spPr>
        <p:txBody>
          <a:bodyPr rtlCol="0">
            <a:normAutofit/>
          </a:bodyPr>
          <a:lstStyle/>
          <a:p>
            <a:pPr lvl="0"/>
            <a:r>
              <a:rPr lang="en-US" noProof="0"/>
              <a:t>Click icon to add picture</a:t>
            </a:r>
          </a:p>
        </p:txBody>
      </p:sp>
      <p:sp>
        <p:nvSpPr>
          <p:cNvPr id="14" name="Picture Placeholder 2"/>
          <p:cNvSpPr>
            <a:spLocks noGrp="1"/>
          </p:cNvSpPr>
          <p:nvPr>
            <p:ph type="pic" sz="quarter" idx="16"/>
          </p:nvPr>
        </p:nvSpPr>
        <p:spPr>
          <a:xfrm>
            <a:off x="5810997" y="2998141"/>
            <a:ext cx="2392271" cy="1596483"/>
          </a:xfrm>
        </p:spPr>
        <p:txBody>
          <a:bodyPr rtlCol="0">
            <a:normAutofit/>
          </a:bodyPr>
          <a:lstStyle/>
          <a:p>
            <a:pPr lvl="0"/>
            <a:r>
              <a:rPr lang="en-US" noProof="0"/>
              <a:t>Click icon to add picture</a:t>
            </a:r>
          </a:p>
        </p:txBody>
      </p:sp>
      <p:sp>
        <p:nvSpPr>
          <p:cNvPr id="8" name="Date Placeholder 3"/>
          <p:cNvSpPr>
            <a:spLocks noGrp="1"/>
          </p:cNvSpPr>
          <p:nvPr>
            <p:ph type="dt" sz="half" idx="17"/>
          </p:nvPr>
        </p:nvSpPr>
        <p:spPr/>
        <p:txBody>
          <a:bodyPr/>
          <a:lstStyle>
            <a:lvl1pPr>
              <a:defRPr/>
            </a:lvl1pPr>
          </a:lstStyle>
          <a:p>
            <a:pPr>
              <a:defRPr/>
            </a:pPr>
            <a:endParaRPr lang="en-US"/>
          </a:p>
        </p:txBody>
      </p:sp>
      <p:sp>
        <p:nvSpPr>
          <p:cNvPr id="10" name="Footer Placeholder 4"/>
          <p:cNvSpPr>
            <a:spLocks noGrp="1"/>
          </p:cNvSpPr>
          <p:nvPr>
            <p:ph type="ftr" sz="quarter" idx="18"/>
          </p:nvPr>
        </p:nvSpPr>
        <p:spPr/>
        <p:txBody>
          <a:bodyPr/>
          <a:lstStyle>
            <a:lvl1pPr>
              <a:defRPr/>
            </a:lvl1pPr>
          </a:lstStyle>
          <a:p>
            <a:pPr>
              <a:defRPr/>
            </a:pPr>
            <a:endParaRPr lang="en-US"/>
          </a:p>
        </p:txBody>
      </p:sp>
      <p:sp>
        <p:nvSpPr>
          <p:cNvPr id="15" name="Slide Number Placeholder 5"/>
          <p:cNvSpPr>
            <a:spLocks noGrp="1"/>
          </p:cNvSpPr>
          <p:nvPr>
            <p:ph type="sldNum" sz="quarter" idx="19"/>
          </p:nvPr>
        </p:nvSpPr>
        <p:spPr/>
        <p:txBody>
          <a:bodyPr/>
          <a:lstStyle>
            <a:lvl1pPr>
              <a:defRPr/>
            </a:lvl1pPr>
          </a:lstStyle>
          <a:p>
            <a:pPr>
              <a:defRPr/>
            </a:pPr>
            <a:fld id="{11811EFB-31E0-D040-8131-3FD1561EF5AB}" type="slidenum">
              <a:rPr lang="en-US"/>
              <a:pPr>
                <a:defRPr/>
              </a:pPr>
              <a:t>‹#›</a:t>
            </a:fld>
            <a:endParaRPr lang="en-US" dirty="0"/>
          </a:p>
        </p:txBody>
      </p:sp>
    </p:spTree>
    <p:extLst>
      <p:ext uri="{BB962C8B-B14F-4D97-AF65-F5344CB8AC3E}">
        <p14:creationId xmlns:p14="http://schemas.microsoft.com/office/powerpoint/2010/main" val="3176596632"/>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ontent Placeholder 2"/>
          <p:cNvSpPr>
            <a:spLocks noGrp="1"/>
          </p:cNvSpPr>
          <p:nvPr>
            <p:ph idx="1"/>
          </p:nvPr>
        </p:nvSpPr>
        <p:spPr>
          <a:xfrm>
            <a:off x="4754334" y="1198603"/>
            <a:ext cx="3448933" cy="3394472"/>
          </a:xfrm>
        </p:spPr>
        <p:txBody>
          <a:bodyPr/>
          <a:lstStyle>
            <a:lvl2pPr marL="410516" marR="0" indent="-137774" algn="l" defTabSz="357093" rtl="0" eaLnBrk="1" fontAlgn="auto" latinLnBrk="0" hangingPunct="1">
              <a:lnSpc>
                <a:spcPct val="100000"/>
              </a:lnSpc>
              <a:spcBef>
                <a:spcPct val="20000"/>
              </a:spcBef>
              <a:spcAft>
                <a:spcPts val="0"/>
              </a:spcAft>
              <a:buClrTx/>
              <a:buSzTx/>
              <a:buFont typeface="Courier New"/>
              <a:buChar char="o"/>
              <a:tabLst/>
              <a:defRPr/>
            </a:lvl2pPr>
            <a:lvl3pPr marL="1030506" marR="0" indent="-137774" algn="l" defTabSz="357093" rtl="0" eaLnBrk="1" fontAlgn="auto" latinLnBrk="0" hangingPunct="1">
              <a:lnSpc>
                <a:spcPct val="100000"/>
              </a:lnSpc>
              <a:spcBef>
                <a:spcPct val="20000"/>
              </a:spcBef>
              <a:spcAft>
                <a:spcPts val="0"/>
              </a:spcAft>
              <a:buClrTx/>
              <a:buSzTx/>
              <a:buFont typeface="Courier New"/>
              <a:buChar char="o"/>
              <a:tabLst/>
              <a:defRPr/>
            </a:lvl3pPr>
            <a:lvl4pPr marL="1387600" marR="0" indent="-137774" algn="l" defTabSz="357093" rtl="0" eaLnBrk="1" fontAlgn="auto" latinLnBrk="0" hangingPunct="1">
              <a:lnSpc>
                <a:spcPct val="100000"/>
              </a:lnSpc>
              <a:spcBef>
                <a:spcPct val="20000"/>
              </a:spcBef>
              <a:spcAft>
                <a:spcPts val="0"/>
              </a:spcAft>
              <a:buClrTx/>
              <a:buSzTx/>
              <a:buFont typeface="Courier New"/>
              <a:buChar char="o"/>
              <a:tabLst/>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7" name="Picture Placeholder 2"/>
          <p:cNvSpPr>
            <a:spLocks noGrp="1"/>
          </p:cNvSpPr>
          <p:nvPr>
            <p:ph type="pic" sz="quarter" idx="13"/>
          </p:nvPr>
        </p:nvSpPr>
        <p:spPr>
          <a:xfrm>
            <a:off x="457203" y="1200159"/>
            <a:ext cx="3945465" cy="3392917"/>
          </a:xfrm>
        </p:spPr>
        <p:txBody>
          <a:bodyPr rtlCol="0">
            <a:normAutofit/>
          </a:bodyPr>
          <a:lstStyle/>
          <a:p>
            <a:pPr lvl="0"/>
            <a:r>
              <a:rPr lang="en-US" noProof="0"/>
              <a:t>Click icon to add picture</a:t>
            </a:r>
            <a:endParaRPr lang="en-US" noProof="0" dirty="0"/>
          </a:p>
        </p:txBody>
      </p:sp>
      <p:sp>
        <p:nvSpPr>
          <p:cNvPr id="5" name="Date Placeholder 3"/>
          <p:cNvSpPr>
            <a:spLocks noGrp="1"/>
          </p:cNvSpPr>
          <p:nvPr>
            <p:ph type="dt" sz="half" idx="14"/>
          </p:nvPr>
        </p:nvSpPr>
        <p:spPr/>
        <p:txBody>
          <a:bodyPr/>
          <a:lstStyle>
            <a:lvl1pPr>
              <a:defRPr/>
            </a:lvl1pPr>
          </a:lstStyle>
          <a:p>
            <a:pPr>
              <a:defRPr/>
            </a:pPr>
            <a:endParaRPr lang="en-US"/>
          </a:p>
        </p:txBody>
      </p:sp>
      <p:sp>
        <p:nvSpPr>
          <p:cNvPr id="8" name="Footer Placeholder 4"/>
          <p:cNvSpPr>
            <a:spLocks noGrp="1"/>
          </p:cNvSpPr>
          <p:nvPr>
            <p:ph type="ftr" sz="quarter" idx="15"/>
          </p:nvPr>
        </p:nvSpPr>
        <p:spPr/>
        <p:txBody>
          <a:bodyPr/>
          <a:lstStyle>
            <a:lvl1pPr>
              <a:defRPr/>
            </a:lvl1pPr>
          </a:lstStyle>
          <a:p>
            <a:pPr>
              <a:defRPr/>
            </a:pPr>
            <a:endParaRPr lang="en-US"/>
          </a:p>
        </p:txBody>
      </p:sp>
      <p:sp>
        <p:nvSpPr>
          <p:cNvPr id="9" name="Slide Number Placeholder 5"/>
          <p:cNvSpPr>
            <a:spLocks noGrp="1"/>
          </p:cNvSpPr>
          <p:nvPr>
            <p:ph type="sldNum" sz="quarter" idx="16"/>
          </p:nvPr>
        </p:nvSpPr>
        <p:spPr/>
        <p:txBody>
          <a:bodyPr/>
          <a:lstStyle>
            <a:lvl1pPr>
              <a:defRPr/>
            </a:lvl1pPr>
          </a:lstStyle>
          <a:p>
            <a:pPr>
              <a:defRPr/>
            </a:pPr>
            <a:fld id="{FDE4168B-EB49-1542-A171-4DCE01822301}" type="slidenum">
              <a:rPr lang="en-US"/>
              <a:pPr>
                <a:defRPr/>
              </a:pPr>
              <a:t>‹#›</a:t>
            </a:fld>
            <a:endParaRPr lang="en-US" dirty="0"/>
          </a:p>
        </p:txBody>
      </p:sp>
    </p:spTree>
    <p:extLst>
      <p:ext uri="{BB962C8B-B14F-4D97-AF65-F5344CB8AC3E}">
        <p14:creationId xmlns:p14="http://schemas.microsoft.com/office/powerpoint/2010/main" val="39389936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ontent Placeholder 2"/>
          <p:cNvSpPr>
            <a:spLocks noGrp="1"/>
          </p:cNvSpPr>
          <p:nvPr>
            <p:ph idx="1"/>
          </p:nvPr>
        </p:nvSpPr>
        <p:spPr>
          <a:xfrm>
            <a:off x="457206" y="1200159"/>
            <a:ext cx="3818467" cy="3394472"/>
          </a:xfrm>
        </p:spPr>
        <p:txBody>
          <a:bodyPr/>
          <a:lstStyle>
            <a:lvl2pPr marL="410516" marR="0" indent="-137774" algn="l" defTabSz="357093" rtl="0" eaLnBrk="1" fontAlgn="auto" latinLnBrk="0" hangingPunct="1">
              <a:lnSpc>
                <a:spcPct val="100000"/>
              </a:lnSpc>
              <a:spcBef>
                <a:spcPct val="20000"/>
              </a:spcBef>
              <a:spcAft>
                <a:spcPts val="0"/>
              </a:spcAft>
              <a:buClrTx/>
              <a:buSzTx/>
              <a:buFont typeface="Courier New"/>
              <a:buChar char="o"/>
              <a:tabLst/>
              <a:defRPr/>
            </a:lvl2pPr>
            <a:lvl3pPr marL="1030506" marR="0" indent="-137774" algn="l" defTabSz="357093" rtl="0" eaLnBrk="1" fontAlgn="auto" latinLnBrk="0" hangingPunct="1">
              <a:lnSpc>
                <a:spcPct val="100000"/>
              </a:lnSpc>
              <a:spcBef>
                <a:spcPct val="20000"/>
              </a:spcBef>
              <a:spcAft>
                <a:spcPts val="0"/>
              </a:spcAft>
              <a:buClrTx/>
              <a:buSzTx/>
              <a:buFont typeface="Courier New"/>
              <a:buChar char="o"/>
              <a:tabLst/>
              <a:defRPr/>
            </a:lvl3pPr>
            <a:lvl4pPr marL="1387600" marR="0" indent="-137774" algn="l" defTabSz="357093" rtl="0" eaLnBrk="1" fontAlgn="auto" latinLnBrk="0" hangingPunct="1">
              <a:lnSpc>
                <a:spcPct val="100000"/>
              </a:lnSpc>
              <a:spcBef>
                <a:spcPct val="20000"/>
              </a:spcBef>
              <a:spcAft>
                <a:spcPts val="0"/>
              </a:spcAft>
              <a:buClrTx/>
              <a:buSzTx/>
              <a:buFont typeface="Courier New"/>
              <a:buChar char="o"/>
              <a:tabLst/>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7" name="Content Placeholder 2"/>
          <p:cNvSpPr>
            <a:spLocks noGrp="1"/>
          </p:cNvSpPr>
          <p:nvPr>
            <p:ph idx="13"/>
          </p:nvPr>
        </p:nvSpPr>
        <p:spPr>
          <a:xfrm>
            <a:off x="4553793" y="1200159"/>
            <a:ext cx="3611841" cy="3394472"/>
          </a:xfrm>
        </p:spPr>
        <p:txBody>
          <a:bodyPr/>
          <a:lstStyle>
            <a:lvl2pPr marL="410516" marR="0" indent="-137774" algn="l" defTabSz="357093" rtl="0" eaLnBrk="1" fontAlgn="auto" latinLnBrk="0" hangingPunct="1">
              <a:lnSpc>
                <a:spcPct val="100000"/>
              </a:lnSpc>
              <a:spcBef>
                <a:spcPct val="20000"/>
              </a:spcBef>
              <a:spcAft>
                <a:spcPts val="0"/>
              </a:spcAft>
              <a:buClrTx/>
              <a:buSzTx/>
              <a:buFont typeface="Courier New"/>
              <a:buChar char="o"/>
              <a:tabLst/>
              <a:defRPr/>
            </a:lvl2pPr>
            <a:lvl3pPr marL="1030506" marR="0" indent="-137774" algn="l" defTabSz="357093" rtl="0" eaLnBrk="1" fontAlgn="auto" latinLnBrk="0" hangingPunct="1">
              <a:lnSpc>
                <a:spcPct val="100000"/>
              </a:lnSpc>
              <a:spcBef>
                <a:spcPct val="20000"/>
              </a:spcBef>
              <a:spcAft>
                <a:spcPts val="0"/>
              </a:spcAft>
              <a:buClrTx/>
              <a:buSzTx/>
              <a:buFont typeface="Courier New"/>
              <a:buChar char="o"/>
              <a:tabLst/>
              <a:defRPr/>
            </a:lvl3pPr>
            <a:lvl4pPr marL="1387600" marR="0" indent="-137774" algn="l" defTabSz="357093" rtl="0" eaLnBrk="1" fontAlgn="auto" latinLnBrk="0" hangingPunct="1">
              <a:lnSpc>
                <a:spcPct val="100000"/>
              </a:lnSpc>
              <a:spcBef>
                <a:spcPct val="20000"/>
              </a:spcBef>
              <a:spcAft>
                <a:spcPts val="0"/>
              </a:spcAft>
              <a:buClrTx/>
              <a:buSzTx/>
              <a:buFont typeface="Courier New"/>
              <a:buChar char="o"/>
              <a:tabLst/>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5" name="Date Placeholder 3"/>
          <p:cNvSpPr>
            <a:spLocks noGrp="1"/>
          </p:cNvSpPr>
          <p:nvPr>
            <p:ph type="dt" sz="half" idx="14"/>
          </p:nvPr>
        </p:nvSpPr>
        <p:spPr/>
        <p:txBody>
          <a:bodyPr/>
          <a:lstStyle>
            <a:lvl1pPr>
              <a:defRPr/>
            </a:lvl1pPr>
          </a:lstStyle>
          <a:p>
            <a:pPr>
              <a:defRPr/>
            </a:pPr>
            <a:endParaRPr lang="en-US"/>
          </a:p>
        </p:txBody>
      </p:sp>
      <p:sp>
        <p:nvSpPr>
          <p:cNvPr id="8" name="Footer Placeholder 4"/>
          <p:cNvSpPr>
            <a:spLocks noGrp="1"/>
          </p:cNvSpPr>
          <p:nvPr>
            <p:ph type="ftr" sz="quarter" idx="15"/>
          </p:nvPr>
        </p:nvSpPr>
        <p:spPr/>
        <p:txBody>
          <a:bodyPr/>
          <a:lstStyle>
            <a:lvl1pPr>
              <a:defRPr/>
            </a:lvl1pPr>
          </a:lstStyle>
          <a:p>
            <a:pPr>
              <a:defRPr/>
            </a:pPr>
            <a:endParaRPr lang="en-US"/>
          </a:p>
        </p:txBody>
      </p:sp>
      <p:sp>
        <p:nvSpPr>
          <p:cNvPr id="9" name="Slide Number Placeholder 5"/>
          <p:cNvSpPr>
            <a:spLocks noGrp="1"/>
          </p:cNvSpPr>
          <p:nvPr>
            <p:ph type="sldNum" sz="quarter" idx="16"/>
          </p:nvPr>
        </p:nvSpPr>
        <p:spPr/>
        <p:txBody>
          <a:bodyPr/>
          <a:lstStyle>
            <a:lvl1pPr>
              <a:defRPr/>
            </a:lvl1pPr>
          </a:lstStyle>
          <a:p>
            <a:pPr>
              <a:defRPr/>
            </a:pPr>
            <a:fld id="{9F72602D-C93A-8141-9238-06DF5CA742BB}" type="slidenum">
              <a:rPr lang="en-US"/>
              <a:pPr>
                <a:defRPr/>
              </a:pPr>
              <a:t>‹#›</a:t>
            </a:fld>
            <a:endParaRPr lang="en-US" dirty="0"/>
          </a:p>
        </p:txBody>
      </p:sp>
    </p:spTree>
    <p:extLst>
      <p:ext uri="{BB962C8B-B14F-4D97-AF65-F5344CB8AC3E}">
        <p14:creationId xmlns:p14="http://schemas.microsoft.com/office/powerpoint/2010/main" val="1239345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6" Type="http://schemas.openxmlformats.org/officeDocument/2006/relationships/image" Target="../media/image1.png"/><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theme" Target="../theme/theme2.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187745"/>
            <a:ext cx="7742238" cy="85584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67033" tIns="33516" rIns="67033" bIns="33516"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1" y="1200883"/>
            <a:ext cx="6169025" cy="3392917"/>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67033" tIns="33516" rIns="67033" bIns="33516" numCol="1" anchor="t" anchorCtr="0" compatLnSpc="1">
            <a:prstTxWarp prst="textNoShape">
              <a:avLst/>
            </a:prstTxWarp>
          </a:bodyPr>
          <a:lstStyle/>
          <a:p>
            <a:pPr lvl="0"/>
            <a:r>
              <a:rPr lang="fi-FI"/>
              <a:t>Click to edit Master text styles</a:t>
            </a:r>
          </a:p>
          <a:p>
            <a:pPr lvl="1"/>
            <a:r>
              <a:rPr lang="fi-FI"/>
              <a:t>Second level </a:t>
            </a:r>
          </a:p>
          <a:p>
            <a:pPr lvl="2"/>
            <a:r>
              <a:rPr lang="fi-FI"/>
              <a:t>Third level</a:t>
            </a:r>
          </a:p>
          <a:p>
            <a:pPr lvl="3"/>
            <a:r>
              <a:rPr lang="fi-FI"/>
              <a:t>Forth level</a:t>
            </a:r>
          </a:p>
        </p:txBody>
      </p:sp>
      <p:sp>
        <p:nvSpPr>
          <p:cNvPr id="4" name="Date Placeholder 3"/>
          <p:cNvSpPr>
            <a:spLocks noGrp="1"/>
          </p:cNvSpPr>
          <p:nvPr>
            <p:ph type="dt" sz="half" idx="2"/>
          </p:nvPr>
        </p:nvSpPr>
        <p:spPr>
          <a:xfrm>
            <a:off x="1217613" y="4783235"/>
            <a:ext cx="976312" cy="236794"/>
          </a:xfrm>
          <a:prstGeom prst="rect">
            <a:avLst/>
          </a:prstGeom>
        </p:spPr>
        <p:txBody>
          <a:bodyPr vert="horz" lIns="67033" tIns="33516" rIns="67033" bIns="33516" rtlCol="0" anchor="ctr"/>
          <a:lstStyle>
            <a:lvl1pPr algn="l" defTabSz="486901" fontAlgn="auto">
              <a:spcBef>
                <a:spcPts val="0"/>
              </a:spcBef>
              <a:spcAft>
                <a:spcPts val="0"/>
              </a:spcAft>
              <a:defRPr sz="746">
                <a:solidFill>
                  <a:schemeClr val="accent3">
                    <a:lumMod val="75000"/>
                  </a:schemeClr>
                </a:solidFill>
                <a:latin typeface="Corbel"/>
                <a:ea typeface="+mn-ea"/>
                <a:cs typeface="Corbel"/>
              </a:defRPr>
            </a:lvl1pPr>
          </a:lstStyle>
          <a:p>
            <a:pPr>
              <a:defRPr/>
            </a:pPr>
            <a:endParaRPr lang="en-US"/>
          </a:p>
        </p:txBody>
      </p:sp>
      <p:sp>
        <p:nvSpPr>
          <p:cNvPr id="5" name="Footer Placeholder 4"/>
          <p:cNvSpPr>
            <a:spLocks noGrp="1"/>
          </p:cNvSpPr>
          <p:nvPr>
            <p:ph type="ftr" sz="quarter" idx="3"/>
          </p:nvPr>
        </p:nvSpPr>
        <p:spPr>
          <a:xfrm>
            <a:off x="2314575" y="4783235"/>
            <a:ext cx="4311650" cy="236794"/>
          </a:xfrm>
          <a:prstGeom prst="rect">
            <a:avLst/>
          </a:prstGeom>
        </p:spPr>
        <p:txBody>
          <a:bodyPr vert="horz" lIns="67033" tIns="33516" rIns="67033" bIns="33516" rtlCol="0" anchor="ctr"/>
          <a:lstStyle>
            <a:lvl1pPr algn="l" defTabSz="486901" fontAlgn="auto">
              <a:spcBef>
                <a:spcPts val="0"/>
              </a:spcBef>
              <a:spcAft>
                <a:spcPts val="0"/>
              </a:spcAft>
              <a:defRPr sz="746">
                <a:solidFill>
                  <a:schemeClr val="accent3">
                    <a:lumMod val="75000"/>
                  </a:schemeClr>
                </a:solidFill>
                <a:latin typeface="Corbel"/>
                <a:ea typeface="+mn-ea"/>
                <a:cs typeface="Corbel"/>
              </a:defRPr>
            </a:lvl1pPr>
          </a:lstStyle>
          <a:p>
            <a:pPr>
              <a:defRPr/>
            </a:pPr>
            <a:endParaRPr lang="en-US"/>
          </a:p>
        </p:txBody>
      </p:sp>
      <p:sp>
        <p:nvSpPr>
          <p:cNvPr id="6" name="Slide Number Placeholder 5"/>
          <p:cNvSpPr>
            <a:spLocks noGrp="1"/>
          </p:cNvSpPr>
          <p:nvPr>
            <p:ph type="sldNum" sz="quarter" idx="4"/>
          </p:nvPr>
        </p:nvSpPr>
        <p:spPr>
          <a:xfrm>
            <a:off x="457201" y="4783235"/>
            <a:ext cx="646113" cy="236794"/>
          </a:xfrm>
          <a:prstGeom prst="rect">
            <a:avLst/>
          </a:prstGeom>
        </p:spPr>
        <p:txBody>
          <a:bodyPr vert="horz" lIns="67033" tIns="33516" rIns="67033" bIns="33516" rtlCol="0" anchor="ctr"/>
          <a:lstStyle>
            <a:lvl1pPr algn="l" defTabSz="486901" fontAlgn="auto">
              <a:spcBef>
                <a:spcPts val="0"/>
              </a:spcBef>
              <a:spcAft>
                <a:spcPts val="0"/>
              </a:spcAft>
              <a:defRPr sz="746" b="0">
                <a:solidFill>
                  <a:schemeClr val="accent3">
                    <a:lumMod val="75000"/>
                  </a:schemeClr>
                </a:solidFill>
                <a:latin typeface="Corbel"/>
                <a:ea typeface="+mn-ea"/>
                <a:cs typeface="Corbel"/>
              </a:defRPr>
            </a:lvl1pPr>
          </a:lstStyle>
          <a:p>
            <a:pPr>
              <a:defRPr/>
            </a:pPr>
            <a:fld id="{120E91DB-2444-B440-AB36-9AD9C2865FFA}" type="slidenum">
              <a:rPr lang="en-US"/>
              <a:pPr>
                <a:defRPr/>
              </a:pPr>
              <a:t>‹#›</a:t>
            </a:fld>
            <a:endParaRPr lang="en-US" dirty="0"/>
          </a:p>
        </p:txBody>
      </p:sp>
      <p:sp>
        <p:nvSpPr>
          <p:cNvPr id="14" name="Rectangle 13"/>
          <p:cNvSpPr/>
          <p:nvPr userDrawn="1"/>
        </p:nvSpPr>
        <p:spPr>
          <a:xfrm>
            <a:off x="4557714" y="5020028"/>
            <a:ext cx="4586287" cy="12347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15" name="Rectangle 14"/>
          <p:cNvSpPr/>
          <p:nvPr userDrawn="1"/>
        </p:nvSpPr>
        <p:spPr>
          <a:xfrm>
            <a:off x="6832600" y="5020028"/>
            <a:ext cx="2311400" cy="123472"/>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16" name="Rectangle 15"/>
          <p:cNvSpPr/>
          <p:nvPr userDrawn="1"/>
        </p:nvSpPr>
        <p:spPr>
          <a:xfrm>
            <a:off x="1" y="5020028"/>
            <a:ext cx="4562475" cy="12347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pic>
        <p:nvPicPr>
          <p:cNvPr id="2" name="Picture 1"/>
          <p:cNvPicPr>
            <a:picLocks noChangeAspect="1"/>
          </p:cNvPicPr>
          <p:nvPr userDrawn="1"/>
        </p:nvPicPr>
        <p:blipFill>
          <a:blip r:embed="rId23" cstate="screen">
            <a:extLst>
              <a:ext uri="{28A0092B-C50C-407E-A947-70E740481C1C}">
                <a14:useLocalDpi xmlns:a14="http://schemas.microsoft.com/office/drawing/2010/main"/>
              </a:ext>
            </a:extLst>
          </a:blip>
          <a:stretch>
            <a:fillRect/>
          </a:stretch>
        </p:blipFill>
        <p:spPr>
          <a:xfrm>
            <a:off x="8297997" y="112146"/>
            <a:ext cx="846003" cy="573855"/>
          </a:xfrm>
          <a:prstGeom prst="rect">
            <a:avLst/>
          </a:prstGeom>
        </p:spPr>
      </p:pic>
    </p:spTree>
  </p:cSld>
  <p:clrMap bg1="lt1" tx1="dk1" bg2="lt2" tx2="dk2" accent1="accent1" accent2="accent2" accent3="accent3" accent4="accent4" accent5="accent5" accent6="accent6" hlink="hlink" folHlink="folHlink"/>
  <p:sldLayoutIdLst>
    <p:sldLayoutId id="2147483920" r:id="rId1"/>
    <p:sldLayoutId id="2147483934" r:id="rId2"/>
    <p:sldLayoutId id="2147483890" r:id="rId3"/>
    <p:sldLayoutId id="2147483898" r:id="rId4"/>
    <p:sldLayoutId id="2147483899" r:id="rId5"/>
    <p:sldLayoutId id="2147483901" r:id="rId6"/>
    <p:sldLayoutId id="2147483891" r:id="rId7"/>
    <p:sldLayoutId id="2147483892" r:id="rId8"/>
    <p:sldLayoutId id="2147483893" r:id="rId9"/>
    <p:sldLayoutId id="2147483894" r:id="rId10"/>
    <p:sldLayoutId id="2147483895" r:id="rId11"/>
    <p:sldLayoutId id="2147483906" r:id="rId12"/>
    <p:sldLayoutId id="2147483927" r:id="rId13"/>
    <p:sldLayoutId id="2147483928" r:id="rId14"/>
    <p:sldLayoutId id="2147483929" r:id="rId15"/>
    <p:sldLayoutId id="2147483931" r:id="rId16"/>
    <p:sldLayoutId id="2147483932" r:id="rId17"/>
    <p:sldLayoutId id="2147483933" r:id="rId18"/>
    <p:sldLayoutId id="2147483914" r:id="rId19"/>
    <p:sldLayoutId id="2147483915" r:id="rId20"/>
    <p:sldLayoutId id="2147483917" r:id="rId21"/>
  </p:sldLayoutIdLst>
  <p:hf hdr="0" ftr="0" dt="0"/>
  <p:txStyles>
    <p:titleStyle>
      <a:lvl1pPr algn="l" defTabSz="356870" rtl="0" eaLnBrk="1" fontAlgn="base" hangingPunct="1">
        <a:spcBef>
          <a:spcPct val="0"/>
        </a:spcBef>
        <a:spcAft>
          <a:spcPct val="0"/>
        </a:spcAft>
        <a:defRPr sz="2237" b="1" kern="1200">
          <a:solidFill>
            <a:schemeClr val="tx1"/>
          </a:solidFill>
          <a:latin typeface="Corbel"/>
          <a:ea typeface="ＭＳ Ｐゴシック" charset="0"/>
          <a:cs typeface="Corbel"/>
        </a:defRPr>
      </a:lvl1pPr>
      <a:lvl2pPr algn="l" defTabSz="356870" rtl="0" eaLnBrk="1" fontAlgn="base" hangingPunct="1">
        <a:spcBef>
          <a:spcPct val="0"/>
        </a:spcBef>
        <a:spcAft>
          <a:spcPct val="0"/>
        </a:spcAft>
        <a:defRPr sz="2237" b="1">
          <a:solidFill>
            <a:schemeClr val="tx1"/>
          </a:solidFill>
          <a:latin typeface="Corbel" charset="0"/>
          <a:ea typeface="ＭＳ Ｐゴシック" charset="0"/>
        </a:defRPr>
      </a:lvl2pPr>
      <a:lvl3pPr algn="l" defTabSz="356870" rtl="0" eaLnBrk="1" fontAlgn="base" hangingPunct="1">
        <a:spcBef>
          <a:spcPct val="0"/>
        </a:spcBef>
        <a:spcAft>
          <a:spcPct val="0"/>
        </a:spcAft>
        <a:defRPr sz="2237" b="1">
          <a:solidFill>
            <a:schemeClr val="tx1"/>
          </a:solidFill>
          <a:latin typeface="Corbel" charset="0"/>
          <a:ea typeface="ＭＳ Ｐゴシック" charset="0"/>
        </a:defRPr>
      </a:lvl3pPr>
      <a:lvl4pPr algn="l" defTabSz="356870" rtl="0" eaLnBrk="1" fontAlgn="base" hangingPunct="1">
        <a:spcBef>
          <a:spcPct val="0"/>
        </a:spcBef>
        <a:spcAft>
          <a:spcPct val="0"/>
        </a:spcAft>
        <a:defRPr sz="2237" b="1">
          <a:solidFill>
            <a:schemeClr val="tx1"/>
          </a:solidFill>
          <a:latin typeface="Corbel" charset="0"/>
          <a:ea typeface="ＭＳ Ｐゴシック" charset="0"/>
        </a:defRPr>
      </a:lvl4pPr>
      <a:lvl5pPr algn="l" defTabSz="356870" rtl="0" eaLnBrk="1" fontAlgn="base" hangingPunct="1">
        <a:spcBef>
          <a:spcPct val="0"/>
        </a:spcBef>
        <a:spcAft>
          <a:spcPct val="0"/>
        </a:spcAft>
        <a:defRPr sz="2237" b="1">
          <a:solidFill>
            <a:schemeClr val="tx1"/>
          </a:solidFill>
          <a:latin typeface="Corbel" charset="0"/>
          <a:ea typeface="ＭＳ Ｐゴシック" charset="0"/>
        </a:defRPr>
      </a:lvl5pPr>
      <a:lvl6pPr marL="357093" algn="l" defTabSz="357093" rtl="0" eaLnBrk="1" fontAlgn="base" hangingPunct="1">
        <a:spcBef>
          <a:spcPct val="0"/>
        </a:spcBef>
        <a:spcAft>
          <a:spcPct val="0"/>
        </a:spcAft>
        <a:defRPr sz="2237" b="1">
          <a:solidFill>
            <a:srgbClr val="094C5F"/>
          </a:solidFill>
          <a:latin typeface="Candara" charset="0"/>
          <a:ea typeface="ＭＳ Ｐゴシック" charset="0"/>
        </a:defRPr>
      </a:lvl6pPr>
      <a:lvl7pPr marL="714187" algn="l" defTabSz="357093" rtl="0" eaLnBrk="1" fontAlgn="base" hangingPunct="1">
        <a:spcBef>
          <a:spcPct val="0"/>
        </a:spcBef>
        <a:spcAft>
          <a:spcPct val="0"/>
        </a:spcAft>
        <a:defRPr sz="2237" b="1">
          <a:solidFill>
            <a:srgbClr val="094C5F"/>
          </a:solidFill>
          <a:latin typeface="Candara" charset="0"/>
          <a:ea typeface="ＭＳ Ｐゴシック" charset="0"/>
        </a:defRPr>
      </a:lvl7pPr>
      <a:lvl8pPr marL="1071277" algn="l" defTabSz="357093" rtl="0" eaLnBrk="1" fontAlgn="base" hangingPunct="1">
        <a:spcBef>
          <a:spcPct val="0"/>
        </a:spcBef>
        <a:spcAft>
          <a:spcPct val="0"/>
        </a:spcAft>
        <a:defRPr sz="2237" b="1">
          <a:solidFill>
            <a:srgbClr val="094C5F"/>
          </a:solidFill>
          <a:latin typeface="Candara" charset="0"/>
          <a:ea typeface="ＭＳ Ｐゴシック" charset="0"/>
        </a:defRPr>
      </a:lvl8pPr>
      <a:lvl9pPr marL="1428371" algn="l" defTabSz="357093" rtl="0" eaLnBrk="1" fontAlgn="base" hangingPunct="1">
        <a:spcBef>
          <a:spcPct val="0"/>
        </a:spcBef>
        <a:spcAft>
          <a:spcPct val="0"/>
        </a:spcAft>
        <a:defRPr sz="2237" b="1">
          <a:solidFill>
            <a:srgbClr val="094C5F"/>
          </a:solidFill>
          <a:latin typeface="Candara" charset="0"/>
          <a:ea typeface="ＭＳ Ｐゴシック" charset="0"/>
        </a:defRPr>
      </a:lvl9pPr>
    </p:titleStyle>
    <p:bodyStyle>
      <a:lvl1pPr marL="152219" indent="-152219" algn="l" defTabSz="356870" rtl="0" eaLnBrk="1" fontAlgn="base" hangingPunct="1">
        <a:lnSpc>
          <a:spcPct val="110000"/>
        </a:lnSpc>
        <a:spcBef>
          <a:spcPts val="932"/>
        </a:spcBef>
        <a:spcAft>
          <a:spcPct val="0"/>
        </a:spcAft>
        <a:buFont typeface="Arial" charset="0"/>
        <a:buChar char="•"/>
        <a:defRPr kern="1200">
          <a:solidFill>
            <a:srgbClr val="464F55"/>
          </a:solidFill>
          <a:latin typeface="Corbel"/>
          <a:ea typeface="ＭＳ Ｐゴシック" charset="0"/>
          <a:cs typeface="Corbel"/>
        </a:defRPr>
      </a:lvl1pPr>
      <a:lvl2pPr marL="270612" indent="216489" algn="l" defTabSz="356870" rtl="0" eaLnBrk="1" fontAlgn="base" hangingPunct="1">
        <a:spcBef>
          <a:spcPct val="20000"/>
        </a:spcBef>
        <a:spcAft>
          <a:spcPct val="0"/>
        </a:spcAft>
        <a:buFont typeface="Courier New" charset="0"/>
        <a:defRPr sz="1598" kern="1200">
          <a:solidFill>
            <a:srgbClr val="464F55"/>
          </a:solidFill>
          <a:latin typeface="Corbel"/>
          <a:ea typeface="ＭＳ Ｐゴシック" charset="0"/>
          <a:cs typeface="Corbel"/>
        </a:defRPr>
      </a:lvl2pPr>
      <a:lvl3pPr marL="891327" indent="82875" algn="l" defTabSz="356870" rtl="0" eaLnBrk="1" fontAlgn="base" hangingPunct="1">
        <a:spcBef>
          <a:spcPts val="160"/>
        </a:spcBef>
        <a:spcAft>
          <a:spcPct val="0"/>
        </a:spcAft>
        <a:defRPr sz="1385" kern="1200">
          <a:solidFill>
            <a:srgbClr val="464F55"/>
          </a:solidFill>
          <a:latin typeface="Corbel"/>
          <a:ea typeface="ＭＳ Ｐゴシック" charset="0"/>
          <a:cs typeface="Corbel"/>
        </a:defRPr>
      </a:lvl3pPr>
      <a:lvl4pPr marL="1248196" indent="-94714" algn="l" defTabSz="356870" rtl="0" eaLnBrk="1" fontAlgn="base" hangingPunct="1">
        <a:spcBef>
          <a:spcPct val="20000"/>
        </a:spcBef>
        <a:spcAft>
          <a:spcPct val="0"/>
        </a:spcAft>
        <a:buFont typeface="Wingdings" charset="0"/>
        <a:buChar char="§"/>
        <a:defRPr sz="1278" kern="1200">
          <a:solidFill>
            <a:srgbClr val="464F55"/>
          </a:solidFill>
          <a:latin typeface="Corbel"/>
          <a:ea typeface="ＭＳ Ｐゴシック" charset="0"/>
          <a:cs typeface="Corbel"/>
        </a:defRPr>
      </a:lvl4pPr>
      <a:lvl5pPr marL="1606756" indent="-94714" algn="l" defTabSz="356870" rtl="0" eaLnBrk="1" fontAlgn="base" hangingPunct="1">
        <a:spcBef>
          <a:spcPct val="20000"/>
        </a:spcBef>
        <a:spcAft>
          <a:spcPct val="0"/>
        </a:spcAft>
        <a:buFont typeface="Arial" charset="0"/>
        <a:buChar char="»"/>
        <a:defRPr sz="852" kern="1200">
          <a:solidFill>
            <a:schemeClr val="tx1"/>
          </a:solidFill>
          <a:latin typeface="Verdana"/>
          <a:ea typeface="ＭＳ Ｐゴシック" charset="0"/>
          <a:cs typeface="Verdana"/>
        </a:defRPr>
      </a:lvl5pPr>
      <a:lvl6pPr marL="1964009" indent="-178546" algn="l" defTabSz="357093" rtl="0" eaLnBrk="1" latinLnBrk="0" hangingPunct="1">
        <a:spcBef>
          <a:spcPct val="20000"/>
        </a:spcBef>
        <a:buFont typeface="Arial"/>
        <a:buChar char="•"/>
        <a:defRPr sz="1598" kern="1200">
          <a:solidFill>
            <a:schemeClr val="tx1"/>
          </a:solidFill>
          <a:latin typeface="+mn-lt"/>
          <a:ea typeface="+mn-ea"/>
          <a:cs typeface="+mn-cs"/>
        </a:defRPr>
      </a:lvl6pPr>
      <a:lvl7pPr marL="2321102" indent="-178546" algn="l" defTabSz="357093" rtl="0" eaLnBrk="1" latinLnBrk="0" hangingPunct="1">
        <a:spcBef>
          <a:spcPct val="20000"/>
        </a:spcBef>
        <a:buFont typeface="Arial"/>
        <a:buChar char="•"/>
        <a:defRPr sz="1598" kern="1200">
          <a:solidFill>
            <a:schemeClr val="tx1"/>
          </a:solidFill>
          <a:latin typeface="+mn-lt"/>
          <a:ea typeface="+mn-ea"/>
          <a:cs typeface="+mn-cs"/>
        </a:defRPr>
      </a:lvl7pPr>
      <a:lvl8pPr marL="2678195" indent="-178546" algn="l" defTabSz="357093" rtl="0" eaLnBrk="1" latinLnBrk="0" hangingPunct="1">
        <a:spcBef>
          <a:spcPct val="20000"/>
        </a:spcBef>
        <a:buFont typeface="Arial"/>
        <a:buChar char="•"/>
        <a:defRPr sz="1598" kern="1200">
          <a:solidFill>
            <a:schemeClr val="tx1"/>
          </a:solidFill>
          <a:latin typeface="+mn-lt"/>
          <a:ea typeface="+mn-ea"/>
          <a:cs typeface="+mn-cs"/>
        </a:defRPr>
      </a:lvl8pPr>
      <a:lvl9pPr marL="3035286" indent="-178546" algn="l" defTabSz="357093" rtl="0" eaLnBrk="1" latinLnBrk="0" hangingPunct="1">
        <a:spcBef>
          <a:spcPct val="20000"/>
        </a:spcBef>
        <a:buFont typeface="Arial"/>
        <a:buChar char="•"/>
        <a:defRPr sz="1598" kern="1200">
          <a:solidFill>
            <a:schemeClr val="tx1"/>
          </a:solidFill>
          <a:latin typeface="+mn-lt"/>
          <a:ea typeface="+mn-ea"/>
          <a:cs typeface="+mn-cs"/>
        </a:defRPr>
      </a:lvl9pPr>
    </p:bodyStyle>
    <p:otherStyle>
      <a:defPPr>
        <a:defRPr lang="en-US"/>
      </a:defPPr>
      <a:lvl1pPr marL="0" algn="l" defTabSz="357093" rtl="0" eaLnBrk="1" latinLnBrk="0" hangingPunct="1">
        <a:defRPr sz="1385" kern="1200">
          <a:solidFill>
            <a:schemeClr val="tx1"/>
          </a:solidFill>
          <a:latin typeface="+mn-lt"/>
          <a:ea typeface="+mn-ea"/>
          <a:cs typeface="+mn-cs"/>
        </a:defRPr>
      </a:lvl1pPr>
      <a:lvl2pPr marL="357093" algn="l" defTabSz="357093" rtl="0" eaLnBrk="1" latinLnBrk="0" hangingPunct="1">
        <a:defRPr sz="1385" kern="1200">
          <a:solidFill>
            <a:schemeClr val="tx1"/>
          </a:solidFill>
          <a:latin typeface="+mn-lt"/>
          <a:ea typeface="+mn-ea"/>
          <a:cs typeface="+mn-cs"/>
        </a:defRPr>
      </a:lvl2pPr>
      <a:lvl3pPr marL="714187" algn="l" defTabSz="357093" rtl="0" eaLnBrk="1" latinLnBrk="0" hangingPunct="1">
        <a:defRPr sz="1385" kern="1200">
          <a:solidFill>
            <a:schemeClr val="tx1"/>
          </a:solidFill>
          <a:latin typeface="+mn-lt"/>
          <a:ea typeface="+mn-ea"/>
          <a:cs typeface="+mn-cs"/>
        </a:defRPr>
      </a:lvl3pPr>
      <a:lvl4pPr marL="1071277" algn="l" defTabSz="357093" rtl="0" eaLnBrk="1" latinLnBrk="0" hangingPunct="1">
        <a:defRPr sz="1385" kern="1200">
          <a:solidFill>
            <a:schemeClr val="tx1"/>
          </a:solidFill>
          <a:latin typeface="+mn-lt"/>
          <a:ea typeface="+mn-ea"/>
          <a:cs typeface="+mn-cs"/>
        </a:defRPr>
      </a:lvl4pPr>
      <a:lvl5pPr marL="1428371" algn="l" defTabSz="357093" rtl="0" eaLnBrk="1" latinLnBrk="0" hangingPunct="1">
        <a:defRPr sz="1385" kern="1200">
          <a:solidFill>
            <a:schemeClr val="tx1"/>
          </a:solidFill>
          <a:latin typeface="+mn-lt"/>
          <a:ea typeface="+mn-ea"/>
          <a:cs typeface="+mn-cs"/>
        </a:defRPr>
      </a:lvl5pPr>
      <a:lvl6pPr marL="1785463" algn="l" defTabSz="357093" rtl="0" eaLnBrk="1" latinLnBrk="0" hangingPunct="1">
        <a:defRPr sz="1385" kern="1200">
          <a:solidFill>
            <a:schemeClr val="tx1"/>
          </a:solidFill>
          <a:latin typeface="+mn-lt"/>
          <a:ea typeface="+mn-ea"/>
          <a:cs typeface="+mn-cs"/>
        </a:defRPr>
      </a:lvl6pPr>
      <a:lvl7pPr marL="2142555" algn="l" defTabSz="357093" rtl="0" eaLnBrk="1" latinLnBrk="0" hangingPunct="1">
        <a:defRPr sz="1385" kern="1200">
          <a:solidFill>
            <a:schemeClr val="tx1"/>
          </a:solidFill>
          <a:latin typeface="+mn-lt"/>
          <a:ea typeface="+mn-ea"/>
          <a:cs typeface="+mn-cs"/>
        </a:defRPr>
      </a:lvl7pPr>
      <a:lvl8pPr marL="2499649" algn="l" defTabSz="357093" rtl="0" eaLnBrk="1" latinLnBrk="0" hangingPunct="1">
        <a:defRPr sz="1385" kern="1200">
          <a:solidFill>
            <a:schemeClr val="tx1"/>
          </a:solidFill>
          <a:latin typeface="+mn-lt"/>
          <a:ea typeface="+mn-ea"/>
          <a:cs typeface="+mn-cs"/>
        </a:defRPr>
      </a:lvl8pPr>
      <a:lvl9pPr marL="2856741" algn="l" defTabSz="357093" rtl="0" eaLnBrk="1" latinLnBrk="0" hangingPunct="1">
        <a:defRPr sz="138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187745"/>
            <a:ext cx="7742238" cy="85584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67033" tIns="33516" rIns="67033" bIns="33516"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1" y="1200883"/>
            <a:ext cx="6169025" cy="3392917"/>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67033" tIns="33516" rIns="67033" bIns="33516" numCol="1" anchor="t" anchorCtr="0" compatLnSpc="1">
            <a:prstTxWarp prst="textNoShape">
              <a:avLst/>
            </a:prstTxWarp>
          </a:bodyPr>
          <a:lstStyle/>
          <a:p>
            <a:pPr lvl="0"/>
            <a:r>
              <a:rPr lang="fi-FI"/>
              <a:t>Click to edit Master text styles</a:t>
            </a:r>
          </a:p>
          <a:p>
            <a:pPr lvl="1"/>
            <a:r>
              <a:rPr lang="fi-FI"/>
              <a:t>Second level </a:t>
            </a:r>
          </a:p>
          <a:p>
            <a:pPr lvl="2"/>
            <a:r>
              <a:rPr lang="fi-FI"/>
              <a:t>Third level</a:t>
            </a:r>
          </a:p>
          <a:p>
            <a:pPr lvl="3"/>
            <a:r>
              <a:rPr lang="fi-FI"/>
              <a:t>Forth level</a:t>
            </a:r>
          </a:p>
        </p:txBody>
      </p:sp>
      <p:sp>
        <p:nvSpPr>
          <p:cNvPr id="4" name="Date Placeholder 3"/>
          <p:cNvSpPr>
            <a:spLocks noGrp="1"/>
          </p:cNvSpPr>
          <p:nvPr>
            <p:ph type="dt" sz="half" idx="2"/>
          </p:nvPr>
        </p:nvSpPr>
        <p:spPr>
          <a:xfrm>
            <a:off x="1217613" y="4783235"/>
            <a:ext cx="976312" cy="236794"/>
          </a:xfrm>
          <a:prstGeom prst="rect">
            <a:avLst/>
          </a:prstGeom>
        </p:spPr>
        <p:txBody>
          <a:bodyPr vert="horz" lIns="67033" tIns="33516" rIns="67033" bIns="33516" rtlCol="0" anchor="ctr"/>
          <a:lstStyle>
            <a:lvl1pPr algn="l" defTabSz="486901" fontAlgn="auto">
              <a:spcBef>
                <a:spcPts val="0"/>
              </a:spcBef>
              <a:spcAft>
                <a:spcPts val="0"/>
              </a:spcAft>
              <a:defRPr sz="746">
                <a:solidFill>
                  <a:schemeClr val="accent3">
                    <a:lumMod val="75000"/>
                  </a:schemeClr>
                </a:solidFill>
                <a:latin typeface="Corbel"/>
                <a:ea typeface="+mn-ea"/>
                <a:cs typeface="Corbel"/>
              </a:defRPr>
            </a:lvl1pPr>
          </a:lstStyle>
          <a:p>
            <a:pPr>
              <a:defRPr/>
            </a:pPr>
            <a:endParaRPr lang="en-US"/>
          </a:p>
        </p:txBody>
      </p:sp>
      <p:sp>
        <p:nvSpPr>
          <p:cNvPr id="5" name="Footer Placeholder 4"/>
          <p:cNvSpPr>
            <a:spLocks noGrp="1"/>
          </p:cNvSpPr>
          <p:nvPr>
            <p:ph type="ftr" sz="quarter" idx="3"/>
          </p:nvPr>
        </p:nvSpPr>
        <p:spPr>
          <a:xfrm>
            <a:off x="2314575" y="4783235"/>
            <a:ext cx="4311650" cy="236794"/>
          </a:xfrm>
          <a:prstGeom prst="rect">
            <a:avLst/>
          </a:prstGeom>
        </p:spPr>
        <p:txBody>
          <a:bodyPr vert="horz" lIns="67033" tIns="33516" rIns="67033" bIns="33516" rtlCol="0" anchor="ctr"/>
          <a:lstStyle>
            <a:lvl1pPr algn="l" defTabSz="486901" fontAlgn="auto">
              <a:spcBef>
                <a:spcPts val="0"/>
              </a:spcBef>
              <a:spcAft>
                <a:spcPts val="0"/>
              </a:spcAft>
              <a:defRPr sz="746">
                <a:solidFill>
                  <a:schemeClr val="accent3">
                    <a:lumMod val="75000"/>
                  </a:schemeClr>
                </a:solidFill>
                <a:latin typeface="Corbel"/>
                <a:ea typeface="+mn-ea"/>
                <a:cs typeface="Corbel"/>
              </a:defRPr>
            </a:lvl1pPr>
          </a:lstStyle>
          <a:p>
            <a:pPr>
              <a:defRPr/>
            </a:pPr>
            <a:endParaRPr lang="en-US"/>
          </a:p>
        </p:txBody>
      </p:sp>
      <p:sp>
        <p:nvSpPr>
          <p:cNvPr id="6" name="Slide Number Placeholder 5"/>
          <p:cNvSpPr>
            <a:spLocks noGrp="1"/>
          </p:cNvSpPr>
          <p:nvPr>
            <p:ph type="sldNum" sz="quarter" idx="4"/>
          </p:nvPr>
        </p:nvSpPr>
        <p:spPr>
          <a:xfrm>
            <a:off x="457201" y="4783235"/>
            <a:ext cx="646113" cy="236794"/>
          </a:xfrm>
          <a:prstGeom prst="rect">
            <a:avLst/>
          </a:prstGeom>
        </p:spPr>
        <p:txBody>
          <a:bodyPr vert="horz" lIns="67033" tIns="33516" rIns="67033" bIns="33516" rtlCol="0" anchor="ctr"/>
          <a:lstStyle>
            <a:lvl1pPr algn="l" defTabSz="486901" fontAlgn="auto">
              <a:spcBef>
                <a:spcPts val="0"/>
              </a:spcBef>
              <a:spcAft>
                <a:spcPts val="0"/>
              </a:spcAft>
              <a:defRPr sz="746" b="0">
                <a:solidFill>
                  <a:schemeClr val="accent3">
                    <a:lumMod val="75000"/>
                  </a:schemeClr>
                </a:solidFill>
                <a:latin typeface="Corbel"/>
                <a:ea typeface="+mn-ea"/>
                <a:cs typeface="Corbel"/>
              </a:defRPr>
            </a:lvl1pPr>
          </a:lstStyle>
          <a:p>
            <a:pPr>
              <a:defRPr/>
            </a:pPr>
            <a:fld id="{120E91DB-2444-B440-AB36-9AD9C2865FFA}" type="slidenum">
              <a:rPr lang="en-US"/>
              <a:pPr>
                <a:defRPr/>
              </a:pPr>
              <a:t>‹#›</a:t>
            </a:fld>
            <a:endParaRPr lang="en-US" dirty="0"/>
          </a:p>
        </p:txBody>
      </p:sp>
      <p:sp>
        <p:nvSpPr>
          <p:cNvPr id="14" name="Rectangle 13"/>
          <p:cNvSpPr/>
          <p:nvPr userDrawn="1"/>
        </p:nvSpPr>
        <p:spPr>
          <a:xfrm>
            <a:off x="4557714" y="5020028"/>
            <a:ext cx="4586287" cy="12347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15" name="Rectangle 14"/>
          <p:cNvSpPr/>
          <p:nvPr userDrawn="1"/>
        </p:nvSpPr>
        <p:spPr>
          <a:xfrm>
            <a:off x="6832600" y="5020028"/>
            <a:ext cx="2311400" cy="123472"/>
          </a:xfrm>
          <a:prstGeom prst="rect">
            <a:avLst/>
          </a:prstGeom>
          <a:solidFill>
            <a:srgbClr val="82BF37"/>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sp>
        <p:nvSpPr>
          <p:cNvPr id="16" name="Rectangle 15"/>
          <p:cNvSpPr/>
          <p:nvPr userDrawn="1"/>
        </p:nvSpPr>
        <p:spPr>
          <a:xfrm>
            <a:off x="1" y="5020028"/>
            <a:ext cx="4562475" cy="12347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1420" tIns="35709" rIns="71420" bIns="35709" anchor="ctr"/>
          <a:lstStyle/>
          <a:p>
            <a:pPr algn="ctr" defTabSz="486901" fontAlgn="auto">
              <a:spcBef>
                <a:spcPts val="0"/>
              </a:spcBef>
              <a:spcAft>
                <a:spcPts val="0"/>
              </a:spcAft>
              <a:defRPr/>
            </a:pPr>
            <a:endParaRPr lang="en-US" dirty="0">
              <a:latin typeface="Corbel"/>
            </a:endParaRPr>
          </a:p>
        </p:txBody>
      </p:sp>
      <p:pic>
        <p:nvPicPr>
          <p:cNvPr id="2" name="Picture 1"/>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8297997" y="112146"/>
            <a:ext cx="846003" cy="573855"/>
          </a:xfrm>
          <a:prstGeom prst="rect">
            <a:avLst/>
          </a:prstGeom>
        </p:spPr>
      </p:pic>
    </p:spTree>
    <p:extLst>
      <p:ext uri="{BB962C8B-B14F-4D97-AF65-F5344CB8AC3E}">
        <p14:creationId xmlns:p14="http://schemas.microsoft.com/office/powerpoint/2010/main" val="3562088152"/>
      </p:ext>
    </p:extLst>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 id="2147483940" r:id="rId5"/>
    <p:sldLayoutId id="2147483941" r:id="rId6"/>
    <p:sldLayoutId id="2147483942" r:id="rId7"/>
    <p:sldLayoutId id="2147483943" r:id="rId8"/>
    <p:sldLayoutId id="2147483944" r:id="rId9"/>
    <p:sldLayoutId id="2147483945" r:id="rId10"/>
    <p:sldLayoutId id="2147483946" r:id="rId11"/>
    <p:sldLayoutId id="2147483947" r:id="rId12"/>
    <p:sldLayoutId id="2147483948" r:id="rId13"/>
    <p:sldLayoutId id="2147483949" r:id="rId14"/>
  </p:sldLayoutIdLst>
  <p:hf hdr="0" ftr="0" dt="0"/>
  <p:txStyles>
    <p:titleStyle>
      <a:lvl1pPr algn="l" defTabSz="356870" rtl="0" eaLnBrk="1" fontAlgn="base" hangingPunct="1">
        <a:spcBef>
          <a:spcPct val="0"/>
        </a:spcBef>
        <a:spcAft>
          <a:spcPct val="0"/>
        </a:spcAft>
        <a:defRPr sz="2237" b="1" kern="1200">
          <a:solidFill>
            <a:schemeClr val="tx1"/>
          </a:solidFill>
          <a:latin typeface="Corbel"/>
          <a:ea typeface="ＭＳ Ｐゴシック" charset="0"/>
          <a:cs typeface="Corbel"/>
        </a:defRPr>
      </a:lvl1pPr>
      <a:lvl2pPr algn="l" defTabSz="356870" rtl="0" eaLnBrk="1" fontAlgn="base" hangingPunct="1">
        <a:spcBef>
          <a:spcPct val="0"/>
        </a:spcBef>
        <a:spcAft>
          <a:spcPct val="0"/>
        </a:spcAft>
        <a:defRPr sz="2237" b="1">
          <a:solidFill>
            <a:schemeClr val="tx1"/>
          </a:solidFill>
          <a:latin typeface="Corbel" charset="0"/>
          <a:ea typeface="ＭＳ Ｐゴシック" charset="0"/>
        </a:defRPr>
      </a:lvl2pPr>
      <a:lvl3pPr algn="l" defTabSz="356870" rtl="0" eaLnBrk="1" fontAlgn="base" hangingPunct="1">
        <a:spcBef>
          <a:spcPct val="0"/>
        </a:spcBef>
        <a:spcAft>
          <a:spcPct val="0"/>
        </a:spcAft>
        <a:defRPr sz="2237" b="1">
          <a:solidFill>
            <a:schemeClr val="tx1"/>
          </a:solidFill>
          <a:latin typeface="Corbel" charset="0"/>
          <a:ea typeface="ＭＳ Ｐゴシック" charset="0"/>
        </a:defRPr>
      </a:lvl3pPr>
      <a:lvl4pPr algn="l" defTabSz="356870" rtl="0" eaLnBrk="1" fontAlgn="base" hangingPunct="1">
        <a:spcBef>
          <a:spcPct val="0"/>
        </a:spcBef>
        <a:spcAft>
          <a:spcPct val="0"/>
        </a:spcAft>
        <a:defRPr sz="2237" b="1">
          <a:solidFill>
            <a:schemeClr val="tx1"/>
          </a:solidFill>
          <a:latin typeface="Corbel" charset="0"/>
          <a:ea typeface="ＭＳ Ｐゴシック" charset="0"/>
        </a:defRPr>
      </a:lvl4pPr>
      <a:lvl5pPr algn="l" defTabSz="356870" rtl="0" eaLnBrk="1" fontAlgn="base" hangingPunct="1">
        <a:spcBef>
          <a:spcPct val="0"/>
        </a:spcBef>
        <a:spcAft>
          <a:spcPct val="0"/>
        </a:spcAft>
        <a:defRPr sz="2237" b="1">
          <a:solidFill>
            <a:schemeClr val="tx1"/>
          </a:solidFill>
          <a:latin typeface="Corbel" charset="0"/>
          <a:ea typeface="ＭＳ Ｐゴシック" charset="0"/>
        </a:defRPr>
      </a:lvl5pPr>
      <a:lvl6pPr marL="357093" algn="l" defTabSz="357093" rtl="0" eaLnBrk="1" fontAlgn="base" hangingPunct="1">
        <a:spcBef>
          <a:spcPct val="0"/>
        </a:spcBef>
        <a:spcAft>
          <a:spcPct val="0"/>
        </a:spcAft>
        <a:defRPr sz="2237" b="1">
          <a:solidFill>
            <a:srgbClr val="094C5F"/>
          </a:solidFill>
          <a:latin typeface="Candara" charset="0"/>
          <a:ea typeface="ＭＳ Ｐゴシック" charset="0"/>
        </a:defRPr>
      </a:lvl6pPr>
      <a:lvl7pPr marL="714187" algn="l" defTabSz="357093" rtl="0" eaLnBrk="1" fontAlgn="base" hangingPunct="1">
        <a:spcBef>
          <a:spcPct val="0"/>
        </a:spcBef>
        <a:spcAft>
          <a:spcPct val="0"/>
        </a:spcAft>
        <a:defRPr sz="2237" b="1">
          <a:solidFill>
            <a:srgbClr val="094C5F"/>
          </a:solidFill>
          <a:latin typeface="Candara" charset="0"/>
          <a:ea typeface="ＭＳ Ｐゴシック" charset="0"/>
        </a:defRPr>
      </a:lvl7pPr>
      <a:lvl8pPr marL="1071277" algn="l" defTabSz="357093" rtl="0" eaLnBrk="1" fontAlgn="base" hangingPunct="1">
        <a:spcBef>
          <a:spcPct val="0"/>
        </a:spcBef>
        <a:spcAft>
          <a:spcPct val="0"/>
        </a:spcAft>
        <a:defRPr sz="2237" b="1">
          <a:solidFill>
            <a:srgbClr val="094C5F"/>
          </a:solidFill>
          <a:latin typeface="Candara" charset="0"/>
          <a:ea typeface="ＭＳ Ｐゴシック" charset="0"/>
        </a:defRPr>
      </a:lvl8pPr>
      <a:lvl9pPr marL="1428371" algn="l" defTabSz="357093" rtl="0" eaLnBrk="1" fontAlgn="base" hangingPunct="1">
        <a:spcBef>
          <a:spcPct val="0"/>
        </a:spcBef>
        <a:spcAft>
          <a:spcPct val="0"/>
        </a:spcAft>
        <a:defRPr sz="2237" b="1">
          <a:solidFill>
            <a:srgbClr val="094C5F"/>
          </a:solidFill>
          <a:latin typeface="Candara" charset="0"/>
          <a:ea typeface="ＭＳ Ｐゴシック" charset="0"/>
        </a:defRPr>
      </a:lvl9pPr>
    </p:titleStyle>
    <p:bodyStyle>
      <a:lvl1pPr marL="152219" indent="-152219" algn="l" defTabSz="356870" rtl="0" eaLnBrk="1" fontAlgn="base" hangingPunct="1">
        <a:lnSpc>
          <a:spcPct val="110000"/>
        </a:lnSpc>
        <a:spcBef>
          <a:spcPts val="932"/>
        </a:spcBef>
        <a:spcAft>
          <a:spcPct val="0"/>
        </a:spcAft>
        <a:buFont typeface="Arial" charset="0"/>
        <a:buChar char="•"/>
        <a:defRPr kern="1200">
          <a:solidFill>
            <a:srgbClr val="464F55"/>
          </a:solidFill>
          <a:latin typeface="Corbel"/>
          <a:ea typeface="ＭＳ Ｐゴシック" charset="0"/>
          <a:cs typeface="Corbel"/>
        </a:defRPr>
      </a:lvl1pPr>
      <a:lvl2pPr marL="270612" indent="216489" algn="l" defTabSz="356870" rtl="0" eaLnBrk="1" fontAlgn="base" hangingPunct="1">
        <a:spcBef>
          <a:spcPct val="20000"/>
        </a:spcBef>
        <a:spcAft>
          <a:spcPct val="0"/>
        </a:spcAft>
        <a:buFont typeface="Courier New" charset="0"/>
        <a:defRPr sz="1598" kern="1200">
          <a:solidFill>
            <a:srgbClr val="464F55"/>
          </a:solidFill>
          <a:latin typeface="Corbel"/>
          <a:ea typeface="ＭＳ Ｐゴシック" charset="0"/>
          <a:cs typeface="Corbel"/>
        </a:defRPr>
      </a:lvl2pPr>
      <a:lvl3pPr marL="891327" indent="82875" algn="l" defTabSz="356870" rtl="0" eaLnBrk="1" fontAlgn="base" hangingPunct="1">
        <a:spcBef>
          <a:spcPts val="160"/>
        </a:spcBef>
        <a:spcAft>
          <a:spcPct val="0"/>
        </a:spcAft>
        <a:defRPr sz="1385" kern="1200">
          <a:solidFill>
            <a:srgbClr val="464F55"/>
          </a:solidFill>
          <a:latin typeface="Corbel"/>
          <a:ea typeface="ＭＳ Ｐゴシック" charset="0"/>
          <a:cs typeface="Corbel"/>
        </a:defRPr>
      </a:lvl3pPr>
      <a:lvl4pPr marL="1248196" indent="-94714" algn="l" defTabSz="356870" rtl="0" eaLnBrk="1" fontAlgn="base" hangingPunct="1">
        <a:spcBef>
          <a:spcPct val="20000"/>
        </a:spcBef>
        <a:spcAft>
          <a:spcPct val="0"/>
        </a:spcAft>
        <a:buFont typeface="Wingdings" charset="0"/>
        <a:buChar char="§"/>
        <a:defRPr sz="1278" kern="1200">
          <a:solidFill>
            <a:srgbClr val="464F55"/>
          </a:solidFill>
          <a:latin typeface="Corbel"/>
          <a:ea typeface="ＭＳ Ｐゴシック" charset="0"/>
          <a:cs typeface="Corbel"/>
        </a:defRPr>
      </a:lvl4pPr>
      <a:lvl5pPr marL="1606756" indent="-94714" algn="l" defTabSz="356870" rtl="0" eaLnBrk="1" fontAlgn="base" hangingPunct="1">
        <a:spcBef>
          <a:spcPct val="20000"/>
        </a:spcBef>
        <a:spcAft>
          <a:spcPct val="0"/>
        </a:spcAft>
        <a:buFont typeface="Arial" charset="0"/>
        <a:buChar char="»"/>
        <a:defRPr sz="852" kern="1200">
          <a:solidFill>
            <a:schemeClr val="tx1"/>
          </a:solidFill>
          <a:latin typeface="Verdana"/>
          <a:ea typeface="ＭＳ Ｐゴシック" charset="0"/>
          <a:cs typeface="Verdana"/>
        </a:defRPr>
      </a:lvl5pPr>
      <a:lvl6pPr marL="1964009" indent="-178546" algn="l" defTabSz="357093" rtl="0" eaLnBrk="1" latinLnBrk="0" hangingPunct="1">
        <a:spcBef>
          <a:spcPct val="20000"/>
        </a:spcBef>
        <a:buFont typeface="Arial"/>
        <a:buChar char="•"/>
        <a:defRPr sz="1598" kern="1200">
          <a:solidFill>
            <a:schemeClr val="tx1"/>
          </a:solidFill>
          <a:latin typeface="+mn-lt"/>
          <a:ea typeface="+mn-ea"/>
          <a:cs typeface="+mn-cs"/>
        </a:defRPr>
      </a:lvl6pPr>
      <a:lvl7pPr marL="2321102" indent="-178546" algn="l" defTabSz="357093" rtl="0" eaLnBrk="1" latinLnBrk="0" hangingPunct="1">
        <a:spcBef>
          <a:spcPct val="20000"/>
        </a:spcBef>
        <a:buFont typeface="Arial"/>
        <a:buChar char="•"/>
        <a:defRPr sz="1598" kern="1200">
          <a:solidFill>
            <a:schemeClr val="tx1"/>
          </a:solidFill>
          <a:latin typeface="+mn-lt"/>
          <a:ea typeface="+mn-ea"/>
          <a:cs typeface="+mn-cs"/>
        </a:defRPr>
      </a:lvl7pPr>
      <a:lvl8pPr marL="2678195" indent="-178546" algn="l" defTabSz="357093" rtl="0" eaLnBrk="1" latinLnBrk="0" hangingPunct="1">
        <a:spcBef>
          <a:spcPct val="20000"/>
        </a:spcBef>
        <a:buFont typeface="Arial"/>
        <a:buChar char="•"/>
        <a:defRPr sz="1598" kern="1200">
          <a:solidFill>
            <a:schemeClr val="tx1"/>
          </a:solidFill>
          <a:latin typeface="+mn-lt"/>
          <a:ea typeface="+mn-ea"/>
          <a:cs typeface="+mn-cs"/>
        </a:defRPr>
      </a:lvl8pPr>
      <a:lvl9pPr marL="3035286" indent="-178546" algn="l" defTabSz="357093" rtl="0" eaLnBrk="1" latinLnBrk="0" hangingPunct="1">
        <a:spcBef>
          <a:spcPct val="20000"/>
        </a:spcBef>
        <a:buFont typeface="Arial"/>
        <a:buChar char="•"/>
        <a:defRPr sz="1598" kern="1200">
          <a:solidFill>
            <a:schemeClr val="tx1"/>
          </a:solidFill>
          <a:latin typeface="+mn-lt"/>
          <a:ea typeface="+mn-ea"/>
          <a:cs typeface="+mn-cs"/>
        </a:defRPr>
      </a:lvl9pPr>
    </p:bodyStyle>
    <p:otherStyle>
      <a:defPPr>
        <a:defRPr lang="en-US"/>
      </a:defPPr>
      <a:lvl1pPr marL="0" algn="l" defTabSz="357093" rtl="0" eaLnBrk="1" latinLnBrk="0" hangingPunct="1">
        <a:defRPr sz="1385" kern="1200">
          <a:solidFill>
            <a:schemeClr val="tx1"/>
          </a:solidFill>
          <a:latin typeface="+mn-lt"/>
          <a:ea typeface="+mn-ea"/>
          <a:cs typeface="+mn-cs"/>
        </a:defRPr>
      </a:lvl1pPr>
      <a:lvl2pPr marL="357093" algn="l" defTabSz="357093" rtl="0" eaLnBrk="1" latinLnBrk="0" hangingPunct="1">
        <a:defRPr sz="1385" kern="1200">
          <a:solidFill>
            <a:schemeClr val="tx1"/>
          </a:solidFill>
          <a:latin typeface="+mn-lt"/>
          <a:ea typeface="+mn-ea"/>
          <a:cs typeface="+mn-cs"/>
        </a:defRPr>
      </a:lvl2pPr>
      <a:lvl3pPr marL="714187" algn="l" defTabSz="357093" rtl="0" eaLnBrk="1" latinLnBrk="0" hangingPunct="1">
        <a:defRPr sz="1385" kern="1200">
          <a:solidFill>
            <a:schemeClr val="tx1"/>
          </a:solidFill>
          <a:latin typeface="+mn-lt"/>
          <a:ea typeface="+mn-ea"/>
          <a:cs typeface="+mn-cs"/>
        </a:defRPr>
      </a:lvl3pPr>
      <a:lvl4pPr marL="1071277" algn="l" defTabSz="357093" rtl="0" eaLnBrk="1" latinLnBrk="0" hangingPunct="1">
        <a:defRPr sz="1385" kern="1200">
          <a:solidFill>
            <a:schemeClr val="tx1"/>
          </a:solidFill>
          <a:latin typeface="+mn-lt"/>
          <a:ea typeface="+mn-ea"/>
          <a:cs typeface="+mn-cs"/>
        </a:defRPr>
      </a:lvl4pPr>
      <a:lvl5pPr marL="1428371" algn="l" defTabSz="357093" rtl="0" eaLnBrk="1" latinLnBrk="0" hangingPunct="1">
        <a:defRPr sz="1385" kern="1200">
          <a:solidFill>
            <a:schemeClr val="tx1"/>
          </a:solidFill>
          <a:latin typeface="+mn-lt"/>
          <a:ea typeface="+mn-ea"/>
          <a:cs typeface="+mn-cs"/>
        </a:defRPr>
      </a:lvl5pPr>
      <a:lvl6pPr marL="1785463" algn="l" defTabSz="357093" rtl="0" eaLnBrk="1" latinLnBrk="0" hangingPunct="1">
        <a:defRPr sz="1385" kern="1200">
          <a:solidFill>
            <a:schemeClr val="tx1"/>
          </a:solidFill>
          <a:latin typeface="+mn-lt"/>
          <a:ea typeface="+mn-ea"/>
          <a:cs typeface="+mn-cs"/>
        </a:defRPr>
      </a:lvl6pPr>
      <a:lvl7pPr marL="2142555" algn="l" defTabSz="357093" rtl="0" eaLnBrk="1" latinLnBrk="0" hangingPunct="1">
        <a:defRPr sz="1385" kern="1200">
          <a:solidFill>
            <a:schemeClr val="tx1"/>
          </a:solidFill>
          <a:latin typeface="+mn-lt"/>
          <a:ea typeface="+mn-ea"/>
          <a:cs typeface="+mn-cs"/>
        </a:defRPr>
      </a:lvl7pPr>
      <a:lvl8pPr marL="2499649" algn="l" defTabSz="357093" rtl="0" eaLnBrk="1" latinLnBrk="0" hangingPunct="1">
        <a:defRPr sz="1385" kern="1200">
          <a:solidFill>
            <a:schemeClr val="tx1"/>
          </a:solidFill>
          <a:latin typeface="+mn-lt"/>
          <a:ea typeface="+mn-ea"/>
          <a:cs typeface="+mn-cs"/>
        </a:defRPr>
      </a:lvl8pPr>
      <a:lvl9pPr marL="2856741" algn="l" defTabSz="357093" rtl="0" eaLnBrk="1" latinLnBrk="0" hangingPunct="1">
        <a:defRPr sz="138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image" Target="../media/image27.png"/></Relationships>
</file>

<file path=ppt/slides/_rels/slide5.xml.rels><?xml version="1.0" encoding="UTF-8" standalone="yes"?>
<Relationships xmlns="http://schemas.openxmlformats.org/package/2006/relationships"><Relationship Id="rId8" Type="http://schemas.openxmlformats.org/officeDocument/2006/relationships/image" Target="../media/image34.jpg"/><Relationship Id="rId13" Type="http://schemas.openxmlformats.org/officeDocument/2006/relationships/image" Target="../media/image39.jpg"/><Relationship Id="rId3" Type="http://schemas.openxmlformats.org/officeDocument/2006/relationships/image" Target="../media/image29.jpg"/><Relationship Id="rId7" Type="http://schemas.openxmlformats.org/officeDocument/2006/relationships/image" Target="../media/image33.jpg"/><Relationship Id="rId12" Type="http://schemas.openxmlformats.org/officeDocument/2006/relationships/image" Target="../media/image38.jp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32.jpg"/><Relationship Id="rId11" Type="http://schemas.openxmlformats.org/officeDocument/2006/relationships/image" Target="../media/image37.jpg"/><Relationship Id="rId5" Type="http://schemas.openxmlformats.org/officeDocument/2006/relationships/image" Target="../media/image31.jpg"/><Relationship Id="rId10" Type="http://schemas.openxmlformats.org/officeDocument/2006/relationships/image" Target="../media/image36.jpg"/><Relationship Id="rId4" Type="http://schemas.openxmlformats.org/officeDocument/2006/relationships/image" Target="../media/image30.jpg"/><Relationship Id="rId9" Type="http://schemas.openxmlformats.org/officeDocument/2006/relationships/image" Target="../media/image35.jpg"/></Relationships>
</file>

<file path=ppt/slides/_rels/slide6.xml.rels><?xml version="1.0" encoding="UTF-8" standalone="yes"?>
<Relationships xmlns="http://schemas.openxmlformats.org/package/2006/relationships"><Relationship Id="rId8" Type="http://schemas.openxmlformats.org/officeDocument/2006/relationships/hyperlink" Target="https://www.csc.fi/en/modern-datacenter-environment" TargetMode="External"/><Relationship Id="rId3" Type="http://schemas.openxmlformats.org/officeDocument/2006/relationships/hyperlink" Target="https://www.csc.fi/en/expertise" TargetMode="External"/><Relationship Id="rId7" Type="http://schemas.openxmlformats.org/officeDocument/2006/relationships/hyperlink" Target="https://www.csc.fi/en/solutions-for-culture-and-public-administration" TargetMode="External"/><Relationship Id="rId2" Type="http://schemas.openxmlformats.org/officeDocument/2006/relationships/hyperlink" Target="https://www.csc.fi/en/home" TargetMode="External"/><Relationship Id="rId1" Type="http://schemas.openxmlformats.org/officeDocument/2006/relationships/slideLayout" Target="../slideLayouts/slideLayout9.xml"/><Relationship Id="rId6" Type="http://schemas.openxmlformats.org/officeDocument/2006/relationships/hyperlink" Target="https://www.csc.fi/en/solutions-for-education" TargetMode="External"/><Relationship Id="rId5" Type="http://schemas.openxmlformats.org/officeDocument/2006/relationships/hyperlink" Target="https://www.csc.fi/en/research-administration" TargetMode="External"/><Relationship Id="rId4" Type="http://schemas.openxmlformats.org/officeDocument/2006/relationships/hyperlink" Target="https://www.csc.fi/en/solutions-for-research" TargetMode="External"/><Relationship Id="rId9" Type="http://schemas.openxmlformats.org/officeDocument/2006/relationships/hyperlink" Target="https://www.csc.fi/en/solutions-for-busines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mailto:Minna.lappalainen@csc.fi" TargetMode="External"/><Relationship Id="rId2" Type="http://schemas.openxmlformats.org/officeDocument/2006/relationships/notesSlide" Target="../notesSlides/notesSlide5.xml"/><Relationship Id="rId1" Type="http://schemas.openxmlformats.org/officeDocument/2006/relationships/slideLayout" Target="../slideLayouts/slideLayout20.xml"/><Relationship Id="rId5" Type="http://schemas.openxmlformats.org/officeDocument/2006/relationships/image" Target="../media/image40.jpg"/><Relationship Id="rId4" Type="http://schemas.openxmlformats.org/officeDocument/2006/relationships/hyperlink" Target="http://www.csc.f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7C93B-A19C-7145-8BD7-B709C7D3A9FF}"/>
              </a:ext>
            </a:extLst>
          </p:cNvPr>
          <p:cNvSpPr>
            <a:spLocks noGrp="1"/>
          </p:cNvSpPr>
          <p:nvPr>
            <p:ph type="ctrTitle"/>
          </p:nvPr>
        </p:nvSpPr>
        <p:spPr/>
        <p:txBody>
          <a:bodyPr>
            <a:normAutofit fontScale="90000"/>
          </a:bodyPr>
          <a:lstStyle/>
          <a:p>
            <a:r>
              <a:rPr lang="en-US" dirty="0"/>
              <a:t>CSC – Finnish Expertise in ICT for Research, Education and Public Administration</a:t>
            </a:r>
            <a:endParaRPr lang="en-FI" dirty="0"/>
          </a:p>
        </p:txBody>
      </p:sp>
      <p:sp>
        <p:nvSpPr>
          <p:cNvPr id="3" name="Subtitle 2">
            <a:extLst>
              <a:ext uri="{FF2B5EF4-FFF2-40B4-BE49-F238E27FC236}">
                <a16:creationId xmlns:a16="http://schemas.microsoft.com/office/drawing/2014/main" id="{95AF4EF0-E7DD-F84B-8F36-FDEBEAA5BD5C}"/>
              </a:ext>
            </a:extLst>
          </p:cNvPr>
          <p:cNvSpPr>
            <a:spLocks noGrp="1"/>
          </p:cNvSpPr>
          <p:nvPr>
            <p:ph type="subTitle" idx="1"/>
          </p:nvPr>
        </p:nvSpPr>
        <p:spPr/>
        <p:txBody>
          <a:bodyPr/>
          <a:lstStyle/>
          <a:p>
            <a:r>
              <a:rPr lang="fi-FI" dirty="0"/>
              <a:t>4/2022</a:t>
            </a:r>
            <a:endParaRPr lang="en-FI" dirty="0"/>
          </a:p>
        </p:txBody>
      </p:sp>
    </p:spTree>
    <p:extLst>
      <p:ext uri="{BB962C8B-B14F-4D97-AF65-F5344CB8AC3E}">
        <p14:creationId xmlns:p14="http://schemas.microsoft.com/office/powerpoint/2010/main" val="4042647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l="746" r="1051"/>
          <a:stretch/>
        </p:blipFill>
        <p:spPr>
          <a:xfrm>
            <a:off x="0" y="0"/>
            <a:ext cx="9144000" cy="5023238"/>
          </a:xfrm>
          <a:prstGeom prst="rect">
            <a:avLst/>
          </a:prstGeom>
        </p:spPr>
      </p:pic>
      <p:sp>
        <p:nvSpPr>
          <p:cNvPr id="15" name="TextBox 14"/>
          <p:cNvSpPr txBox="1"/>
          <p:nvPr/>
        </p:nvSpPr>
        <p:spPr>
          <a:xfrm>
            <a:off x="6053619" y="1640630"/>
            <a:ext cx="1595180" cy="1556822"/>
          </a:xfrm>
          <a:prstGeom prst="rect">
            <a:avLst/>
          </a:prstGeom>
          <a:noFill/>
        </p:spPr>
        <p:txBody>
          <a:bodyPr wrap="square" lIns="132012" tIns="132012" rIns="132012" bIns="132012" rtlCol="0" anchor="ctr" anchorCtr="0">
            <a:normAutofit/>
          </a:bodyPr>
          <a:lstStyle/>
          <a:p>
            <a:pPr algn="ctr">
              <a:lnSpc>
                <a:spcPts val="1834"/>
              </a:lnSpc>
            </a:pPr>
            <a:r>
              <a:rPr lang="fi-FI" sz="1400" dirty="0" err="1">
                <a:solidFill>
                  <a:srgbClr val="FFFFFF"/>
                </a:solidFill>
                <a:latin typeface="Corbel" panose="020B0503020204020204" pitchFamily="34" charset="0"/>
              </a:rPr>
              <a:t>Headquarters</a:t>
            </a:r>
            <a:r>
              <a:rPr lang="fi-FI" sz="1400" dirty="0">
                <a:solidFill>
                  <a:srgbClr val="FFFFFF"/>
                </a:solidFill>
                <a:latin typeface="Corbel" panose="020B0503020204020204" pitchFamily="34" charset="0"/>
              </a:rPr>
              <a:t> in Espoo, datacenter in Kajaani</a:t>
            </a:r>
          </a:p>
        </p:txBody>
      </p:sp>
      <p:sp>
        <p:nvSpPr>
          <p:cNvPr id="21" name="TextBox 20"/>
          <p:cNvSpPr txBox="1"/>
          <p:nvPr/>
        </p:nvSpPr>
        <p:spPr>
          <a:xfrm>
            <a:off x="0" y="3273661"/>
            <a:ext cx="3972864" cy="1698949"/>
          </a:xfrm>
          <a:prstGeom prst="rect">
            <a:avLst/>
          </a:prstGeom>
          <a:noFill/>
          <a:ln>
            <a:noFill/>
          </a:ln>
        </p:spPr>
        <p:txBody>
          <a:bodyPr wrap="square" lIns="132012" tIns="132012" rIns="132012" bIns="132012" rtlCol="0" anchor="ctr" anchorCtr="0">
            <a:normAutofit/>
          </a:bodyPr>
          <a:lstStyle/>
          <a:p>
            <a:pPr algn="ctr">
              <a:defRPr/>
            </a:pPr>
            <a:r>
              <a:rPr lang="fi-FI" sz="2300" b="1" dirty="0" err="1">
                <a:solidFill>
                  <a:srgbClr val="002F5F"/>
                </a:solidFill>
                <a:latin typeface="Corbel" panose="020B0503020204020204" pitchFamily="34" charset="0"/>
              </a:rPr>
              <a:t>Owned</a:t>
            </a:r>
            <a:r>
              <a:rPr lang="fi-FI" sz="2300" b="1" dirty="0">
                <a:solidFill>
                  <a:srgbClr val="002F5F"/>
                </a:solidFill>
                <a:latin typeface="Corbel" panose="020B0503020204020204" pitchFamily="34" charset="0"/>
              </a:rPr>
              <a:t> </a:t>
            </a:r>
            <a:r>
              <a:rPr lang="fi-FI" sz="2300" b="1" dirty="0" err="1">
                <a:solidFill>
                  <a:srgbClr val="002F5F"/>
                </a:solidFill>
                <a:latin typeface="Corbel" panose="020B0503020204020204" pitchFamily="34" charset="0"/>
              </a:rPr>
              <a:t>by</a:t>
            </a:r>
            <a:r>
              <a:rPr lang="fi-FI" sz="2300" b="1" dirty="0">
                <a:solidFill>
                  <a:srgbClr val="002F5F"/>
                </a:solidFill>
                <a:latin typeface="Corbel" panose="020B0503020204020204" pitchFamily="34" charset="0"/>
              </a:rPr>
              <a:t> </a:t>
            </a:r>
            <a:r>
              <a:rPr lang="fi-FI" sz="2300" b="1" dirty="0" err="1">
                <a:solidFill>
                  <a:srgbClr val="002F5F"/>
                </a:solidFill>
                <a:latin typeface="Corbel" panose="020B0503020204020204" pitchFamily="34" charset="0"/>
              </a:rPr>
              <a:t>state</a:t>
            </a:r>
            <a:r>
              <a:rPr lang="fi-FI" sz="2600" b="1" dirty="0">
                <a:solidFill>
                  <a:srgbClr val="002F5F"/>
                </a:solidFill>
                <a:latin typeface="Arial Black" panose="020B0A04020102020204" pitchFamily="34" charset="0"/>
              </a:rPr>
              <a:t> (</a:t>
            </a:r>
            <a:r>
              <a:rPr lang="fi-FI" sz="3200" dirty="0">
                <a:solidFill>
                  <a:srgbClr val="002F5F"/>
                </a:solidFill>
                <a:latin typeface="Arial Black" panose="020B0A04020102020204" pitchFamily="34" charset="0"/>
              </a:rPr>
              <a:t>70%)</a:t>
            </a:r>
          </a:p>
          <a:p>
            <a:pPr lvl="0" algn="ctr"/>
            <a:r>
              <a:rPr lang="en-US" dirty="0">
                <a:solidFill>
                  <a:srgbClr val="002F5F"/>
                </a:solidFill>
                <a:latin typeface="Corbel" panose="020B0503020204020204" pitchFamily="34" charset="0"/>
              </a:rPr>
              <a:t>and all Finnish higher education institutions </a:t>
            </a:r>
            <a:r>
              <a:rPr lang="en-US" sz="2400" b="1" dirty="0">
                <a:solidFill>
                  <a:srgbClr val="002F5F"/>
                </a:solidFill>
                <a:latin typeface="Corbel" panose="020B0503020204020204" pitchFamily="34" charset="0"/>
              </a:rPr>
              <a:t>(30%)</a:t>
            </a:r>
          </a:p>
        </p:txBody>
      </p:sp>
      <p:grpSp>
        <p:nvGrpSpPr>
          <p:cNvPr id="6" name="Group 5" descr="Turnover in 2019 51 million euro"/>
          <p:cNvGrpSpPr/>
          <p:nvPr/>
        </p:nvGrpSpPr>
        <p:grpSpPr>
          <a:xfrm>
            <a:off x="3972864" y="21566"/>
            <a:ext cx="1970314" cy="1331078"/>
            <a:chOff x="3934764" y="-202475"/>
            <a:chExt cx="1970314" cy="1331078"/>
          </a:xfrm>
        </p:grpSpPr>
        <p:sp>
          <p:nvSpPr>
            <p:cNvPr id="12" name="TextBox 11"/>
            <p:cNvSpPr txBox="1"/>
            <p:nvPr/>
          </p:nvSpPr>
          <p:spPr>
            <a:xfrm>
              <a:off x="3934764" y="-202475"/>
              <a:ext cx="1970314" cy="766284"/>
            </a:xfrm>
            <a:prstGeom prst="rect">
              <a:avLst/>
            </a:prstGeom>
            <a:noFill/>
          </p:spPr>
          <p:txBody>
            <a:bodyPr wrap="square" lIns="132012" tIns="132012" rIns="132012" bIns="132012" rtlCol="0" anchor="t" anchorCtr="0">
              <a:noAutofit/>
            </a:bodyPr>
            <a:lstStyle/>
            <a:p>
              <a:pPr algn="ctr">
                <a:lnSpc>
                  <a:spcPts val="1834"/>
                </a:lnSpc>
                <a:defRPr/>
              </a:pPr>
              <a:br>
                <a:rPr lang="en-US" dirty="0">
                  <a:solidFill>
                    <a:srgbClr val="002F5F"/>
                  </a:solidFill>
                  <a:latin typeface="ＭＳ Ｐゴシック"/>
                </a:rPr>
              </a:br>
              <a:r>
                <a:rPr lang="fi-FI" sz="1600" dirty="0">
                  <a:solidFill>
                    <a:srgbClr val="002F5F"/>
                  </a:solidFill>
                  <a:latin typeface="Corbel" panose="020B0503020204020204" pitchFamily="34" charset="0"/>
                </a:rPr>
                <a:t>Turn over </a:t>
              </a:r>
              <a:br>
                <a:rPr lang="fi-FI" sz="1600" dirty="0">
                  <a:solidFill>
                    <a:srgbClr val="002F5F"/>
                  </a:solidFill>
                  <a:latin typeface="Corbel" panose="020B0503020204020204" pitchFamily="34" charset="0"/>
                </a:rPr>
              </a:br>
              <a:r>
                <a:rPr lang="fi-FI" sz="1600" dirty="0">
                  <a:solidFill>
                    <a:srgbClr val="002F5F"/>
                  </a:solidFill>
                  <a:latin typeface="Corbel" panose="020B0503020204020204" pitchFamily="34" charset="0"/>
                </a:rPr>
                <a:t>in 2021</a:t>
              </a:r>
            </a:p>
            <a:p>
              <a:pPr algn="ctr">
                <a:lnSpc>
                  <a:spcPts val="1800"/>
                </a:lnSpc>
                <a:defRPr/>
              </a:pPr>
              <a:endParaRPr lang="fi-FI" sz="1600" dirty="0">
                <a:solidFill>
                  <a:srgbClr val="002F5F"/>
                </a:solidFill>
                <a:latin typeface="Corbel" panose="020B0503020204020204" pitchFamily="34" charset="0"/>
              </a:endParaRPr>
            </a:p>
          </p:txBody>
        </p:sp>
        <p:sp>
          <p:nvSpPr>
            <p:cNvPr id="13" name="TextBox 12"/>
            <p:cNvSpPr txBox="1"/>
            <p:nvPr/>
          </p:nvSpPr>
          <p:spPr>
            <a:xfrm>
              <a:off x="4578090" y="779655"/>
              <a:ext cx="683661" cy="348948"/>
            </a:xfrm>
            <a:prstGeom prst="rect">
              <a:avLst/>
            </a:prstGeom>
            <a:noFill/>
          </p:spPr>
          <p:txBody>
            <a:bodyPr wrap="none" lIns="67062" tIns="33531" rIns="67062" bIns="33531" rtlCol="0" anchor="t">
              <a:spAutoFit/>
            </a:bodyPr>
            <a:lstStyle/>
            <a:p>
              <a:pPr algn="ctr">
                <a:lnSpc>
                  <a:spcPts val="1834"/>
                </a:lnSpc>
                <a:defRPr/>
              </a:pPr>
              <a:r>
                <a:rPr lang="fi-FI" sz="3200" dirty="0">
                  <a:solidFill>
                    <a:srgbClr val="002F5F"/>
                  </a:solidFill>
                  <a:latin typeface="Arial Black" panose="020B0A04020102020204" pitchFamily="34" charset="0"/>
                </a:rPr>
                <a:t>56</a:t>
              </a:r>
            </a:p>
          </p:txBody>
        </p:sp>
        <p:sp>
          <p:nvSpPr>
            <p:cNvPr id="14" name="TextBox 13"/>
            <p:cNvSpPr txBox="1"/>
            <p:nvPr/>
          </p:nvSpPr>
          <p:spPr>
            <a:xfrm>
              <a:off x="5125477" y="774262"/>
              <a:ext cx="443473" cy="309877"/>
            </a:xfrm>
            <a:prstGeom prst="rect">
              <a:avLst/>
            </a:prstGeom>
            <a:noFill/>
          </p:spPr>
          <p:txBody>
            <a:bodyPr wrap="none" lIns="67062" tIns="33531" rIns="67062" bIns="33531" rtlCol="0">
              <a:spAutoFit/>
            </a:bodyPr>
            <a:lstStyle/>
            <a:p>
              <a:pPr algn="ctr">
                <a:lnSpc>
                  <a:spcPts val="1834"/>
                </a:lnSpc>
                <a:defRPr/>
              </a:pPr>
              <a:r>
                <a:rPr lang="fi-FI" dirty="0">
                  <a:solidFill>
                    <a:srgbClr val="002F5F"/>
                  </a:solidFill>
                  <a:latin typeface="Corbel" panose="020B0503020204020204" pitchFamily="34" charset="0"/>
                </a:rPr>
                <a:t>M€</a:t>
              </a:r>
            </a:p>
          </p:txBody>
        </p:sp>
      </p:grpSp>
      <p:grpSp>
        <p:nvGrpSpPr>
          <p:cNvPr id="3" name="Group 2" descr="Circa 395 employees in 2019"/>
          <p:cNvGrpSpPr/>
          <p:nvPr/>
        </p:nvGrpSpPr>
        <p:grpSpPr>
          <a:xfrm>
            <a:off x="7669896" y="3487597"/>
            <a:ext cx="1474104" cy="1271075"/>
            <a:chOff x="7565594" y="3434841"/>
            <a:chExt cx="1567543" cy="1127871"/>
          </a:xfrm>
        </p:grpSpPr>
        <p:sp>
          <p:nvSpPr>
            <p:cNvPr id="16" name="TextBox 15"/>
            <p:cNvSpPr txBox="1"/>
            <p:nvPr/>
          </p:nvSpPr>
          <p:spPr>
            <a:xfrm>
              <a:off x="8021667" y="3434841"/>
              <a:ext cx="655403" cy="267758"/>
            </a:xfrm>
            <a:prstGeom prst="rect">
              <a:avLst/>
            </a:prstGeom>
            <a:noFill/>
          </p:spPr>
          <p:txBody>
            <a:bodyPr wrap="none" lIns="67062" tIns="33531" rIns="67062" bIns="33531" rtlCol="0">
              <a:spAutoFit/>
            </a:bodyPr>
            <a:lstStyle/>
            <a:p>
              <a:pPr algn="ctr">
                <a:lnSpc>
                  <a:spcPts val="1834"/>
                </a:lnSpc>
                <a:defRPr/>
              </a:pPr>
              <a:r>
                <a:rPr lang="fi-FI" dirty="0" err="1">
                  <a:solidFill>
                    <a:srgbClr val="FFFFFF"/>
                  </a:solidFill>
                  <a:latin typeface="Corbel" panose="020B0503020204020204" pitchFamily="34" charset="0"/>
                </a:rPr>
                <a:t>Circa</a:t>
              </a:r>
              <a:endParaRPr lang="fi-FI" dirty="0">
                <a:solidFill>
                  <a:srgbClr val="FFFFFF"/>
                </a:solidFill>
                <a:latin typeface="Corbel" panose="020B0503020204020204" pitchFamily="34" charset="0"/>
              </a:endParaRPr>
            </a:p>
          </p:txBody>
        </p:sp>
        <p:sp>
          <p:nvSpPr>
            <p:cNvPr id="17" name="TextBox 16"/>
            <p:cNvSpPr txBox="1"/>
            <p:nvPr/>
          </p:nvSpPr>
          <p:spPr>
            <a:xfrm>
              <a:off x="7565594" y="4079052"/>
              <a:ext cx="1567543" cy="483660"/>
            </a:xfrm>
            <a:prstGeom prst="rect">
              <a:avLst/>
            </a:prstGeom>
            <a:noFill/>
          </p:spPr>
          <p:txBody>
            <a:bodyPr wrap="square" lIns="67062" tIns="33531" rIns="67062" bIns="33531" rtlCol="0" anchor="t">
              <a:spAutoFit/>
            </a:bodyPr>
            <a:lstStyle/>
            <a:p>
              <a:pPr algn="ctr">
                <a:lnSpc>
                  <a:spcPts val="1834"/>
                </a:lnSpc>
                <a:defRPr/>
              </a:pPr>
              <a:r>
                <a:rPr lang="fi-FI" dirty="0">
                  <a:solidFill>
                    <a:srgbClr val="FFFFFF"/>
                  </a:solidFill>
                  <a:latin typeface="Corbel" panose="020B0503020204020204" pitchFamily="34" charset="0"/>
                </a:rPr>
                <a:t>employees </a:t>
              </a:r>
              <a:br>
                <a:rPr lang="fi-FI" dirty="0">
                  <a:solidFill>
                    <a:srgbClr val="FFFFFF"/>
                  </a:solidFill>
                  <a:latin typeface="Corbel" panose="020B0503020204020204" pitchFamily="34" charset="0"/>
                </a:rPr>
              </a:br>
              <a:r>
                <a:rPr lang="fi-FI" dirty="0">
                  <a:solidFill>
                    <a:srgbClr val="FFFFFF"/>
                  </a:solidFill>
                  <a:latin typeface="Corbel" panose="020B0503020204020204" pitchFamily="34" charset="0"/>
                </a:rPr>
                <a:t>in 2021</a:t>
              </a:r>
              <a:endParaRPr lang="en-US" dirty="0">
                <a:solidFill>
                  <a:srgbClr val="006778"/>
                </a:solidFill>
                <a:latin typeface="Corbel" panose="020B0503020204020204" pitchFamily="34" charset="0"/>
              </a:endParaRPr>
            </a:p>
          </p:txBody>
        </p:sp>
        <p:sp>
          <p:nvSpPr>
            <p:cNvPr id="18" name="TextBox 17"/>
            <p:cNvSpPr txBox="1"/>
            <p:nvPr/>
          </p:nvSpPr>
          <p:spPr>
            <a:xfrm>
              <a:off x="7840122" y="3814988"/>
              <a:ext cx="1018485" cy="309634"/>
            </a:xfrm>
            <a:prstGeom prst="rect">
              <a:avLst/>
            </a:prstGeom>
            <a:noFill/>
          </p:spPr>
          <p:txBody>
            <a:bodyPr wrap="none" lIns="67062" tIns="33531" rIns="67062" bIns="33531" rtlCol="0" anchor="t">
              <a:spAutoFit/>
            </a:bodyPr>
            <a:lstStyle/>
            <a:p>
              <a:pPr algn="ctr">
                <a:lnSpc>
                  <a:spcPts val="1834"/>
                </a:lnSpc>
                <a:defRPr/>
              </a:pPr>
              <a:r>
                <a:rPr lang="fi-FI" sz="3200" dirty="0">
                  <a:solidFill>
                    <a:srgbClr val="FFFFFF"/>
                  </a:solidFill>
                  <a:latin typeface="Arial Black" panose="020B0A04020102020204" pitchFamily="34" charset="0"/>
                </a:rPr>
                <a:t>511</a:t>
              </a:r>
              <a:endParaRPr lang="en-US" sz="3200" dirty="0">
                <a:solidFill>
                  <a:srgbClr val="006778"/>
                </a:solidFill>
                <a:latin typeface="Arial Black" panose="020B0A04020102020204" pitchFamily="34" charset="0"/>
              </a:endParaRPr>
            </a:p>
          </p:txBody>
        </p:sp>
      </p:grpSp>
      <p:sp>
        <p:nvSpPr>
          <p:cNvPr id="7" name="TextBox 6"/>
          <p:cNvSpPr txBox="1"/>
          <p:nvPr/>
        </p:nvSpPr>
        <p:spPr>
          <a:xfrm>
            <a:off x="-58783" y="22291"/>
            <a:ext cx="2184564" cy="1580699"/>
          </a:xfrm>
          <a:prstGeom prst="rect">
            <a:avLst/>
          </a:prstGeom>
          <a:noFill/>
        </p:spPr>
        <p:txBody>
          <a:bodyPr wrap="square" lIns="132012" tIns="132012" rIns="132012" bIns="132012" rtlCol="0" anchor="t" anchorCtr="0">
            <a:normAutofit/>
          </a:bodyPr>
          <a:lstStyle/>
          <a:p>
            <a:pPr algn="ctr">
              <a:lnSpc>
                <a:spcPts val="1834"/>
              </a:lnSpc>
            </a:pPr>
            <a:br>
              <a:rPr lang="fi-FI" sz="1600" dirty="0">
                <a:solidFill>
                  <a:srgbClr val="FFFFFF"/>
                </a:solidFill>
                <a:latin typeface="Corbel" panose="020B0503020204020204" pitchFamily="34" charset="0"/>
              </a:rPr>
            </a:br>
            <a:r>
              <a:rPr lang="fi-FI" sz="1600" dirty="0" err="1">
                <a:solidFill>
                  <a:schemeClr val="bg1"/>
                </a:solidFill>
                <a:latin typeface="Corbel" panose="020B0503020204020204" pitchFamily="34" charset="0"/>
              </a:rPr>
              <a:t>Non-profit</a:t>
            </a:r>
            <a:r>
              <a:rPr lang="fi-FI" sz="1600" dirty="0">
                <a:solidFill>
                  <a:schemeClr val="bg1"/>
                </a:solidFill>
                <a:latin typeface="Corbel" panose="020B0503020204020204" pitchFamily="34" charset="0"/>
              </a:rPr>
              <a:t> </a:t>
            </a:r>
            <a:r>
              <a:rPr lang="fi-FI" sz="1600" dirty="0" err="1">
                <a:solidFill>
                  <a:schemeClr val="bg1"/>
                </a:solidFill>
                <a:latin typeface="Corbel" panose="020B0503020204020204" pitchFamily="34" charset="0"/>
              </a:rPr>
              <a:t>state</a:t>
            </a:r>
            <a:r>
              <a:rPr lang="fi-FI" sz="1600" dirty="0">
                <a:solidFill>
                  <a:schemeClr val="bg1"/>
                </a:solidFill>
                <a:latin typeface="Corbel" panose="020B0503020204020204" pitchFamily="34" charset="0"/>
              </a:rPr>
              <a:t> </a:t>
            </a:r>
            <a:r>
              <a:rPr lang="fi-FI" sz="1600" dirty="0" err="1">
                <a:solidFill>
                  <a:schemeClr val="bg1"/>
                </a:solidFill>
                <a:latin typeface="Corbel" panose="020B0503020204020204" pitchFamily="34" charset="0"/>
              </a:rPr>
              <a:t>organization</a:t>
            </a:r>
            <a:r>
              <a:rPr lang="fi-FI" sz="1600" dirty="0">
                <a:solidFill>
                  <a:schemeClr val="bg1"/>
                </a:solidFill>
                <a:latin typeface="Corbel" panose="020B0503020204020204" pitchFamily="34" charset="0"/>
              </a:rPr>
              <a:t> </a:t>
            </a:r>
            <a:r>
              <a:rPr lang="fi-FI" sz="1600" dirty="0" err="1">
                <a:solidFill>
                  <a:schemeClr val="bg1"/>
                </a:solidFill>
                <a:latin typeface="Corbel" panose="020B0503020204020204" pitchFamily="34" charset="0"/>
              </a:rPr>
              <a:t>with</a:t>
            </a:r>
            <a:r>
              <a:rPr lang="fi-FI" sz="1600" dirty="0">
                <a:solidFill>
                  <a:schemeClr val="bg1"/>
                </a:solidFill>
                <a:latin typeface="Corbel" panose="020B0503020204020204" pitchFamily="34" charset="0"/>
              </a:rPr>
              <a:t> </a:t>
            </a:r>
            <a:r>
              <a:rPr lang="fi-FI" sz="1600" dirty="0" err="1">
                <a:solidFill>
                  <a:schemeClr val="bg1"/>
                </a:solidFill>
                <a:latin typeface="Corbel" panose="020B0503020204020204" pitchFamily="34" charset="0"/>
              </a:rPr>
              <a:t>special</a:t>
            </a:r>
            <a:r>
              <a:rPr lang="fi-FI" sz="1600" dirty="0">
                <a:solidFill>
                  <a:schemeClr val="bg1"/>
                </a:solidFill>
                <a:latin typeface="Corbel" panose="020B0503020204020204" pitchFamily="34" charset="0"/>
              </a:rPr>
              <a:t> </a:t>
            </a:r>
            <a:r>
              <a:rPr lang="fi-FI" sz="1600" dirty="0" err="1">
                <a:solidFill>
                  <a:schemeClr val="bg1"/>
                </a:solidFill>
                <a:latin typeface="Corbel" panose="020B0503020204020204" pitchFamily="34" charset="0"/>
              </a:rPr>
              <a:t>tasks</a:t>
            </a:r>
            <a:endParaRPr lang="fi-FI" sz="1600" dirty="0">
              <a:solidFill>
                <a:srgbClr val="FFFFFF"/>
              </a:solidFill>
              <a:latin typeface="Corbel" panose="020B0503020204020204" pitchFamily="34" charset="0"/>
            </a:endParaRPr>
          </a:p>
        </p:txBody>
      </p:sp>
      <p:sp>
        <p:nvSpPr>
          <p:cNvPr id="2" name="Title 1">
            <a:extLst>
              <a:ext uri="{FF2B5EF4-FFF2-40B4-BE49-F238E27FC236}">
                <a16:creationId xmlns:a16="http://schemas.microsoft.com/office/drawing/2014/main" id="{17236FFC-C378-9346-A546-E5C2C1F544F8}"/>
              </a:ext>
            </a:extLst>
          </p:cNvPr>
          <p:cNvSpPr>
            <a:spLocks noGrp="1"/>
          </p:cNvSpPr>
          <p:nvPr>
            <p:ph type="title"/>
          </p:nvPr>
        </p:nvSpPr>
        <p:spPr>
          <a:xfrm>
            <a:off x="356545" y="-884177"/>
            <a:ext cx="7742238" cy="855840"/>
          </a:xfrm>
        </p:spPr>
        <p:txBody>
          <a:bodyPr/>
          <a:lstStyle/>
          <a:p>
            <a:r>
              <a:rPr lang="en-US" dirty="0"/>
              <a:t>CSC statistics</a:t>
            </a:r>
          </a:p>
        </p:txBody>
      </p:sp>
    </p:spTree>
    <p:extLst>
      <p:ext uri="{BB962C8B-B14F-4D97-AF65-F5344CB8AC3E}">
        <p14:creationId xmlns:p14="http://schemas.microsoft.com/office/powerpoint/2010/main" val="22766803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79109F1-BE13-9445-9E79-9299E1676FB5}"/>
              </a:ext>
            </a:extLst>
          </p:cNvPr>
          <p:cNvSpPr>
            <a:spLocks noGrp="1"/>
          </p:cNvSpPr>
          <p:nvPr>
            <p:ph type="sldNum" sz="quarter" idx="12"/>
          </p:nvPr>
        </p:nvSpPr>
        <p:spPr/>
        <p:txBody>
          <a:bodyPr/>
          <a:lstStyle/>
          <a:p>
            <a:pPr>
              <a:defRPr/>
            </a:pPr>
            <a:fld id="{D41975A3-2E4D-4F46-A85A-D5B41899487D}" type="slidenum">
              <a:rPr lang="en-US" smtClean="0"/>
              <a:pPr>
                <a:defRPr/>
              </a:pPr>
              <a:t>3</a:t>
            </a:fld>
            <a:endParaRPr lang="en-US" dirty="0"/>
          </a:p>
        </p:txBody>
      </p:sp>
      <p:pic>
        <p:nvPicPr>
          <p:cNvPr id="6" name="Picture 5" descr="CSC strategic targets: competitive advantage in research ecosystems, digitality makes daily life better, benefits from well-managed data">
            <a:extLst>
              <a:ext uri="{FF2B5EF4-FFF2-40B4-BE49-F238E27FC236}">
                <a16:creationId xmlns:a16="http://schemas.microsoft.com/office/drawing/2014/main" id="{BEC3DBE3-BD89-C84D-AA40-CC83637018AE}"/>
              </a:ext>
            </a:extLst>
          </p:cNvPr>
          <p:cNvPicPr>
            <a:picLocks noChangeAspect="1"/>
          </p:cNvPicPr>
          <p:nvPr/>
        </p:nvPicPr>
        <p:blipFill>
          <a:blip r:embed="rId3"/>
          <a:srcRect/>
          <a:stretch/>
        </p:blipFill>
        <p:spPr>
          <a:xfrm>
            <a:off x="0" y="0"/>
            <a:ext cx="9144000" cy="5143500"/>
          </a:xfrm>
          <a:prstGeom prst="rect">
            <a:avLst/>
          </a:prstGeom>
        </p:spPr>
      </p:pic>
      <p:sp>
        <p:nvSpPr>
          <p:cNvPr id="5" name="Title 4">
            <a:extLst>
              <a:ext uri="{FF2B5EF4-FFF2-40B4-BE49-F238E27FC236}">
                <a16:creationId xmlns:a16="http://schemas.microsoft.com/office/drawing/2014/main" id="{8AF1FA75-6A13-8C4A-9E2C-0D6CB5C208A4}"/>
              </a:ext>
            </a:extLst>
          </p:cNvPr>
          <p:cNvSpPr>
            <a:spLocks noGrp="1"/>
          </p:cNvSpPr>
          <p:nvPr>
            <p:ph type="title"/>
          </p:nvPr>
        </p:nvSpPr>
        <p:spPr>
          <a:xfrm>
            <a:off x="457201" y="-855840"/>
            <a:ext cx="7742238" cy="855840"/>
          </a:xfrm>
        </p:spPr>
        <p:txBody>
          <a:bodyPr/>
          <a:lstStyle/>
          <a:p>
            <a:r>
              <a:rPr lang="en-US" dirty="0"/>
              <a:t>CSC strategic targets</a:t>
            </a:r>
          </a:p>
        </p:txBody>
      </p:sp>
    </p:spTree>
    <p:extLst>
      <p:ext uri="{BB962C8B-B14F-4D97-AF65-F5344CB8AC3E}">
        <p14:creationId xmlns:p14="http://schemas.microsoft.com/office/powerpoint/2010/main" val="633176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99061" y="1205211"/>
            <a:ext cx="2380081" cy="2264747"/>
          </a:xfrm>
          <a:prstGeom prst="rect">
            <a:avLst/>
          </a:prstGeom>
        </p:spPr>
      </p:pic>
      <p:pic>
        <p:nvPicPr>
          <p:cNvPr id="22" name="Picture 21">
            <a:extLs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262981" y="1205211"/>
            <a:ext cx="2380082" cy="2264747"/>
          </a:xfrm>
          <a:prstGeom prst="rect">
            <a:avLst/>
          </a:prstGeom>
        </p:spPr>
      </p:pic>
      <p:pic>
        <p:nvPicPr>
          <p:cNvPr id="19" name="Picture 18">
            <a:extLs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381960" y="1205211"/>
            <a:ext cx="2380082" cy="2264747"/>
          </a:xfrm>
          <a:prstGeom prst="rect">
            <a:avLst/>
          </a:prstGeom>
        </p:spPr>
      </p:pic>
      <p:sp>
        <p:nvSpPr>
          <p:cNvPr id="2" name="Title 1"/>
          <p:cNvSpPr>
            <a:spLocks noGrp="1"/>
          </p:cNvSpPr>
          <p:nvPr>
            <p:ph type="title"/>
          </p:nvPr>
        </p:nvSpPr>
        <p:spPr/>
        <p:txBody>
          <a:bodyPr/>
          <a:lstStyle/>
          <a:p>
            <a:r>
              <a:rPr lang="fi-FI" dirty="0" err="1"/>
              <a:t>Our</a:t>
            </a:r>
            <a:r>
              <a:rPr lang="fi-FI" dirty="0"/>
              <a:t> </a:t>
            </a:r>
            <a:r>
              <a:rPr lang="fi-FI" dirty="0" err="1"/>
              <a:t>customers</a:t>
            </a:r>
            <a:endParaRPr lang="en-US" dirty="0"/>
          </a:p>
        </p:txBody>
      </p:sp>
      <p:sp>
        <p:nvSpPr>
          <p:cNvPr id="5" name="Rectangle 4"/>
          <p:cNvSpPr/>
          <p:nvPr/>
        </p:nvSpPr>
        <p:spPr>
          <a:xfrm>
            <a:off x="500939" y="3580429"/>
            <a:ext cx="2380082" cy="985652"/>
          </a:xfrm>
          <a:prstGeom prst="rect">
            <a:avLst/>
          </a:prstGeom>
          <a:no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fi-FI" sz="1600" dirty="0" err="1">
                <a:solidFill>
                  <a:srgbClr val="006778"/>
                </a:solidFill>
                <a:latin typeface="Corbel"/>
                <a:cs typeface="Corbel"/>
              </a:rPr>
              <a:t>Researchers</a:t>
            </a:r>
            <a:r>
              <a:rPr lang="fi-FI" sz="1600" dirty="0">
                <a:solidFill>
                  <a:srgbClr val="006778"/>
                </a:solidFill>
                <a:latin typeface="Corbel"/>
                <a:cs typeface="Corbel"/>
              </a:rPr>
              <a:t>,</a:t>
            </a:r>
            <a:br>
              <a:rPr lang="fi-FI" sz="1600" dirty="0">
                <a:solidFill>
                  <a:srgbClr val="006778"/>
                </a:solidFill>
                <a:latin typeface="Corbel"/>
                <a:cs typeface="Corbel"/>
              </a:rPr>
            </a:br>
            <a:r>
              <a:rPr lang="fi-FI" sz="1600" dirty="0" err="1">
                <a:solidFill>
                  <a:srgbClr val="006778"/>
                </a:solidFill>
                <a:latin typeface="Corbel"/>
                <a:cs typeface="Corbel"/>
              </a:rPr>
              <a:t>research</a:t>
            </a:r>
            <a:r>
              <a:rPr lang="fi-FI" sz="1600" dirty="0">
                <a:solidFill>
                  <a:srgbClr val="006778"/>
                </a:solidFill>
                <a:latin typeface="Corbel"/>
                <a:cs typeface="Corbel"/>
              </a:rPr>
              <a:t> </a:t>
            </a:r>
            <a:r>
              <a:rPr lang="fi-FI" sz="1600" dirty="0" err="1">
                <a:solidFill>
                  <a:srgbClr val="006778"/>
                </a:solidFill>
                <a:latin typeface="Corbel"/>
                <a:cs typeface="Corbel"/>
              </a:rPr>
              <a:t>institutes</a:t>
            </a:r>
            <a:r>
              <a:rPr lang="fi-FI" sz="1600" dirty="0">
                <a:solidFill>
                  <a:srgbClr val="006778"/>
                </a:solidFill>
                <a:latin typeface="Corbel"/>
                <a:cs typeface="Corbel"/>
              </a:rPr>
              <a:t> and </a:t>
            </a:r>
            <a:r>
              <a:rPr lang="fi-FI" sz="1600" dirty="0" err="1">
                <a:solidFill>
                  <a:srgbClr val="006778"/>
                </a:solidFill>
                <a:latin typeface="Corbel"/>
                <a:cs typeface="Corbel"/>
              </a:rPr>
              <a:t>organizations</a:t>
            </a:r>
            <a:endParaRPr lang="fi-FI" sz="1600" dirty="0">
              <a:solidFill>
                <a:srgbClr val="006778"/>
              </a:solidFill>
              <a:latin typeface="Corbel"/>
              <a:cs typeface="Corbel"/>
            </a:endParaRPr>
          </a:p>
        </p:txBody>
      </p:sp>
      <p:sp>
        <p:nvSpPr>
          <p:cNvPr id="7" name="Rectangle 6">
            <a:extLst>
              <a:ext uri="{C183D7F6-B498-43B3-948B-1728B52AA6E4}">
                <adec:decorative xmlns:adec="http://schemas.microsoft.com/office/drawing/2017/decorative" val="1"/>
              </a:ext>
            </a:extLst>
          </p:cNvPr>
          <p:cNvSpPr/>
          <p:nvPr/>
        </p:nvSpPr>
        <p:spPr>
          <a:xfrm flipV="1">
            <a:off x="500939" y="3461076"/>
            <a:ext cx="2380082" cy="99145"/>
          </a:xfrm>
          <a:prstGeom prst="rect">
            <a:avLst/>
          </a:prstGeom>
          <a:solidFill>
            <a:srgbClr val="00BAA6"/>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dirty="0">
              <a:solidFill>
                <a:srgbClr val="FFFFFF">
                  <a:hueOff val="0"/>
                  <a:satOff val="0"/>
                  <a:lumOff val="0"/>
                  <a:alphaOff val="0"/>
                </a:srgbClr>
              </a:solidFill>
              <a:latin typeface="Candara"/>
            </a:endParaRPr>
          </a:p>
        </p:txBody>
      </p:sp>
      <p:sp>
        <p:nvSpPr>
          <p:cNvPr id="9" name="Rectangle 8"/>
          <p:cNvSpPr/>
          <p:nvPr/>
        </p:nvSpPr>
        <p:spPr>
          <a:xfrm>
            <a:off x="3381960" y="3498994"/>
            <a:ext cx="2380082" cy="717150"/>
          </a:xfrm>
          <a:prstGeom prst="rect">
            <a:avLst/>
          </a:prstGeom>
          <a:no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600" dirty="0">
              <a:solidFill>
                <a:srgbClr val="006778"/>
              </a:solidFill>
              <a:latin typeface="Corbel"/>
              <a:cs typeface="Corbel"/>
            </a:endParaRPr>
          </a:p>
          <a:p>
            <a:pPr lvl="0" algn="ctr"/>
            <a:r>
              <a:rPr lang="en-US" sz="1600" dirty="0">
                <a:solidFill>
                  <a:srgbClr val="006778"/>
                </a:solidFill>
                <a:latin typeface="Corbel"/>
                <a:cs typeface="Corbel"/>
              </a:rPr>
              <a:t>Organizations providing education</a:t>
            </a:r>
          </a:p>
        </p:txBody>
      </p:sp>
      <p:sp>
        <p:nvSpPr>
          <p:cNvPr id="12" name="Rectangle 11"/>
          <p:cNvSpPr/>
          <p:nvPr/>
        </p:nvSpPr>
        <p:spPr>
          <a:xfrm>
            <a:off x="6262981" y="3678008"/>
            <a:ext cx="2380082" cy="790494"/>
          </a:xfrm>
          <a:prstGeom prst="rect">
            <a:avLst/>
          </a:prstGeom>
          <a:no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en-US" sz="1600" dirty="0">
                <a:solidFill>
                  <a:srgbClr val="006778"/>
                </a:solidFill>
                <a:latin typeface="Corbel"/>
                <a:cs typeface="Corbel"/>
              </a:rPr>
              <a:t>Memory organizations, state and public organizations</a:t>
            </a:r>
          </a:p>
        </p:txBody>
      </p:sp>
      <p:sp>
        <p:nvSpPr>
          <p:cNvPr id="14" name="Rectangle 13">
            <a:extLst>
              <a:ext uri="{C183D7F6-B498-43B3-948B-1728B52AA6E4}">
                <adec:decorative xmlns:adec="http://schemas.microsoft.com/office/drawing/2017/decorative" val="1"/>
              </a:ext>
            </a:extLst>
          </p:cNvPr>
          <p:cNvSpPr/>
          <p:nvPr/>
        </p:nvSpPr>
        <p:spPr>
          <a:xfrm flipV="1">
            <a:off x="6262981" y="3461076"/>
            <a:ext cx="2380082" cy="99145"/>
          </a:xfrm>
          <a:prstGeom prst="rect">
            <a:avLst/>
          </a:prstGeom>
          <a:solidFill>
            <a:srgbClr val="EA1D77"/>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dirty="0">
              <a:solidFill>
                <a:srgbClr val="FFFFFF">
                  <a:hueOff val="0"/>
                  <a:satOff val="0"/>
                  <a:lumOff val="0"/>
                  <a:alphaOff val="0"/>
                </a:srgbClr>
              </a:solidFill>
              <a:latin typeface="Candara"/>
            </a:endParaRPr>
          </a:p>
        </p:txBody>
      </p:sp>
      <p:sp>
        <p:nvSpPr>
          <p:cNvPr id="15" name="Rectangle 14">
            <a:extLst>
              <a:ext uri="{C183D7F6-B498-43B3-948B-1728B52AA6E4}">
                <adec:decorative xmlns:adec="http://schemas.microsoft.com/office/drawing/2017/decorative" val="1"/>
              </a:ext>
            </a:extLst>
          </p:cNvPr>
          <p:cNvSpPr/>
          <p:nvPr/>
        </p:nvSpPr>
        <p:spPr>
          <a:xfrm flipV="1">
            <a:off x="3381960" y="3461076"/>
            <a:ext cx="2380082" cy="99145"/>
          </a:xfrm>
          <a:prstGeom prst="rect">
            <a:avLst/>
          </a:prstGeom>
          <a:solidFill>
            <a:srgbClr val="F05422"/>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dirty="0">
              <a:solidFill>
                <a:srgbClr val="FFFFFF">
                  <a:hueOff val="0"/>
                  <a:satOff val="0"/>
                  <a:lumOff val="0"/>
                  <a:alphaOff val="0"/>
                </a:srgbClr>
              </a:solidFill>
              <a:latin typeface="Candara"/>
            </a:endParaRPr>
          </a:p>
        </p:txBody>
      </p:sp>
      <p:sp>
        <p:nvSpPr>
          <p:cNvPr id="13" name="Rectangle 12">
            <a:extLst>
              <a:ext uri="{C183D7F6-B498-43B3-948B-1728B52AA6E4}">
                <adec:decorative xmlns:adec="http://schemas.microsoft.com/office/drawing/2017/decorative" val="1"/>
              </a:ext>
            </a:extLst>
          </p:cNvPr>
          <p:cNvSpPr/>
          <p:nvPr/>
        </p:nvSpPr>
        <p:spPr>
          <a:xfrm flipV="1">
            <a:off x="499059" y="1205210"/>
            <a:ext cx="2380082" cy="2255865"/>
          </a:xfrm>
          <a:prstGeom prst="rect">
            <a:avLst/>
          </a:prstGeom>
          <a:solidFill>
            <a:srgbClr val="00BAA6">
              <a:alpha val="12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dirty="0">
              <a:solidFill>
                <a:srgbClr val="FFFFFF">
                  <a:hueOff val="0"/>
                  <a:satOff val="0"/>
                  <a:lumOff val="0"/>
                  <a:alphaOff val="0"/>
                </a:srgbClr>
              </a:solidFill>
              <a:latin typeface="Candara"/>
            </a:endParaRPr>
          </a:p>
        </p:txBody>
      </p:sp>
      <p:sp>
        <p:nvSpPr>
          <p:cNvPr id="16" name="Rectangle 15">
            <a:extLst>
              <a:ext uri="{C183D7F6-B498-43B3-948B-1728B52AA6E4}">
                <adec:decorative xmlns:adec="http://schemas.microsoft.com/office/drawing/2017/decorative" val="1"/>
              </a:ext>
            </a:extLst>
          </p:cNvPr>
          <p:cNvSpPr/>
          <p:nvPr/>
        </p:nvSpPr>
        <p:spPr>
          <a:xfrm flipV="1">
            <a:off x="3381960" y="1205210"/>
            <a:ext cx="2380082" cy="2255865"/>
          </a:xfrm>
          <a:prstGeom prst="rect">
            <a:avLst/>
          </a:prstGeom>
          <a:solidFill>
            <a:srgbClr val="F05422">
              <a:alpha val="12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dirty="0">
              <a:solidFill>
                <a:srgbClr val="FFFFFF">
                  <a:hueOff val="0"/>
                  <a:satOff val="0"/>
                  <a:lumOff val="0"/>
                  <a:alphaOff val="0"/>
                </a:srgbClr>
              </a:solidFill>
              <a:latin typeface="Candara"/>
            </a:endParaRPr>
          </a:p>
        </p:txBody>
      </p:sp>
      <p:sp>
        <p:nvSpPr>
          <p:cNvPr id="17" name="Rectangle 16">
            <a:extLst>
              <a:ext uri="{C183D7F6-B498-43B3-948B-1728B52AA6E4}">
                <adec:decorative xmlns:adec="http://schemas.microsoft.com/office/drawing/2017/decorative" val="1"/>
              </a:ext>
            </a:extLst>
          </p:cNvPr>
          <p:cNvSpPr/>
          <p:nvPr/>
        </p:nvSpPr>
        <p:spPr>
          <a:xfrm flipV="1">
            <a:off x="6262981" y="1198764"/>
            <a:ext cx="2380082" cy="2255865"/>
          </a:xfrm>
          <a:prstGeom prst="rect">
            <a:avLst/>
          </a:prstGeom>
          <a:solidFill>
            <a:srgbClr val="EA1D77">
              <a:alpha val="12000"/>
            </a:srgbClr>
          </a:solidFill>
          <a:ln>
            <a:noFill/>
            <a:prstDash val="sysDash"/>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dirty="0">
              <a:solidFill>
                <a:srgbClr val="FFFFFF">
                  <a:hueOff val="0"/>
                  <a:satOff val="0"/>
                  <a:lumOff val="0"/>
                  <a:alphaOff val="0"/>
                </a:srgbClr>
              </a:solidFill>
              <a:latin typeface="Candara"/>
            </a:endParaRPr>
          </a:p>
        </p:txBody>
      </p:sp>
    </p:spTree>
    <p:extLst>
      <p:ext uri="{BB962C8B-B14F-4D97-AF65-F5344CB8AC3E}">
        <p14:creationId xmlns:p14="http://schemas.microsoft.com/office/powerpoint/2010/main" val="738847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535" y="262945"/>
            <a:ext cx="4261957" cy="671863"/>
          </a:xfrm>
        </p:spPr>
        <p:txBody>
          <a:bodyPr/>
          <a:lstStyle/>
          <a:p>
            <a:r>
              <a:rPr lang="en-US" dirty="0"/>
              <a:t>CSC’s solutions</a:t>
            </a:r>
          </a:p>
        </p:txBody>
      </p:sp>
      <p:sp>
        <p:nvSpPr>
          <p:cNvPr id="9" name="TextBox 8"/>
          <p:cNvSpPr txBox="1"/>
          <p:nvPr/>
        </p:nvSpPr>
        <p:spPr>
          <a:xfrm>
            <a:off x="386044" y="1559348"/>
            <a:ext cx="2288428" cy="433674"/>
          </a:xfrm>
          <a:prstGeom prst="rect">
            <a:avLst/>
          </a:prstGeom>
          <a:noFill/>
        </p:spPr>
        <p:txBody>
          <a:bodyPr wrap="square" lIns="0" tIns="18000" rtlCol="0" anchor="t">
            <a:spAutoFit/>
          </a:bodyPr>
          <a:lstStyle/>
          <a:p>
            <a:r>
              <a:rPr lang="en-US" sz="1200" dirty="0">
                <a:solidFill>
                  <a:srgbClr val="002060"/>
                </a:solidFill>
                <a:latin typeface="Corbel" charset="0"/>
                <a:ea typeface="Corbel" charset="0"/>
                <a:cs typeface="Corbel" charset="0"/>
              </a:rPr>
              <a:t>Computing and software</a:t>
            </a:r>
          </a:p>
          <a:p>
            <a:endParaRPr lang="fi-FI" sz="1200" b="1" dirty="0">
              <a:latin typeface="Corbel" charset="0"/>
              <a:ea typeface="Corbel" charset="0"/>
              <a:cs typeface="Corbel" charset="0"/>
            </a:endParaRPr>
          </a:p>
        </p:txBody>
      </p:sp>
      <p:pic>
        <p:nvPicPr>
          <p:cNvPr id="12" name="Picture 11">
            <a:extLs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6044" y="934808"/>
            <a:ext cx="2295188" cy="624541"/>
          </a:xfrm>
          <a:prstGeom prst="rect">
            <a:avLst/>
          </a:prstGeom>
        </p:spPr>
      </p:pic>
      <p:sp>
        <p:nvSpPr>
          <p:cNvPr id="46" name="TextBox 45"/>
          <p:cNvSpPr txBox="1"/>
          <p:nvPr/>
        </p:nvSpPr>
        <p:spPr>
          <a:xfrm>
            <a:off x="395940" y="2477933"/>
            <a:ext cx="2818838" cy="618340"/>
          </a:xfrm>
          <a:prstGeom prst="rect">
            <a:avLst/>
          </a:prstGeom>
          <a:noFill/>
        </p:spPr>
        <p:txBody>
          <a:bodyPr wrap="square" lIns="0" tIns="18000" rtlCol="0">
            <a:spAutoFit/>
          </a:bodyPr>
          <a:lstStyle/>
          <a:p>
            <a:r>
              <a:rPr lang="en-US" sz="1200" dirty="0">
                <a:solidFill>
                  <a:srgbClr val="002060"/>
                </a:solidFill>
                <a:latin typeface="Corbel"/>
                <a:cs typeface="Corbel"/>
              </a:rPr>
              <a:t>Data management and analytics for research</a:t>
            </a:r>
          </a:p>
          <a:p>
            <a:endParaRPr lang="fi-FI" sz="1200" b="1" dirty="0">
              <a:solidFill>
                <a:schemeClr val="tx2"/>
              </a:solidFill>
              <a:latin typeface="Corbel"/>
              <a:cs typeface="Corbel"/>
            </a:endParaRPr>
          </a:p>
        </p:txBody>
      </p:sp>
      <p:pic>
        <p:nvPicPr>
          <p:cNvPr id="47" name="Picture 46">
            <a:extLs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940" y="1859593"/>
            <a:ext cx="2295188" cy="624540"/>
          </a:xfrm>
          <a:prstGeom prst="rect">
            <a:avLst/>
          </a:prstGeom>
        </p:spPr>
      </p:pic>
      <p:sp>
        <p:nvSpPr>
          <p:cNvPr id="48" name="TextBox 47"/>
          <p:cNvSpPr txBox="1"/>
          <p:nvPr/>
        </p:nvSpPr>
        <p:spPr>
          <a:xfrm>
            <a:off x="386044" y="3528817"/>
            <a:ext cx="2288428" cy="433674"/>
          </a:xfrm>
          <a:prstGeom prst="rect">
            <a:avLst/>
          </a:prstGeom>
          <a:noFill/>
        </p:spPr>
        <p:txBody>
          <a:bodyPr wrap="square" lIns="0" tIns="18000" rtlCol="0">
            <a:spAutoFit/>
          </a:bodyPr>
          <a:lstStyle/>
          <a:p>
            <a:r>
              <a:rPr lang="en-US" sz="1200" dirty="0">
                <a:solidFill>
                  <a:srgbClr val="002060"/>
                </a:solidFill>
                <a:latin typeface="Corbel"/>
                <a:cs typeface="Corbel"/>
              </a:rPr>
              <a:t>Support and training for research</a:t>
            </a:r>
          </a:p>
          <a:p>
            <a:endParaRPr lang="fi-FI" sz="1200" b="1" dirty="0">
              <a:solidFill>
                <a:schemeClr val="tx2"/>
              </a:solidFill>
              <a:latin typeface="Corbel"/>
              <a:cs typeface="Corbel"/>
            </a:endParaRPr>
          </a:p>
        </p:txBody>
      </p:sp>
      <p:pic>
        <p:nvPicPr>
          <p:cNvPr id="49" name="Picture 48">
            <a:extLs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6044" y="2904277"/>
            <a:ext cx="2295188" cy="624540"/>
          </a:xfrm>
          <a:prstGeom prst="rect">
            <a:avLst/>
          </a:prstGeom>
        </p:spPr>
      </p:pic>
      <p:sp>
        <p:nvSpPr>
          <p:cNvPr id="50" name="TextBox 49"/>
          <p:cNvSpPr txBox="1"/>
          <p:nvPr/>
        </p:nvSpPr>
        <p:spPr>
          <a:xfrm>
            <a:off x="386044" y="4465628"/>
            <a:ext cx="2288428" cy="433674"/>
          </a:xfrm>
          <a:prstGeom prst="rect">
            <a:avLst/>
          </a:prstGeom>
          <a:noFill/>
        </p:spPr>
        <p:txBody>
          <a:bodyPr wrap="square" lIns="0" tIns="18000" rtlCol="0">
            <a:spAutoFit/>
          </a:bodyPr>
          <a:lstStyle/>
          <a:p>
            <a:r>
              <a:rPr lang="fi-FI" sz="1200" dirty="0" err="1">
                <a:solidFill>
                  <a:srgbClr val="002060"/>
                </a:solidFill>
                <a:latin typeface="Corbel"/>
                <a:cs typeface="Corbel"/>
              </a:rPr>
              <a:t>Research</a:t>
            </a:r>
            <a:r>
              <a:rPr lang="fi-FI" sz="1200" dirty="0">
                <a:solidFill>
                  <a:srgbClr val="002060"/>
                </a:solidFill>
                <a:latin typeface="Corbel"/>
                <a:cs typeface="Corbel"/>
              </a:rPr>
              <a:t> </a:t>
            </a:r>
            <a:r>
              <a:rPr lang="fi-FI" sz="1200" dirty="0" err="1">
                <a:solidFill>
                  <a:srgbClr val="002060"/>
                </a:solidFill>
                <a:latin typeface="Corbel"/>
                <a:cs typeface="Corbel"/>
              </a:rPr>
              <a:t>administration</a:t>
            </a:r>
            <a:endParaRPr lang="fi-FI" sz="1200" dirty="0">
              <a:solidFill>
                <a:srgbClr val="002060"/>
              </a:solidFill>
              <a:latin typeface="Corbel"/>
              <a:cs typeface="Corbel"/>
            </a:endParaRPr>
          </a:p>
          <a:p>
            <a:endParaRPr lang="fi-FI" sz="1200" b="1" dirty="0">
              <a:solidFill>
                <a:schemeClr val="tx2"/>
              </a:solidFill>
              <a:latin typeface="Corbel"/>
              <a:cs typeface="Corbel"/>
            </a:endParaRPr>
          </a:p>
        </p:txBody>
      </p:sp>
      <p:pic>
        <p:nvPicPr>
          <p:cNvPr id="51" name="Picture 50">
            <a:extLs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6044" y="3841087"/>
            <a:ext cx="2295188" cy="624540"/>
          </a:xfrm>
          <a:prstGeom prst="rect">
            <a:avLst/>
          </a:prstGeom>
        </p:spPr>
      </p:pic>
      <p:sp>
        <p:nvSpPr>
          <p:cNvPr id="52" name="TextBox 51"/>
          <p:cNvSpPr txBox="1"/>
          <p:nvPr/>
        </p:nvSpPr>
        <p:spPr>
          <a:xfrm>
            <a:off x="3204882" y="1559348"/>
            <a:ext cx="2445147" cy="618340"/>
          </a:xfrm>
          <a:prstGeom prst="rect">
            <a:avLst/>
          </a:prstGeom>
          <a:noFill/>
        </p:spPr>
        <p:txBody>
          <a:bodyPr wrap="square" lIns="0" tIns="18000" rtlCol="0">
            <a:spAutoFit/>
          </a:bodyPr>
          <a:lstStyle/>
          <a:p>
            <a:r>
              <a:rPr lang="en-US" sz="1200" dirty="0">
                <a:solidFill>
                  <a:srgbClr val="002060"/>
                </a:solidFill>
                <a:latin typeface="Corbel"/>
                <a:cs typeface="Corbel"/>
              </a:rPr>
              <a:t>Solutions for managing and </a:t>
            </a:r>
          </a:p>
          <a:p>
            <a:r>
              <a:rPr lang="en-US" sz="1200" dirty="0">
                <a:solidFill>
                  <a:srgbClr val="002060"/>
                </a:solidFill>
                <a:latin typeface="Corbel"/>
                <a:cs typeface="Corbel"/>
              </a:rPr>
              <a:t>organizing education</a:t>
            </a:r>
          </a:p>
          <a:p>
            <a:endParaRPr lang="fi-FI" sz="1200" b="1" dirty="0">
              <a:solidFill>
                <a:schemeClr val="tx2"/>
              </a:solidFill>
              <a:latin typeface="Corbel"/>
              <a:cs typeface="Corbel"/>
            </a:endParaRPr>
          </a:p>
        </p:txBody>
      </p:sp>
      <p:pic>
        <p:nvPicPr>
          <p:cNvPr id="53" name="Picture 52">
            <a:extLs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04882" y="934807"/>
            <a:ext cx="2295188" cy="624540"/>
          </a:xfrm>
          <a:prstGeom prst="rect">
            <a:avLst/>
          </a:prstGeom>
        </p:spPr>
      </p:pic>
      <p:sp>
        <p:nvSpPr>
          <p:cNvPr id="54" name="TextBox 53"/>
          <p:cNvSpPr txBox="1"/>
          <p:nvPr/>
        </p:nvSpPr>
        <p:spPr>
          <a:xfrm>
            <a:off x="3204882" y="2595597"/>
            <a:ext cx="2551025" cy="433674"/>
          </a:xfrm>
          <a:prstGeom prst="rect">
            <a:avLst/>
          </a:prstGeom>
          <a:noFill/>
        </p:spPr>
        <p:txBody>
          <a:bodyPr wrap="square" lIns="0" tIns="18000" rtlCol="0">
            <a:spAutoFit/>
          </a:bodyPr>
          <a:lstStyle/>
          <a:p>
            <a:r>
              <a:rPr lang="en-US" sz="1200" dirty="0">
                <a:solidFill>
                  <a:srgbClr val="002060"/>
                </a:solidFill>
                <a:latin typeface="Corbel"/>
                <a:cs typeface="Corbel"/>
              </a:rPr>
              <a:t>Solutions for learners and teachers</a:t>
            </a:r>
          </a:p>
          <a:p>
            <a:endParaRPr lang="fi-FI" sz="1200" b="1" dirty="0">
              <a:solidFill>
                <a:schemeClr val="tx2"/>
              </a:solidFill>
              <a:latin typeface="Corbel"/>
              <a:cs typeface="Corbel"/>
            </a:endParaRPr>
          </a:p>
        </p:txBody>
      </p:sp>
      <p:pic>
        <p:nvPicPr>
          <p:cNvPr id="55" name="Picture 54">
            <a:extLs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04884" y="1955207"/>
            <a:ext cx="2295184" cy="624540"/>
          </a:xfrm>
          <a:prstGeom prst="rect">
            <a:avLst/>
          </a:prstGeom>
        </p:spPr>
      </p:pic>
      <p:sp>
        <p:nvSpPr>
          <p:cNvPr id="56" name="TextBox 55"/>
          <p:cNvSpPr txBox="1"/>
          <p:nvPr/>
        </p:nvSpPr>
        <p:spPr>
          <a:xfrm>
            <a:off x="3204882" y="3548717"/>
            <a:ext cx="2288428" cy="433674"/>
          </a:xfrm>
          <a:prstGeom prst="rect">
            <a:avLst/>
          </a:prstGeom>
          <a:noFill/>
        </p:spPr>
        <p:txBody>
          <a:bodyPr wrap="square" lIns="0" tIns="18000" rtlCol="0">
            <a:spAutoFit/>
          </a:bodyPr>
          <a:lstStyle/>
          <a:p>
            <a:r>
              <a:rPr lang="en-US" sz="1200" dirty="0">
                <a:solidFill>
                  <a:srgbClr val="002060"/>
                </a:solidFill>
                <a:latin typeface="Corbel"/>
                <a:cs typeface="Corbel"/>
              </a:rPr>
              <a:t>Solutions for educational and teaching cooperation </a:t>
            </a:r>
            <a:endParaRPr lang="fi-FI" sz="1200" dirty="0">
              <a:solidFill>
                <a:srgbClr val="002060"/>
              </a:solidFill>
              <a:latin typeface="Corbel"/>
              <a:cs typeface="Corbel"/>
            </a:endParaRPr>
          </a:p>
        </p:txBody>
      </p:sp>
      <p:pic>
        <p:nvPicPr>
          <p:cNvPr id="57" name="Picture 56">
            <a:extLst>
              <a:ext uri="{C183D7F6-B498-43B3-948B-1728B52AA6E4}">
                <adec:decorative xmlns:adec="http://schemas.microsoft.com/office/drawing/2017/decorative" val="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04886" y="2894720"/>
            <a:ext cx="2295184" cy="624540"/>
          </a:xfrm>
          <a:prstGeom prst="rect">
            <a:avLst/>
          </a:prstGeom>
        </p:spPr>
      </p:pic>
      <p:sp>
        <p:nvSpPr>
          <p:cNvPr id="58" name="TextBox 57"/>
          <p:cNvSpPr txBox="1"/>
          <p:nvPr/>
        </p:nvSpPr>
        <p:spPr>
          <a:xfrm>
            <a:off x="6013821" y="1559348"/>
            <a:ext cx="2514162" cy="618340"/>
          </a:xfrm>
          <a:prstGeom prst="rect">
            <a:avLst/>
          </a:prstGeom>
          <a:noFill/>
        </p:spPr>
        <p:txBody>
          <a:bodyPr wrap="square" lIns="0" tIns="18000" rtlCol="0">
            <a:spAutoFit/>
          </a:bodyPr>
          <a:lstStyle/>
          <a:p>
            <a:r>
              <a:rPr lang="en-US" sz="1200" dirty="0">
                <a:solidFill>
                  <a:srgbClr val="002060"/>
                </a:solidFill>
                <a:latin typeface="Corbel"/>
                <a:cs typeface="Corbel"/>
              </a:rPr>
              <a:t>Hosting services tailored to customers’ needs</a:t>
            </a:r>
          </a:p>
          <a:p>
            <a:endParaRPr lang="fi-FI" sz="1200" b="1" dirty="0">
              <a:solidFill>
                <a:schemeClr val="tx2"/>
              </a:solidFill>
              <a:latin typeface="Corbel"/>
              <a:cs typeface="Corbel"/>
            </a:endParaRPr>
          </a:p>
        </p:txBody>
      </p:sp>
      <p:pic>
        <p:nvPicPr>
          <p:cNvPr id="59" name="Picture 58">
            <a:extLst>
              <a:ext uri="{C183D7F6-B498-43B3-948B-1728B52AA6E4}">
                <adec:decorative xmlns:adec="http://schemas.microsoft.com/office/drawing/2017/decorative" val="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013821" y="934807"/>
            <a:ext cx="2295188" cy="624540"/>
          </a:xfrm>
          <a:prstGeom prst="rect">
            <a:avLst/>
          </a:prstGeom>
        </p:spPr>
      </p:pic>
      <p:sp>
        <p:nvSpPr>
          <p:cNvPr id="60" name="TextBox 59"/>
          <p:cNvSpPr txBox="1"/>
          <p:nvPr/>
        </p:nvSpPr>
        <p:spPr>
          <a:xfrm>
            <a:off x="6013821" y="2586156"/>
            <a:ext cx="2295188" cy="433674"/>
          </a:xfrm>
          <a:prstGeom prst="rect">
            <a:avLst/>
          </a:prstGeom>
          <a:noFill/>
        </p:spPr>
        <p:txBody>
          <a:bodyPr wrap="square" lIns="0" tIns="18000" rtlCol="0">
            <a:spAutoFit/>
          </a:bodyPr>
          <a:lstStyle/>
          <a:p>
            <a:r>
              <a:rPr lang="fi-FI" sz="1200" dirty="0">
                <a:solidFill>
                  <a:srgbClr val="002060"/>
                </a:solidFill>
                <a:latin typeface="Corbel"/>
                <a:cs typeface="Corbel"/>
              </a:rPr>
              <a:t>Identity and </a:t>
            </a:r>
            <a:r>
              <a:rPr lang="fi-FI" sz="1200" dirty="0" err="1">
                <a:solidFill>
                  <a:srgbClr val="002060"/>
                </a:solidFill>
                <a:latin typeface="Corbel"/>
                <a:cs typeface="Corbel"/>
              </a:rPr>
              <a:t>authorisation</a:t>
            </a:r>
            <a:endParaRPr lang="fi-FI" sz="1200" dirty="0">
              <a:solidFill>
                <a:srgbClr val="002060"/>
              </a:solidFill>
              <a:latin typeface="Corbel"/>
              <a:cs typeface="Corbel"/>
            </a:endParaRPr>
          </a:p>
          <a:p>
            <a:endParaRPr lang="fi-FI" sz="1200" b="1" dirty="0">
              <a:solidFill>
                <a:schemeClr val="tx2"/>
              </a:solidFill>
              <a:latin typeface="Corbel"/>
              <a:cs typeface="Corbel"/>
            </a:endParaRPr>
          </a:p>
        </p:txBody>
      </p:sp>
      <p:pic>
        <p:nvPicPr>
          <p:cNvPr id="61" name="Picture 60">
            <a:extLst>
              <a:ext uri="{C183D7F6-B498-43B3-948B-1728B52AA6E4}">
                <adec:decorative xmlns:adec="http://schemas.microsoft.com/office/drawing/2017/decorative" val="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023720" y="1971057"/>
            <a:ext cx="2295184" cy="624540"/>
          </a:xfrm>
          <a:prstGeom prst="rect">
            <a:avLst/>
          </a:prstGeom>
        </p:spPr>
      </p:pic>
      <p:sp>
        <p:nvSpPr>
          <p:cNvPr id="62" name="TextBox 61"/>
          <p:cNvSpPr txBox="1"/>
          <p:nvPr/>
        </p:nvSpPr>
        <p:spPr>
          <a:xfrm>
            <a:off x="6013821" y="3548717"/>
            <a:ext cx="2288428" cy="433674"/>
          </a:xfrm>
          <a:prstGeom prst="rect">
            <a:avLst/>
          </a:prstGeom>
          <a:noFill/>
        </p:spPr>
        <p:txBody>
          <a:bodyPr wrap="square" lIns="0" tIns="18000" rtlCol="0">
            <a:spAutoFit/>
          </a:bodyPr>
          <a:lstStyle/>
          <a:p>
            <a:r>
              <a:rPr lang="en-US" sz="1200" dirty="0">
                <a:solidFill>
                  <a:srgbClr val="002060"/>
                </a:solidFill>
                <a:latin typeface="Corbel"/>
                <a:cs typeface="Corbel"/>
              </a:rPr>
              <a:t>Management and use of data</a:t>
            </a:r>
          </a:p>
          <a:p>
            <a:endParaRPr lang="fi-FI" sz="1200" b="1" dirty="0">
              <a:solidFill>
                <a:schemeClr val="tx2"/>
              </a:solidFill>
              <a:latin typeface="Corbel"/>
              <a:cs typeface="Corbel"/>
            </a:endParaRPr>
          </a:p>
        </p:txBody>
      </p:sp>
      <p:pic>
        <p:nvPicPr>
          <p:cNvPr id="63" name="Picture 62">
            <a:extLst>
              <a:ext uri="{C183D7F6-B498-43B3-948B-1728B52AA6E4}">
                <adec:decorative xmlns:adec="http://schemas.microsoft.com/office/drawing/2017/decorative" val="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013823" y="2874441"/>
            <a:ext cx="2295184" cy="624540"/>
          </a:xfrm>
          <a:prstGeom prst="rect">
            <a:avLst/>
          </a:prstGeom>
        </p:spPr>
      </p:pic>
      <p:pic>
        <p:nvPicPr>
          <p:cNvPr id="24" name="Picture 23">
            <a:extLst>
              <a:ext uri="{FF2B5EF4-FFF2-40B4-BE49-F238E27FC236}">
                <a16:creationId xmlns:a16="http://schemas.microsoft.com/office/drawing/2014/main" id="{01AFC244-D3E5-4C6F-A2AA-82F76B7ADF4B}"/>
              </a:ext>
              <a:ext uri="{C183D7F6-B498-43B3-948B-1728B52AA6E4}">
                <adec:decorative xmlns:adec="http://schemas.microsoft.com/office/drawing/2017/decorative" val="1"/>
              </a:ext>
            </a:extLst>
          </p:cNvPr>
          <p:cNvPicPr>
            <a:picLocks noChangeAspect="1"/>
          </p:cNvPicPr>
          <p:nvPr/>
        </p:nvPicPr>
        <p:blipFill>
          <a:blip r:embed="rId13"/>
          <a:stretch>
            <a:fillRect/>
          </a:stretch>
        </p:blipFill>
        <p:spPr>
          <a:xfrm>
            <a:off x="6023720" y="3856344"/>
            <a:ext cx="2295184" cy="621348"/>
          </a:xfrm>
          <a:prstGeom prst="rect">
            <a:avLst/>
          </a:prstGeom>
        </p:spPr>
      </p:pic>
      <p:sp>
        <p:nvSpPr>
          <p:cNvPr id="25" name="TextBox 26">
            <a:extLst>
              <a:ext uri="{FF2B5EF4-FFF2-40B4-BE49-F238E27FC236}">
                <a16:creationId xmlns:a16="http://schemas.microsoft.com/office/drawing/2014/main" id="{2ADCF4CA-D958-4C18-8820-8240649C8700}"/>
              </a:ext>
            </a:extLst>
          </p:cNvPr>
          <p:cNvSpPr txBox="1"/>
          <p:nvPr/>
        </p:nvSpPr>
        <p:spPr>
          <a:xfrm>
            <a:off x="6020581" y="4477692"/>
            <a:ext cx="2288428" cy="433674"/>
          </a:xfrm>
          <a:prstGeom prst="rect">
            <a:avLst/>
          </a:prstGeom>
          <a:noFill/>
        </p:spPr>
        <p:txBody>
          <a:bodyPr wrap="square" lIns="0" tIns="18000" rtlCol="0">
            <a:spAutoFit/>
          </a:bodyPr>
          <a:lstStyle>
            <a:defPPr>
              <a:defRPr lang="en-US"/>
            </a:defPPr>
            <a:lvl1pPr algn="l" defTabSz="455613" rtl="0" fontAlgn="base">
              <a:spcBef>
                <a:spcPct val="0"/>
              </a:spcBef>
              <a:spcAft>
                <a:spcPct val="0"/>
              </a:spcAft>
              <a:defRPr kern="1200">
                <a:solidFill>
                  <a:schemeClr val="tx1"/>
                </a:solidFill>
                <a:latin typeface="Candara" charset="0"/>
                <a:ea typeface="ＭＳ Ｐゴシック" charset="0"/>
                <a:cs typeface="ＭＳ Ｐゴシック" charset="0"/>
              </a:defRPr>
            </a:lvl1pPr>
            <a:lvl2pPr marL="455613" indent="1588" algn="l" defTabSz="455613" rtl="0" fontAlgn="base">
              <a:spcBef>
                <a:spcPct val="0"/>
              </a:spcBef>
              <a:spcAft>
                <a:spcPct val="0"/>
              </a:spcAft>
              <a:defRPr kern="1200">
                <a:solidFill>
                  <a:schemeClr val="tx1"/>
                </a:solidFill>
                <a:latin typeface="Candara" charset="0"/>
                <a:ea typeface="ＭＳ Ｐゴシック" charset="0"/>
                <a:cs typeface="ＭＳ Ｐゴシック" charset="0"/>
              </a:defRPr>
            </a:lvl2pPr>
            <a:lvl3pPr marL="912813" indent="1588" algn="l" defTabSz="455613" rtl="0" fontAlgn="base">
              <a:spcBef>
                <a:spcPct val="0"/>
              </a:spcBef>
              <a:spcAft>
                <a:spcPct val="0"/>
              </a:spcAft>
              <a:defRPr kern="1200">
                <a:solidFill>
                  <a:schemeClr val="tx1"/>
                </a:solidFill>
                <a:latin typeface="Candara" charset="0"/>
                <a:ea typeface="ＭＳ Ｐゴシック" charset="0"/>
                <a:cs typeface="ＭＳ Ｐゴシック" charset="0"/>
              </a:defRPr>
            </a:lvl3pPr>
            <a:lvl4pPr marL="1370013" indent="1588" algn="l" defTabSz="455613" rtl="0" fontAlgn="base">
              <a:spcBef>
                <a:spcPct val="0"/>
              </a:spcBef>
              <a:spcAft>
                <a:spcPct val="0"/>
              </a:spcAft>
              <a:defRPr kern="1200">
                <a:solidFill>
                  <a:schemeClr val="tx1"/>
                </a:solidFill>
                <a:latin typeface="Candara" charset="0"/>
                <a:ea typeface="ＭＳ Ｐゴシック" charset="0"/>
                <a:cs typeface="ＭＳ Ｐゴシック" charset="0"/>
              </a:defRPr>
            </a:lvl4pPr>
            <a:lvl5pPr marL="1827213" indent="1588" algn="l" defTabSz="455613" rtl="0" fontAlgn="base">
              <a:spcBef>
                <a:spcPct val="0"/>
              </a:spcBef>
              <a:spcAft>
                <a:spcPct val="0"/>
              </a:spcAft>
              <a:defRPr kern="1200">
                <a:solidFill>
                  <a:schemeClr val="tx1"/>
                </a:solidFill>
                <a:latin typeface="Candara" charset="0"/>
                <a:ea typeface="ＭＳ Ｐゴシック" charset="0"/>
                <a:cs typeface="ＭＳ Ｐゴシック" charset="0"/>
              </a:defRPr>
            </a:lvl5pPr>
            <a:lvl6pPr marL="2286000" algn="l" defTabSz="457200" rtl="0" eaLnBrk="1" latinLnBrk="0" hangingPunct="1">
              <a:defRPr kern="1200">
                <a:solidFill>
                  <a:schemeClr val="tx1"/>
                </a:solidFill>
                <a:latin typeface="Candara" charset="0"/>
                <a:ea typeface="ＭＳ Ｐゴシック" charset="0"/>
                <a:cs typeface="ＭＳ Ｐゴシック" charset="0"/>
              </a:defRPr>
            </a:lvl6pPr>
            <a:lvl7pPr marL="2743200" algn="l" defTabSz="457200" rtl="0" eaLnBrk="1" latinLnBrk="0" hangingPunct="1">
              <a:defRPr kern="1200">
                <a:solidFill>
                  <a:schemeClr val="tx1"/>
                </a:solidFill>
                <a:latin typeface="Candara" charset="0"/>
                <a:ea typeface="ＭＳ Ｐゴシック" charset="0"/>
                <a:cs typeface="ＭＳ Ｐゴシック" charset="0"/>
              </a:defRPr>
            </a:lvl7pPr>
            <a:lvl8pPr marL="3200400" algn="l" defTabSz="457200" rtl="0" eaLnBrk="1" latinLnBrk="0" hangingPunct="1">
              <a:defRPr kern="1200">
                <a:solidFill>
                  <a:schemeClr val="tx1"/>
                </a:solidFill>
                <a:latin typeface="Candara" charset="0"/>
                <a:ea typeface="ＭＳ Ｐゴシック" charset="0"/>
                <a:cs typeface="ＭＳ Ｐゴシック" charset="0"/>
              </a:defRPr>
            </a:lvl8pPr>
            <a:lvl9pPr marL="3657600" algn="l" defTabSz="457200" rtl="0" eaLnBrk="1" latinLnBrk="0" hangingPunct="1">
              <a:defRPr kern="1200">
                <a:solidFill>
                  <a:schemeClr val="tx1"/>
                </a:solidFill>
                <a:latin typeface="Candara" charset="0"/>
                <a:ea typeface="ＭＳ Ｐゴシック" charset="0"/>
                <a:cs typeface="ＭＳ Ｐゴシック" charset="0"/>
              </a:defRPr>
            </a:lvl9pPr>
          </a:lstStyle>
          <a:p>
            <a:r>
              <a:rPr lang="en-US" sz="1200" dirty="0">
                <a:solidFill>
                  <a:srgbClr val="002F5F"/>
                </a:solidFill>
                <a:latin typeface="Corbel"/>
                <a:cs typeface="Corbel"/>
              </a:rPr>
              <a:t>ICT platforms, </a:t>
            </a:r>
            <a:r>
              <a:rPr lang="en-US" sz="1200" dirty="0" err="1">
                <a:solidFill>
                  <a:srgbClr val="002F5F"/>
                </a:solidFill>
                <a:latin typeface="Corbel"/>
                <a:cs typeface="Corbel"/>
              </a:rPr>
              <a:t>Funet</a:t>
            </a:r>
            <a:r>
              <a:rPr lang="en-US" sz="1200" dirty="0">
                <a:solidFill>
                  <a:srgbClr val="002F5F"/>
                </a:solidFill>
                <a:latin typeface="Corbel"/>
                <a:cs typeface="Corbel"/>
              </a:rPr>
              <a:t> network and data center functions</a:t>
            </a:r>
          </a:p>
        </p:txBody>
      </p:sp>
    </p:spTree>
    <p:extLst>
      <p:ext uri="{BB962C8B-B14F-4D97-AF65-F5344CB8AC3E}">
        <p14:creationId xmlns:p14="http://schemas.microsoft.com/office/powerpoint/2010/main" val="979068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B622B-1BEC-5045-9CFF-CB41F2CB755C}"/>
              </a:ext>
            </a:extLst>
          </p:cNvPr>
          <p:cNvSpPr>
            <a:spLocks noGrp="1"/>
          </p:cNvSpPr>
          <p:nvPr>
            <p:ph type="title"/>
          </p:nvPr>
        </p:nvSpPr>
        <p:spPr/>
        <p:txBody>
          <a:bodyPr/>
          <a:lstStyle/>
          <a:p>
            <a:r>
              <a:rPr lang="en-GB" dirty="0"/>
              <a:t>T</a:t>
            </a:r>
            <a:r>
              <a:rPr lang="en-FI" dirty="0"/>
              <a:t>argeted websites</a:t>
            </a:r>
            <a:br>
              <a:rPr lang="en-FI" dirty="0"/>
            </a:br>
            <a:endParaRPr lang="en-FI" dirty="0"/>
          </a:p>
        </p:txBody>
      </p:sp>
      <p:sp>
        <p:nvSpPr>
          <p:cNvPr id="3" name="Content Placeholder 2">
            <a:extLst>
              <a:ext uri="{FF2B5EF4-FFF2-40B4-BE49-F238E27FC236}">
                <a16:creationId xmlns:a16="http://schemas.microsoft.com/office/drawing/2014/main" id="{D4E57263-52DF-C44A-8767-F82E21B7C41E}"/>
              </a:ext>
            </a:extLst>
          </p:cNvPr>
          <p:cNvSpPr>
            <a:spLocks noGrp="1"/>
          </p:cNvSpPr>
          <p:nvPr>
            <p:ph idx="1"/>
          </p:nvPr>
        </p:nvSpPr>
        <p:spPr>
          <a:xfrm>
            <a:off x="457200" y="1043585"/>
            <a:ext cx="3818467" cy="3394472"/>
          </a:xfrm>
        </p:spPr>
        <p:txBody>
          <a:bodyPr/>
          <a:lstStyle/>
          <a:p>
            <a:pPr marL="0" indent="0">
              <a:buNone/>
            </a:pPr>
            <a:r>
              <a:rPr lang="en-GB" sz="1400" dirty="0">
                <a:hlinkClick r:id="rId2"/>
              </a:rPr>
              <a:t>Traditional</a:t>
            </a:r>
          </a:p>
          <a:p>
            <a:r>
              <a:rPr lang="en-GB" sz="1400" dirty="0">
                <a:hlinkClick r:id="rId2"/>
              </a:rPr>
              <a:t>https://www.csc.fi/en/home</a:t>
            </a:r>
            <a:endParaRPr lang="en-GB" sz="1400" dirty="0"/>
          </a:p>
          <a:p>
            <a:r>
              <a:rPr lang="en-GB" sz="1400" dirty="0">
                <a:hlinkClick r:id="rId3"/>
              </a:rPr>
              <a:t>https://www.csc.fi/en/expertise</a:t>
            </a:r>
            <a:endParaRPr lang="en-GB" sz="1400" dirty="0"/>
          </a:p>
          <a:p>
            <a:r>
              <a:rPr lang="en-GB" sz="1400" dirty="0">
                <a:hlinkClick r:id="rId4"/>
              </a:rPr>
              <a:t>https://www.csc.fi/en/solutions-for-research</a:t>
            </a:r>
            <a:endParaRPr lang="en-GB" sz="1400" dirty="0"/>
          </a:p>
          <a:p>
            <a:r>
              <a:rPr lang="en-GB" sz="1400" dirty="0">
                <a:hlinkClick r:id="rId5"/>
              </a:rPr>
              <a:t>https://www.csc.fi/en/research-administration</a:t>
            </a:r>
            <a:endParaRPr lang="en-GB" sz="1400" dirty="0"/>
          </a:p>
          <a:p>
            <a:r>
              <a:rPr lang="en-GB" sz="1400" dirty="0">
                <a:hlinkClick r:id="rId6"/>
              </a:rPr>
              <a:t>https://www.csc.fi/en/solutions-for-education</a:t>
            </a:r>
            <a:endParaRPr lang="en-GB" sz="1400" dirty="0"/>
          </a:p>
          <a:p>
            <a:r>
              <a:rPr lang="en-GB" sz="1400" dirty="0">
                <a:hlinkClick r:id="rId7"/>
              </a:rPr>
              <a:t>https://www.csc.fi/en/solutions-for-culture-and-public-administration</a:t>
            </a:r>
            <a:endParaRPr lang="en-GB" sz="1400" dirty="0"/>
          </a:p>
          <a:p>
            <a:endParaRPr lang="en-GB" sz="1400" dirty="0"/>
          </a:p>
          <a:p>
            <a:endParaRPr lang="en-GB" dirty="0"/>
          </a:p>
          <a:p>
            <a:endParaRPr lang="en-FI" dirty="0"/>
          </a:p>
        </p:txBody>
      </p:sp>
      <p:sp>
        <p:nvSpPr>
          <p:cNvPr id="5" name="Content Placeholder 4">
            <a:extLst>
              <a:ext uri="{FF2B5EF4-FFF2-40B4-BE49-F238E27FC236}">
                <a16:creationId xmlns:a16="http://schemas.microsoft.com/office/drawing/2014/main" id="{C166EFB3-5967-4B4A-8F82-C29D43E7AEB7}"/>
              </a:ext>
            </a:extLst>
          </p:cNvPr>
          <p:cNvSpPr>
            <a:spLocks noGrp="1"/>
          </p:cNvSpPr>
          <p:nvPr>
            <p:ph idx="13"/>
          </p:nvPr>
        </p:nvSpPr>
        <p:spPr>
          <a:xfrm>
            <a:off x="4553793" y="1043585"/>
            <a:ext cx="4133007" cy="3394472"/>
          </a:xfrm>
        </p:spPr>
        <p:txBody>
          <a:bodyPr/>
          <a:lstStyle/>
          <a:p>
            <a:pPr marL="0" indent="0">
              <a:buNone/>
            </a:pPr>
            <a:r>
              <a:rPr lang="en-GB" sz="1400" dirty="0">
                <a:hlinkClick r:id="rId8"/>
              </a:rPr>
              <a:t>New :</a:t>
            </a:r>
          </a:p>
          <a:p>
            <a:r>
              <a:rPr lang="en-GB" sz="1400" dirty="0">
                <a:hlinkClick r:id="rId8"/>
              </a:rPr>
              <a:t>https://www.csc.fi/en/modern-datacenter-environment</a:t>
            </a:r>
            <a:endParaRPr lang="en-GB" sz="1400" dirty="0"/>
          </a:p>
          <a:p>
            <a:r>
              <a:rPr lang="en-GB" sz="1400" dirty="0"/>
              <a:t>https://</a:t>
            </a:r>
            <a:r>
              <a:rPr lang="en-GB" sz="1400" dirty="0" err="1"/>
              <a:t>www.csc.fi</a:t>
            </a:r>
            <a:r>
              <a:rPr lang="en-GB" sz="1400" dirty="0"/>
              <a:t>/</a:t>
            </a:r>
            <a:r>
              <a:rPr lang="en-GB" sz="1400" dirty="0" err="1"/>
              <a:t>en</a:t>
            </a:r>
            <a:r>
              <a:rPr lang="en-GB" sz="1400" dirty="0"/>
              <a:t>/</a:t>
            </a:r>
            <a:r>
              <a:rPr lang="en-GB" sz="1400" dirty="0" err="1"/>
              <a:t>kajaani-datacenter</a:t>
            </a:r>
            <a:endParaRPr lang="en-GB" sz="1400" dirty="0"/>
          </a:p>
          <a:p>
            <a:r>
              <a:rPr lang="en-GB" sz="1400" dirty="0">
                <a:hlinkClick r:id="rId9"/>
              </a:rPr>
              <a:t>https://www.csc.fi/en/solutions-for-business</a:t>
            </a:r>
            <a:endParaRPr lang="en-GB" sz="1400" dirty="0"/>
          </a:p>
          <a:p>
            <a:r>
              <a:rPr lang="en-GB" sz="1400" dirty="0"/>
              <a:t>https://</a:t>
            </a:r>
            <a:r>
              <a:rPr lang="en-GB" sz="1400" dirty="0" err="1"/>
              <a:t>www.lumi-supercomputer.eu</a:t>
            </a:r>
            <a:r>
              <a:rPr lang="en-GB" sz="1400" dirty="0"/>
              <a:t>/</a:t>
            </a:r>
          </a:p>
          <a:p>
            <a:endParaRPr lang="en-GB" sz="1400" dirty="0"/>
          </a:p>
          <a:p>
            <a:endParaRPr lang="en-GB" sz="1400" dirty="0"/>
          </a:p>
          <a:p>
            <a:endParaRPr lang="en-GB" dirty="0"/>
          </a:p>
          <a:p>
            <a:endParaRPr lang="en-GB" dirty="0"/>
          </a:p>
          <a:p>
            <a:endParaRPr lang="en-FI" dirty="0"/>
          </a:p>
        </p:txBody>
      </p:sp>
      <p:sp>
        <p:nvSpPr>
          <p:cNvPr id="4" name="Slide Number Placeholder 3">
            <a:extLst>
              <a:ext uri="{FF2B5EF4-FFF2-40B4-BE49-F238E27FC236}">
                <a16:creationId xmlns:a16="http://schemas.microsoft.com/office/drawing/2014/main" id="{65BEB9D8-2332-7541-A98C-7CBE8D0080D2}"/>
              </a:ext>
            </a:extLst>
          </p:cNvPr>
          <p:cNvSpPr>
            <a:spLocks noGrp="1"/>
          </p:cNvSpPr>
          <p:nvPr>
            <p:ph type="sldNum" sz="quarter" idx="16"/>
          </p:nvPr>
        </p:nvSpPr>
        <p:spPr/>
        <p:txBody>
          <a:bodyPr/>
          <a:lstStyle/>
          <a:p>
            <a:pPr>
              <a:defRPr/>
            </a:pPr>
            <a:fld id="{D41975A3-2E4D-4F46-A85A-D5B41899487D}" type="slidenum">
              <a:rPr lang="en-US" smtClean="0"/>
              <a:pPr>
                <a:defRPr/>
              </a:pPr>
              <a:t>6</a:t>
            </a:fld>
            <a:endParaRPr lang="en-US" dirty="0"/>
          </a:p>
        </p:txBody>
      </p:sp>
    </p:spTree>
    <p:extLst>
      <p:ext uri="{BB962C8B-B14F-4D97-AF65-F5344CB8AC3E}">
        <p14:creationId xmlns:p14="http://schemas.microsoft.com/office/powerpoint/2010/main" val="8840628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164427" y="2571750"/>
            <a:ext cx="1963641" cy="288797"/>
          </a:xfrm>
        </p:spPr>
        <p:txBody>
          <a:bodyPr/>
          <a:lstStyle/>
          <a:p>
            <a:r>
              <a:rPr lang="en-US" noProof="0" dirty="0"/>
              <a:t>Minna </a:t>
            </a:r>
            <a:r>
              <a:rPr lang="en-US" noProof="0" dirty="0" err="1"/>
              <a:t>Lappalainen</a:t>
            </a:r>
            <a:endParaRPr lang="en-US" noProof="0" dirty="0"/>
          </a:p>
          <a:p>
            <a:r>
              <a:rPr lang="en-US" dirty="0"/>
              <a:t>Director, Brand Management and Strategic Marketing</a:t>
            </a:r>
          </a:p>
          <a:p>
            <a:r>
              <a:rPr lang="en-US" dirty="0"/>
              <a:t>CSC – IT Center for Science Ltd.</a:t>
            </a:r>
          </a:p>
          <a:p>
            <a:endParaRPr lang="en-US" noProof="0" dirty="0"/>
          </a:p>
          <a:p>
            <a:endParaRPr lang="en-US" noProof="0" dirty="0"/>
          </a:p>
          <a:p>
            <a:endParaRPr lang="en-US" noProof="0" dirty="0"/>
          </a:p>
          <a:p>
            <a:endParaRPr lang="en-US" noProof="0" dirty="0"/>
          </a:p>
        </p:txBody>
      </p:sp>
      <p:sp>
        <p:nvSpPr>
          <p:cNvPr id="4" name="Text Placeholder 3"/>
          <p:cNvSpPr>
            <a:spLocks noGrp="1"/>
          </p:cNvSpPr>
          <p:nvPr>
            <p:ph type="body" sz="quarter" idx="12"/>
          </p:nvPr>
        </p:nvSpPr>
        <p:spPr>
          <a:xfrm>
            <a:off x="2241428" y="3635336"/>
            <a:ext cx="1963642" cy="1287908"/>
          </a:xfrm>
        </p:spPr>
        <p:txBody>
          <a:bodyPr/>
          <a:lstStyle/>
          <a:p>
            <a:r>
              <a:rPr lang="en-US" noProof="0" dirty="0"/>
              <a:t>+358503150235</a:t>
            </a:r>
          </a:p>
          <a:p>
            <a:r>
              <a:rPr lang="en-US" dirty="0">
                <a:hlinkClick r:id="rId3"/>
              </a:rPr>
              <a:t>m</a:t>
            </a:r>
            <a:r>
              <a:rPr lang="en-US" noProof="0" dirty="0">
                <a:hlinkClick r:id="rId3"/>
              </a:rPr>
              <a:t>inna.lappalainen@csc.fi</a:t>
            </a:r>
            <a:r>
              <a:rPr lang="en-US" noProof="0" dirty="0"/>
              <a:t> </a:t>
            </a:r>
          </a:p>
          <a:p>
            <a:endParaRPr lang="en-US" noProof="0" dirty="0"/>
          </a:p>
          <a:p>
            <a:r>
              <a:rPr lang="en-US" noProof="0" dirty="0">
                <a:hlinkClick r:id="rId4"/>
              </a:rPr>
              <a:t>www.csc.fi</a:t>
            </a:r>
            <a:endParaRPr lang="en-US" noProof="0" dirty="0"/>
          </a:p>
        </p:txBody>
      </p:sp>
      <p:sp>
        <p:nvSpPr>
          <p:cNvPr id="5" name="Title 4">
            <a:extLst>
              <a:ext uri="{FF2B5EF4-FFF2-40B4-BE49-F238E27FC236}">
                <a16:creationId xmlns:a16="http://schemas.microsoft.com/office/drawing/2014/main" id="{D0A285C6-FD1E-8241-A522-4F1044DEC184}"/>
              </a:ext>
            </a:extLst>
          </p:cNvPr>
          <p:cNvSpPr>
            <a:spLocks noGrp="1"/>
          </p:cNvSpPr>
          <p:nvPr>
            <p:ph type="title" idx="4294967295"/>
          </p:nvPr>
        </p:nvSpPr>
        <p:spPr>
          <a:xfrm>
            <a:off x="397201" y="-855840"/>
            <a:ext cx="7742238" cy="855840"/>
          </a:xfrm>
        </p:spPr>
        <p:txBody>
          <a:bodyPr/>
          <a:lstStyle/>
          <a:p>
            <a:r>
              <a:rPr lang="en-US" dirty="0"/>
              <a:t>Contac</a:t>
            </a:r>
            <a:r>
              <a:rPr lang="en-US" baseline="0" dirty="0"/>
              <a:t>t information</a:t>
            </a:r>
            <a:endParaRPr lang="en-US" dirty="0"/>
          </a:p>
        </p:txBody>
      </p:sp>
      <p:pic>
        <p:nvPicPr>
          <p:cNvPr id="6" name="Picture 5">
            <a:extLst>
              <a:ext uri="{FF2B5EF4-FFF2-40B4-BE49-F238E27FC236}">
                <a16:creationId xmlns:a16="http://schemas.microsoft.com/office/drawing/2014/main" id="{F42CB71A-AF6D-094D-810A-F76BC91AA42F}"/>
              </a:ext>
            </a:extLst>
          </p:cNvPr>
          <p:cNvPicPr>
            <a:picLocks noChangeAspect="1"/>
          </p:cNvPicPr>
          <p:nvPr/>
        </p:nvPicPr>
        <p:blipFill>
          <a:blip r:embed="rId5"/>
          <a:stretch>
            <a:fillRect/>
          </a:stretch>
        </p:blipFill>
        <p:spPr>
          <a:xfrm>
            <a:off x="775373" y="2860547"/>
            <a:ext cx="1045072" cy="1393058"/>
          </a:xfrm>
          <a:prstGeom prst="rect">
            <a:avLst/>
          </a:prstGeom>
        </p:spPr>
      </p:pic>
    </p:spTree>
    <p:extLst>
      <p:ext uri="{BB962C8B-B14F-4D97-AF65-F5344CB8AC3E}">
        <p14:creationId xmlns:p14="http://schemas.microsoft.com/office/powerpoint/2010/main" val="3357667904"/>
      </p:ext>
    </p:extLst>
  </p:cSld>
  <p:clrMapOvr>
    <a:masterClrMapping/>
  </p:clrMapOvr>
</p:sld>
</file>

<file path=ppt/theme/theme1.xml><?xml version="1.0" encoding="utf-8"?>
<a:theme xmlns:a="http://schemas.openxmlformats.org/drawingml/2006/main" name="CSC_template_2017">
  <a:themeElements>
    <a:clrScheme name="Custom 15">
      <a:dk1>
        <a:srgbClr val="006778"/>
      </a:dk1>
      <a:lt1>
        <a:srgbClr val="FFFFFF"/>
      </a:lt1>
      <a:dk2>
        <a:srgbClr val="830051"/>
      </a:dk2>
      <a:lt2>
        <a:srgbClr val="FFFFFF"/>
      </a:lt2>
      <a:accent1>
        <a:srgbClr val="006778"/>
      </a:accent1>
      <a:accent2>
        <a:srgbClr val="830051"/>
      </a:accent2>
      <a:accent3>
        <a:srgbClr val="5E6971"/>
      </a:accent3>
      <a:accent4>
        <a:srgbClr val="025B96"/>
      </a:accent4>
      <a:accent5>
        <a:srgbClr val="92C746"/>
      </a:accent5>
      <a:accent6>
        <a:srgbClr val="F05422"/>
      </a:accent6>
      <a:hlink>
        <a:srgbClr val="74003D"/>
      </a:hlink>
      <a:folHlink>
        <a:srgbClr val="075084"/>
      </a:folHlink>
    </a:clrScheme>
    <a:fontScheme name="Orbit">
      <a:majorFont>
        <a:latin typeface="Candara"/>
        <a:ea typeface=""/>
        <a:cs typeface=""/>
        <a:font script="Jpan" typeface="ＭＳ Ｐゴシック"/>
      </a:majorFont>
      <a:minorFont>
        <a:latin typeface="Candara"/>
        <a:ea typeface=""/>
        <a:cs typeface=""/>
        <a:font script="Jpan"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accent4"/>
          </a:solidFill>
          <a:prstDash val="sysDash"/>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dirty="0"/>
        </a:defPPr>
      </a:lstStyle>
      <a: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a:style>
    </a:spDef>
    <a:lnDef>
      <a:spPr>
        <a:ln w="9525">
          <a:solidFill>
            <a:schemeClr val="accent3"/>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SC PowerPoint-template_1609_on_screen" id="{D40071DB-1235-EC47-A44D-B8380615CBF8}" vid="{73C8BDD8-8BF2-3C4B-8E08-09E8DAB05B66}"/>
    </a:ext>
  </a:extLst>
</a:theme>
</file>

<file path=ppt/theme/theme2.xml><?xml version="1.0" encoding="utf-8"?>
<a:theme xmlns:a="http://schemas.openxmlformats.org/drawingml/2006/main" name="1_CSC_template_2017">
  <a:themeElements>
    <a:clrScheme name="Custom 15">
      <a:dk1>
        <a:srgbClr val="006778"/>
      </a:dk1>
      <a:lt1>
        <a:srgbClr val="FFFFFF"/>
      </a:lt1>
      <a:dk2>
        <a:srgbClr val="830051"/>
      </a:dk2>
      <a:lt2>
        <a:srgbClr val="FFFFFF"/>
      </a:lt2>
      <a:accent1>
        <a:srgbClr val="006778"/>
      </a:accent1>
      <a:accent2>
        <a:srgbClr val="830051"/>
      </a:accent2>
      <a:accent3>
        <a:srgbClr val="5E6971"/>
      </a:accent3>
      <a:accent4>
        <a:srgbClr val="025B96"/>
      </a:accent4>
      <a:accent5>
        <a:srgbClr val="92C746"/>
      </a:accent5>
      <a:accent6>
        <a:srgbClr val="F05422"/>
      </a:accent6>
      <a:hlink>
        <a:srgbClr val="74003D"/>
      </a:hlink>
      <a:folHlink>
        <a:srgbClr val="075084"/>
      </a:folHlink>
    </a:clrScheme>
    <a:fontScheme name="Orbit">
      <a:majorFont>
        <a:latin typeface="Candara"/>
        <a:ea typeface=""/>
        <a:cs typeface=""/>
        <a:font script="Jpan" typeface="ＭＳ Ｐゴシック"/>
      </a:majorFont>
      <a:minorFont>
        <a:latin typeface="Candara"/>
        <a:ea typeface=""/>
        <a:cs typeface=""/>
        <a:font script="Jpan"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accent4"/>
          </a:solidFill>
          <a:prstDash val="sysDash"/>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dirty="0"/>
        </a:defPPr>
      </a:lstStyle>
      <a: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a:style>
    </a:spDef>
    <a:lnDef>
      <a:spPr>
        <a:ln w="9525">
          <a:solidFill>
            <a:schemeClr val="accent3"/>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SC PowerPoint-template_1609_light" id="{E94C9DB1-19F1-3C4E-B831-C5996E1E8CA2}" vid="{C1C915D2-C81F-664D-8FEA-DC73DDEEC6F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DA498AC3904B248B34AC7704AF7A6D5" ma:contentTypeVersion="4" ma:contentTypeDescription="Create a new document." ma:contentTypeScope="" ma:versionID="5c4e0d2f5dc995849302d77d553ba11a">
  <xsd:schema xmlns:xsd="http://www.w3.org/2001/XMLSchema" xmlns:xs="http://www.w3.org/2001/XMLSchema" xmlns:p="http://schemas.microsoft.com/office/2006/metadata/properties" xmlns:ns1="http://schemas.microsoft.com/sharepoint/v3" xmlns:ns2="5b92892c-7639-4d25-8599-0c2b88216d11" targetNamespace="http://schemas.microsoft.com/office/2006/metadata/properties" ma:root="true" ma:fieldsID="e127086a23f828037198a7d57bdcf8de" ns1:_="" ns2:_="">
    <xsd:import namespace="http://schemas.microsoft.com/sharepoint/v3"/>
    <xsd:import namespace="5b92892c-7639-4d25-8599-0c2b88216d11"/>
    <xsd:element name="properties">
      <xsd:complexType>
        <xsd:sequence>
          <xsd:element name="documentManagement">
            <xsd:complexType>
              <xsd:all>
                <xsd:element ref="ns1:PublishingStartDate" minOccurs="0"/>
                <xsd:element ref="ns1:PublishingExpirationDate" minOccurs="0"/>
                <xsd:element ref="ns2:BestPractices" minOccurs="0"/>
                <xsd:element ref="ns2:CSCBrand" minOccurs="0"/>
                <xsd:element ref="ns2:Presentat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b92892c-7639-4d25-8599-0c2b88216d11" elementFormDefault="qualified">
    <xsd:import namespace="http://schemas.microsoft.com/office/2006/documentManagement/types"/>
    <xsd:import namespace="http://schemas.microsoft.com/office/infopath/2007/PartnerControls"/>
    <xsd:element name="BestPractices" ma:index="10" nillable="true" ma:displayName="Best Practices" ma:default="0" ma:internalName="BestPractices">
      <xsd:simpleType>
        <xsd:restriction base="dms:Boolean"/>
      </xsd:simpleType>
    </xsd:element>
    <xsd:element name="CSCBrand" ma:index="11" nillable="true" ma:displayName="CSC Brand" ma:default="0" ma:internalName="CSCBrand">
      <xsd:simpleType>
        <xsd:restriction base="dms:Boolean"/>
      </xsd:simpleType>
    </xsd:element>
    <xsd:element name="Presentations" ma:index="12" nillable="true" ma:displayName="Presentations" ma:default="0" ma:internalName="Presentations">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resentations xmlns="5b92892c-7639-4d25-8599-0c2b88216d11">true</Presentations>
    <BestPractices xmlns="5b92892c-7639-4d25-8599-0c2b88216d11">false</BestPractices>
    <PublishingExpirationDate xmlns="http://schemas.microsoft.com/sharepoint/v3" xsi:nil="true"/>
    <PublishingStartDate xmlns="http://schemas.microsoft.com/sharepoint/v3" xsi:nil="true"/>
    <CSCBrand xmlns="5b92892c-7639-4d25-8599-0c2b88216d11">false</CSCBrand>
  </documentManagement>
</p:properties>
</file>

<file path=customXml/itemProps1.xml><?xml version="1.0" encoding="utf-8"?>
<ds:datastoreItem xmlns:ds="http://schemas.openxmlformats.org/officeDocument/2006/customXml" ds:itemID="{C48522EB-21DE-46A5-A25F-4CAAB9B5329E}">
  <ds:schemaRefs>
    <ds:schemaRef ds:uri="http://schemas.microsoft.com/sharepoint/v3/contenttype/forms"/>
  </ds:schemaRefs>
</ds:datastoreItem>
</file>

<file path=customXml/itemProps2.xml><?xml version="1.0" encoding="utf-8"?>
<ds:datastoreItem xmlns:ds="http://schemas.openxmlformats.org/officeDocument/2006/customXml" ds:itemID="{9A399B23-6741-47DE-898D-BBA4428F61C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b92892c-7639-4d25-8599-0c2b88216d1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B98A3F4-F572-40C1-A32F-15FF12C1612A}">
  <ds:schemaRefs>
    <ds:schemaRef ds:uri="http://schemas.microsoft.com/office/2006/metadata/properties"/>
    <ds:schemaRef ds:uri="http://schemas.microsoft.com/office/infopath/2007/PartnerControls"/>
    <ds:schemaRef ds:uri="5b92892c-7639-4d25-8599-0c2b88216d11"/>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CSC PowerPoint-template_1609_on_screen-2</Template>
  <TotalTime>1277</TotalTime>
  <Words>703</Words>
  <Application>Microsoft Macintosh PowerPoint</Application>
  <PresentationFormat>On-screen Show (16:9)</PresentationFormat>
  <Paragraphs>109</Paragraphs>
  <Slides>7</Slides>
  <Notes>5</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7</vt:i4>
      </vt:variant>
    </vt:vector>
  </HeadingPairs>
  <TitlesOfParts>
    <vt:vector size="18" baseType="lpstr">
      <vt:lpstr>ＭＳ Ｐゴシック</vt:lpstr>
      <vt:lpstr>Arial</vt:lpstr>
      <vt:lpstr>Arial Black</vt:lpstr>
      <vt:lpstr>Calibri</vt:lpstr>
      <vt:lpstr>Candara</vt:lpstr>
      <vt:lpstr>Corbel</vt:lpstr>
      <vt:lpstr>Courier New</vt:lpstr>
      <vt:lpstr>Verdana</vt:lpstr>
      <vt:lpstr>Wingdings</vt:lpstr>
      <vt:lpstr>CSC_template_2017</vt:lpstr>
      <vt:lpstr>1_CSC_template_2017</vt:lpstr>
      <vt:lpstr>CSC – Finnish Expertise in ICT for Research, Education and Public Administration</vt:lpstr>
      <vt:lpstr>CSC statistics</vt:lpstr>
      <vt:lpstr>CSC strategic targets</vt:lpstr>
      <vt:lpstr>Our customers</vt:lpstr>
      <vt:lpstr>CSC’s solutions</vt:lpstr>
      <vt:lpstr>Targeted websites </vt:lpstr>
      <vt:lpstr>Contact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CSC – Finnish Expertise in ICT for Research, Education and Public Administration</dc:title>
  <dc:creator>Tiia Pulli</dc:creator>
  <cp:lastModifiedBy>Minna Lappalainen</cp:lastModifiedBy>
  <cp:revision>34</cp:revision>
  <dcterms:created xsi:type="dcterms:W3CDTF">2020-09-17T14:25:27Z</dcterms:created>
  <dcterms:modified xsi:type="dcterms:W3CDTF">2022-06-17T09:03:25Z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0x0101000DA498AC3904B248B34AC7704AF7A6D5</vt:lpwstr>
  </property>
</Properties>
</file>