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5"/>
  </p:sldMasterIdLst>
  <p:notesMasterIdLst>
    <p:notesMasterId r:id="rId14"/>
  </p:notesMasterIdLst>
  <p:sldIdLst>
    <p:sldId id="301" r:id="rId6"/>
    <p:sldId id="297" r:id="rId7"/>
    <p:sldId id="326" r:id="rId8"/>
    <p:sldId id="312" r:id="rId9"/>
    <p:sldId id="314" r:id="rId10"/>
    <p:sldId id="317" r:id="rId11"/>
    <p:sldId id="324" r:id="rId12"/>
    <p:sldId id="30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F8F9"/>
    <a:srgbClr val="E7D6CD"/>
    <a:srgbClr val="FFFFFF"/>
    <a:srgbClr val="002F60"/>
    <a:srgbClr val="E3F3F4"/>
    <a:srgbClr val="AEDBE0"/>
    <a:srgbClr val="D6EDEF"/>
    <a:srgbClr val="2C4669"/>
    <a:srgbClr val="79BDE4"/>
    <a:srgbClr val="ED84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AEB367-1379-4BA3-A980-091736399E2F}" v="1114" dt="2022-06-16T19:02:04.7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0" autoAdjust="0"/>
    <p:restoredTop sz="91874" autoAdjust="0"/>
  </p:normalViewPr>
  <p:slideViewPr>
    <p:cSldViewPr snapToGrid="0">
      <p:cViewPr>
        <p:scale>
          <a:sx n="93" d="100"/>
          <a:sy n="93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Carroll" userId="0f6d864c-9996-4696-99e4-7e7fa0503669" providerId="ADAL" clId="{BEAEB367-1379-4BA3-A980-091736399E2F}"/>
    <pc:docChg chg="undo custSel addSld delSld modSld sldOrd">
      <pc:chgData name="Barbara Carroll" userId="0f6d864c-9996-4696-99e4-7e7fa0503669" providerId="ADAL" clId="{BEAEB367-1379-4BA3-A980-091736399E2F}" dt="2022-06-16T19:02:04.733" v="4006" actId="20577"/>
      <pc:docMkLst>
        <pc:docMk/>
      </pc:docMkLst>
      <pc:sldChg chg="addSp delSp modSp mod modNotesTx">
        <pc:chgData name="Barbara Carroll" userId="0f6d864c-9996-4696-99e4-7e7fa0503669" providerId="ADAL" clId="{BEAEB367-1379-4BA3-A980-091736399E2F}" dt="2022-06-16T18:27:21.978" v="3726" actId="20577"/>
        <pc:sldMkLst>
          <pc:docMk/>
          <pc:sldMk cId="981603496" sldId="297"/>
        </pc:sldMkLst>
        <pc:spChg chg="mod ord">
          <ac:chgData name="Barbara Carroll" userId="0f6d864c-9996-4696-99e4-7e7fa0503669" providerId="ADAL" clId="{BEAEB367-1379-4BA3-A980-091736399E2F}" dt="2022-06-09T19:40:44.287" v="1137" actId="171"/>
          <ac:spMkLst>
            <pc:docMk/>
            <pc:sldMk cId="981603496" sldId="297"/>
            <ac:spMk id="10" creationId="{46B702B5-D5A8-4BA9-913D-C8822490B554}"/>
          </ac:spMkLst>
        </pc:spChg>
        <pc:spChg chg="mod">
          <ac:chgData name="Barbara Carroll" userId="0f6d864c-9996-4696-99e4-7e7fa0503669" providerId="ADAL" clId="{BEAEB367-1379-4BA3-A980-091736399E2F}" dt="2022-06-09T19:32:23.226" v="695" actId="20577"/>
          <ac:spMkLst>
            <pc:docMk/>
            <pc:sldMk cId="981603496" sldId="297"/>
            <ac:spMk id="13" creationId="{D18F39EE-939B-4A12-BAE6-71DCB4D818D0}"/>
          </ac:spMkLst>
        </pc:spChg>
        <pc:spChg chg="mod ord">
          <ac:chgData name="Barbara Carroll" userId="0f6d864c-9996-4696-99e4-7e7fa0503669" providerId="ADAL" clId="{BEAEB367-1379-4BA3-A980-091736399E2F}" dt="2022-06-09T19:40:37.578" v="1134" actId="170"/>
          <ac:spMkLst>
            <pc:docMk/>
            <pc:sldMk cId="981603496" sldId="297"/>
            <ac:spMk id="15" creationId="{53125D49-1155-4C9A-98AB-C3B05BC66738}"/>
          </ac:spMkLst>
        </pc:spChg>
        <pc:spChg chg="add del mod">
          <ac:chgData name="Barbara Carroll" userId="0f6d864c-9996-4696-99e4-7e7fa0503669" providerId="ADAL" clId="{BEAEB367-1379-4BA3-A980-091736399E2F}" dt="2022-06-09T19:21:09.849" v="495" actId="478"/>
          <ac:spMkLst>
            <pc:docMk/>
            <pc:sldMk cId="981603496" sldId="297"/>
            <ac:spMk id="18" creationId="{951410D6-AD4E-2963-CA3A-BD64740E9136}"/>
          </ac:spMkLst>
        </pc:spChg>
        <pc:spChg chg="add mod ord">
          <ac:chgData name="Barbara Carroll" userId="0f6d864c-9996-4696-99e4-7e7fa0503669" providerId="ADAL" clId="{BEAEB367-1379-4BA3-A980-091736399E2F}" dt="2022-06-09T19:48:37.446" v="1260" actId="113"/>
          <ac:spMkLst>
            <pc:docMk/>
            <pc:sldMk cId="981603496" sldId="297"/>
            <ac:spMk id="19" creationId="{F55E5F51-98DB-86C1-FBDC-28A0F6C1CFE4}"/>
          </ac:spMkLst>
        </pc:spChg>
        <pc:spChg chg="add mod ord">
          <ac:chgData name="Barbara Carroll" userId="0f6d864c-9996-4696-99e4-7e7fa0503669" providerId="ADAL" clId="{BEAEB367-1379-4BA3-A980-091736399E2F}" dt="2022-06-09T19:48:57.049" v="1261" actId="1076"/>
          <ac:spMkLst>
            <pc:docMk/>
            <pc:sldMk cId="981603496" sldId="297"/>
            <ac:spMk id="20" creationId="{42F57CE9-8410-066E-1E3E-F940BE13AFDE}"/>
          </ac:spMkLst>
        </pc:spChg>
        <pc:spChg chg="add mod ord">
          <ac:chgData name="Barbara Carroll" userId="0f6d864c-9996-4696-99e4-7e7fa0503669" providerId="ADAL" clId="{BEAEB367-1379-4BA3-A980-091736399E2F}" dt="2022-06-16T18:27:21.978" v="3726" actId="20577"/>
          <ac:spMkLst>
            <pc:docMk/>
            <pc:sldMk cId="981603496" sldId="297"/>
            <ac:spMk id="23" creationId="{2894057A-2505-3798-E855-A72D5DB9BD40}"/>
          </ac:spMkLst>
        </pc:spChg>
        <pc:spChg chg="add mod">
          <ac:chgData name="Barbara Carroll" userId="0f6d864c-9996-4696-99e4-7e7fa0503669" providerId="ADAL" clId="{BEAEB367-1379-4BA3-A980-091736399E2F}" dt="2022-06-09T19:44:05.147" v="1191" actId="1076"/>
          <ac:spMkLst>
            <pc:docMk/>
            <pc:sldMk cId="981603496" sldId="297"/>
            <ac:spMk id="25" creationId="{BE03A58B-C03D-601A-B9D9-54065B38899A}"/>
          </ac:spMkLst>
        </pc:spChg>
        <pc:spChg chg="add del mod">
          <ac:chgData name="Barbara Carroll" userId="0f6d864c-9996-4696-99e4-7e7fa0503669" providerId="ADAL" clId="{BEAEB367-1379-4BA3-A980-091736399E2F}" dt="2022-06-09T19:40:12.076" v="1126" actId="478"/>
          <ac:spMkLst>
            <pc:docMk/>
            <pc:sldMk cId="981603496" sldId="297"/>
            <ac:spMk id="26" creationId="{E006A64C-3DA4-DE22-539A-93CF63E60F17}"/>
          </ac:spMkLst>
        </pc:spChg>
        <pc:spChg chg="add mod ord">
          <ac:chgData name="Barbara Carroll" userId="0f6d864c-9996-4696-99e4-7e7fa0503669" providerId="ADAL" clId="{BEAEB367-1379-4BA3-A980-091736399E2F}" dt="2022-06-09T19:42:41.413" v="1174" actId="1076"/>
          <ac:spMkLst>
            <pc:docMk/>
            <pc:sldMk cId="981603496" sldId="297"/>
            <ac:spMk id="27" creationId="{496819AA-D0B7-8323-0DD4-ABFC7B973FA0}"/>
          </ac:spMkLst>
        </pc:spChg>
        <pc:spChg chg="add mod ord">
          <ac:chgData name="Barbara Carroll" userId="0f6d864c-9996-4696-99e4-7e7fa0503669" providerId="ADAL" clId="{BEAEB367-1379-4BA3-A980-091736399E2F}" dt="2022-06-09T19:48:57.049" v="1261" actId="1076"/>
          <ac:spMkLst>
            <pc:docMk/>
            <pc:sldMk cId="981603496" sldId="297"/>
            <ac:spMk id="28" creationId="{30A6A169-5FD7-B23D-9ACC-51EFA7E3EA88}"/>
          </ac:spMkLst>
        </pc:spChg>
        <pc:spChg chg="add mod ord">
          <ac:chgData name="Barbara Carroll" userId="0f6d864c-9996-4696-99e4-7e7fa0503669" providerId="ADAL" clId="{BEAEB367-1379-4BA3-A980-091736399E2F}" dt="2022-06-09T19:41:08.752" v="1143" actId="170"/>
          <ac:spMkLst>
            <pc:docMk/>
            <pc:sldMk cId="981603496" sldId="297"/>
            <ac:spMk id="29" creationId="{01B51A92-7F2B-4721-AEF6-83781E8DF6BD}"/>
          </ac:spMkLst>
        </pc:spChg>
        <pc:spChg chg="del mod">
          <ac:chgData name="Barbara Carroll" userId="0f6d864c-9996-4696-99e4-7e7fa0503669" providerId="ADAL" clId="{BEAEB367-1379-4BA3-A980-091736399E2F}" dt="2022-06-10T15:11:47.556" v="1844" actId="478"/>
          <ac:spMkLst>
            <pc:docMk/>
            <pc:sldMk cId="981603496" sldId="297"/>
            <ac:spMk id="36" creationId="{14AE37F7-E3BE-4C11-2AD7-285E9DD21501}"/>
          </ac:spMkLst>
        </pc:spChg>
        <pc:spChg chg="mod ord topLvl">
          <ac:chgData name="Barbara Carroll" userId="0f6d864c-9996-4696-99e4-7e7fa0503669" providerId="ADAL" clId="{BEAEB367-1379-4BA3-A980-091736399E2F}" dt="2022-06-10T15:12:14.801" v="1853" actId="1076"/>
          <ac:spMkLst>
            <pc:docMk/>
            <pc:sldMk cId="981603496" sldId="297"/>
            <ac:spMk id="37" creationId="{60D78A14-9838-EF13-EECB-EA0542C2B000}"/>
          </ac:spMkLst>
        </pc:spChg>
        <pc:spChg chg="add mod">
          <ac:chgData name="Barbara Carroll" userId="0f6d864c-9996-4696-99e4-7e7fa0503669" providerId="ADAL" clId="{BEAEB367-1379-4BA3-A980-091736399E2F}" dt="2022-06-10T15:11:55.333" v="1846" actId="1076"/>
          <ac:spMkLst>
            <pc:docMk/>
            <pc:sldMk cId="981603496" sldId="297"/>
            <ac:spMk id="38" creationId="{4C9B8C8B-F327-D7C7-49D5-97C787500FA3}"/>
          </ac:spMkLst>
        </pc:spChg>
        <pc:spChg chg="mod topLvl">
          <ac:chgData name="Barbara Carroll" userId="0f6d864c-9996-4696-99e4-7e7fa0503669" providerId="ADAL" clId="{BEAEB367-1379-4BA3-A980-091736399E2F}" dt="2022-06-10T15:11:37.965" v="1841" actId="1076"/>
          <ac:spMkLst>
            <pc:docMk/>
            <pc:sldMk cId="981603496" sldId="297"/>
            <ac:spMk id="40" creationId="{F4705BB5-64D8-671A-5CA3-0ED2896D67FC}"/>
          </ac:spMkLst>
        </pc:spChg>
        <pc:spChg chg="mod topLvl">
          <ac:chgData name="Barbara Carroll" userId="0f6d864c-9996-4696-99e4-7e7fa0503669" providerId="ADAL" clId="{BEAEB367-1379-4BA3-A980-091736399E2F}" dt="2022-06-10T15:11:42.044" v="1842" actId="1076"/>
          <ac:spMkLst>
            <pc:docMk/>
            <pc:sldMk cId="981603496" sldId="297"/>
            <ac:spMk id="41" creationId="{5500FBBF-1C52-58E8-63AE-0A99A43F350B}"/>
          </ac:spMkLst>
        </pc:spChg>
        <pc:grpChg chg="add mod">
          <ac:chgData name="Barbara Carroll" userId="0f6d864c-9996-4696-99e4-7e7fa0503669" providerId="ADAL" clId="{BEAEB367-1379-4BA3-A980-091736399E2F}" dt="2022-06-09T19:47:23.629" v="1226" actId="1076"/>
          <ac:grpSpMkLst>
            <pc:docMk/>
            <pc:sldMk cId="981603496" sldId="297"/>
            <ac:grpSpMk id="24" creationId="{7A95C66F-9478-456E-8FD2-0B9F2DADEBE4}"/>
          </ac:grpSpMkLst>
        </pc:grpChg>
        <pc:grpChg chg="add del mod">
          <ac:chgData name="Barbara Carroll" userId="0f6d864c-9996-4696-99e4-7e7fa0503669" providerId="ADAL" clId="{BEAEB367-1379-4BA3-A980-091736399E2F}" dt="2022-06-10T15:12:01.560" v="1848" actId="165"/>
          <ac:grpSpMkLst>
            <pc:docMk/>
            <pc:sldMk cId="981603496" sldId="297"/>
            <ac:grpSpMk id="31" creationId="{22666855-61D9-A01E-C3A1-2E9E451E2D99}"/>
          </ac:grpSpMkLst>
        </pc:grpChg>
        <pc:grpChg chg="add del mod">
          <ac:chgData name="Barbara Carroll" userId="0f6d864c-9996-4696-99e4-7e7fa0503669" providerId="ADAL" clId="{BEAEB367-1379-4BA3-A980-091736399E2F}" dt="2022-06-09T20:10:00.188" v="1834" actId="165"/>
          <ac:grpSpMkLst>
            <pc:docMk/>
            <pc:sldMk cId="981603496" sldId="297"/>
            <ac:grpSpMk id="38" creationId="{44745306-1349-1065-969F-E84E9B3EA5A6}"/>
          </ac:grpSpMkLst>
        </pc:grpChg>
        <pc:picChg chg="add del mod modCrop">
          <ac:chgData name="Barbara Carroll" userId="0f6d864c-9996-4696-99e4-7e7fa0503669" providerId="ADAL" clId="{BEAEB367-1379-4BA3-A980-091736399E2F}" dt="2022-06-09T19:31:49.625" v="621" actId="478"/>
          <ac:picMkLst>
            <pc:docMk/>
            <pc:sldMk cId="981603496" sldId="297"/>
            <ac:picMk id="3" creationId="{52E53E63-E72A-4255-CAB5-8283EB11B526}"/>
          </ac:picMkLst>
        </pc:picChg>
        <pc:picChg chg="add del">
          <ac:chgData name="Barbara Carroll" userId="0f6d864c-9996-4696-99e4-7e7fa0503669" providerId="ADAL" clId="{BEAEB367-1379-4BA3-A980-091736399E2F}" dt="2022-06-09T20:08:58.368" v="1813" actId="478"/>
          <ac:picMkLst>
            <pc:docMk/>
            <pc:sldMk cId="981603496" sldId="297"/>
            <ac:picMk id="3" creationId="{57B37A2C-2574-0098-A163-DDE3C0794CF6}"/>
          </ac:picMkLst>
        </pc:picChg>
        <pc:picChg chg="add del mod">
          <ac:chgData name="Barbara Carroll" userId="0f6d864c-9996-4696-99e4-7e7fa0503669" providerId="ADAL" clId="{BEAEB367-1379-4BA3-A980-091736399E2F}" dt="2022-06-09T19:33:57.805" v="845" actId="478"/>
          <ac:picMkLst>
            <pc:docMk/>
            <pc:sldMk cId="981603496" sldId="297"/>
            <ac:picMk id="6" creationId="{2A29139A-A12F-8B97-0A55-1161D09D640A}"/>
          </ac:picMkLst>
        </pc:picChg>
        <pc:picChg chg="add mod ord">
          <ac:chgData name="Barbara Carroll" userId="0f6d864c-9996-4696-99e4-7e7fa0503669" providerId="ADAL" clId="{BEAEB367-1379-4BA3-A980-091736399E2F}" dt="2022-06-09T19:43:24.544" v="1185" actId="1076"/>
          <ac:picMkLst>
            <pc:docMk/>
            <pc:sldMk cId="981603496" sldId="297"/>
            <ac:picMk id="9" creationId="{9CDE33ED-068D-B02A-B9B0-9E060631BF98}"/>
          </ac:picMkLst>
        </pc:picChg>
        <pc:picChg chg="mod ord">
          <ac:chgData name="Barbara Carroll" userId="0f6d864c-9996-4696-99e4-7e7fa0503669" providerId="ADAL" clId="{BEAEB367-1379-4BA3-A980-091736399E2F}" dt="2022-06-09T19:42:18.903" v="1168" actId="166"/>
          <ac:picMkLst>
            <pc:docMk/>
            <pc:sldMk cId="981603496" sldId="297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BEAEB367-1379-4BA3-A980-091736399E2F}" dt="2022-06-09T19:11:38.750" v="93" actId="478"/>
          <ac:picMkLst>
            <pc:docMk/>
            <pc:sldMk cId="981603496" sldId="297"/>
            <ac:picMk id="16" creationId="{A2619B17-F52B-4E1B-8270-534CEE9FE857}"/>
          </ac:picMkLst>
        </pc:picChg>
        <pc:picChg chg="add del mod ord">
          <ac:chgData name="Barbara Carroll" userId="0f6d864c-9996-4696-99e4-7e7fa0503669" providerId="ADAL" clId="{BEAEB367-1379-4BA3-A980-091736399E2F}" dt="2022-06-09T20:08:47.468" v="1811" actId="478"/>
          <ac:picMkLst>
            <pc:docMk/>
            <pc:sldMk cId="981603496" sldId="297"/>
            <ac:picMk id="21" creationId="{E0CE2F03-0C3E-6CDC-FD36-3F9C71117F31}"/>
          </ac:picMkLst>
        </pc:picChg>
        <pc:picChg chg="add mod">
          <ac:chgData name="Barbara Carroll" userId="0f6d864c-9996-4696-99e4-7e7fa0503669" providerId="ADAL" clId="{BEAEB367-1379-4BA3-A980-091736399E2F}" dt="2022-06-09T19:47:22.523" v="1225" actId="1076"/>
          <ac:picMkLst>
            <pc:docMk/>
            <pc:sldMk cId="981603496" sldId="297"/>
            <ac:picMk id="30" creationId="{2E9CBEFD-CC90-78EE-9B80-6C7597BB3E5F}"/>
          </ac:picMkLst>
        </pc:picChg>
        <pc:picChg chg="add del mod">
          <ac:chgData name="Barbara Carroll" userId="0f6d864c-9996-4696-99e4-7e7fa0503669" providerId="ADAL" clId="{BEAEB367-1379-4BA3-A980-091736399E2F}" dt="2022-06-09T19:45:09.121" v="1205" actId="478"/>
          <ac:picMkLst>
            <pc:docMk/>
            <pc:sldMk cId="981603496" sldId="297"/>
            <ac:picMk id="31" creationId="{F1E5374D-42FA-BB80-1FC5-912F5B934506}"/>
          </ac:picMkLst>
        </pc:picChg>
        <pc:picChg chg="add mod">
          <ac:chgData name="Barbara Carroll" userId="0f6d864c-9996-4696-99e4-7e7fa0503669" providerId="ADAL" clId="{BEAEB367-1379-4BA3-A980-091736399E2F}" dt="2022-06-09T19:45:38.451" v="1212" actId="164"/>
          <ac:picMkLst>
            <pc:docMk/>
            <pc:sldMk cId="981603496" sldId="297"/>
            <ac:picMk id="32" creationId="{2A309234-5567-E300-9596-3FB9B6E00B32}"/>
          </ac:picMkLst>
        </pc:picChg>
        <pc:picChg chg="add mod">
          <ac:chgData name="Barbara Carroll" userId="0f6d864c-9996-4696-99e4-7e7fa0503669" providerId="ADAL" clId="{BEAEB367-1379-4BA3-A980-091736399E2F}" dt="2022-06-09T19:45:38.451" v="1212" actId="164"/>
          <ac:picMkLst>
            <pc:docMk/>
            <pc:sldMk cId="981603496" sldId="297"/>
            <ac:picMk id="33" creationId="{D8597DE3-1429-BF8F-1403-2D1587558DCA}"/>
          </ac:picMkLst>
        </pc:picChg>
        <pc:picChg chg="mod topLvl">
          <ac:chgData name="Barbara Carroll" userId="0f6d864c-9996-4696-99e4-7e7fa0503669" providerId="ADAL" clId="{BEAEB367-1379-4BA3-A980-091736399E2F}" dt="2022-06-10T15:15:19.019" v="1854" actId="14100"/>
          <ac:picMkLst>
            <pc:docMk/>
            <pc:sldMk cId="981603496" sldId="297"/>
            <ac:picMk id="34" creationId="{2748FF34-65B7-D8FA-82BD-6BE49746C984}"/>
          </ac:picMkLst>
        </pc:picChg>
        <pc:picChg chg="add mod modCrop">
          <ac:chgData name="Barbara Carroll" userId="0f6d864c-9996-4696-99e4-7e7fa0503669" providerId="ADAL" clId="{BEAEB367-1379-4BA3-A980-091736399E2F}" dt="2022-06-09T19:47:25.723" v="1227" actId="1076"/>
          <ac:picMkLst>
            <pc:docMk/>
            <pc:sldMk cId="981603496" sldId="297"/>
            <ac:picMk id="35" creationId="{46AC20B6-6C63-C1F2-5E24-514596C22356}"/>
          </ac:picMkLst>
        </pc:picChg>
        <pc:picChg chg="mod topLvl modCrop">
          <ac:chgData name="Barbara Carroll" userId="0f6d864c-9996-4696-99e4-7e7fa0503669" providerId="ADAL" clId="{BEAEB367-1379-4BA3-A980-091736399E2F}" dt="2022-06-10T15:15:20.713" v="1855" actId="14100"/>
          <ac:picMkLst>
            <pc:docMk/>
            <pc:sldMk cId="981603496" sldId="297"/>
            <ac:picMk id="39" creationId="{A4F9AD8E-B30D-9A8A-1804-7ED40F695C25}"/>
          </ac:picMkLst>
        </pc:picChg>
        <pc:picChg chg="add del mod">
          <ac:chgData name="Barbara Carroll" userId="0f6d864c-9996-4696-99e4-7e7fa0503669" providerId="ADAL" clId="{BEAEB367-1379-4BA3-A980-091736399E2F}" dt="2022-06-09T19:31:33.448" v="610" actId="478"/>
          <ac:picMkLst>
            <pc:docMk/>
            <pc:sldMk cId="981603496" sldId="297"/>
            <ac:picMk id="1026" creationId="{E5580FCE-96C0-F7DC-71A8-108DE01750D6}"/>
          </ac:picMkLst>
        </pc:picChg>
      </pc:sldChg>
      <pc:sldChg chg="addSp delSp modSp del mod">
        <pc:chgData name="Barbara Carroll" userId="0f6d864c-9996-4696-99e4-7e7fa0503669" providerId="ADAL" clId="{BEAEB367-1379-4BA3-A980-091736399E2F}" dt="2022-06-09T19:20:37.787" v="492" actId="47"/>
        <pc:sldMkLst>
          <pc:docMk/>
          <pc:sldMk cId="4084501811" sldId="298"/>
        </pc:sldMkLst>
        <pc:spChg chg="mod">
          <ac:chgData name="Barbara Carroll" userId="0f6d864c-9996-4696-99e4-7e7fa0503669" providerId="ADAL" clId="{BEAEB367-1379-4BA3-A980-091736399E2F}" dt="2022-06-09T19:12:45.345" v="160" actId="20577"/>
          <ac:spMkLst>
            <pc:docMk/>
            <pc:sldMk cId="4084501811" sldId="298"/>
            <ac:spMk id="13" creationId="{D18F39EE-939B-4A12-BAE6-71DCB4D818D0}"/>
          </ac:spMkLst>
        </pc:spChg>
        <pc:spChg chg="mod">
          <ac:chgData name="Barbara Carroll" userId="0f6d864c-9996-4696-99e4-7e7fa0503669" providerId="ADAL" clId="{BEAEB367-1379-4BA3-A980-091736399E2F}" dt="2022-06-09T19:14:28.628" v="453" actId="20577"/>
          <ac:spMkLst>
            <pc:docMk/>
            <pc:sldMk cId="4084501811" sldId="298"/>
            <ac:spMk id="14" creationId="{E7147DD6-0234-49E9-BC5A-653DBC250211}"/>
          </ac:spMkLst>
        </pc:spChg>
        <pc:spChg chg="add del">
          <ac:chgData name="Barbara Carroll" userId="0f6d864c-9996-4696-99e4-7e7fa0503669" providerId="ADAL" clId="{BEAEB367-1379-4BA3-A980-091736399E2F}" dt="2022-06-09T19:12:39.619" v="139" actId="478"/>
          <ac:spMkLst>
            <pc:docMk/>
            <pc:sldMk cId="4084501811" sldId="298"/>
            <ac:spMk id="16" creationId="{2EA43799-5254-847D-B78B-8554EF059FA1}"/>
          </ac:spMkLst>
        </pc:spChg>
      </pc:sldChg>
      <pc:sldChg chg="del">
        <pc:chgData name="Barbara Carroll" userId="0f6d864c-9996-4696-99e4-7e7fa0503669" providerId="ADAL" clId="{BEAEB367-1379-4BA3-A980-091736399E2F}" dt="2022-06-09T20:02:35.875" v="1788" actId="47"/>
        <pc:sldMkLst>
          <pc:docMk/>
          <pc:sldMk cId="400732311" sldId="299"/>
        </pc:sldMkLst>
      </pc:sldChg>
      <pc:sldChg chg="modSp mod">
        <pc:chgData name="Barbara Carroll" userId="0f6d864c-9996-4696-99e4-7e7fa0503669" providerId="ADAL" clId="{BEAEB367-1379-4BA3-A980-091736399E2F}" dt="2022-06-09T19:09:26.840" v="59" actId="1076"/>
        <pc:sldMkLst>
          <pc:docMk/>
          <pc:sldMk cId="1983722959" sldId="301"/>
        </pc:sldMkLst>
        <pc:spChg chg="mod">
          <ac:chgData name="Barbara Carroll" userId="0f6d864c-9996-4696-99e4-7e7fa0503669" providerId="ADAL" clId="{BEAEB367-1379-4BA3-A980-091736399E2F}" dt="2022-06-09T18:46:37.415" v="7" actId="20577"/>
          <ac:spMkLst>
            <pc:docMk/>
            <pc:sldMk cId="1983722959" sldId="301"/>
            <ac:spMk id="3" creationId="{073C3EEE-286F-4F7B-AC1D-6207BFD6AD35}"/>
          </ac:spMkLst>
        </pc:spChg>
        <pc:spChg chg="mod">
          <ac:chgData name="Barbara Carroll" userId="0f6d864c-9996-4696-99e4-7e7fa0503669" providerId="ADAL" clId="{BEAEB367-1379-4BA3-A980-091736399E2F}" dt="2022-06-09T19:09:26.840" v="59" actId="1076"/>
          <ac:spMkLst>
            <pc:docMk/>
            <pc:sldMk cId="1983722959" sldId="301"/>
            <ac:spMk id="15" creationId="{1E849037-AB8D-4F64-BB13-51E18DCBFD9E}"/>
          </ac:spMkLst>
        </pc:spChg>
      </pc:sldChg>
      <pc:sldChg chg="del">
        <pc:chgData name="Barbara Carroll" userId="0f6d864c-9996-4696-99e4-7e7fa0503669" providerId="ADAL" clId="{BEAEB367-1379-4BA3-A980-091736399E2F}" dt="2022-06-09T20:02:36.892" v="1789" actId="47"/>
        <pc:sldMkLst>
          <pc:docMk/>
          <pc:sldMk cId="276226042" sldId="302"/>
        </pc:sldMkLst>
      </pc:sldChg>
      <pc:sldChg chg="modSp mod">
        <pc:chgData name="Barbara Carroll" userId="0f6d864c-9996-4696-99e4-7e7fa0503669" providerId="ADAL" clId="{BEAEB367-1379-4BA3-A980-091736399E2F}" dt="2022-06-10T16:12:55.168" v="3642" actId="20577"/>
        <pc:sldMkLst>
          <pc:docMk/>
          <pc:sldMk cId="2256290697" sldId="303"/>
        </pc:sldMkLst>
        <pc:spChg chg="mod">
          <ac:chgData name="Barbara Carroll" userId="0f6d864c-9996-4696-99e4-7e7fa0503669" providerId="ADAL" clId="{BEAEB367-1379-4BA3-A980-091736399E2F}" dt="2022-06-10T16:12:55.168" v="3642" actId="20577"/>
          <ac:spMkLst>
            <pc:docMk/>
            <pc:sldMk cId="2256290697" sldId="303"/>
            <ac:spMk id="15" creationId="{1E849037-AB8D-4F64-BB13-51E18DCBFD9E}"/>
          </ac:spMkLst>
        </pc:spChg>
      </pc:sldChg>
      <pc:sldChg chg="del">
        <pc:chgData name="Barbara Carroll" userId="0f6d864c-9996-4696-99e4-7e7fa0503669" providerId="ADAL" clId="{BEAEB367-1379-4BA3-A980-091736399E2F}" dt="2022-06-09T20:02:40.372" v="1792" actId="47"/>
        <pc:sldMkLst>
          <pc:docMk/>
          <pc:sldMk cId="1208737376" sldId="304"/>
        </pc:sldMkLst>
      </pc:sldChg>
      <pc:sldChg chg="addSp delSp modSp del mod">
        <pc:chgData name="Barbara Carroll" userId="0f6d864c-9996-4696-99e4-7e7fa0503669" providerId="ADAL" clId="{BEAEB367-1379-4BA3-A980-091736399E2F}" dt="2022-06-09T20:02:38.142" v="1790" actId="47"/>
        <pc:sldMkLst>
          <pc:docMk/>
          <pc:sldMk cId="4050544630" sldId="307"/>
        </pc:sldMkLst>
        <pc:grpChg chg="add del mod">
          <ac:chgData name="Barbara Carroll" userId="0f6d864c-9996-4696-99e4-7e7fa0503669" providerId="ADAL" clId="{BEAEB367-1379-4BA3-A980-091736399E2F}" dt="2022-06-09T19:44:56.988" v="1200" actId="21"/>
          <ac:grpSpMkLst>
            <pc:docMk/>
            <pc:sldMk cId="4050544630" sldId="307"/>
            <ac:grpSpMk id="2" creationId="{E1209AF6-AB6F-723E-37D6-29FA0720DA7B}"/>
          </ac:grpSpMkLst>
        </pc:grpChg>
        <pc:picChg chg="mod topLvl">
          <ac:chgData name="Barbara Carroll" userId="0f6d864c-9996-4696-99e4-7e7fa0503669" providerId="ADAL" clId="{BEAEB367-1379-4BA3-A980-091736399E2F}" dt="2022-06-09T19:44:55.860" v="1199" actId="21"/>
          <ac:picMkLst>
            <pc:docMk/>
            <pc:sldMk cId="4050544630" sldId="307"/>
            <ac:picMk id="3" creationId="{04EE39B7-83E6-4367-8B8B-F2475EFFE164}"/>
          </ac:picMkLst>
        </pc:picChg>
        <pc:picChg chg="add del mod topLvl">
          <ac:chgData name="Barbara Carroll" userId="0f6d864c-9996-4696-99e4-7e7fa0503669" providerId="ADAL" clId="{BEAEB367-1379-4BA3-A980-091736399E2F}" dt="2022-06-09T19:44:56.988" v="1200" actId="21"/>
          <ac:picMkLst>
            <pc:docMk/>
            <pc:sldMk cId="4050544630" sldId="307"/>
            <ac:picMk id="9" creationId="{7352E8F2-9879-4529-8F9E-F17F792712A9}"/>
          </ac:picMkLst>
        </pc:picChg>
      </pc:sldChg>
      <pc:sldChg chg="del">
        <pc:chgData name="Barbara Carroll" userId="0f6d864c-9996-4696-99e4-7e7fa0503669" providerId="ADAL" clId="{BEAEB367-1379-4BA3-A980-091736399E2F}" dt="2022-06-09T20:02:39.194" v="1791" actId="47"/>
        <pc:sldMkLst>
          <pc:docMk/>
          <pc:sldMk cId="3304238817" sldId="308"/>
        </pc:sldMkLst>
      </pc:sldChg>
      <pc:sldChg chg="add del">
        <pc:chgData name="Barbara Carroll" userId="0f6d864c-9996-4696-99e4-7e7fa0503669" providerId="ADAL" clId="{BEAEB367-1379-4BA3-A980-091736399E2F}" dt="2022-06-09T19:56:42.021" v="1655" actId="47"/>
        <pc:sldMkLst>
          <pc:docMk/>
          <pc:sldMk cId="3472430140" sldId="309"/>
        </pc:sldMkLst>
      </pc:sldChg>
      <pc:sldChg chg="add del modNotesTx">
        <pc:chgData name="Barbara Carroll" userId="0f6d864c-9996-4696-99e4-7e7fa0503669" providerId="ADAL" clId="{BEAEB367-1379-4BA3-A980-091736399E2F}" dt="2022-06-09T19:26:31.382" v="499" actId="47"/>
        <pc:sldMkLst>
          <pc:docMk/>
          <pc:sldMk cId="3860823428" sldId="310"/>
        </pc:sldMkLst>
      </pc:sldChg>
      <pc:sldChg chg="addSp delSp modSp add del mod modNotesTx">
        <pc:chgData name="Barbara Carroll" userId="0f6d864c-9996-4696-99e4-7e7fa0503669" providerId="ADAL" clId="{BEAEB367-1379-4BA3-A980-091736399E2F}" dt="2022-06-10T15:56:17.859" v="3261" actId="47"/>
        <pc:sldMkLst>
          <pc:docMk/>
          <pc:sldMk cId="2434619235" sldId="311"/>
        </pc:sldMkLst>
        <pc:spChg chg="mod">
          <ac:chgData name="Barbara Carroll" userId="0f6d864c-9996-4696-99e4-7e7fa0503669" providerId="ADAL" clId="{BEAEB367-1379-4BA3-A980-091736399E2F}" dt="2022-06-09T19:53:25.500" v="1307" actId="1076"/>
          <ac:spMkLst>
            <pc:docMk/>
            <pc:sldMk cId="2434619235" sldId="311"/>
            <ac:spMk id="10" creationId="{46B702B5-D5A8-4BA9-913D-C8822490B554}"/>
          </ac:spMkLst>
        </pc:spChg>
        <pc:spChg chg="mod">
          <ac:chgData name="Barbara Carroll" userId="0f6d864c-9996-4696-99e4-7e7fa0503669" providerId="ADAL" clId="{BEAEB367-1379-4BA3-A980-091736399E2F}" dt="2022-06-09T19:49:15.849" v="1280" actId="20577"/>
          <ac:spMkLst>
            <pc:docMk/>
            <pc:sldMk cId="2434619235" sldId="311"/>
            <ac:spMk id="13" creationId="{D18F39EE-939B-4A12-BAE6-71DCB4D818D0}"/>
          </ac:spMkLst>
        </pc:spChg>
        <pc:spChg chg="add mod ord">
          <ac:chgData name="Barbara Carroll" userId="0f6d864c-9996-4696-99e4-7e7fa0503669" providerId="ADAL" clId="{BEAEB367-1379-4BA3-A980-091736399E2F}" dt="2022-06-10T15:36:18.202" v="1975" actId="404"/>
          <ac:spMkLst>
            <pc:docMk/>
            <pc:sldMk cId="2434619235" sldId="311"/>
            <ac:spMk id="16" creationId="{F59276C1-3E16-6F1A-AF1F-7567F36D44A6}"/>
          </ac:spMkLst>
        </pc:spChg>
        <pc:spChg chg="add del mod ord">
          <ac:chgData name="Barbara Carroll" userId="0f6d864c-9996-4696-99e4-7e7fa0503669" providerId="ADAL" clId="{BEAEB367-1379-4BA3-A980-091736399E2F}" dt="2022-06-10T15:30:10.389" v="1919" actId="478"/>
          <ac:spMkLst>
            <pc:docMk/>
            <pc:sldMk cId="2434619235" sldId="311"/>
            <ac:spMk id="18" creationId="{2D9796F0-9E5C-F1A1-B181-2B04AAF7956A}"/>
          </ac:spMkLst>
        </pc:spChg>
        <pc:spChg chg="add mod ord">
          <ac:chgData name="Barbara Carroll" userId="0f6d864c-9996-4696-99e4-7e7fa0503669" providerId="ADAL" clId="{BEAEB367-1379-4BA3-A980-091736399E2F}" dt="2022-06-10T15:36:15.556" v="1974" actId="403"/>
          <ac:spMkLst>
            <pc:docMk/>
            <pc:sldMk cId="2434619235" sldId="311"/>
            <ac:spMk id="19" creationId="{10FAEA55-F18C-9811-CA71-7413DC171B22}"/>
          </ac:spMkLst>
        </pc:spChg>
        <pc:spChg chg="add mod">
          <ac:chgData name="Barbara Carroll" userId="0f6d864c-9996-4696-99e4-7e7fa0503669" providerId="ADAL" clId="{BEAEB367-1379-4BA3-A980-091736399E2F}" dt="2022-06-10T15:17:06.532" v="1860" actId="1076"/>
          <ac:spMkLst>
            <pc:docMk/>
            <pc:sldMk cId="2434619235" sldId="311"/>
            <ac:spMk id="20" creationId="{7D454DF5-B674-6A4C-4D7F-3963FA06D449}"/>
          </ac:spMkLst>
        </pc:spChg>
        <pc:spChg chg="add mod">
          <ac:chgData name="Barbara Carroll" userId="0f6d864c-9996-4696-99e4-7e7fa0503669" providerId="ADAL" clId="{BEAEB367-1379-4BA3-A980-091736399E2F}" dt="2022-06-10T15:40:24.372" v="2112" actId="1076"/>
          <ac:spMkLst>
            <pc:docMk/>
            <pc:sldMk cId="2434619235" sldId="311"/>
            <ac:spMk id="22" creationId="{1D0DEE39-C68F-5667-CBB2-C711FA1A704B}"/>
          </ac:spMkLst>
        </pc:spChg>
        <pc:spChg chg="add mod">
          <ac:chgData name="Barbara Carroll" userId="0f6d864c-9996-4696-99e4-7e7fa0503669" providerId="ADAL" clId="{BEAEB367-1379-4BA3-A980-091736399E2F}" dt="2022-06-10T15:42:31.536" v="2189" actId="20577"/>
          <ac:spMkLst>
            <pc:docMk/>
            <pc:sldMk cId="2434619235" sldId="311"/>
            <ac:spMk id="23" creationId="{D16DA2AD-A777-E20A-D86B-160E14C44B9E}"/>
          </ac:spMkLst>
        </pc:spChg>
        <pc:spChg chg="add del mod">
          <ac:chgData name="Barbara Carroll" userId="0f6d864c-9996-4696-99e4-7e7fa0503669" providerId="ADAL" clId="{BEAEB367-1379-4BA3-A980-091736399E2F}" dt="2022-06-09T19:59:32.558" v="1772" actId="478"/>
          <ac:spMkLst>
            <pc:docMk/>
            <pc:sldMk cId="2434619235" sldId="311"/>
            <ac:spMk id="23" creationId="{DAF00119-759B-5AEA-F3A9-30E426EE1615}"/>
          </ac:spMkLst>
        </pc:spChg>
        <pc:spChg chg="add mod">
          <ac:chgData name="Barbara Carroll" userId="0f6d864c-9996-4696-99e4-7e7fa0503669" providerId="ADAL" clId="{BEAEB367-1379-4BA3-A980-091736399E2F}" dt="2022-06-10T15:37:02.069" v="1987" actId="1076"/>
          <ac:spMkLst>
            <pc:docMk/>
            <pc:sldMk cId="2434619235" sldId="311"/>
            <ac:spMk id="24" creationId="{D54F767C-E8D1-A71C-548F-1642E9F3D01D}"/>
          </ac:spMkLst>
        </pc:spChg>
        <pc:picChg chg="del">
          <ac:chgData name="Barbara Carroll" userId="0f6d864c-9996-4696-99e4-7e7fa0503669" providerId="ADAL" clId="{BEAEB367-1379-4BA3-A980-091736399E2F}" dt="2022-06-09T19:26:54.745" v="522" actId="478"/>
          <ac:picMkLst>
            <pc:docMk/>
            <pc:sldMk cId="2434619235" sldId="311"/>
            <ac:picMk id="3" creationId="{52E53E63-E72A-4255-CAB5-8283EB11B526}"/>
          </ac:picMkLst>
        </pc:picChg>
        <pc:picChg chg="add del mod">
          <ac:chgData name="Barbara Carroll" userId="0f6d864c-9996-4696-99e4-7e7fa0503669" providerId="ADAL" clId="{BEAEB367-1379-4BA3-A980-091736399E2F}" dt="2022-06-10T15:41:09.863" v="2119" actId="478"/>
          <ac:picMkLst>
            <pc:docMk/>
            <pc:sldMk cId="2434619235" sldId="311"/>
            <ac:picMk id="3" creationId="{8D8C9799-6F2A-3359-BBC5-9C850EEB4D4F}"/>
          </ac:picMkLst>
        </pc:picChg>
        <pc:picChg chg="add del mod">
          <ac:chgData name="Barbara Carroll" userId="0f6d864c-9996-4696-99e4-7e7fa0503669" providerId="ADAL" clId="{BEAEB367-1379-4BA3-A980-091736399E2F}" dt="2022-06-09T19:27:51.484" v="594" actId="478"/>
          <ac:picMkLst>
            <pc:docMk/>
            <pc:sldMk cId="2434619235" sldId="311"/>
            <ac:picMk id="4" creationId="{56076B21-EFBD-D239-ABD5-2CC4AB850FA7}"/>
          </ac:picMkLst>
        </pc:picChg>
        <pc:picChg chg="add mod modCrop">
          <ac:chgData name="Barbara Carroll" userId="0f6d864c-9996-4696-99e4-7e7fa0503669" providerId="ADAL" clId="{BEAEB367-1379-4BA3-A980-091736399E2F}" dt="2022-06-10T15:42:39.197" v="2191" actId="1076"/>
          <ac:picMkLst>
            <pc:docMk/>
            <pc:sldMk cId="2434619235" sldId="311"/>
            <ac:picMk id="6" creationId="{C1095295-8E62-35C9-3DE1-E51D8D7B6DB9}"/>
          </ac:picMkLst>
        </pc:picChg>
        <pc:picChg chg="add mod ord">
          <ac:chgData name="Barbara Carroll" userId="0f6d864c-9996-4696-99e4-7e7fa0503669" providerId="ADAL" clId="{BEAEB367-1379-4BA3-A980-091736399E2F}" dt="2022-06-10T15:40:38.274" v="2118" actId="1076"/>
          <ac:picMkLst>
            <pc:docMk/>
            <pc:sldMk cId="2434619235" sldId="311"/>
            <ac:picMk id="9" creationId="{21163654-F312-59E3-547B-634724FAEA38}"/>
          </ac:picMkLst>
        </pc:picChg>
        <pc:picChg chg="add mod">
          <ac:chgData name="Barbara Carroll" userId="0f6d864c-9996-4696-99e4-7e7fa0503669" providerId="ADAL" clId="{BEAEB367-1379-4BA3-A980-091736399E2F}" dt="2022-06-10T15:17:06.532" v="1860" actId="1076"/>
          <ac:picMkLst>
            <pc:docMk/>
            <pc:sldMk cId="2434619235" sldId="311"/>
            <ac:picMk id="21" creationId="{A6BE2A11-88FB-503D-2178-6FFCA81E6FDF}"/>
          </ac:picMkLst>
        </pc:picChg>
        <pc:picChg chg="add del mod">
          <ac:chgData name="Barbara Carroll" userId="0f6d864c-9996-4696-99e4-7e7fa0503669" providerId="ADAL" clId="{BEAEB367-1379-4BA3-A980-091736399E2F}" dt="2022-06-10T15:41:31.327" v="2126" actId="478"/>
          <ac:picMkLst>
            <pc:docMk/>
            <pc:sldMk cId="2434619235" sldId="311"/>
            <ac:picMk id="25" creationId="{98ED7E2B-68C5-C4DD-9401-5B28448FCC80}"/>
          </ac:picMkLst>
        </pc:picChg>
      </pc:sldChg>
      <pc:sldChg chg="delSp add del mod">
        <pc:chgData name="Barbara Carroll" userId="0f6d864c-9996-4696-99e4-7e7fa0503669" providerId="ADAL" clId="{BEAEB367-1379-4BA3-A980-091736399E2F}" dt="2022-06-09T19:56:37.816" v="1654" actId="47"/>
        <pc:sldMkLst>
          <pc:docMk/>
          <pc:sldMk cId="376252328" sldId="312"/>
        </pc:sldMkLst>
        <pc:picChg chg="del">
          <ac:chgData name="Barbara Carroll" userId="0f6d864c-9996-4696-99e4-7e7fa0503669" providerId="ADAL" clId="{BEAEB367-1379-4BA3-A980-091736399E2F}" dt="2022-06-09T19:50:40.747" v="1283" actId="478"/>
          <ac:picMkLst>
            <pc:docMk/>
            <pc:sldMk cId="376252328" sldId="312"/>
            <ac:picMk id="9" creationId="{21163654-F312-59E3-547B-634724FAEA38}"/>
          </ac:picMkLst>
        </pc:picChg>
      </pc:sldChg>
      <pc:sldChg chg="add del">
        <pc:chgData name="Barbara Carroll" userId="0f6d864c-9996-4696-99e4-7e7fa0503669" providerId="ADAL" clId="{BEAEB367-1379-4BA3-A980-091736399E2F}" dt="2022-06-09T19:59:48.741" v="1776" actId="47"/>
        <pc:sldMkLst>
          <pc:docMk/>
          <pc:sldMk cId="1981316933" sldId="312"/>
        </pc:sldMkLst>
      </pc:sldChg>
      <pc:sldChg chg="addSp delSp modSp add mod ord delAnim modAnim modNotesTx">
        <pc:chgData name="Barbara Carroll" userId="0f6d864c-9996-4696-99e4-7e7fa0503669" providerId="ADAL" clId="{BEAEB367-1379-4BA3-A980-091736399E2F}" dt="2022-06-16T19:02:04.733" v="4006" actId="20577"/>
        <pc:sldMkLst>
          <pc:docMk/>
          <pc:sldMk cId="3526354348" sldId="312"/>
        </pc:sldMkLst>
        <pc:spChg chg="add del mod">
          <ac:chgData name="Barbara Carroll" userId="0f6d864c-9996-4696-99e4-7e7fa0503669" providerId="ADAL" clId="{BEAEB367-1379-4BA3-A980-091736399E2F}" dt="2022-06-10T15:55:39.717" v="3245" actId="478"/>
          <ac:spMkLst>
            <pc:docMk/>
            <pc:sldMk cId="3526354348" sldId="312"/>
            <ac:spMk id="6" creationId="{D45707F8-76A1-1564-840C-544FBA6BD305}"/>
          </ac:spMkLst>
        </pc:spChg>
        <pc:spChg chg="mod">
          <ac:chgData name="Barbara Carroll" userId="0f6d864c-9996-4696-99e4-7e7fa0503669" providerId="ADAL" clId="{BEAEB367-1379-4BA3-A980-091736399E2F}" dt="2022-06-10T16:04:50.354" v="3423" actId="20577"/>
          <ac:spMkLst>
            <pc:docMk/>
            <pc:sldMk cId="3526354348" sldId="312"/>
            <ac:spMk id="13" creationId="{D18F39EE-939B-4A12-BAE6-71DCB4D818D0}"/>
          </ac:spMkLst>
        </pc:spChg>
        <pc:spChg chg="del">
          <ac:chgData name="Barbara Carroll" userId="0f6d864c-9996-4696-99e4-7e7fa0503669" providerId="ADAL" clId="{BEAEB367-1379-4BA3-A980-091736399E2F}" dt="2022-06-10T15:43:50.790" v="2209" actId="478"/>
          <ac:spMkLst>
            <pc:docMk/>
            <pc:sldMk cId="3526354348" sldId="312"/>
            <ac:spMk id="16" creationId="{F59276C1-3E16-6F1A-AF1F-7567F36D44A6}"/>
          </ac:spMkLst>
        </pc:spChg>
        <pc:spChg chg="del">
          <ac:chgData name="Barbara Carroll" userId="0f6d864c-9996-4696-99e4-7e7fa0503669" providerId="ADAL" clId="{BEAEB367-1379-4BA3-A980-091736399E2F}" dt="2022-06-10T15:45:33.116" v="2542" actId="478"/>
          <ac:spMkLst>
            <pc:docMk/>
            <pc:sldMk cId="3526354348" sldId="312"/>
            <ac:spMk id="18" creationId="{2D9796F0-9E5C-F1A1-B181-2B04AAF7956A}"/>
          </ac:spMkLst>
        </pc:spChg>
        <pc:spChg chg="del">
          <ac:chgData name="Barbara Carroll" userId="0f6d864c-9996-4696-99e4-7e7fa0503669" providerId="ADAL" clId="{BEAEB367-1379-4BA3-A980-091736399E2F}" dt="2022-06-10T15:44:01.513" v="2217" actId="478"/>
          <ac:spMkLst>
            <pc:docMk/>
            <pc:sldMk cId="3526354348" sldId="312"/>
            <ac:spMk id="19" creationId="{10FAEA55-F18C-9811-CA71-7413DC171B22}"/>
          </ac:spMkLst>
        </pc:spChg>
        <pc:spChg chg="del">
          <ac:chgData name="Barbara Carroll" userId="0f6d864c-9996-4696-99e4-7e7fa0503669" providerId="ADAL" clId="{BEAEB367-1379-4BA3-A980-091736399E2F}" dt="2022-06-10T15:44:00.392" v="2216" actId="478"/>
          <ac:spMkLst>
            <pc:docMk/>
            <pc:sldMk cId="3526354348" sldId="312"/>
            <ac:spMk id="20" creationId="{7D454DF5-B674-6A4C-4D7F-3963FA06D449}"/>
          </ac:spMkLst>
        </pc:spChg>
        <pc:spChg chg="add del mod">
          <ac:chgData name="Barbara Carroll" userId="0f6d864c-9996-4696-99e4-7e7fa0503669" providerId="ADAL" clId="{BEAEB367-1379-4BA3-A980-091736399E2F}" dt="2022-06-10T15:54:17.776" v="3233" actId="478"/>
          <ac:spMkLst>
            <pc:docMk/>
            <pc:sldMk cId="3526354348" sldId="312"/>
            <ac:spMk id="21" creationId="{9A190B62-889F-BCB9-34CB-AABAB88311A9}"/>
          </ac:spMkLst>
        </pc:spChg>
        <pc:spChg chg="del">
          <ac:chgData name="Barbara Carroll" userId="0f6d864c-9996-4696-99e4-7e7fa0503669" providerId="ADAL" clId="{BEAEB367-1379-4BA3-A980-091736399E2F}" dt="2022-06-10T15:43:51.215" v="2210" actId="478"/>
          <ac:spMkLst>
            <pc:docMk/>
            <pc:sldMk cId="3526354348" sldId="312"/>
            <ac:spMk id="24" creationId="{D54F767C-E8D1-A71C-548F-1642E9F3D01D}"/>
          </ac:spMkLst>
        </pc:spChg>
        <pc:grpChg chg="add del mod">
          <ac:chgData name="Barbara Carroll" userId="0f6d864c-9996-4696-99e4-7e7fa0503669" providerId="ADAL" clId="{BEAEB367-1379-4BA3-A980-091736399E2F}" dt="2022-06-09T20:06:41.063" v="1801" actId="478"/>
          <ac:grpSpMkLst>
            <pc:docMk/>
            <pc:sldMk cId="3526354348" sldId="312"/>
            <ac:grpSpMk id="22" creationId="{A731E71C-33CB-7F11-F446-2FE351A169C9}"/>
          </ac:grpSpMkLst>
        </pc:grpChg>
        <pc:graphicFrameChg chg="add mod modGraphic">
          <ac:chgData name="Barbara Carroll" userId="0f6d864c-9996-4696-99e4-7e7fa0503669" providerId="ADAL" clId="{BEAEB367-1379-4BA3-A980-091736399E2F}" dt="2022-06-16T19:02:04.733" v="4006" actId="20577"/>
          <ac:graphicFrameMkLst>
            <pc:docMk/>
            <pc:sldMk cId="3526354348" sldId="312"/>
            <ac:graphicFrameMk id="2" creationId="{E66950F5-982A-F480-7563-32D2DA4EC1C0}"/>
          </ac:graphicFrameMkLst>
        </pc:graphicFrameChg>
        <pc:picChg chg="add del mod">
          <ac:chgData name="Barbara Carroll" userId="0f6d864c-9996-4696-99e4-7e7fa0503669" providerId="ADAL" clId="{BEAEB367-1379-4BA3-A980-091736399E2F}" dt="2022-06-10T15:47:57.692" v="2776" actId="478"/>
          <ac:picMkLst>
            <pc:docMk/>
            <pc:sldMk cId="3526354348" sldId="312"/>
            <ac:picMk id="3" creationId="{A4586230-7250-E36C-B9C9-C80D33164152}"/>
          </ac:picMkLst>
        </pc:picChg>
        <pc:picChg chg="del">
          <ac:chgData name="Barbara Carroll" userId="0f6d864c-9996-4696-99e4-7e7fa0503669" providerId="ADAL" clId="{BEAEB367-1379-4BA3-A980-091736399E2F}" dt="2022-06-09T20:05:21.363" v="1797" actId="478"/>
          <ac:picMkLst>
            <pc:docMk/>
            <pc:sldMk cId="3526354348" sldId="312"/>
            <ac:picMk id="9" creationId="{21163654-F312-59E3-547B-634724FAEA38}"/>
          </ac:picMkLst>
        </pc:picChg>
        <pc:picChg chg="add mod">
          <ac:chgData name="Barbara Carroll" userId="0f6d864c-9996-4696-99e4-7e7fa0503669" providerId="ADAL" clId="{BEAEB367-1379-4BA3-A980-091736399E2F}" dt="2022-06-10T15:58:19.696" v="3304" actId="1076"/>
          <ac:picMkLst>
            <pc:docMk/>
            <pc:sldMk cId="3526354348" sldId="312"/>
            <ac:picMk id="9" creationId="{9958475F-11C1-B2F6-B5E5-F1257CAFF3CE}"/>
          </ac:picMkLst>
        </pc:picChg>
        <pc:picChg chg="add del mod">
          <ac:chgData name="Barbara Carroll" userId="0f6d864c-9996-4696-99e4-7e7fa0503669" providerId="ADAL" clId="{BEAEB367-1379-4BA3-A980-091736399E2F}" dt="2022-06-10T15:54:31.746" v="3241" actId="1076"/>
          <ac:picMkLst>
            <pc:docMk/>
            <pc:sldMk cId="3526354348" sldId="312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BEAEB367-1379-4BA3-A980-091736399E2F}" dt="2022-06-09T20:05:15.512" v="1794" actId="478"/>
          <ac:picMkLst>
            <pc:docMk/>
            <pc:sldMk cId="3526354348" sldId="312"/>
            <ac:picMk id="21" creationId="{A6BE2A11-88FB-503D-2178-6FFCA81E6FDF}"/>
          </ac:picMkLst>
        </pc:picChg>
        <pc:picChg chg="add mod">
          <ac:chgData name="Barbara Carroll" userId="0f6d864c-9996-4696-99e4-7e7fa0503669" providerId="ADAL" clId="{BEAEB367-1379-4BA3-A980-091736399E2F}" dt="2022-06-10T15:58:13.154" v="3301" actId="1076"/>
          <ac:picMkLst>
            <pc:docMk/>
            <pc:sldMk cId="3526354348" sldId="312"/>
            <ac:picMk id="22" creationId="{9BA7A8C2-411B-0117-6EF9-B8B9C8E4FA1F}"/>
          </ac:picMkLst>
        </pc:picChg>
        <pc:picChg chg="mod">
          <ac:chgData name="Barbara Carroll" userId="0f6d864c-9996-4696-99e4-7e7fa0503669" providerId="ADAL" clId="{BEAEB367-1379-4BA3-A980-091736399E2F}" dt="2022-06-09T20:05:19.757" v="1795"/>
          <ac:picMkLst>
            <pc:docMk/>
            <pc:sldMk cId="3526354348" sldId="312"/>
            <ac:picMk id="23" creationId="{C1035703-FC77-9896-BE78-1A4BEB53C11C}"/>
          </ac:picMkLst>
        </pc:picChg>
        <pc:picChg chg="add mod">
          <ac:chgData name="Barbara Carroll" userId="0f6d864c-9996-4696-99e4-7e7fa0503669" providerId="ADAL" clId="{BEAEB367-1379-4BA3-A980-091736399E2F}" dt="2022-06-10T15:58:15.477" v="3302" actId="1076"/>
          <ac:picMkLst>
            <pc:docMk/>
            <pc:sldMk cId="3526354348" sldId="312"/>
            <ac:picMk id="23" creationId="{DC4D0A77-9326-C90E-EFD4-F2EF5916E7D0}"/>
          </ac:picMkLst>
        </pc:picChg>
        <pc:picChg chg="mod">
          <ac:chgData name="Barbara Carroll" userId="0f6d864c-9996-4696-99e4-7e7fa0503669" providerId="ADAL" clId="{BEAEB367-1379-4BA3-A980-091736399E2F}" dt="2022-06-09T20:05:19.757" v="1795"/>
          <ac:picMkLst>
            <pc:docMk/>
            <pc:sldMk cId="3526354348" sldId="312"/>
            <ac:picMk id="25" creationId="{1A0A256A-6326-3428-F393-BB98A8636D89}"/>
          </ac:picMkLst>
        </pc:picChg>
        <pc:picChg chg="add mod">
          <ac:chgData name="Barbara Carroll" userId="0f6d864c-9996-4696-99e4-7e7fa0503669" providerId="ADAL" clId="{BEAEB367-1379-4BA3-A980-091736399E2F}" dt="2022-06-10T15:58:17.457" v="3303" actId="1076"/>
          <ac:picMkLst>
            <pc:docMk/>
            <pc:sldMk cId="3526354348" sldId="312"/>
            <ac:picMk id="25" creationId="{C7DCEF71-1A6E-2A97-6DD6-FFDD72352C96}"/>
          </ac:picMkLst>
        </pc:picChg>
      </pc:sldChg>
      <pc:sldChg chg="addSp delSp modSp add del mod">
        <pc:chgData name="Barbara Carroll" userId="0f6d864c-9996-4696-99e4-7e7fa0503669" providerId="ADAL" clId="{BEAEB367-1379-4BA3-A980-091736399E2F}" dt="2022-06-09T19:56:37.103" v="1653" actId="47"/>
        <pc:sldMkLst>
          <pc:docMk/>
          <pc:sldMk cId="3160052594" sldId="313"/>
        </pc:sldMkLst>
        <pc:spChg chg="mod">
          <ac:chgData name="Barbara Carroll" userId="0f6d864c-9996-4696-99e4-7e7fa0503669" providerId="ADAL" clId="{BEAEB367-1379-4BA3-A980-091736399E2F}" dt="2022-06-09T19:52:42.270" v="1292" actId="1076"/>
          <ac:spMkLst>
            <pc:docMk/>
            <pc:sldMk cId="3160052594" sldId="313"/>
            <ac:spMk id="16" creationId="{F59276C1-3E16-6F1A-AF1F-7567F36D44A6}"/>
          </ac:spMkLst>
        </pc:spChg>
        <pc:spChg chg="mod">
          <ac:chgData name="Barbara Carroll" userId="0f6d864c-9996-4696-99e4-7e7fa0503669" providerId="ADAL" clId="{BEAEB367-1379-4BA3-A980-091736399E2F}" dt="2022-06-09T19:52:42.270" v="1292" actId="1076"/>
          <ac:spMkLst>
            <pc:docMk/>
            <pc:sldMk cId="3160052594" sldId="313"/>
            <ac:spMk id="18" creationId="{2D9796F0-9E5C-F1A1-B181-2B04AAF7956A}"/>
          </ac:spMkLst>
        </pc:spChg>
        <pc:picChg chg="add del mod">
          <ac:chgData name="Barbara Carroll" userId="0f6d864c-9996-4696-99e4-7e7fa0503669" providerId="ADAL" clId="{BEAEB367-1379-4BA3-A980-091736399E2F}" dt="2022-06-09T19:52:37.472" v="1291" actId="478"/>
          <ac:picMkLst>
            <pc:docMk/>
            <pc:sldMk cId="3160052594" sldId="313"/>
            <ac:picMk id="3" creationId="{FA65CB8C-7968-529C-AA86-55309BDB1CF9}"/>
          </ac:picMkLst>
        </pc:picChg>
        <pc:picChg chg="mod">
          <ac:chgData name="Barbara Carroll" userId="0f6d864c-9996-4696-99e4-7e7fa0503669" providerId="ADAL" clId="{BEAEB367-1379-4BA3-A980-091736399E2F}" dt="2022-06-09T19:52:42.270" v="1292" actId="1076"/>
          <ac:picMkLst>
            <pc:docMk/>
            <pc:sldMk cId="3160052594" sldId="313"/>
            <ac:picMk id="9" creationId="{21163654-F312-59E3-547B-634724FAEA38}"/>
          </ac:picMkLst>
        </pc:picChg>
      </pc:sldChg>
      <pc:sldChg chg="modSp add mod modNotesTx">
        <pc:chgData name="Barbara Carroll" userId="0f6d864c-9996-4696-99e4-7e7fa0503669" providerId="ADAL" clId="{BEAEB367-1379-4BA3-A980-091736399E2F}" dt="2022-06-10T16:15:46.329" v="3711" actId="27636"/>
        <pc:sldMkLst>
          <pc:docMk/>
          <pc:sldMk cId="1047864838" sldId="314"/>
        </pc:sldMkLst>
        <pc:spChg chg="mod">
          <ac:chgData name="Barbara Carroll" userId="0f6d864c-9996-4696-99e4-7e7fa0503669" providerId="ADAL" clId="{BEAEB367-1379-4BA3-A980-091736399E2F}" dt="2022-06-10T16:15:46.329" v="3711" actId="27636"/>
          <ac:spMkLst>
            <pc:docMk/>
            <pc:sldMk cId="1047864838" sldId="314"/>
            <ac:spMk id="13" creationId="{D18F39EE-939B-4A12-BAE6-71DCB4D818D0}"/>
          </ac:spMkLst>
        </pc:spChg>
      </pc:sldChg>
      <pc:sldChg chg="add del">
        <pc:chgData name="Barbara Carroll" userId="0f6d864c-9996-4696-99e4-7e7fa0503669" providerId="ADAL" clId="{BEAEB367-1379-4BA3-A980-091736399E2F}" dt="2022-06-09T19:52:08.166" v="1286"/>
        <pc:sldMkLst>
          <pc:docMk/>
          <pc:sldMk cId="1067177854" sldId="314"/>
        </pc:sldMkLst>
      </pc:sldChg>
      <pc:sldChg chg="addSp delSp modSp add mod ord delAnim modAnim modNotesTx">
        <pc:chgData name="Barbara Carroll" userId="0f6d864c-9996-4696-99e4-7e7fa0503669" providerId="ADAL" clId="{BEAEB367-1379-4BA3-A980-091736399E2F}" dt="2022-06-10T16:04:34.298" v="3419" actId="1076"/>
        <pc:sldMkLst>
          <pc:docMk/>
          <pc:sldMk cId="2963930317" sldId="317"/>
        </pc:sldMkLst>
        <pc:spChg chg="add del mod">
          <ac:chgData name="Barbara Carroll" userId="0f6d864c-9996-4696-99e4-7e7fa0503669" providerId="ADAL" clId="{BEAEB367-1379-4BA3-A980-091736399E2F}" dt="2022-06-10T16:00:32.709" v="3363" actId="478"/>
          <ac:spMkLst>
            <pc:docMk/>
            <pc:sldMk cId="2963930317" sldId="317"/>
            <ac:spMk id="3" creationId="{EEF7C198-1DA2-BE7C-B22D-0DDF824423FE}"/>
          </ac:spMkLst>
        </pc:spChg>
        <pc:spChg chg="del mod">
          <ac:chgData name="Barbara Carroll" userId="0f6d864c-9996-4696-99e4-7e7fa0503669" providerId="ADAL" clId="{BEAEB367-1379-4BA3-A980-091736399E2F}" dt="2022-06-10T16:00:23.125" v="3359" actId="478"/>
          <ac:spMkLst>
            <pc:docMk/>
            <pc:sldMk cId="2963930317" sldId="317"/>
            <ac:spMk id="20" creationId="{5DAD05FE-60DC-430F-8B18-74FBC27DC64D}"/>
          </ac:spMkLst>
        </pc:spChg>
        <pc:graphicFrameChg chg="add mod">
          <ac:chgData name="Barbara Carroll" userId="0f6d864c-9996-4696-99e4-7e7fa0503669" providerId="ADAL" clId="{BEAEB367-1379-4BA3-A980-091736399E2F}" dt="2022-06-10T16:00:30.951" v="3362" actId="1076"/>
          <ac:graphicFrameMkLst>
            <pc:docMk/>
            <pc:sldMk cId="2963930317" sldId="317"/>
            <ac:graphicFrameMk id="16" creationId="{641A4180-9A34-CA96-1EDD-3CCDD781D738}"/>
          </ac:graphicFrameMkLst>
        </pc:graphicFrame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17" creationId="{7BEB18BD-1B75-DC15-2A73-6150932B9C83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18" creationId="{55127BC8-8598-F666-3ECD-FE8B046E184F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19" creationId="{81E9FF0E-13D3-4AE8-93DA-384EBB154244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21" creationId="{9EE7DB89-B6C7-ADB7-8F37-3E8CB10FF828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22" creationId="{591FF3F2-01AD-4278-1810-409000395855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23" creationId="{B5702ED3-C3A0-3074-1C5B-698EB7777E3B}"/>
          </ac:picMkLst>
        </pc:picChg>
        <pc:picChg chg="add mod">
          <ac:chgData name="Barbara Carroll" userId="0f6d864c-9996-4696-99e4-7e7fa0503669" providerId="ADAL" clId="{BEAEB367-1379-4BA3-A980-091736399E2F}" dt="2022-06-10T16:04:34.298" v="3419" actId="1076"/>
          <ac:picMkLst>
            <pc:docMk/>
            <pc:sldMk cId="2963930317" sldId="317"/>
            <ac:picMk id="24" creationId="{48FA8358-FD5C-E23D-C723-CA283F4C70BE}"/>
          </ac:picMkLst>
        </pc:picChg>
        <pc:picChg chg="add del mod">
          <ac:chgData name="Barbara Carroll" userId="0f6d864c-9996-4696-99e4-7e7fa0503669" providerId="ADAL" clId="{BEAEB367-1379-4BA3-A980-091736399E2F}" dt="2022-06-10T16:04:28.170" v="3418" actId="478"/>
          <ac:picMkLst>
            <pc:docMk/>
            <pc:sldMk cId="2963930317" sldId="317"/>
            <ac:picMk id="25" creationId="{EF9C4724-1B5C-BD12-0E5E-1A250C72D890}"/>
          </ac:picMkLst>
        </pc:picChg>
        <pc:picChg chg="mod">
          <ac:chgData name="Barbara Carroll" userId="0f6d864c-9996-4696-99e4-7e7fa0503669" providerId="ADAL" clId="{BEAEB367-1379-4BA3-A980-091736399E2F}" dt="2022-06-10T16:00:26.242" v="3361" actId="1076"/>
          <ac:picMkLst>
            <pc:docMk/>
            <pc:sldMk cId="2963930317" sldId="317"/>
            <ac:picMk id="35" creationId="{3DAF5F7B-371D-4CB1-9D26-7D4025C405E5}"/>
          </ac:picMkLst>
        </pc:picChg>
      </pc:sldChg>
      <pc:sldChg chg="addSp delSp modSp add mod">
        <pc:chgData name="Barbara Carroll" userId="0f6d864c-9996-4696-99e4-7e7fa0503669" providerId="ADAL" clId="{BEAEB367-1379-4BA3-A980-091736399E2F}" dt="2022-06-10T16:13:28.163" v="3692" actId="20577"/>
        <pc:sldMkLst>
          <pc:docMk/>
          <pc:sldMk cId="2739101102" sldId="324"/>
        </pc:sldMkLst>
        <pc:spChg chg="add del mod">
          <ac:chgData name="Barbara Carroll" userId="0f6d864c-9996-4696-99e4-7e7fa0503669" providerId="ADAL" clId="{BEAEB367-1379-4BA3-A980-091736399E2F}" dt="2022-06-10T16:11:15.971" v="3528" actId="478"/>
          <ac:spMkLst>
            <pc:docMk/>
            <pc:sldMk cId="2739101102" sldId="324"/>
            <ac:spMk id="3" creationId="{4E2D4261-6EB4-6F20-CC06-0DAA0257C3DE}"/>
          </ac:spMkLst>
        </pc:spChg>
        <pc:spChg chg="mod">
          <ac:chgData name="Barbara Carroll" userId="0f6d864c-9996-4696-99e4-7e7fa0503669" providerId="ADAL" clId="{BEAEB367-1379-4BA3-A980-091736399E2F}" dt="2022-06-10T16:11:57.243" v="3544" actId="20577"/>
          <ac:spMkLst>
            <pc:docMk/>
            <pc:sldMk cId="2739101102" sldId="324"/>
            <ac:spMk id="13" creationId="{D18F39EE-939B-4A12-BAE6-71DCB4D818D0}"/>
          </ac:spMkLst>
        </pc:spChg>
        <pc:spChg chg="add mod">
          <ac:chgData name="Barbara Carroll" userId="0f6d864c-9996-4696-99e4-7e7fa0503669" providerId="ADAL" clId="{BEAEB367-1379-4BA3-A980-091736399E2F}" dt="2022-06-10T16:13:28.163" v="3692" actId="20577"/>
          <ac:spMkLst>
            <pc:docMk/>
            <pc:sldMk cId="2739101102" sldId="324"/>
            <ac:spMk id="20" creationId="{5A090696-DAF0-E312-8E45-4C3037666D34}"/>
          </ac:spMkLst>
        </pc:spChg>
        <pc:spChg chg="del">
          <ac:chgData name="Barbara Carroll" userId="0f6d864c-9996-4696-99e4-7e7fa0503669" providerId="ADAL" clId="{BEAEB367-1379-4BA3-A980-091736399E2F}" dt="2022-06-10T16:09:00.744" v="3526" actId="478"/>
          <ac:spMkLst>
            <pc:docMk/>
            <pc:sldMk cId="2739101102" sldId="324"/>
            <ac:spMk id="31" creationId="{F6939B4A-545C-4E54-B936-71758A004079}"/>
          </ac:spMkLst>
        </pc:spChg>
        <pc:spChg chg="del">
          <ac:chgData name="Barbara Carroll" userId="0f6d864c-9996-4696-99e4-7e7fa0503669" providerId="ADAL" clId="{BEAEB367-1379-4BA3-A980-091736399E2F}" dt="2022-06-10T16:09:02.584" v="3527" actId="478"/>
          <ac:spMkLst>
            <pc:docMk/>
            <pc:sldMk cId="2739101102" sldId="324"/>
            <ac:spMk id="32" creationId="{449E6DB0-7F07-46F6-A643-AC9C07F8E19C}"/>
          </ac:spMkLst>
        </pc:spChg>
        <pc:picChg chg="mod">
          <ac:chgData name="Barbara Carroll" userId="0f6d864c-9996-4696-99e4-7e7fa0503669" providerId="ADAL" clId="{BEAEB367-1379-4BA3-A980-091736399E2F}" dt="2022-06-10T16:12:38.231" v="3626" actId="1076"/>
          <ac:picMkLst>
            <pc:docMk/>
            <pc:sldMk cId="2739101102" sldId="324"/>
            <ac:picMk id="9" creationId="{E6146804-2FA2-4AC4-9B01-77DFD1E45D33}"/>
          </ac:picMkLst>
        </pc:picChg>
        <pc:picChg chg="mod">
          <ac:chgData name="Barbara Carroll" userId="0f6d864c-9996-4696-99e4-7e7fa0503669" providerId="ADAL" clId="{BEAEB367-1379-4BA3-A980-091736399E2F}" dt="2022-06-10T16:12:43.654" v="3627" actId="1076"/>
          <ac:picMkLst>
            <pc:docMk/>
            <pc:sldMk cId="2739101102" sldId="324"/>
            <ac:picMk id="24" creationId="{41EAA4F0-4FD5-41A0-869A-757001F62A7A}"/>
          </ac:picMkLst>
        </pc:picChg>
        <pc:picChg chg="mod">
          <ac:chgData name="Barbara Carroll" userId="0f6d864c-9996-4696-99e4-7e7fa0503669" providerId="ADAL" clId="{BEAEB367-1379-4BA3-A980-091736399E2F}" dt="2022-06-10T16:12:43.654" v="3627" actId="1076"/>
          <ac:picMkLst>
            <pc:docMk/>
            <pc:sldMk cId="2739101102" sldId="324"/>
            <ac:picMk id="27" creationId="{A109C81E-C43F-4E16-9A34-02020596F329}"/>
          </ac:picMkLst>
        </pc:picChg>
        <pc:picChg chg="del">
          <ac:chgData name="Barbara Carroll" userId="0f6d864c-9996-4696-99e4-7e7fa0503669" providerId="ADAL" clId="{BEAEB367-1379-4BA3-A980-091736399E2F}" dt="2022-06-10T16:08:58.465" v="3525" actId="478"/>
          <ac:picMkLst>
            <pc:docMk/>
            <pc:sldMk cId="2739101102" sldId="324"/>
            <ac:picMk id="30" creationId="{A2950C48-9918-4A93-AADE-5610BDEE2091}"/>
          </ac:picMkLst>
        </pc:picChg>
      </pc:sldChg>
      <pc:sldChg chg="delSp add del mod">
        <pc:chgData name="Barbara Carroll" userId="0f6d864c-9996-4696-99e4-7e7fa0503669" providerId="ADAL" clId="{BEAEB367-1379-4BA3-A980-091736399E2F}" dt="2022-06-16T18:29:00.985" v="3730" actId="47"/>
        <pc:sldMkLst>
          <pc:docMk/>
          <pc:sldMk cId="1211944476" sldId="325"/>
        </pc:sldMkLst>
        <pc:graphicFrameChg chg="del">
          <ac:chgData name="Barbara Carroll" userId="0f6d864c-9996-4696-99e4-7e7fa0503669" providerId="ADAL" clId="{BEAEB367-1379-4BA3-A980-091736399E2F}" dt="2022-06-16T18:28:54.440" v="3728" actId="478"/>
          <ac:graphicFrameMkLst>
            <pc:docMk/>
            <pc:sldMk cId="1211944476" sldId="325"/>
            <ac:graphicFrameMk id="2" creationId="{E66950F5-982A-F480-7563-32D2DA4EC1C0}"/>
          </ac:graphicFrameMkLst>
        </pc:graphicFrameChg>
      </pc:sldChg>
      <pc:sldChg chg="addSp delSp modSp add mod ord">
        <pc:chgData name="Barbara Carroll" userId="0f6d864c-9996-4696-99e4-7e7fa0503669" providerId="ADAL" clId="{BEAEB367-1379-4BA3-A980-091736399E2F}" dt="2022-06-16T18:54:19.266" v="4004"/>
        <pc:sldMkLst>
          <pc:docMk/>
          <pc:sldMk cId="809616574" sldId="326"/>
        </pc:sldMkLst>
        <pc:spChg chg="mod">
          <ac:chgData name="Barbara Carroll" userId="0f6d864c-9996-4696-99e4-7e7fa0503669" providerId="ADAL" clId="{BEAEB367-1379-4BA3-A980-091736399E2F}" dt="2022-06-16T18:29:13.105" v="3733" actId="1076"/>
          <ac:spMkLst>
            <pc:docMk/>
            <pc:sldMk cId="809616574" sldId="326"/>
            <ac:spMk id="11" creationId="{8D6C820F-4247-43D6-BFC2-33F55C70F5A9}"/>
          </ac:spMkLst>
        </pc:spChg>
        <pc:spChg chg="mod">
          <ac:chgData name="Barbara Carroll" userId="0f6d864c-9996-4696-99e4-7e7fa0503669" providerId="ADAL" clId="{BEAEB367-1379-4BA3-A980-091736399E2F}" dt="2022-06-16T18:41:35.318" v="3913" actId="313"/>
          <ac:spMkLst>
            <pc:docMk/>
            <pc:sldMk cId="809616574" sldId="326"/>
            <ac:spMk id="13" creationId="{D18F39EE-939B-4A12-BAE6-71DCB4D818D0}"/>
          </ac:spMkLst>
        </pc:spChg>
        <pc:spChg chg="mod">
          <ac:chgData name="Barbara Carroll" userId="0f6d864c-9996-4696-99e4-7e7fa0503669" providerId="ADAL" clId="{BEAEB367-1379-4BA3-A980-091736399E2F}" dt="2022-06-16T18:30:50.835" v="3836" actId="1076"/>
          <ac:spMkLst>
            <pc:docMk/>
            <pc:sldMk cId="809616574" sldId="326"/>
            <ac:spMk id="19" creationId="{F55E5F51-98DB-86C1-FBDC-28A0F6C1CFE4}"/>
          </ac:spMkLst>
        </pc:spChg>
        <pc:spChg chg="mod">
          <ac:chgData name="Barbara Carroll" userId="0f6d864c-9996-4696-99e4-7e7fa0503669" providerId="ADAL" clId="{BEAEB367-1379-4BA3-A980-091736399E2F}" dt="2022-06-16T18:31:04.696" v="3839" actId="1076"/>
          <ac:spMkLst>
            <pc:docMk/>
            <pc:sldMk cId="809616574" sldId="326"/>
            <ac:spMk id="20" creationId="{42F57CE9-8410-066E-1E3E-F940BE13AFDE}"/>
          </ac:spMkLst>
        </pc:spChg>
        <pc:spChg chg="mod">
          <ac:chgData name="Barbara Carroll" userId="0f6d864c-9996-4696-99e4-7e7fa0503669" providerId="ADAL" clId="{BEAEB367-1379-4BA3-A980-091736399E2F}" dt="2022-06-16T18:31:34.407" v="3887" actId="1076"/>
          <ac:spMkLst>
            <pc:docMk/>
            <pc:sldMk cId="809616574" sldId="326"/>
            <ac:spMk id="23" creationId="{2894057A-2505-3798-E855-A72D5DB9BD40}"/>
          </ac:spMkLst>
        </pc:spChg>
        <pc:spChg chg="del mod">
          <ac:chgData name="Barbara Carroll" userId="0f6d864c-9996-4696-99e4-7e7fa0503669" providerId="ADAL" clId="{BEAEB367-1379-4BA3-A980-091736399E2F}" dt="2022-06-16T18:31:27.249" v="3886" actId="478"/>
          <ac:spMkLst>
            <pc:docMk/>
            <pc:sldMk cId="809616574" sldId="326"/>
            <ac:spMk id="25" creationId="{BE03A58B-C03D-601A-B9D9-54065B38899A}"/>
          </ac:spMkLst>
        </pc:spChg>
        <pc:spChg chg="mod">
          <ac:chgData name="Barbara Carroll" userId="0f6d864c-9996-4696-99e4-7e7fa0503669" providerId="ADAL" clId="{BEAEB367-1379-4BA3-A980-091736399E2F}" dt="2022-06-16T18:42:42.663" v="3940" actId="1076"/>
          <ac:spMkLst>
            <pc:docMk/>
            <pc:sldMk cId="809616574" sldId="326"/>
            <ac:spMk id="28" creationId="{30A6A169-5FD7-B23D-9ACC-51EFA7E3EA88}"/>
          </ac:spMkLst>
        </pc:spChg>
        <pc:spChg chg="add mod">
          <ac:chgData name="Barbara Carroll" userId="0f6d864c-9996-4696-99e4-7e7fa0503669" providerId="ADAL" clId="{BEAEB367-1379-4BA3-A980-091736399E2F}" dt="2022-06-16T18:42:02.651" v="3938" actId="1076"/>
          <ac:spMkLst>
            <pc:docMk/>
            <pc:sldMk cId="809616574" sldId="326"/>
            <ac:spMk id="36" creationId="{60657B50-6E29-F671-64BB-03C77CDEDE3E}"/>
          </ac:spMkLst>
        </pc:spChg>
        <pc:spChg chg="del">
          <ac:chgData name="Barbara Carroll" userId="0f6d864c-9996-4696-99e4-7e7fa0503669" providerId="ADAL" clId="{BEAEB367-1379-4BA3-A980-091736399E2F}" dt="2022-06-16T18:32:33.077" v="3900" actId="478"/>
          <ac:spMkLst>
            <pc:docMk/>
            <pc:sldMk cId="809616574" sldId="326"/>
            <ac:spMk id="37" creationId="{60D78A14-9838-EF13-EECB-EA0542C2B000}"/>
          </ac:spMkLst>
        </pc:spChg>
        <pc:spChg chg="del">
          <ac:chgData name="Barbara Carroll" userId="0f6d864c-9996-4696-99e4-7e7fa0503669" providerId="ADAL" clId="{BEAEB367-1379-4BA3-A980-091736399E2F}" dt="2022-06-16T18:32:30.290" v="3899" actId="478"/>
          <ac:spMkLst>
            <pc:docMk/>
            <pc:sldMk cId="809616574" sldId="326"/>
            <ac:spMk id="38" creationId="{4C9B8C8B-F327-D7C7-49D5-97C787500FA3}"/>
          </ac:spMkLst>
        </pc:spChg>
        <pc:spChg chg="del">
          <ac:chgData name="Barbara Carroll" userId="0f6d864c-9996-4696-99e4-7e7fa0503669" providerId="ADAL" clId="{BEAEB367-1379-4BA3-A980-091736399E2F}" dt="2022-06-16T18:32:37.219" v="3902" actId="478"/>
          <ac:spMkLst>
            <pc:docMk/>
            <pc:sldMk cId="809616574" sldId="326"/>
            <ac:spMk id="40" creationId="{F4705BB5-64D8-671A-5CA3-0ED2896D67FC}"/>
          </ac:spMkLst>
        </pc:spChg>
        <pc:spChg chg="del">
          <ac:chgData name="Barbara Carroll" userId="0f6d864c-9996-4696-99e4-7e7fa0503669" providerId="ADAL" clId="{BEAEB367-1379-4BA3-A980-091736399E2F}" dt="2022-06-16T18:32:35.940" v="3901" actId="478"/>
          <ac:spMkLst>
            <pc:docMk/>
            <pc:sldMk cId="809616574" sldId="326"/>
            <ac:spMk id="41" creationId="{5500FBBF-1C52-58E8-63AE-0A99A43F350B}"/>
          </ac:spMkLst>
        </pc:spChg>
        <pc:spChg chg="add mod">
          <ac:chgData name="Barbara Carroll" userId="0f6d864c-9996-4696-99e4-7e7fa0503669" providerId="ADAL" clId="{BEAEB367-1379-4BA3-A980-091736399E2F}" dt="2022-06-16T18:48:17.307" v="4002" actId="1076"/>
          <ac:spMkLst>
            <pc:docMk/>
            <pc:sldMk cId="809616574" sldId="326"/>
            <ac:spMk id="42" creationId="{3C67491D-EBFE-1695-ED0C-3AB4E92513D3}"/>
          </ac:spMkLst>
        </pc:spChg>
        <pc:grpChg chg="del">
          <ac:chgData name="Barbara Carroll" userId="0f6d864c-9996-4696-99e4-7e7fa0503669" providerId="ADAL" clId="{BEAEB367-1379-4BA3-A980-091736399E2F}" dt="2022-06-16T18:31:51.592" v="3889" actId="478"/>
          <ac:grpSpMkLst>
            <pc:docMk/>
            <pc:sldMk cId="809616574" sldId="326"/>
            <ac:grpSpMk id="24" creationId="{7A95C66F-9478-456E-8FD2-0B9F2DADEBE4}"/>
          </ac:grpSpMkLst>
        </pc:grpChg>
        <pc:picChg chg="add mod">
          <ac:chgData name="Barbara Carroll" userId="0f6d864c-9996-4696-99e4-7e7fa0503669" providerId="ADAL" clId="{BEAEB367-1379-4BA3-A980-091736399E2F}" dt="2022-06-16T18:42:46.213" v="3941" actId="1076"/>
          <ac:picMkLst>
            <pc:docMk/>
            <pc:sldMk cId="809616574" sldId="326"/>
            <ac:picMk id="3" creationId="{07131B0A-E389-A01E-67D0-4575E8A517FC}"/>
          </ac:picMkLst>
        </pc:picChg>
        <pc:picChg chg="add mod">
          <ac:chgData name="Barbara Carroll" userId="0f6d864c-9996-4696-99e4-7e7fa0503669" providerId="ADAL" clId="{BEAEB367-1379-4BA3-A980-091736399E2F}" dt="2022-06-16T18:45:47.010" v="3946" actId="1076"/>
          <ac:picMkLst>
            <pc:docMk/>
            <pc:sldMk cId="809616574" sldId="326"/>
            <ac:picMk id="6" creationId="{993D103A-9EBD-67EC-D0D1-4067CC4F0BD5}"/>
          </ac:picMkLst>
        </pc:picChg>
        <pc:picChg chg="del">
          <ac:chgData name="Barbara Carroll" userId="0f6d864c-9996-4696-99e4-7e7fa0503669" providerId="ADAL" clId="{BEAEB367-1379-4BA3-A980-091736399E2F}" dt="2022-06-16T18:31:55.938" v="3891" actId="478"/>
          <ac:picMkLst>
            <pc:docMk/>
            <pc:sldMk cId="809616574" sldId="326"/>
            <ac:picMk id="9" creationId="{9CDE33ED-068D-B02A-B9B0-9E060631BF98}"/>
          </ac:picMkLst>
        </pc:picChg>
        <pc:picChg chg="add mod">
          <ac:chgData name="Barbara Carroll" userId="0f6d864c-9996-4696-99e4-7e7fa0503669" providerId="ADAL" clId="{BEAEB367-1379-4BA3-A980-091736399E2F}" dt="2022-06-16T18:47:13.878" v="3951" actId="1076"/>
          <ac:picMkLst>
            <pc:docMk/>
            <pc:sldMk cId="809616574" sldId="326"/>
            <ac:picMk id="16" creationId="{E9A2238B-E7B1-29A2-9A5C-FE488548F9E8}"/>
          </ac:picMkLst>
        </pc:picChg>
        <pc:picChg chg="del">
          <ac:chgData name="Barbara Carroll" userId="0f6d864c-9996-4696-99e4-7e7fa0503669" providerId="ADAL" clId="{BEAEB367-1379-4BA3-A980-091736399E2F}" dt="2022-06-16T18:31:50.303" v="3888" actId="478"/>
          <ac:picMkLst>
            <pc:docMk/>
            <pc:sldMk cId="809616574" sldId="326"/>
            <ac:picMk id="30" creationId="{2E9CBEFD-CC90-78EE-9B80-6C7597BB3E5F}"/>
          </ac:picMkLst>
        </pc:picChg>
        <pc:picChg chg="del">
          <ac:chgData name="Barbara Carroll" userId="0f6d864c-9996-4696-99e4-7e7fa0503669" providerId="ADAL" clId="{BEAEB367-1379-4BA3-A980-091736399E2F}" dt="2022-06-16T18:32:28.245" v="3898" actId="478"/>
          <ac:picMkLst>
            <pc:docMk/>
            <pc:sldMk cId="809616574" sldId="326"/>
            <ac:picMk id="34" creationId="{2748FF34-65B7-D8FA-82BD-6BE49746C984}"/>
          </ac:picMkLst>
        </pc:picChg>
        <pc:picChg chg="del">
          <ac:chgData name="Barbara Carroll" userId="0f6d864c-9996-4696-99e4-7e7fa0503669" providerId="ADAL" clId="{BEAEB367-1379-4BA3-A980-091736399E2F}" dt="2022-06-16T18:31:52.992" v="3890" actId="478"/>
          <ac:picMkLst>
            <pc:docMk/>
            <pc:sldMk cId="809616574" sldId="326"/>
            <ac:picMk id="35" creationId="{46AC20B6-6C63-C1F2-5E24-514596C22356}"/>
          </ac:picMkLst>
        </pc:picChg>
        <pc:picChg chg="mod">
          <ac:chgData name="Barbara Carroll" userId="0f6d864c-9996-4696-99e4-7e7fa0503669" providerId="ADAL" clId="{BEAEB367-1379-4BA3-A980-091736399E2F}" dt="2022-06-16T18:32:09.708" v="3897" actId="1076"/>
          <ac:picMkLst>
            <pc:docMk/>
            <pc:sldMk cId="809616574" sldId="326"/>
            <ac:picMk id="39" creationId="{A4F9AD8E-B30D-9A8A-1804-7ED40F695C25}"/>
          </ac:picMkLst>
        </pc:picChg>
      </pc:sldChg>
      <pc:sldChg chg="add del">
        <pc:chgData name="Barbara Carroll" userId="0f6d864c-9996-4696-99e4-7e7fa0503669" providerId="ADAL" clId="{BEAEB367-1379-4BA3-A980-091736399E2F}" dt="2022-06-10T16:04:16.428" v="3415" actId="47"/>
        <pc:sldMkLst>
          <pc:docMk/>
          <pc:sldMk cId="1870961717" sldId="328"/>
        </pc:sldMkLst>
      </pc:sldChg>
    </pc:docChg>
  </pc:docChgLst>
  <pc:docChgLst>
    <pc:chgData name="Barbara Carroll" userId="0f6d864c-9996-4696-99e4-7e7fa0503669" providerId="ADAL" clId="{53F5DEE0-770A-49BA-A8F8-59A60AD512EE}"/>
    <pc:docChg chg="modSld">
      <pc:chgData name="Barbara Carroll" userId="0f6d864c-9996-4696-99e4-7e7fa0503669" providerId="ADAL" clId="{53F5DEE0-770A-49BA-A8F8-59A60AD512EE}" dt="2021-02-10T17:18:04.194" v="0" actId="14100"/>
      <pc:docMkLst>
        <pc:docMk/>
      </pc:docMkLst>
      <pc:sldChg chg="modSp mod">
        <pc:chgData name="Barbara Carroll" userId="0f6d864c-9996-4696-99e4-7e7fa0503669" providerId="ADAL" clId="{53F5DEE0-770A-49BA-A8F8-59A60AD512EE}" dt="2021-02-10T17:18:04.194" v="0" actId="14100"/>
        <pc:sldMkLst>
          <pc:docMk/>
          <pc:sldMk cId="3203066980" sldId="282"/>
        </pc:sldMkLst>
        <pc:picChg chg="mod">
          <ac:chgData name="Barbara Carroll" userId="0f6d864c-9996-4696-99e4-7e7fa0503669" providerId="ADAL" clId="{53F5DEE0-770A-49BA-A8F8-59A60AD512EE}" dt="2021-02-10T17:18:04.194" v="0" actId="14100"/>
          <ac:picMkLst>
            <pc:docMk/>
            <pc:sldMk cId="3203066980" sldId="282"/>
            <ac:picMk id="23" creationId="{4FD5B9C1-A710-4DF7-87EC-E7096ABF4345}"/>
          </ac:picMkLst>
        </pc:picChg>
      </pc:sldChg>
    </pc:docChg>
  </pc:docChgLst>
  <pc:docChgLst>
    <pc:chgData name="Martin Quinless" userId="8e87db71-3e1a-4f5c-b370-08c665626a68" providerId="ADAL" clId="{6578778B-B734-4202-BFF9-701F489A6F07}"/>
    <pc:docChg chg="modSld sldOrd">
      <pc:chgData name="Martin Quinless" userId="8e87db71-3e1a-4f5c-b370-08c665626a68" providerId="ADAL" clId="{6578778B-B734-4202-BFF9-701F489A6F07}" dt="2021-02-22T15:16:28.479" v="1" actId="1076"/>
      <pc:docMkLst>
        <pc:docMk/>
      </pc:docMkLst>
      <pc:sldChg chg="ord">
        <pc:chgData name="Martin Quinless" userId="8e87db71-3e1a-4f5c-b370-08c665626a68" providerId="ADAL" clId="{6578778B-B734-4202-BFF9-701F489A6F07}" dt="2021-02-22T14:32:14.552" v="0" actId="20578"/>
        <pc:sldMkLst>
          <pc:docMk/>
          <pc:sldMk cId="3203066980" sldId="282"/>
        </pc:sldMkLst>
      </pc:sldChg>
      <pc:sldChg chg="modSp mod">
        <pc:chgData name="Martin Quinless" userId="8e87db71-3e1a-4f5c-b370-08c665626a68" providerId="ADAL" clId="{6578778B-B734-4202-BFF9-701F489A6F07}" dt="2021-02-22T15:16:28.479" v="1" actId="1076"/>
        <pc:sldMkLst>
          <pc:docMk/>
          <pc:sldMk cId="1605287132" sldId="288"/>
        </pc:sldMkLst>
        <pc:picChg chg="mod">
          <ac:chgData name="Martin Quinless" userId="8e87db71-3e1a-4f5c-b370-08c665626a68" providerId="ADAL" clId="{6578778B-B734-4202-BFF9-701F489A6F07}" dt="2021-02-22T15:16:28.479" v="1" actId="1076"/>
          <ac:picMkLst>
            <pc:docMk/>
            <pc:sldMk cId="1605287132" sldId="288"/>
            <ac:picMk id="17" creationId="{9EC7C5B8-AEDE-4016-9DF3-244CB4A9178E}"/>
          </ac:picMkLst>
        </pc:picChg>
      </pc:sldChg>
    </pc:docChg>
  </pc:docChgLst>
  <pc:docChgLst>
    <pc:chgData name="Barbara Carroll" userId="0f6d864c-9996-4696-99e4-7e7fa0503669" providerId="ADAL" clId="{9071B3D2-9F1E-40DE-8285-D698B78BAEA5}"/>
    <pc:docChg chg="undo custSel addSld delSld modSld sldOrd">
      <pc:chgData name="Barbara Carroll" userId="0f6d864c-9996-4696-99e4-7e7fa0503669" providerId="ADAL" clId="{9071B3D2-9F1E-40DE-8285-D698B78BAEA5}" dt="2021-03-23T15:35:47.870" v="1016" actId="20577"/>
      <pc:docMkLst>
        <pc:docMk/>
      </pc:docMkLst>
      <pc:sldChg chg="addSp delSp modSp add del mod">
        <pc:chgData name="Barbara Carroll" userId="0f6d864c-9996-4696-99e4-7e7fa0503669" providerId="ADAL" clId="{9071B3D2-9F1E-40DE-8285-D698B78BAEA5}" dt="2021-03-23T14:59:01.177" v="370" actId="47"/>
        <pc:sldMkLst>
          <pc:docMk/>
          <pc:sldMk cId="365769954" sldId="259"/>
        </pc:sldMkLst>
        <pc:spChg chg="del">
          <ac:chgData name="Barbara Carroll" userId="0f6d864c-9996-4696-99e4-7e7fa0503669" providerId="ADAL" clId="{9071B3D2-9F1E-40DE-8285-D698B78BAEA5}" dt="2021-03-23T14:54:41.686" v="324" actId="478"/>
          <ac:spMkLst>
            <pc:docMk/>
            <pc:sldMk cId="365769954" sldId="259"/>
            <ac:spMk id="2" creationId="{F39BB553-A243-43DE-9AB6-7DA454769E52}"/>
          </ac:spMkLst>
        </pc:spChg>
        <pc:spChg chg="del">
          <ac:chgData name="Barbara Carroll" userId="0f6d864c-9996-4696-99e4-7e7fa0503669" providerId="ADAL" clId="{9071B3D2-9F1E-40DE-8285-D698B78BAEA5}" dt="2021-03-23T14:54:44.452" v="326" actId="478"/>
          <ac:spMkLst>
            <pc:docMk/>
            <pc:sldMk cId="365769954" sldId="259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9071B3D2-9F1E-40DE-8285-D698B78BAEA5}" dt="2021-03-23T14:54:46.188" v="327" actId="478"/>
          <ac:spMkLst>
            <pc:docMk/>
            <pc:sldMk cId="365769954" sldId="259"/>
            <ac:spMk id="5" creationId="{648262D5-1FA8-4507-97EF-CAC50ED05252}"/>
          </ac:spMkLst>
        </pc:spChg>
        <pc:spChg chg="add del mod">
          <ac:chgData name="Barbara Carroll" userId="0f6d864c-9996-4696-99e4-7e7fa0503669" providerId="ADAL" clId="{9071B3D2-9F1E-40DE-8285-D698B78BAEA5}" dt="2021-03-23T14:54:47.768" v="328" actId="478"/>
          <ac:spMkLst>
            <pc:docMk/>
            <pc:sldMk cId="365769954" sldId="259"/>
            <ac:spMk id="8" creationId="{B4B2B1A9-0126-45C7-9B2A-727D5893EA22}"/>
          </ac:spMkLst>
        </pc:spChg>
        <pc:spChg chg="del">
          <ac:chgData name="Barbara Carroll" userId="0f6d864c-9996-4696-99e4-7e7fa0503669" providerId="ADAL" clId="{9071B3D2-9F1E-40DE-8285-D698B78BAEA5}" dt="2021-03-23T14:54:42.617" v="325" actId="478"/>
          <ac:spMkLst>
            <pc:docMk/>
            <pc:sldMk cId="365769954" sldId="259"/>
            <ac:spMk id="9" creationId="{6E8B7467-AFFD-49CA-BD71-6FBC469770BA}"/>
          </ac:spMkLst>
        </pc:spChg>
        <pc:spChg chg="add mod">
          <ac:chgData name="Barbara Carroll" userId="0f6d864c-9996-4696-99e4-7e7fa0503669" providerId="ADAL" clId="{9071B3D2-9F1E-40DE-8285-D698B78BAEA5}" dt="2021-03-23T14:55:58.910" v="337" actId="14100"/>
          <ac:spMkLst>
            <pc:docMk/>
            <pc:sldMk cId="365769954" sldId="259"/>
            <ac:spMk id="15" creationId="{53125D49-1155-4C9A-98AB-C3B05BC66738}"/>
          </ac:spMkLst>
        </pc:spChg>
        <pc:spChg chg="add mod">
          <ac:chgData name="Barbara Carroll" userId="0f6d864c-9996-4696-99e4-7e7fa0503669" providerId="ADAL" clId="{9071B3D2-9F1E-40DE-8285-D698B78BAEA5}" dt="2021-03-23T14:58:16.594" v="362" actId="207"/>
          <ac:spMkLst>
            <pc:docMk/>
            <pc:sldMk cId="365769954" sldId="259"/>
            <ac:spMk id="17" creationId="{C33159E6-C70C-4961-AFF1-B6F6BFBAEE62}"/>
          </ac:spMkLst>
        </pc:spChg>
        <pc:picChg chg="del">
          <ac:chgData name="Barbara Carroll" userId="0f6d864c-9996-4696-99e4-7e7fa0503669" providerId="ADAL" clId="{9071B3D2-9F1E-40DE-8285-D698B78BAEA5}" dt="2021-03-23T14:54:39.736" v="322" actId="478"/>
          <ac:picMkLst>
            <pc:docMk/>
            <pc:sldMk cId="365769954" sldId="259"/>
            <ac:picMk id="6" creationId="{E431278F-BFB1-4108-9580-E65C021D7DA3}"/>
          </ac:picMkLst>
        </pc:picChg>
        <pc:picChg chg="del">
          <ac:chgData name="Barbara Carroll" userId="0f6d864c-9996-4696-99e4-7e7fa0503669" providerId="ADAL" clId="{9071B3D2-9F1E-40DE-8285-D698B78BAEA5}" dt="2021-03-23T14:54:40.244" v="323" actId="478"/>
          <ac:picMkLst>
            <pc:docMk/>
            <pc:sldMk cId="365769954" sldId="259"/>
            <ac:picMk id="11" creationId="{335F2406-A418-4AF3-B8DB-8FA0E6C18256}"/>
          </ac:picMkLst>
        </pc:picChg>
        <pc:picChg chg="add mod">
          <ac:chgData name="Barbara Carroll" userId="0f6d864c-9996-4696-99e4-7e7fa0503669" providerId="ADAL" clId="{9071B3D2-9F1E-40DE-8285-D698B78BAEA5}" dt="2021-03-23T14:58:06.753" v="361" actId="29295"/>
          <ac:picMkLst>
            <pc:docMk/>
            <pc:sldMk cId="365769954" sldId="259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4:54:38.778" v="321" actId="478"/>
          <ac:picMkLst>
            <pc:docMk/>
            <pc:sldMk cId="365769954" sldId="259"/>
            <ac:picMk id="13" creationId="{20180442-F8A7-4D22-958C-3988BF067C0D}"/>
          </ac:picMkLst>
        </pc:picChg>
        <pc:picChg chg="add mod modCrop">
          <ac:chgData name="Barbara Carroll" userId="0f6d864c-9996-4696-99e4-7e7fa0503669" providerId="ADAL" clId="{9071B3D2-9F1E-40DE-8285-D698B78BAEA5}" dt="2021-03-23T14:57:43.955" v="360" actId="1076"/>
          <ac:picMkLst>
            <pc:docMk/>
            <pc:sldMk cId="365769954" sldId="259"/>
            <ac:picMk id="18" creationId="{8F0D5F48-B439-41C1-8C1B-67694906223B}"/>
          </ac:picMkLst>
        </pc:picChg>
        <pc:picChg chg="add mod">
          <ac:chgData name="Barbara Carroll" userId="0f6d864c-9996-4696-99e4-7e7fa0503669" providerId="ADAL" clId="{9071B3D2-9F1E-40DE-8285-D698B78BAEA5}" dt="2021-03-23T14:56:42.721" v="352" actId="1076"/>
          <ac:picMkLst>
            <pc:docMk/>
            <pc:sldMk cId="365769954" sldId="259"/>
            <ac:picMk id="19" creationId="{62161ADF-B571-43FD-AFF9-447C5C143BC1}"/>
          </ac:picMkLst>
        </pc:picChg>
      </pc:sldChg>
      <pc:sldChg chg="addSp delSp modSp del mod setBg setClrOvrMap">
        <pc:chgData name="Barbara Carroll" userId="0f6d864c-9996-4696-99e4-7e7fa0503669" providerId="ADAL" clId="{9071B3D2-9F1E-40DE-8285-D698B78BAEA5}" dt="2021-03-23T15:26:57.190" v="787" actId="47"/>
        <pc:sldMkLst>
          <pc:docMk/>
          <pc:sldMk cId="2489152429" sldId="260"/>
        </pc:sldMkLst>
        <pc:spChg chg="mo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2" creationId="{E6ECDB9F-8D3A-4F43-92E1-8011279B7163}"/>
          </ac:spMkLst>
        </pc:spChg>
        <pc:spChg chg="del ord">
          <ac:chgData name="Barbara Carroll" userId="0f6d864c-9996-4696-99e4-7e7fa0503669" providerId="ADAL" clId="{9071B3D2-9F1E-40DE-8285-D698B78BAEA5}" dt="2021-03-23T14:48:01.848" v="268" actId="478"/>
          <ac:spMkLst>
            <pc:docMk/>
            <pc:sldMk cId="2489152429" sldId="260"/>
            <ac:spMk id="7" creationId="{85DAD1AC-1428-4FDE-8CD7-0E6828C85360}"/>
          </ac:spMkLst>
        </pc:spChg>
        <pc:spChg chg="mo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1" creationId="{DFAECD41-656D-488E-A9B4-A4701956C927}"/>
          </ac:spMkLst>
        </pc:spChg>
        <pc:spChg chg="ad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6" creationId="{C62225A2-D3F0-45D1-9C47-B10375316553}"/>
          </ac:spMkLst>
        </pc:spChg>
        <pc:spChg chg="add">
          <ac:chgData name="Barbara Carroll" userId="0f6d864c-9996-4696-99e4-7e7fa0503669" providerId="ADAL" clId="{9071B3D2-9F1E-40DE-8285-D698B78BAEA5}" dt="2021-03-23T14:47:55.136" v="267" actId="26606"/>
          <ac:spMkLst>
            <pc:docMk/>
            <pc:sldMk cId="2489152429" sldId="260"/>
            <ac:spMk id="18" creationId="{1B9FBFA8-6AF4-4091-9C8B-DEC6D89338F0}"/>
          </ac:spMkLst>
        </pc:spChg>
        <pc:picChg chg="mod ord">
          <ac:chgData name="Barbara Carroll" userId="0f6d864c-9996-4696-99e4-7e7fa0503669" providerId="ADAL" clId="{9071B3D2-9F1E-40DE-8285-D698B78BAEA5}" dt="2021-03-23T14:47:55.136" v="267" actId="26606"/>
          <ac:picMkLst>
            <pc:docMk/>
            <pc:sldMk cId="2489152429" sldId="260"/>
            <ac:picMk id="4" creationId="{D0D17F79-2681-47A2-9FD7-121982B07C51}"/>
          </ac:picMkLst>
        </pc:picChg>
        <pc:picChg chg="add mod">
          <ac:chgData name="Barbara Carroll" userId="0f6d864c-9996-4696-99e4-7e7fa0503669" providerId="ADAL" clId="{9071B3D2-9F1E-40DE-8285-D698B78BAEA5}" dt="2021-03-23T14:47:55.136" v="267" actId="26606"/>
          <ac:picMkLst>
            <pc:docMk/>
            <pc:sldMk cId="2489152429" sldId="260"/>
            <ac:picMk id="6" creationId="{8DB0F12D-E9C5-4A82-8FB9-D6CD2BD4F560}"/>
          </ac:picMkLst>
        </pc:picChg>
      </pc:sldChg>
      <pc:sldChg chg="del modNotesTx">
        <pc:chgData name="Barbara Carroll" userId="0f6d864c-9996-4696-99e4-7e7fa0503669" providerId="ADAL" clId="{9071B3D2-9F1E-40DE-8285-D698B78BAEA5}" dt="2021-03-23T15:32:28.335" v="980" actId="47"/>
        <pc:sldMkLst>
          <pc:docMk/>
          <pc:sldMk cId="3203066980" sldId="282"/>
        </pc:sldMkLst>
      </pc:sldChg>
      <pc:sldChg chg="modSp mod">
        <pc:chgData name="Barbara Carroll" userId="0f6d864c-9996-4696-99e4-7e7fa0503669" providerId="ADAL" clId="{9071B3D2-9F1E-40DE-8285-D698B78BAEA5}" dt="2021-03-23T15:35:23.650" v="985" actId="1076"/>
        <pc:sldMkLst>
          <pc:docMk/>
          <pc:sldMk cId="1605287132" sldId="288"/>
        </pc:sldMkLst>
        <pc:picChg chg="mod">
          <ac:chgData name="Barbara Carroll" userId="0f6d864c-9996-4696-99e4-7e7fa0503669" providerId="ADAL" clId="{9071B3D2-9F1E-40DE-8285-D698B78BAEA5}" dt="2021-03-23T15:35:23.650" v="985" actId="1076"/>
          <ac:picMkLst>
            <pc:docMk/>
            <pc:sldMk cId="1605287132" sldId="288"/>
            <ac:picMk id="17" creationId="{9EC7C5B8-AEDE-4016-9DF3-244CB4A9178E}"/>
          </ac:picMkLst>
        </pc:picChg>
      </pc:sldChg>
      <pc:sldChg chg="addSp delSp modSp add mod ord setBg delDesignElem">
        <pc:chgData name="Barbara Carroll" userId="0f6d864c-9996-4696-99e4-7e7fa0503669" providerId="ADAL" clId="{9071B3D2-9F1E-40DE-8285-D698B78BAEA5}" dt="2021-03-23T15:16:03.078" v="731" actId="1076"/>
        <pc:sldMkLst>
          <pc:docMk/>
          <pc:sldMk cId="3128186437" sldId="293"/>
        </pc:sldMkLst>
        <pc:spChg chg="del">
          <ac:chgData name="Barbara Carroll" userId="0f6d864c-9996-4696-99e4-7e7fa0503669" providerId="ADAL" clId="{9071B3D2-9F1E-40DE-8285-D698B78BAEA5}" dt="2021-03-23T14:43:14.104" v="5" actId="478"/>
          <ac:spMkLst>
            <pc:docMk/>
            <pc:sldMk cId="3128186437" sldId="293"/>
            <ac:spMk id="2" creationId="{F39BB553-A243-43DE-9AB6-7DA454769E52}"/>
          </ac:spMkLst>
        </pc:spChg>
        <pc:spChg chg="mod ord">
          <ac:chgData name="Barbara Carroll" userId="0f6d864c-9996-4696-99e4-7e7fa0503669" providerId="ADAL" clId="{9071B3D2-9F1E-40DE-8285-D698B78BAEA5}" dt="2021-03-23T14:53:56.662" v="314" actId="1076"/>
          <ac:spMkLst>
            <pc:docMk/>
            <pc:sldMk cId="3128186437" sldId="293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9071B3D2-9F1E-40DE-8285-D698B78BAEA5}" dt="2021-03-23T14:43:15.655" v="6" actId="478"/>
          <ac:spMkLst>
            <pc:docMk/>
            <pc:sldMk cId="3128186437" sldId="293"/>
            <ac:spMk id="5" creationId="{40A78D2D-68FF-4510-B875-E88445409B45}"/>
          </ac:spMkLst>
        </pc:spChg>
        <pc:spChg chg="del">
          <ac:chgData name="Barbara Carroll" userId="0f6d864c-9996-4696-99e4-7e7fa0503669" providerId="ADAL" clId="{9071B3D2-9F1E-40DE-8285-D698B78BAEA5}" dt="2021-03-23T14:43:16.043" v="7" actId="478"/>
          <ac:spMkLst>
            <pc:docMk/>
            <pc:sldMk cId="3128186437" sldId="293"/>
            <ac:spMk id="9" creationId="{6E8B7467-AFFD-49CA-BD71-6FBC469770BA}"/>
          </ac:spMkLst>
        </pc:spChg>
        <pc:spChg chg="add mod ord">
          <ac:chgData name="Barbara Carroll" userId="0f6d864c-9996-4696-99e4-7e7fa0503669" providerId="ADAL" clId="{9071B3D2-9F1E-40DE-8285-D698B78BAEA5}" dt="2021-03-23T14:54:12.266" v="316" actId="1076"/>
          <ac:spMkLst>
            <pc:docMk/>
            <pc:sldMk cId="3128186437" sldId="293"/>
            <ac:spMk id="15" creationId="{1E849037-AB8D-4F64-BB13-51E18DCBFD9E}"/>
          </ac:spMkLst>
        </pc:spChg>
        <pc:spChg chg="add del mod">
          <ac:chgData name="Barbara Carroll" userId="0f6d864c-9996-4696-99e4-7e7fa0503669" providerId="ADAL" clId="{9071B3D2-9F1E-40DE-8285-D698B78BAEA5}" dt="2021-03-23T14:52:35.388" v="306" actId="478"/>
          <ac:spMkLst>
            <pc:docMk/>
            <pc:sldMk cId="3128186437" sldId="293"/>
            <ac:spMk id="16" creationId="{AFEEA90C-A960-4C7E-957F-F0F4FC39E9D4}"/>
          </ac:spMkLst>
        </pc:spChg>
        <pc:spChg chg="add mod">
          <ac:chgData name="Barbara Carroll" userId="0f6d864c-9996-4696-99e4-7e7fa0503669" providerId="ADAL" clId="{9071B3D2-9F1E-40DE-8285-D698B78BAEA5}" dt="2021-03-23T15:16:03.078" v="731" actId="1076"/>
          <ac:spMkLst>
            <pc:docMk/>
            <pc:sldMk cId="3128186437" sldId="293"/>
            <ac:spMk id="17" creationId="{5BD93C44-638A-462D-B63F-282A9E6FA7B0}"/>
          </ac:spMkLst>
        </pc:spChg>
        <pc:spChg chg="add del mod">
          <ac:chgData name="Barbara Carroll" userId="0f6d864c-9996-4696-99e4-7e7fa0503669" providerId="ADAL" clId="{9071B3D2-9F1E-40DE-8285-D698B78BAEA5}" dt="2021-03-23T15:05:47.811" v="447" actId="478"/>
          <ac:spMkLst>
            <pc:docMk/>
            <pc:sldMk cId="3128186437" sldId="293"/>
            <ac:spMk id="19" creationId="{9FDEE913-E858-43B3-9BDB-49A2DB57A150}"/>
          </ac:spMkLst>
        </pc:spChg>
        <pc:spChg chg="del">
          <ac:chgData name="Barbara Carroll" userId="0f6d864c-9996-4696-99e4-7e7fa0503669" providerId="ADAL" clId="{9071B3D2-9F1E-40DE-8285-D698B78BAEA5}" dt="2021-03-23T14:43:09.479" v="1"/>
          <ac:spMkLst>
            <pc:docMk/>
            <pc:sldMk cId="3128186437" sldId="293"/>
            <ac:spMk id="31" creationId="{2A0E4E09-FC02-4ADC-951A-3FFA90B6FE39}"/>
          </ac:spMkLst>
        </pc:spChg>
        <pc:picChg chg="del">
          <ac:chgData name="Barbara Carroll" userId="0f6d864c-9996-4696-99e4-7e7fa0503669" providerId="ADAL" clId="{9071B3D2-9F1E-40DE-8285-D698B78BAEA5}" dt="2021-03-23T14:43:11.941" v="3" actId="478"/>
          <ac:picMkLst>
            <pc:docMk/>
            <pc:sldMk cId="3128186437" sldId="293"/>
            <ac:picMk id="6" creationId="{E431278F-BFB1-4108-9580-E65C021D7DA3}"/>
          </ac:picMkLst>
        </pc:picChg>
        <pc:picChg chg="add del mod">
          <ac:chgData name="Barbara Carroll" userId="0f6d864c-9996-4696-99e4-7e7fa0503669" providerId="ADAL" clId="{9071B3D2-9F1E-40DE-8285-D698B78BAEA5}" dt="2021-03-23T14:49:54.565" v="277" actId="478"/>
          <ac:picMkLst>
            <pc:docMk/>
            <pc:sldMk cId="3128186437" sldId="293"/>
            <ac:picMk id="8" creationId="{F1218136-5AC5-4410-B5FB-BD76B5795FE4}"/>
          </ac:picMkLst>
        </pc:picChg>
        <pc:picChg chg="del">
          <ac:chgData name="Barbara Carroll" userId="0f6d864c-9996-4696-99e4-7e7fa0503669" providerId="ADAL" clId="{9071B3D2-9F1E-40DE-8285-D698B78BAEA5}" dt="2021-03-23T14:43:12.284" v="4" actId="478"/>
          <ac:picMkLst>
            <pc:docMk/>
            <pc:sldMk cId="3128186437" sldId="293"/>
            <ac:picMk id="11" creationId="{335F2406-A418-4AF3-B8DB-8FA0E6C18256}"/>
          </ac:picMkLst>
        </pc:picChg>
        <pc:picChg chg="add mod ord">
          <ac:chgData name="Barbara Carroll" userId="0f6d864c-9996-4696-99e4-7e7fa0503669" providerId="ADAL" clId="{9071B3D2-9F1E-40DE-8285-D698B78BAEA5}" dt="2021-03-23T14:51:29.625" v="299" actId="1076"/>
          <ac:picMkLst>
            <pc:docMk/>
            <pc:sldMk cId="3128186437" sldId="293"/>
            <ac:picMk id="12" creationId="{3DCC1E65-AB5B-4F90-B054-FEBAF896BE11}"/>
          </ac:picMkLst>
        </pc:picChg>
        <pc:picChg chg="del">
          <ac:chgData name="Barbara Carroll" userId="0f6d864c-9996-4696-99e4-7e7fa0503669" providerId="ADAL" clId="{9071B3D2-9F1E-40DE-8285-D698B78BAEA5}" dt="2021-03-23T14:43:11.404" v="2" actId="478"/>
          <ac:picMkLst>
            <pc:docMk/>
            <pc:sldMk cId="3128186437" sldId="293"/>
            <ac:picMk id="13" creationId="{20180442-F8A7-4D22-958C-3988BF067C0D}"/>
          </ac:picMkLst>
        </pc:picChg>
        <pc:picChg chg="del">
          <ac:chgData name="Barbara Carroll" userId="0f6d864c-9996-4696-99e4-7e7fa0503669" providerId="ADAL" clId="{9071B3D2-9F1E-40DE-8285-D698B78BAEA5}" dt="2021-03-23T14:43:09.479" v="1"/>
          <ac:picMkLst>
            <pc:docMk/>
            <pc:sldMk cId="3128186437" sldId="293"/>
            <ac:picMk id="14" creationId="{24F266AD-725B-4A9D-B448-4C000F95CB47}"/>
          </ac:picMkLst>
        </pc:picChg>
      </pc:sldChg>
      <pc:sldChg chg="delSp add del setBg delDesignElem">
        <pc:chgData name="Barbara Carroll" userId="0f6d864c-9996-4696-99e4-7e7fa0503669" providerId="ADAL" clId="{9071B3D2-9F1E-40DE-8285-D698B78BAEA5}" dt="2021-03-23T15:26:56.580" v="786" actId="47"/>
        <pc:sldMkLst>
          <pc:docMk/>
          <pc:sldMk cId="3306909287" sldId="294"/>
        </pc:sldMkLst>
        <pc:spChg chg="del">
          <ac:chgData name="Barbara Carroll" userId="0f6d864c-9996-4696-99e4-7e7fa0503669" providerId="ADAL" clId="{9071B3D2-9F1E-40DE-8285-D698B78BAEA5}" dt="2021-03-23T14:54:37.510" v="320"/>
          <ac:spMkLst>
            <pc:docMk/>
            <pc:sldMk cId="3306909287" sldId="294"/>
            <ac:spMk id="31" creationId="{2A0E4E09-FC02-4ADC-951A-3FFA90B6FE39}"/>
          </ac:spMkLst>
        </pc:spChg>
        <pc:picChg chg="del">
          <ac:chgData name="Barbara Carroll" userId="0f6d864c-9996-4696-99e4-7e7fa0503669" providerId="ADAL" clId="{9071B3D2-9F1E-40DE-8285-D698B78BAEA5}" dt="2021-03-23T14:54:37.510" v="320"/>
          <ac:picMkLst>
            <pc:docMk/>
            <pc:sldMk cId="3306909287" sldId="294"/>
            <ac:picMk id="14" creationId="{24F266AD-725B-4A9D-B448-4C000F95CB47}"/>
          </ac:picMkLst>
        </pc:picChg>
      </pc:sldChg>
      <pc:sldChg chg="addSp delSp modSp add del mod setBg delDesignElem">
        <pc:chgData name="Barbara Carroll" userId="0f6d864c-9996-4696-99e4-7e7fa0503669" providerId="ADAL" clId="{9071B3D2-9F1E-40DE-8285-D698B78BAEA5}" dt="2021-03-23T15:10:24.814" v="492" actId="47"/>
        <pc:sldMkLst>
          <pc:docMk/>
          <pc:sldMk cId="1326922958" sldId="295"/>
        </pc:sldMkLst>
        <pc:spChg chg="add del mod">
          <ac:chgData name="Barbara Carroll" userId="0f6d864c-9996-4696-99e4-7e7fa0503669" providerId="ADAL" clId="{9071B3D2-9F1E-40DE-8285-D698B78BAEA5}" dt="2021-03-23T15:04:49.154" v="411" actId="478"/>
          <ac:spMkLst>
            <pc:docMk/>
            <pc:sldMk cId="1326922958" sldId="295"/>
            <ac:spMk id="9" creationId="{E33CB3E5-9D52-484E-8434-F754F6C62E5D}"/>
          </ac:spMkLst>
        </pc:spChg>
        <pc:spChg chg="add mod">
          <ac:chgData name="Barbara Carroll" userId="0f6d864c-9996-4696-99e4-7e7fa0503669" providerId="ADAL" clId="{9071B3D2-9F1E-40DE-8285-D698B78BAEA5}" dt="2021-03-23T15:04:20.530" v="405" actId="1076"/>
          <ac:spMkLst>
            <pc:docMk/>
            <pc:sldMk cId="1326922958" sldId="295"/>
            <ac:spMk id="10" creationId="{46B702B5-D5A8-4BA9-913D-C8822490B554}"/>
          </ac:spMkLst>
        </pc:spChg>
        <pc:spChg chg="add mod">
          <ac:chgData name="Barbara Carroll" userId="0f6d864c-9996-4696-99e4-7e7fa0503669" providerId="ADAL" clId="{9071B3D2-9F1E-40DE-8285-D698B78BAEA5}" dt="2021-03-23T15:06:07.776" v="449" actId="14100"/>
          <ac:spMkLst>
            <pc:docMk/>
            <pc:sldMk cId="1326922958" sldId="295"/>
            <ac:spMk id="11" creationId="{8D6C820F-4247-43D6-BFC2-33F55C70F5A9}"/>
          </ac:spMkLst>
        </pc:spChg>
        <pc:spChg chg="add mod">
          <ac:chgData name="Barbara Carroll" userId="0f6d864c-9996-4696-99e4-7e7fa0503669" providerId="ADAL" clId="{9071B3D2-9F1E-40DE-8285-D698B78BAEA5}" dt="2021-03-23T15:06:10.488" v="450" actId="1076"/>
          <ac:spMkLst>
            <pc:docMk/>
            <pc:sldMk cId="1326922958" sldId="295"/>
            <ac:spMk id="13" creationId="{D18F39EE-939B-4A12-BAE6-71DCB4D818D0}"/>
          </ac:spMkLst>
        </pc:spChg>
        <pc:spChg chg="mod">
          <ac:chgData name="Barbara Carroll" userId="0f6d864c-9996-4696-99e4-7e7fa0503669" providerId="ADAL" clId="{9071B3D2-9F1E-40DE-8285-D698B78BAEA5}" dt="2021-03-23T15:04:08.982" v="403" actId="14100"/>
          <ac:spMkLst>
            <pc:docMk/>
            <pc:sldMk cId="1326922958" sldId="295"/>
            <ac:spMk id="17" creationId="{C33159E6-C70C-4961-AFF1-B6F6BFBAEE62}"/>
          </ac:spMkLst>
        </pc:spChg>
        <pc:spChg chg="del">
          <ac:chgData name="Barbara Carroll" userId="0f6d864c-9996-4696-99e4-7e7fa0503669" providerId="ADAL" clId="{9071B3D2-9F1E-40DE-8285-D698B78BAEA5}" dt="2021-03-23T14:58:26.865" v="364"/>
          <ac:spMkLst>
            <pc:docMk/>
            <pc:sldMk cId="1326922958" sldId="295"/>
            <ac:spMk id="31" creationId="{2A0E4E09-FC02-4ADC-951A-3FFA90B6FE39}"/>
          </ac:spMkLst>
        </pc:spChg>
        <pc:picChg chg="add del mod">
          <ac:chgData name="Barbara Carroll" userId="0f6d864c-9996-4696-99e4-7e7fa0503669" providerId="ADAL" clId="{9071B3D2-9F1E-40DE-8285-D698B78BAEA5}" dt="2021-03-23T15:07:36.789" v="464" actId="478"/>
          <ac:picMkLst>
            <pc:docMk/>
            <pc:sldMk cId="1326922958" sldId="295"/>
            <ac:picMk id="3" creationId="{6E34CA2D-B0BB-4E89-8B66-9AC18ECB791C}"/>
          </ac:picMkLst>
        </pc:picChg>
        <pc:picChg chg="add mod">
          <ac:chgData name="Barbara Carroll" userId="0f6d864c-9996-4696-99e4-7e7fa0503669" providerId="ADAL" clId="{9071B3D2-9F1E-40DE-8285-D698B78BAEA5}" dt="2021-03-23T15:07:41.876" v="467" actId="1076"/>
          <ac:picMkLst>
            <pc:docMk/>
            <pc:sldMk cId="1326922958" sldId="295"/>
            <ac:picMk id="5" creationId="{D324ED1E-BD97-49F7-8940-B87F0DC560AA}"/>
          </ac:picMkLst>
        </pc:picChg>
        <pc:picChg chg="add mod">
          <ac:chgData name="Barbara Carroll" userId="0f6d864c-9996-4696-99e4-7e7fa0503669" providerId="ADAL" clId="{9071B3D2-9F1E-40DE-8285-D698B78BAEA5}" dt="2021-03-23T15:08:28.845" v="475" actId="1076"/>
          <ac:picMkLst>
            <pc:docMk/>
            <pc:sldMk cId="1326922958" sldId="295"/>
            <ac:picMk id="7" creationId="{1FF4B830-21E5-4FF5-B5F6-8C7C3C675E44}"/>
          </ac:picMkLst>
        </pc:picChg>
        <pc:picChg chg="mod modCrop">
          <ac:chgData name="Barbara Carroll" userId="0f6d864c-9996-4696-99e4-7e7fa0503669" providerId="ADAL" clId="{9071B3D2-9F1E-40DE-8285-D698B78BAEA5}" dt="2021-03-23T15:03:59.767" v="401" actId="732"/>
          <ac:picMkLst>
            <pc:docMk/>
            <pc:sldMk cId="1326922958" sldId="295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4:58:26.865" v="364"/>
          <ac:picMkLst>
            <pc:docMk/>
            <pc:sldMk cId="1326922958" sldId="295"/>
            <ac:picMk id="14" creationId="{24F266AD-725B-4A9D-B448-4C000F95CB47}"/>
          </ac:picMkLst>
        </pc:picChg>
        <pc:picChg chg="add mod">
          <ac:chgData name="Barbara Carroll" userId="0f6d864c-9996-4696-99e4-7e7fa0503669" providerId="ADAL" clId="{9071B3D2-9F1E-40DE-8285-D698B78BAEA5}" dt="2021-03-23T15:06:36.881" v="453" actId="1076"/>
          <ac:picMkLst>
            <pc:docMk/>
            <pc:sldMk cId="1326922958" sldId="295"/>
            <ac:picMk id="16" creationId="{A2619B17-F52B-4E1B-8270-534CEE9FE857}"/>
          </ac:picMkLst>
        </pc:picChg>
        <pc:picChg chg="del mod ord">
          <ac:chgData name="Barbara Carroll" userId="0f6d864c-9996-4696-99e4-7e7fa0503669" providerId="ADAL" clId="{9071B3D2-9F1E-40DE-8285-D698B78BAEA5}" dt="2021-03-23T15:07:21.292" v="458" actId="478"/>
          <ac:picMkLst>
            <pc:docMk/>
            <pc:sldMk cId="1326922958" sldId="295"/>
            <ac:picMk id="18" creationId="{8F0D5F48-B439-41C1-8C1B-67694906223B}"/>
          </ac:picMkLst>
        </pc:picChg>
        <pc:picChg chg="del mod ord">
          <ac:chgData name="Barbara Carroll" userId="0f6d864c-9996-4696-99e4-7e7fa0503669" providerId="ADAL" clId="{9071B3D2-9F1E-40DE-8285-D698B78BAEA5}" dt="2021-03-23T15:08:25.083" v="472" actId="478"/>
          <ac:picMkLst>
            <pc:docMk/>
            <pc:sldMk cId="1326922958" sldId="295"/>
            <ac:picMk id="19" creationId="{62161ADF-B571-43FD-AFF9-447C5C143BC1}"/>
          </ac:picMkLst>
        </pc:picChg>
      </pc:sldChg>
      <pc:sldChg chg="addSp modSp add del mod">
        <pc:chgData name="Barbara Carroll" userId="0f6d864c-9996-4696-99e4-7e7fa0503669" providerId="ADAL" clId="{9071B3D2-9F1E-40DE-8285-D698B78BAEA5}" dt="2021-03-23T15:11:02.737" v="493" actId="47"/>
        <pc:sldMkLst>
          <pc:docMk/>
          <pc:sldMk cId="4034941780" sldId="296"/>
        </pc:sldMkLst>
        <pc:picChg chg="add mod">
          <ac:chgData name="Barbara Carroll" userId="0f6d864c-9996-4696-99e4-7e7fa0503669" providerId="ADAL" clId="{9071B3D2-9F1E-40DE-8285-D698B78BAEA5}" dt="2021-03-23T15:02:01.869" v="379" actId="1076"/>
          <ac:picMkLst>
            <pc:docMk/>
            <pc:sldMk cId="4034941780" sldId="296"/>
            <ac:picMk id="3" creationId="{BEFD2698-3FFC-47FC-A516-A435A541D0A2}"/>
          </ac:picMkLst>
        </pc:picChg>
        <pc:picChg chg="mod">
          <ac:chgData name="Barbara Carroll" userId="0f6d864c-9996-4696-99e4-7e7fa0503669" providerId="ADAL" clId="{9071B3D2-9F1E-40DE-8285-D698B78BAEA5}" dt="2021-03-23T15:02:27.485" v="385" actId="1076"/>
          <ac:picMkLst>
            <pc:docMk/>
            <pc:sldMk cId="4034941780" sldId="296"/>
            <ac:picMk id="18" creationId="{8F0D5F48-B439-41C1-8C1B-67694906223B}"/>
          </ac:picMkLst>
        </pc:picChg>
        <pc:picChg chg="mod">
          <ac:chgData name="Barbara Carroll" userId="0f6d864c-9996-4696-99e4-7e7fa0503669" providerId="ADAL" clId="{9071B3D2-9F1E-40DE-8285-D698B78BAEA5}" dt="2021-03-23T15:02:27.980" v="386" actId="1076"/>
          <ac:picMkLst>
            <pc:docMk/>
            <pc:sldMk cId="4034941780" sldId="296"/>
            <ac:picMk id="19" creationId="{62161ADF-B571-43FD-AFF9-447C5C143BC1}"/>
          </ac:picMkLst>
        </pc:picChg>
      </pc:sldChg>
      <pc:sldChg chg="addSp modSp add mod">
        <pc:chgData name="Barbara Carroll" userId="0f6d864c-9996-4696-99e4-7e7fa0503669" providerId="ADAL" clId="{9071B3D2-9F1E-40DE-8285-D698B78BAEA5}" dt="2021-03-23T15:26:44.061" v="785" actId="1076"/>
        <pc:sldMkLst>
          <pc:docMk/>
          <pc:sldMk cId="981603496" sldId="297"/>
        </pc:sldMkLst>
        <pc:spChg chg="mod">
          <ac:chgData name="Barbara Carroll" userId="0f6d864c-9996-4696-99e4-7e7fa0503669" providerId="ADAL" clId="{9071B3D2-9F1E-40DE-8285-D698B78BAEA5}" dt="2021-03-23T15:26:32.691" v="782" actId="14100"/>
          <ac:spMkLst>
            <pc:docMk/>
            <pc:sldMk cId="981603496" sldId="297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08:54.465" v="477" actId="207"/>
          <ac:spMkLst>
            <pc:docMk/>
            <pc:sldMk cId="981603496" sldId="297"/>
            <ac:spMk id="11" creationId="{8D6C820F-4247-43D6-BFC2-33F55C70F5A9}"/>
          </ac:spMkLst>
        </pc:spChg>
        <pc:spChg chg="mod">
          <ac:chgData name="Barbara Carroll" userId="0f6d864c-9996-4696-99e4-7e7fa0503669" providerId="ADAL" clId="{9071B3D2-9F1E-40DE-8285-D698B78BAEA5}" dt="2021-03-23T15:10:12.215" v="491" actId="1076"/>
          <ac:spMkLst>
            <pc:docMk/>
            <pc:sldMk cId="981603496" sldId="297"/>
            <ac:spMk id="13" creationId="{D18F39EE-939B-4A12-BAE6-71DCB4D818D0}"/>
          </ac:spMkLst>
        </pc:spChg>
        <pc:spChg chg="add mod">
          <ac:chgData name="Barbara Carroll" userId="0f6d864c-9996-4696-99e4-7e7fa0503669" providerId="ADAL" clId="{9071B3D2-9F1E-40DE-8285-D698B78BAEA5}" dt="2021-03-23T15:15:29.718" v="729"/>
          <ac:spMkLst>
            <pc:docMk/>
            <pc:sldMk cId="981603496" sldId="297"/>
            <ac:spMk id="14" creationId="{7F35BD2F-E3EF-4454-ADD9-1D6DA4759E00}"/>
          </ac:spMkLst>
        </pc:spChg>
        <pc:spChg chg="mod">
          <ac:chgData name="Barbara Carroll" userId="0f6d864c-9996-4696-99e4-7e7fa0503669" providerId="ADAL" clId="{9071B3D2-9F1E-40DE-8285-D698B78BAEA5}" dt="2021-03-23T15:26:10.130" v="776" actId="207"/>
          <ac:spMkLst>
            <pc:docMk/>
            <pc:sldMk cId="981603496" sldId="297"/>
            <ac:spMk id="17" creationId="{C33159E6-C70C-4961-AFF1-B6F6BFBAEE62}"/>
          </ac:spMkLst>
        </pc:spChg>
        <pc:picChg chg="mod">
          <ac:chgData name="Barbara Carroll" userId="0f6d864c-9996-4696-99e4-7e7fa0503669" providerId="ADAL" clId="{9071B3D2-9F1E-40DE-8285-D698B78BAEA5}" dt="2021-03-23T15:09:03.784" v="479" actId="1076"/>
          <ac:picMkLst>
            <pc:docMk/>
            <pc:sldMk cId="981603496" sldId="297"/>
            <ac:picMk id="7" creationId="{1FF4B830-21E5-4FF5-B5F6-8C7C3C675E44}"/>
          </ac:picMkLst>
        </pc:picChg>
        <pc:picChg chg="mod modCrop">
          <ac:chgData name="Barbara Carroll" userId="0f6d864c-9996-4696-99e4-7e7fa0503669" providerId="ADAL" clId="{9071B3D2-9F1E-40DE-8285-D698B78BAEA5}" dt="2021-03-23T15:17:28.169" v="748" actId="29295"/>
          <ac:picMkLst>
            <pc:docMk/>
            <pc:sldMk cId="981603496" sldId="297"/>
            <ac:picMk id="12" creationId="{483C71AA-4268-4391-AB7D-CBE4F68F0F77}"/>
          </ac:picMkLst>
        </pc:picChg>
        <pc:picChg chg="mod">
          <ac:chgData name="Barbara Carroll" userId="0f6d864c-9996-4696-99e4-7e7fa0503669" providerId="ADAL" clId="{9071B3D2-9F1E-40DE-8285-D698B78BAEA5}" dt="2021-03-23T15:26:44.061" v="785" actId="1076"/>
          <ac:picMkLst>
            <pc:docMk/>
            <pc:sldMk cId="981603496" sldId="297"/>
            <ac:picMk id="16" creationId="{A2619B17-F52B-4E1B-8270-534CEE9FE857}"/>
          </ac:picMkLst>
        </pc:picChg>
      </pc:sldChg>
      <pc:sldChg chg="addSp delSp modSp add mod">
        <pc:chgData name="Barbara Carroll" userId="0f6d864c-9996-4696-99e4-7e7fa0503669" providerId="ADAL" clId="{9071B3D2-9F1E-40DE-8285-D698B78BAEA5}" dt="2021-03-23T15:15:23.596" v="728" actId="14100"/>
        <pc:sldMkLst>
          <pc:docMk/>
          <pc:sldMk cId="4084501811" sldId="298"/>
        </pc:sldMkLst>
        <pc:spChg chg="mod">
          <ac:chgData name="Barbara Carroll" userId="0f6d864c-9996-4696-99e4-7e7fa0503669" providerId="ADAL" clId="{9071B3D2-9F1E-40DE-8285-D698B78BAEA5}" dt="2021-03-23T15:14:05.345" v="718" actId="14100"/>
          <ac:spMkLst>
            <pc:docMk/>
            <pc:sldMk cId="4084501811" sldId="298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11:34.232" v="515" actId="20577"/>
          <ac:spMkLst>
            <pc:docMk/>
            <pc:sldMk cId="4084501811" sldId="298"/>
            <ac:spMk id="13" creationId="{D18F39EE-939B-4A12-BAE6-71DCB4D818D0}"/>
          </ac:spMkLst>
        </pc:spChg>
        <pc:spChg chg="add mod">
          <ac:chgData name="Barbara Carroll" userId="0f6d864c-9996-4696-99e4-7e7fa0503669" providerId="ADAL" clId="{9071B3D2-9F1E-40DE-8285-D698B78BAEA5}" dt="2021-03-23T15:14:11.022" v="719" actId="1076"/>
          <ac:spMkLst>
            <pc:docMk/>
            <pc:sldMk cId="4084501811" sldId="298"/>
            <ac:spMk id="14" creationId="{E7147DD6-0234-49E9-BC5A-653DBC250211}"/>
          </ac:spMkLst>
        </pc:spChg>
        <pc:spChg chg="mod">
          <ac:chgData name="Barbara Carroll" userId="0f6d864c-9996-4696-99e4-7e7fa0503669" providerId="ADAL" clId="{9071B3D2-9F1E-40DE-8285-D698B78BAEA5}" dt="2021-03-23T15:14:59.120" v="721" actId="207"/>
          <ac:spMkLst>
            <pc:docMk/>
            <pc:sldMk cId="4084501811" sldId="298"/>
            <ac:spMk id="17" creationId="{C33159E6-C70C-4961-AFF1-B6F6BFBAEE62}"/>
          </ac:spMkLst>
        </pc:spChg>
        <pc:spChg chg="add mod">
          <ac:chgData name="Barbara Carroll" userId="0f6d864c-9996-4696-99e4-7e7fa0503669" providerId="ADAL" clId="{9071B3D2-9F1E-40DE-8285-D698B78BAEA5}" dt="2021-03-23T15:15:23.596" v="728" actId="14100"/>
          <ac:spMkLst>
            <pc:docMk/>
            <pc:sldMk cId="4084501811" sldId="298"/>
            <ac:spMk id="18" creationId="{8FBE88B7-49ED-4DC2-8A2F-134AC7DB25C4}"/>
          </ac:spMkLst>
        </pc:spChg>
        <pc:picChg chg="mod">
          <ac:chgData name="Barbara Carroll" userId="0f6d864c-9996-4696-99e4-7e7fa0503669" providerId="ADAL" clId="{9071B3D2-9F1E-40DE-8285-D698B78BAEA5}" dt="2021-03-23T15:15:03.496" v="722" actId="14100"/>
          <ac:picMkLst>
            <pc:docMk/>
            <pc:sldMk cId="4084501811" sldId="298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5:11:35.516" v="516" actId="478"/>
          <ac:picMkLst>
            <pc:docMk/>
            <pc:sldMk cId="4084501811" sldId="298"/>
            <ac:picMk id="16" creationId="{A2619B17-F52B-4E1B-8270-534CEE9FE857}"/>
          </ac:picMkLst>
        </pc:picChg>
      </pc:sldChg>
      <pc:sldChg chg="addSp delSp modSp add mod modAnim">
        <pc:chgData name="Barbara Carroll" userId="0f6d864c-9996-4696-99e4-7e7fa0503669" providerId="ADAL" clId="{9071B3D2-9F1E-40DE-8285-D698B78BAEA5}" dt="2021-03-23T15:34:55.320" v="984" actId="207"/>
        <pc:sldMkLst>
          <pc:docMk/>
          <pc:sldMk cId="400732311" sldId="299"/>
        </pc:sldMkLst>
        <pc:spChg chg="mod">
          <ac:chgData name="Barbara Carroll" userId="0f6d864c-9996-4696-99e4-7e7fa0503669" providerId="ADAL" clId="{9071B3D2-9F1E-40DE-8285-D698B78BAEA5}" dt="2021-03-23T15:26:24.940" v="780" actId="14100"/>
          <ac:spMkLst>
            <pc:docMk/>
            <pc:sldMk cId="400732311" sldId="299"/>
            <ac:spMk id="10" creationId="{46B702B5-D5A8-4BA9-913D-C8822490B554}"/>
          </ac:spMkLst>
        </pc:spChg>
        <pc:spChg chg="mod">
          <ac:chgData name="Barbara Carroll" userId="0f6d864c-9996-4696-99e4-7e7fa0503669" providerId="ADAL" clId="{9071B3D2-9F1E-40DE-8285-D698B78BAEA5}" dt="2021-03-23T15:25:30.191" v="774" actId="20577"/>
          <ac:spMkLst>
            <pc:docMk/>
            <pc:sldMk cId="400732311" sldId="299"/>
            <ac:spMk id="13" creationId="{D18F39EE-939B-4A12-BAE6-71DCB4D818D0}"/>
          </ac:spMkLst>
        </pc:spChg>
        <pc:spChg chg="del">
          <ac:chgData name="Barbara Carroll" userId="0f6d864c-9996-4696-99e4-7e7fa0503669" providerId="ADAL" clId="{9071B3D2-9F1E-40DE-8285-D698B78BAEA5}" dt="2021-03-23T15:26:14.200" v="778" actId="478"/>
          <ac:spMkLst>
            <pc:docMk/>
            <pc:sldMk cId="400732311" sldId="299"/>
            <ac:spMk id="17" creationId="{C33159E6-C70C-4961-AFF1-B6F6BFBAEE62}"/>
          </ac:spMkLst>
        </pc:spChg>
        <pc:spChg chg="add del mod">
          <ac:chgData name="Barbara Carroll" userId="0f6d864c-9996-4696-99e4-7e7fa0503669" providerId="ADAL" clId="{9071B3D2-9F1E-40DE-8285-D698B78BAEA5}" dt="2021-03-23T15:30:24.320" v="851" actId="478"/>
          <ac:spMkLst>
            <pc:docMk/>
            <pc:sldMk cId="400732311" sldId="299"/>
            <ac:spMk id="18" creationId="{54475624-B196-41D5-9D10-274CFF343F28}"/>
          </ac:spMkLst>
        </pc:spChg>
        <pc:spChg chg="add mod">
          <ac:chgData name="Barbara Carroll" userId="0f6d864c-9996-4696-99e4-7e7fa0503669" providerId="ADAL" clId="{9071B3D2-9F1E-40DE-8285-D698B78BAEA5}" dt="2021-03-23T15:34:51.010" v="983" actId="207"/>
          <ac:spMkLst>
            <pc:docMk/>
            <pc:sldMk cId="400732311" sldId="299"/>
            <ac:spMk id="27" creationId="{C54DC9EA-6219-47AF-8381-9454A9FB5D50}"/>
          </ac:spMkLst>
        </pc:spChg>
        <pc:spChg chg="add mod">
          <ac:chgData name="Barbara Carroll" userId="0f6d864c-9996-4696-99e4-7e7fa0503669" providerId="ADAL" clId="{9071B3D2-9F1E-40DE-8285-D698B78BAEA5}" dt="2021-03-23T15:34:55.320" v="984" actId="207"/>
          <ac:spMkLst>
            <pc:docMk/>
            <pc:sldMk cId="400732311" sldId="299"/>
            <ac:spMk id="28" creationId="{8832C0EC-BAE0-4CBF-9979-1C1778669C28}"/>
          </ac:spMkLst>
        </pc:spChg>
        <pc:spChg chg="add mod">
          <ac:chgData name="Barbara Carroll" userId="0f6d864c-9996-4696-99e4-7e7fa0503669" providerId="ADAL" clId="{9071B3D2-9F1E-40DE-8285-D698B78BAEA5}" dt="2021-03-23T15:32:43.195" v="982" actId="1076"/>
          <ac:spMkLst>
            <pc:docMk/>
            <pc:sldMk cId="400732311" sldId="299"/>
            <ac:spMk id="29" creationId="{6B7C5353-8378-47FD-9122-89249E13F840}"/>
          </ac:spMkLst>
        </pc:spChg>
        <pc:picChg chg="del">
          <ac:chgData name="Barbara Carroll" userId="0f6d864c-9996-4696-99e4-7e7fa0503669" providerId="ADAL" clId="{9071B3D2-9F1E-40DE-8285-D698B78BAEA5}" dt="2021-03-23T15:30:16.320" v="850" actId="478"/>
          <ac:picMkLst>
            <pc:docMk/>
            <pc:sldMk cId="400732311" sldId="299"/>
            <ac:picMk id="12" creationId="{483C71AA-4268-4391-AB7D-CBE4F68F0F77}"/>
          </ac:picMkLst>
        </pc:picChg>
        <pc:picChg chg="del">
          <ac:chgData name="Barbara Carroll" userId="0f6d864c-9996-4696-99e4-7e7fa0503669" providerId="ADAL" clId="{9071B3D2-9F1E-40DE-8285-D698B78BAEA5}" dt="2021-03-23T15:25:37.021" v="775" actId="478"/>
          <ac:picMkLst>
            <pc:docMk/>
            <pc:sldMk cId="400732311" sldId="299"/>
            <ac:picMk id="16" creationId="{A2619B17-F52B-4E1B-8270-534CEE9FE857}"/>
          </ac:picMkLst>
        </pc:picChg>
        <pc:picChg chg="add mod">
          <ac:chgData name="Barbara Carroll" userId="0f6d864c-9996-4696-99e4-7e7fa0503669" providerId="ADAL" clId="{9071B3D2-9F1E-40DE-8285-D698B78BAEA5}" dt="2021-03-23T15:30:27.991" v="853" actId="1076"/>
          <ac:picMkLst>
            <pc:docMk/>
            <pc:sldMk cId="400732311" sldId="299"/>
            <ac:picMk id="19" creationId="{5F4717F5-0715-4472-AA97-5AEDAB54E5EE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0" creationId="{227FCF56-3FF2-4BDB-B0EE-BBA3B6033C08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1" creationId="{3E129913-B49A-4233-9DEC-4991EE97C422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2" creationId="{5F9A01D9-D90D-42EF-BDE6-33FF8BB61705}"/>
          </ac:picMkLst>
        </pc:picChg>
        <pc:picChg chg="add mod ord">
          <ac:chgData name="Barbara Carroll" userId="0f6d864c-9996-4696-99e4-7e7fa0503669" providerId="ADAL" clId="{9071B3D2-9F1E-40DE-8285-D698B78BAEA5}" dt="2021-03-23T15:29:16.655" v="825" actId="1076"/>
          <ac:picMkLst>
            <pc:docMk/>
            <pc:sldMk cId="400732311" sldId="299"/>
            <ac:picMk id="23" creationId="{5EB28DF4-6FF5-44C5-B90C-994EB22D443F}"/>
          </ac:picMkLst>
        </pc:picChg>
        <pc:picChg chg="add mod ord modCrop">
          <ac:chgData name="Barbara Carroll" userId="0f6d864c-9996-4696-99e4-7e7fa0503669" providerId="ADAL" clId="{9071B3D2-9F1E-40DE-8285-D698B78BAEA5}" dt="2021-03-23T15:31:57.130" v="976" actId="1076"/>
          <ac:picMkLst>
            <pc:docMk/>
            <pc:sldMk cId="400732311" sldId="299"/>
            <ac:picMk id="24" creationId="{6D45227A-D9D6-486D-8DC1-5F553EB2AB71}"/>
          </ac:picMkLst>
        </pc:picChg>
        <pc:picChg chg="add mod ord">
          <ac:chgData name="Barbara Carroll" userId="0f6d864c-9996-4696-99e4-7e7fa0503669" providerId="ADAL" clId="{9071B3D2-9F1E-40DE-8285-D698B78BAEA5}" dt="2021-03-23T15:31:59.385" v="978" actId="1076"/>
          <ac:picMkLst>
            <pc:docMk/>
            <pc:sldMk cId="400732311" sldId="299"/>
            <ac:picMk id="25" creationId="{1E5E6502-2235-4112-81BF-FA7A829C0F0E}"/>
          </ac:picMkLst>
        </pc:picChg>
        <pc:picChg chg="add mod ord">
          <ac:chgData name="Barbara Carroll" userId="0f6d864c-9996-4696-99e4-7e7fa0503669" providerId="ADAL" clId="{9071B3D2-9F1E-40DE-8285-D698B78BAEA5}" dt="2021-03-23T15:31:57.850" v="977" actId="1076"/>
          <ac:picMkLst>
            <pc:docMk/>
            <pc:sldMk cId="400732311" sldId="299"/>
            <ac:picMk id="26" creationId="{D658BEB7-DE17-458B-B640-51F7D69C3582}"/>
          </ac:picMkLst>
        </pc:picChg>
      </pc:sldChg>
      <pc:sldChg chg="modSp add mod">
        <pc:chgData name="Barbara Carroll" userId="0f6d864c-9996-4696-99e4-7e7fa0503669" providerId="ADAL" clId="{9071B3D2-9F1E-40DE-8285-D698B78BAEA5}" dt="2021-03-23T15:35:47.870" v="1016" actId="20577"/>
        <pc:sldMkLst>
          <pc:docMk/>
          <pc:sldMk cId="520755794" sldId="300"/>
        </pc:sldMkLst>
        <pc:spChg chg="mod">
          <ac:chgData name="Barbara Carroll" userId="0f6d864c-9996-4696-99e4-7e7fa0503669" providerId="ADAL" clId="{9071B3D2-9F1E-40DE-8285-D698B78BAEA5}" dt="2021-03-23T15:35:47.870" v="1016" actId="20577"/>
          <ac:spMkLst>
            <pc:docMk/>
            <pc:sldMk cId="520755794" sldId="300"/>
            <ac:spMk id="13" creationId="{D18F39EE-939B-4A12-BAE6-71DCB4D818D0}"/>
          </ac:spMkLst>
        </pc:spChg>
      </pc:sldChg>
    </pc:docChg>
  </pc:docChgLst>
  <pc:docChgLst>
    <pc:chgData name="Barbara" userId="0f6d864c-9996-4696-99e4-7e7fa0503669" providerId="ADAL" clId="{BC8D7F20-5EA9-4B34-A3B0-CB71441703A0}"/>
    <pc:docChg chg="undo custSel addSld delSld modSld sldOrd">
      <pc:chgData name="Barbara" userId="0f6d864c-9996-4696-99e4-7e7fa0503669" providerId="ADAL" clId="{BC8D7F20-5EA9-4B34-A3B0-CB71441703A0}" dt="2021-01-12T09:54:42.226" v="1001" actId="20577"/>
      <pc:docMkLst>
        <pc:docMk/>
      </pc:docMkLst>
      <pc:sldChg chg="modSp mod">
        <pc:chgData name="Barbara" userId="0f6d864c-9996-4696-99e4-7e7fa0503669" providerId="ADAL" clId="{BC8D7F20-5EA9-4B34-A3B0-CB71441703A0}" dt="2021-01-11T15:58:55.605" v="14" actId="20577"/>
        <pc:sldMkLst>
          <pc:docMk/>
          <pc:sldMk cId="365769954" sldId="259"/>
        </pc:sldMkLst>
        <pc:spChg chg="mod">
          <ac:chgData name="Barbara" userId="0f6d864c-9996-4696-99e4-7e7fa0503669" providerId="ADAL" clId="{BC8D7F20-5EA9-4B34-A3B0-CB71441703A0}" dt="2021-01-11T15:58:47.946" v="4" actId="20577"/>
          <ac:spMkLst>
            <pc:docMk/>
            <pc:sldMk cId="365769954" sldId="259"/>
            <ac:spMk id="2" creationId="{F39BB553-A243-43DE-9AB6-7DA454769E52}"/>
          </ac:spMkLst>
        </pc:spChg>
        <pc:spChg chg="mod">
          <ac:chgData name="Barbara" userId="0f6d864c-9996-4696-99e4-7e7fa0503669" providerId="ADAL" clId="{BC8D7F20-5EA9-4B34-A3B0-CB71441703A0}" dt="2021-01-11T15:58:55.605" v="14" actId="20577"/>
          <ac:spMkLst>
            <pc:docMk/>
            <pc:sldMk cId="365769954" sldId="259"/>
            <ac:spMk id="3" creationId="{073C3EEE-286F-4F7B-AC1D-6207BFD6AD35}"/>
          </ac:spMkLst>
        </pc:spChg>
      </pc:sldChg>
      <pc:sldChg chg="modSp mod">
        <pc:chgData name="Barbara" userId="0f6d864c-9996-4696-99e4-7e7fa0503669" providerId="ADAL" clId="{BC8D7F20-5EA9-4B34-A3B0-CB71441703A0}" dt="2021-01-12T09:54:42.226" v="1001" actId="20577"/>
        <pc:sldMkLst>
          <pc:docMk/>
          <pc:sldMk cId="2489152429" sldId="260"/>
        </pc:sldMkLst>
        <pc:spChg chg="mod">
          <ac:chgData name="Barbara" userId="0f6d864c-9996-4696-99e4-7e7fa0503669" providerId="ADAL" clId="{BC8D7F20-5EA9-4B34-A3B0-CB71441703A0}" dt="2021-01-12T09:54:42.226" v="1001" actId="20577"/>
          <ac:spMkLst>
            <pc:docMk/>
            <pc:sldMk cId="2489152429" sldId="260"/>
            <ac:spMk id="11" creationId="{DFAECD41-656D-488E-A9B4-A4701956C927}"/>
          </ac:spMkLst>
        </pc:spChg>
      </pc:sldChg>
      <pc:sldChg chg="del">
        <pc:chgData name="Barbara" userId="0f6d864c-9996-4696-99e4-7e7fa0503669" providerId="ADAL" clId="{BC8D7F20-5EA9-4B34-A3B0-CB71441703A0}" dt="2021-01-11T17:09:41.944" v="938" actId="47"/>
        <pc:sldMkLst>
          <pc:docMk/>
          <pc:sldMk cId="1687990232" sldId="271"/>
        </pc:sldMkLst>
      </pc:sldChg>
      <pc:sldChg chg="ord">
        <pc:chgData name="Barbara" userId="0f6d864c-9996-4696-99e4-7e7fa0503669" providerId="ADAL" clId="{BC8D7F20-5EA9-4B34-A3B0-CB71441703A0}" dt="2021-01-12T09:05:34.116" v="986"/>
        <pc:sldMkLst>
          <pc:docMk/>
          <pc:sldMk cId="2023328230" sldId="275"/>
        </pc:sldMkLst>
      </pc:sldChg>
      <pc:sldChg chg="del">
        <pc:chgData name="Barbara" userId="0f6d864c-9996-4696-99e4-7e7fa0503669" providerId="ADAL" clId="{BC8D7F20-5EA9-4B34-A3B0-CB71441703A0}" dt="2021-01-11T17:09:05.543" v="933" actId="47"/>
        <pc:sldMkLst>
          <pc:docMk/>
          <pc:sldMk cId="2218523573" sldId="276"/>
        </pc:sldMkLst>
      </pc:sldChg>
      <pc:sldChg chg="ord">
        <pc:chgData name="Barbara" userId="0f6d864c-9996-4696-99e4-7e7fa0503669" providerId="ADAL" clId="{BC8D7F20-5EA9-4B34-A3B0-CB71441703A0}" dt="2021-01-11T17:09:13.596" v="937"/>
        <pc:sldMkLst>
          <pc:docMk/>
          <pc:sldMk cId="240989466" sldId="279"/>
        </pc:sldMkLst>
      </pc:sldChg>
      <pc:sldChg chg="addSp delSp modSp mod delAnim modAnim">
        <pc:chgData name="Barbara" userId="0f6d864c-9996-4696-99e4-7e7fa0503669" providerId="ADAL" clId="{BC8D7F20-5EA9-4B34-A3B0-CB71441703A0}" dt="2021-01-12T08:36:28.256" v="979"/>
        <pc:sldMkLst>
          <pc:docMk/>
          <pc:sldMk cId="3203066980" sldId="282"/>
        </pc:sldMkLst>
        <pc:spChg chg="mod">
          <ac:chgData name="Barbara" userId="0f6d864c-9996-4696-99e4-7e7fa0503669" providerId="ADAL" clId="{BC8D7F20-5EA9-4B34-A3B0-CB71441703A0}" dt="2021-01-11T16:18:18.079" v="488" actId="20577"/>
          <ac:spMkLst>
            <pc:docMk/>
            <pc:sldMk cId="3203066980" sldId="282"/>
            <ac:spMk id="2" creationId="{E6ECDB9F-8D3A-4F43-92E1-8011279B7163}"/>
          </ac:spMkLst>
        </pc:spChg>
        <pc:spChg chg="add mod ord">
          <ac:chgData name="Barbara" userId="0f6d864c-9996-4696-99e4-7e7fa0503669" providerId="ADAL" clId="{BC8D7F20-5EA9-4B34-A3B0-CB71441703A0}" dt="2021-01-11T16:11:42.893" v="214" actId="14100"/>
          <ac:spMkLst>
            <pc:docMk/>
            <pc:sldMk cId="3203066980" sldId="282"/>
            <ac:spMk id="13" creationId="{A258FFB2-073B-4321-B5FD-440EB19ABE52}"/>
          </ac:spMkLst>
        </pc:spChg>
        <pc:spChg chg="add del mod">
          <ac:chgData name="Barbara" userId="0f6d864c-9996-4696-99e4-7e7fa0503669" providerId="ADAL" clId="{BC8D7F20-5EA9-4B34-A3B0-CB71441703A0}" dt="2021-01-12T08:27:39.260" v="969" actId="20577"/>
          <ac:spMkLst>
            <pc:docMk/>
            <pc:sldMk cId="3203066980" sldId="282"/>
            <ac:spMk id="14" creationId="{9DFF185F-2236-48B7-A9EE-1CD65B88B078}"/>
          </ac:spMkLst>
        </pc:spChg>
        <pc:spChg chg="add mod">
          <ac:chgData name="Barbara" userId="0f6d864c-9996-4696-99e4-7e7fa0503669" providerId="ADAL" clId="{BC8D7F20-5EA9-4B34-A3B0-CB71441703A0}" dt="2021-01-11T16:56:53.391" v="795" actId="207"/>
          <ac:spMkLst>
            <pc:docMk/>
            <pc:sldMk cId="3203066980" sldId="282"/>
            <ac:spMk id="15" creationId="{31C7B2E2-6941-48F7-9BBE-E85B9B56AE5A}"/>
          </ac:spMkLst>
        </pc:spChg>
        <pc:picChg chg="add mod">
          <ac:chgData name="Barbara" userId="0f6d864c-9996-4696-99e4-7e7fa0503669" providerId="ADAL" clId="{BC8D7F20-5EA9-4B34-A3B0-CB71441703A0}" dt="2021-01-12T08:36:18.710" v="977" actId="1076"/>
          <ac:picMkLst>
            <pc:docMk/>
            <pc:sldMk cId="3203066980" sldId="282"/>
            <ac:picMk id="5" creationId="{437C751C-676E-48E6-8A16-580A1029A65B}"/>
          </ac:picMkLst>
        </pc:picChg>
        <pc:picChg chg="del">
          <ac:chgData name="Barbara" userId="0f6d864c-9996-4696-99e4-7e7fa0503669" providerId="ADAL" clId="{BC8D7F20-5EA9-4B34-A3B0-CB71441703A0}" dt="2021-01-11T16:00:56.074" v="74" actId="478"/>
          <ac:picMkLst>
            <pc:docMk/>
            <pc:sldMk cId="3203066980" sldId="282"/>
            <ac:picMk id="5" creationId="{59C90571-00D8-4171-81E3-5E4039902984}"/>
          </ac:picMkLst>
        </pc:picChg>
        <pc:picChg chg="add del mod">
          <ac:chgData name="Barbara" userId="0f6d864c-9996-4696-99e4-7e7fa0503669" providerId="ADAL" clId="{BC8D7F20-5EA9-4B34-A3B0-CB71441703A0}" dt="2021-01-12T08:36:08.110" v="971" actId="478"/>
          <ac:picMkLst>
            <pc:docMk/>
            <pc:sldMk cId="3203066980" sldId="282"/>
            <ac:picMk id="6" creationId="{1CAB3FFF-B339-466C-A03B-C36566EF470F}"/>
          </ac:picMkLst>
        </pc:picChg>
        <pc:picChg chg="add del mod">
          <ac:chgData name="Barbara" userId="0f6d864c-9996-4696-99e4-7e7fa0503669" providerId="ADAL" clId="{BC8D7F20-5EA9-4B34-A3B0-CB71441703A0}" dt="2021-01-11T16:10:16.601" v="187" actId="478"/>
          <ac:picMkLst>
            <pc:docMk/>
            <pc:sldMk cId="3203066980" sldId="282"/>
            <ac:picMk id="8" creationId="{D2849595-4476-42EA-A6D1-C705B3403BB4}"/>
          </ac:picMkLst>
        </pc:picChg>
        <pc:picChg chg="add del mod">
          <ac:chgData name="Barbara" userId="0f6d864c-9996-4696-99e4-7e7fa0503669" providerId="ADAL" clId="{BC8D7F20-5EA9-4B34-A3B0-CB71441703A0}" dt="2021-01-11T16:06:17.395" v="104" actId="478"/>
          <ac:picMkLst>
            <pc:docMk/>
            <pc:sldMk cId="3203066980" sldId="282"/>
            <ac:picMk id="9" creationId="{07B10BF6-8DCB-4E39-BFB0-081B4F8FC37E}"/>
          </ac:picMkLst>
        </pc:picChg>
        <pc:picChg chg="add mod ord modCrop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0" creationId="{8D88557D-20A6-4F9D-BF1E-C3F4156D40A3}"/>
          </ac:picMkLst>
        </pc:picChg>
        <pc:picChg chg="add mod ord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1" creationId="{CE10EA31-CB4C-4CAD-AAB5-F590BED1877A}"/>
          </ac:picMkLst>
        </pc:picChg>
        <pc:picChg chg="add mod modCrop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12" creationId="{9DC2A06A-E0A5-491B-AB68-23919887E072}"/>
          </ac:picMkLst>
        </pc:picChg>
        <pc:picChg chg="add del mod">
          <ac:chgData name="Barbara" userId="0f6d864c-9996-4696-99e4-7e7fa0503669" providerId="ADAL" clId="{BC8D7F20-5EA9-4B34-A3B0-CB71441703A0}" dt="2021-01-11T16:10:34.865" v="190" actId="478"/>
          <ac:picMkLst>
            <pc:docMk/>
            <pc:sldMk cId="3203066980" sldId="282"/>
            <ac:picMk id="16" creationId="{C675E328-0AB3-48A9-B5D4-25E4164424BE}"/>
          </ac:picMkLst>
        </pc:picChg>
        <pc:picChg chg="add del mod">
          <ac:chgData name="Barbara" userId="0f6d864c-9996-4696-99e4-7e7fa0503669" providerId="ADAL" clId="{BC8D7F20-5EA9-4B34-A3B0-CB71441703A0}" dt="2021-01-11T16:11:02.741" v="201" actId="478"/>
          <ac:picMkLst>
            <pc:docMk/>
            <pc:sldMk cId="3203066980" sldId="282"/>
            <ac:picMk id="18" creationId="{446D3E3B-5C80-4865-8E6E-41830F12CFA2}"/>
          </ac:picMkLst>
        </pc:picChg>
        <pc:picChg chg="add del mod">
          <ac:chgData name="Barbara" userId="0f6d864c-9996-4696-99e4-7e7fa0503669" providerId="ADAL" clId="{BC8D7F20-5EA9-4B34-A3B0-CB71441703A0}" dt="2021-01-11T16:11:07.005" v="204" actId="478"/>
          <ac:picMkLst>
            <pc:docMk/>
            <pc:sldMk cId="3203066980" sldId="282"/>
            <ac:picMk id="20" creationId="{EC8EBF41-17D0-4397-986E-90935C302A9E}"/>
          </ac:picMkLst>
        </pc:picChg>
        <pc:picChg chg="add del mod">
          <ac:chgData name="Barbara" userId="0f6d864c-9996-4696-99e4-7e7fa0503669" providerId="ADAL" clId="{BC8D7F20-5EA9-4B34-A3B0-CB71441703A0}" dt="2021-01-12T08:36:06.854" v="970" actId="478"/>
          <ac:picMkLst>
            <pc:docMk/>
            <pc:sldMk cId="3203066980" sldId="282"/>
            <ac:picMk id="22" creationId="{84517C96-A786-4AA8-A00D-E9CFE4677DB5}"/>
          </ac:picMkLst>
        </pc:picChg>
        <pc:picChg chg="add mod ord">
          <ac:chgData name="Barbara" userId="0f6d864c-9996-4696-99e4-7e7fa0503669" providerId="ADAL" clId="{BC8D7F20-5EA9-4B34-A3B0-CB71441703A0}" dt="2021-01-11T16:25:43.493" v="573" actId="1076"/>
          <ac:picMkLst>
            <pc:docMk/>
            <pc:sldMk cId="3203066980" sldId="282"/>
            <ac:picMk id="23" creationId="{4FD5B9C1-A710-4DF7-87EC-E7096ABF4345}"/>
          </ac:picMkLst>
        </pc:picChg>
        <pc:picChg chg="add mod modCrop">
          <ac:chgData name="Barbara" userId="0f6d864c-9996-4696-99e4-7e7fa0503669" providerId="ADAL" clId="{BC8D7F20-5EA9-4B34-A3B0-CB71441703A0}" dt="2021-01-11T16:24:30.982" v="569" actId="1076"/>
          <ac:picMkLst>
            <pc:docMk/>
            <pc:sldMk cId="3203066980" sldId="282"/>
            <ac:picMk id="25" creationId="{170E1901-F51D-4656-854E-A9CCC55AC0C7}"/>
          </ac:picMkLst>
        </pc:picChg>
        <pc:picChg chg="add mod">
          <ac:chgData name="Barbara" userId="0f6d864c-9996-4696-99e4-7e7fa0503669" providerId="ADAL" clId="{BC8D7F20-5EA9-4B34-A3B0-CB71441703A0}" dt="2021-01-11T16:24:20.534" v="564" actId="1076"/>
          <ac:picMkLst>
            <pc:docMk/>
            <pc:sldMk cId="3203066980" sldId="282"/>
            <ac:picMk id="27" creationId="{3C7C64F2-5A9E-476D-9F52-5446E07591D7}"/>
          </ac:picMkLst>
        </pc:picChg>
        <pc:picChg chg="add mod">
          <ac:chgData name="Barbara" userId="0f6d864c-9996-4696-99e4-7e7fa0503669" providerId="ADAL" clId="{BC8D7F20-5EA9-4B34-A3B0-CB71441703A0}" dt="2021-01-11T16:24:38.754" v="572" actId="1076"/>
          <ac:picMkLst>
            <pc:docMk/>
            <pc:sldMk cId="3203066980" sldId="282"/>
            <ac:picMk id="29" creationId="{B55FD467-8663-40AA-9C3D-7BC2FC3B071F}"/>
          </ac:picMkLst>
        </pc:picChg>
      </pc:sldChg>
      <pc:sldChg chg="addSp delSp modSp mod">
        <pc:chgData name="Barbara" userId="0f6d864c-9996-4696-99e4-7e7fa0503669" providerId="ADAL" clId="{BC8D7F20-5EA9-4B34-A3B0-CB71441703A0}" dt="2021-01-12T09:13:18.266" v="997" actId="14734"/>
        <pc:sldMkLst>
          <pc:docMk/>
          <pc:sldMk cId="2662182320" sldId="284"/>
        </pc:sldMkLst>
        <pc:spChg chg="mod">
          <ac:chgData name="Barbara" userId="0f6d864c-9996-4696-99e4-7e7fa0503669" providerId="ADAL" clId="{BC8D7F20-5EA9-4B34-A3B0-CB71441703A0}" dt="2021-01-11T16:39:53.843" v="748" actId="20577"/>
          <ac:spMkLst>
            <pc:docMk/>
            <pc:sldMk cId="2662182320" sldId="284"/>
            <ac:spMk id="2" creationId="{E6ECDB9F-8D3A-4F43-92E1-8011279B7163}"/>
          </ac:spMkLst>
        </pc:spChg>
        <pc:spChg chg="del">
          <ac:chgData name="Barbara" userId="0f6d864c-9996-4696-99e4-7e7fa0503669" providerId="ADAL" clId="{BC8D7F20-5EA9-4B34-A3B0-CB71441703A0}" dt="2021-01-11T16:32:52.213" v="599" actId="478"/>
          <ac:spMkLst>
            <pc:docMk/>
            <pc:sldMk cId="2662182320" sldId="284"/>
            <ac:spMk id="8" creationId="{A9B33775-3C23-466D-BC6E-0130EFDC5A3A}"/>
          </ac:spMkLst>
        </pc:spChg>
        <pc:spChg chg="del">
          <ac:chgData name="Barbara" userId="0f6d864c-9996-4696-99e4-7e7fa0503669" providerId="ADAL" clId="{BC8D7F20-5EA9-4B34-A3B0-CB71441703A0}" dt="2021-01-11T16:32:51.443" v="598" actId="478"/>
          <ac:spMkLst>
            <pc:docMk/>
            <pc:sldMk cId="2662182320" sldId="284"/>
            <ac:spMk id="9" creationId="{86D42024-36EC-41AF-9276-C98F146F181F}"/>
          </ac:spMkLst>
        </pc:spChg>
        <pc:spChg chg="del mod">
          <ac:chgData name="Barbara" userId="0f6d864c-9996-4696-99e4-7e7fa0503669" providerId="ADAL" clId="{BC8D7F20-5EA9-4B34-A3B0-CB71441703A0}" dt="2021-01-11T16:32:49.864" v="597" actId="478"/>
          <ac:spMkLst>
            <pc:docMk/>
            <pc:sldMk cId="2662182320" sldId="284"/>
            <ac:spMk id="10" creationId="{4C30D166-4DB8-4BB5-9137-BCA923CB823F}"/>
          </ac:spMkLst>
        </pc:spChg>
        <pc:spChg chg="add mod">
          <ac:chgData name="Barbara" userId="0f6d864c-9996-4696-99e4-7e7fa0503669" providerId="ADAL" clId="{BC8D7F20-5EA9-4B34-A3B0-CB71441703A0}" dt="2021-01-11T16:39:51.232" v="747" actId="20577"/>
          <ac:spMkLst>
            <pc:docMk/>
            <pc:sldMk cId="2662182320" sldId="284"/>
            <ac:spMk id="13" creationId="{B5AD79A9-3DC8-4761-B555-E70630D4E8CC}"/>
          </ac:spMkLst>
        </pc:spChg>
        <pc:graphicFrameChg chg="add del mod">
          <ac:chgData name="Barbara" userId="0f6d864c-9996-4696-99e4-7e7fa0503669" providerId="ADAL" clId="{BC8D7F20-5EA9-4B34-A3B0-CB71441703A0}" dt="2021-01-11T16:32:59.683" v="601" actId="478"/>
          <ac:graphicFrameMkLst>
            <pc:docMk/>
            <pc:sldMk cId="2662182320" sldId="284"/>
            <ac:graphicFrameMk id="3" creationId="{D6628018-920B-4DFA-9A39-CB19225C2683}"/>
          </ac:graphicFrameMkLst>
        </pc:graphicFrameChg>
        <pc:graphicFrameChg chg="add del mod">
          <ac:chgData name="Barbara" userId="0f6d864c-9996-4696-99e4-7e7fa0503669" providerId="ADAL" clId="{BC8D7F20-5EA9-4B34-A3B0-CB71441703A0}" dt="2021-01-11T16:33:15.813" v="607" actId="478"/>
          <ac:graphicFrameMkLst>
            <pc:docMk/>
            <pc:sldMk cId="2662182320" sldId="284"/>
            <ac:graphicFrameMk id="5" creationId="{63E73EF3-1A4B-4F09-9B5A-D79F77BEE8C6}"/>
          </ac:graphicFrameMkLst>
        </pc:graphicFrameChg>
        <pc:graphicFrameChg chg="add del mod">
          <ac:chgData name="Barbara" userId="0f6d864c-9996-4696-99e4-7e7fa0503669" providerId="ADAL" clId="{BC8D7F20-5EA9-4B34-A3B0-CB71441703A0}" dt="2021-01-11T16:33:17.943" v="609" actId="478"/>
          <ac:graphicFrameMkLst>
            <pc:docMk/>
            <pc:sldMk cId="2662182320" sldId="284"/>
            <ac:graphicFrameMk id="11" creationId="{89C73333-5DDB-4DF1-9B05-86DF9F599BC2}"/>
          </ac:graphicFrameMkLst>
        </pc:graphicFrameChg>
        <pc:graphicFrameChg chg="add mod modGraphic">
          <ac:chgData name="Barbara" userId="0f6d864c-9996-4696-99e4-7e7fa0503669" providerId="ADAL" clId="{BC8D7F20-5EA9-4B34-A3B0-CB71441703A0}" dt="2021-01-12T09:13:18.266" v="997" actId="14734"/>
          <ac:graphicFrameMkLst>
            <pc:docMk/>
            <pc:sldMk cId="2662182320" sldId="284"/>
            <ac:graphicFrameMk id="12" creationId="{AEEAD78B-1F8C-4D4C-A58B-5ECE16292C89}"/>
          </ac:graphicFrameMkLst>
        </pc:graphicFrameChg>
        <pc:picChg chg="del mod">
          <ac:chgData name="Barbara" userId="0f6d864c-9996-4696-99e4-7e7fa0503669" providerId="ADAL" clId="{BC8D7F20-5EA9-4B34-A3B0-CB71441703A0}" dt="2021-01-11T16:38:21.673" v="710" actId="478"/>
          <ac:picMkLst>
            <pc:docMk/>
            <pc:sldMk cId="2662182320" sldId="284"/>
            <ac:picMk id="6" creationId="{77B11335-4AF2-4877-B33D-84D1097CFF77}"/>
          </ac:picMkLst>
        </pc:picChg>
      </pc:sldChg>
      <pc:sldChg chg="add del">
        <pc:chgData name="Barbara" userId="0f6d864c-9996-4696-99e4-7e7fa0503669" providerId="ADAL" clId="{BC8D7F20-5EA9-4B34-A3B0-CB71441703A0}" dt="2021-01-11T17:06:19.431" v="901" actId="47"/>
        <pc:sldMkLst>
          <pc:docMk/>
          <pc:sldMk cId="2743349711" sldId="286"/>
        </pc:sldMkLst>
      </pc:sldChg>
      <pc:sldChg chg="addSp modSp mod modAnim">
        <pc:chgData name="Barbara" userId="0f6d864c-9996-4696-99e4-7e7fa0503669" providerId="ADAL" clId="{BC8D7F20-5EA9-4B34-A3B0-CB71441703A0}" dt="2021-01-12T09:09:33.529" v="991" actId="20577"/>
        <pc:sldMkLst>
          <pc:docMk/>
          <pc:sldMk cId="4160865844" sldId="287"/>
        </pc:sldMkLst>
        <pc:spChg chg="add mod">
          <ac:chgData name="Barbara" userId="0f6d864c-9996-4696-99e4-7e7fa0503669" providerId="ADAL" clId="{BC8D7F20-5EA9-4B34-A3B0-CB71441703A0}" dt="2021-01-11T17:07:31.601" v="911"/>
          <ac:spMkLst>
            <pc:docMk/>
            <pc:sldMk cId="4160865844" sldId="287"/>
            <ac:spMk id="8" creationId="{9DF2DC0B-8270-4B5A-AC11-D9A95B859EA7}"/>
          </ac:spMkLst>
        </pc:spChg>
        <pc:spChg chg="mod">
          <ac:chgData name="Barbara" userId="0f6d864c-9996-4696-99e4-7e7fa0503669" providerId="ADAL" clId="{BC8D7F20-5EA9-4B34-A3B0-CB71441703A0}" dt="2021-01-11T17:07:13.303" v="907" actId="20577"/>
          <ac:spMkLst>
            <pc:docMk/>
            <pc:sldMk cId="4160865844" sldId="287"/>
            <ac:spMk id="9" creationId="{86D42024-36EC-41AF-9276-C98F146F181F}"/>
          </ac:spMkLst>
        </pc:spChg>
        <pc:spChg chg="mod">
          <ac:chgData name="Barbara" userId="0f6d864c-9996-4696-99e4-7e7fa0503669" providerId="ADAL" clId="{BC8D7F20-5EA9-4B34-A3B0-CB71441703A0}" dt="2021-01-12T09:09:33.529" v="991" actId="20577"/>
          <ac:spMkLst>
            <pc:docMk/>
            <pc:sldMk cId="4160865844" sldId="287"/>
            <ac:spMk id="10" creationId="{4C30D166-4DB8-4BB5-9137-BCA923CB823F}"/>
          </ac:spMkLst>
        </pc:spChg>
        <pc:picChg chg="mod">
          <ac:chgData name="Barbara" userId="0f6d864c-9996-4696-99e4-7e7fa0503669" providerId="ADAL" clId="{BC8D7F20-5EA9-4B34-A3B0-CB71441703A0}" dt="2021-01-11T17:07:23.745" v="910" actId="1076"/>
          <ac:picMkLst>
            <pc:docMk/>
            <pc:sldMk cId="4160865844" sldId="287"/>
            <ac:picMk id="5" creationId="{A6B54A89-CEF8-49AB-8F44-A3AE592AE1DD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1" creationId="{98609664-032F-47B9-A195-5C4FC0093273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2" creationId="{523DC457-3542-4347-ABC3-0D73DD056F2A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3" creationId="{F8CA1A86-0921-4A74-A771-2C8ED17C8912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4" creationId="{8FAB1E74-4A59-47EF-B97C-C643E4BE73A0}"/>
          </ac:picMkLst>
        </pc:picChg>
        <pc:picChg chg="add mod">
          <ac:chgData name="Barbara" userId="0f6d864c-9996-4696-99e4-7e7fa0503669" providerId="ADAL" clId="{BC8D7F20-5EA9-4B34-A3B0-CB71441703A0}" dt="2021-01-11T17:08:41.831" v="931" actId="1076"/>
          <ac:picMkLst>
            <pc:docMk/>
            <pc:sldMk cId="4160865844" sldId="287"/>
            <ac:picMk id="15" creationId="{DFB8874D-C5AC-4D8F-8614-C75530700AA7}"/>
          </ac:picMkLst>
        </pc:picChg>
      </pc:sldChg>
      <pc:sldChg chg="addSp delSp modSp mod ord modAnim modNotesTx">
        <pc:chgData name="Barbara" userId="0f6d864c-9996-4696-99e4-7e7fa0503669" providerId="ADAL" clId="{BC8D7F20-5EA9-4B34-A3B0-CB71441703A0}" dt="2021-01-11T17:10:50.310" v="946"/>
        <pc:sldMkLst>
          <pc:docMk/>
          <pc:sldMk cId="1605287132" sldId="288"/>
        </pc:sldMkLst>
        <pc:spChg chg="mod">
          <ac:chgData name="Barbara" userId="0f6d864c-9996-4696-99e4-7e7fa0503669" providerId="ADAL" clId="{BC8D7F20-5EA9-4B34-A3B0-CB71441703A0}" dt="2021-01-11T16:59:57.970" v="841" actId="20577"/>
          <ac:spMkLst>
            <pc:docMk/>
            <pc:sldMk cId="1605287132" sldId="288"/>
            <ac:spMk id="9" creationId="{86D42024-36EC-41AF-9276-C98F146F181F}"/>
          </ac:spMkLst>
        </pc:spChg>
        <pc:spChg chg="mod">
          <ac:chgData name="Barbara" userId="0f6d864c-9996-4696-99e4-7e7fa0503669" providerId="ADAL" clId="{BC8D7F20-5EA9-4B34-A3B0-CB71441703A0}" dt="2021-01-11T16:58:15.601" v="816" actId="20577"/>
          <ac:spMkLst>
            <pc:docMk/>
            <pc:sldMk cId="1605287132" sldId="288"/>
            <ac:spMk id="10" creationId="{4C30D166-4DB8-4BB5-9137-BCA923CB823F}"/>
          </ac:spMkLst>
        </pc:spChg>
        <pc:spChg chg="add del mod">
          <ac:chgData name="Barbara" userId="0f6d864c-9996-4696-99e4-7e7fa0503669" providerId="ADAL" clId="{BC8D7F20-5EA9-4B34-A3B0-CB71441703A0}" dt="2021-01-11T16:58:55.951" v="829" actId="478"/>
          <ac:spMkLst>
            <pc:docMk/>
            <pc:sldMk cId="1605287132" sldId="288"/>
            <ac:spMk id="12" creationId="{53EF0B7A-4769-444E-82FF-9111A4CC966E}"/>
          </ac:spMkLst>
        </pc:spChg>
        <pc:spChg chg="add del">
          <ac:chgData name="Barbara" userId="0f6d864c-9996-4696-99e4-7e7fa0503669" providerId="ADAL" clId="{BC8D7F20-5EA9-4B34-A3B0-CB71441703A0}" dt="2021-01-11T16:57:52.251" v="803" actId="478"/>
          <ac:spMkLst>
            <pc:docMk/>
            <pc:sldMk cId="1605287132" sldId="288"/>
            <ac:spMk id="15" creationId="{449063D5-71F6-4310-B107-E5C73FB1B888}"/>
          </ac:spMkLst>
        </pc:spChg>
        <pc:spChg chg="add mod">
          <ac:chgData name="Barbara" userId="0f6d864c-9996-4696-99e4-7e7fa0503669" providerId="ADAL" clId="{BC8D7F20-5EA9-4B34-A3B0-CB71441703A0}" dt="2021-01-11T16:58:07.941" v="812" actId="1076"/>
          <ac:spMkLst>
            <pc:docMk/>
            <pc:sldMk cId="1605287132" sldId="288"/>
            <ac:spMk id="16" creationId="{57A47ADE-13FC-49AD-8FEB-D6C43B1D31D1}"/>
          </ac:spMkLst>
        </pc:spChg>
        <pc:spChg chg="add mod">
          <ac:chgData name="Barbara" userId="0f6d864c-9996-4696-99e4-7e7fa0503669" providerId="ADAL" clId="{BC8D7F20-5EA9-4B34-A3B0-CB71441703A0}" dt="2021-01-11T17:04:45.241" v="893" actId="1076"/>
          <ac:spMkLst>
            <pc:docMk/>
            <pc:sldMk cId="1605287132" sldId="288"/>
            <ac:spMk id="18" creationId="{40C44D22-3FF0-43C1-9100-0BDAC12CEA7F}"/>
          </ac:spMkLst>
        </pc:spChg>
        <pc:picChg chg="del mod">
          <ac:chgData name="Barbara" userId="0f6d864c-9996-4696-99e4-7e7fa0503669" providerId="ADAL" clId="{BC8D7F20-5EA9-4B34-A3B0-CB71441703A0}" dt="2021-01-11T16:58:52.551" v="828" actId="478"/>
          <ac:picMkLst>
            <pc:docMk/>
            <pc:sldMk cId="1605287132" sldId="288"/>
            <ac:picMk id="6" creationId="{9791777D-186B-4E71-9463-F75D93020BD7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8" creationId="{7A0A0A9B-F03B-40A4-AAE2-BC10EC799896}"/>
          </ac:picMkLst>
        </pc:picChg>
        <pc:picChg chg="add del mod">
          <ac:chgData name="Barbara" userId="0f6d864c-9996-4696-99e4-7e7fa0503669" providerId="ADAL" clId="{BC8D7F20-5EA9-4B34-A3B0-CB71441703A0}" dt="2021-01-11T16:58:56.511" v="830" actId="478"/>
          <ac:picMkLst>
            <pc:docMk/>
            <pc:sldMk cId="1605287132" sldId="288"/>
            <ac:picMk id="11" creationId="{5351D0CD-3C18-482F-A16F-BB6C4B99CA69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3" creationId="{9DBB7AE4-9D61-40D8-B70B-F66488A47322}"/>
          </ac:picMkLst>
        </pc:picChg>
        <pc:picChg chg="add mod ord modCrop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4" creationId="{FF12471D-FF01-4C3C-815C-CB1B04BEF0BF}"/>
          </ac:picMkLst>
        </pc:picChg>
        <pc:picChg chg="add mod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7" creationId="{9EC7C5B8-AEDE-4016-9DF3-244CB4A9178E}"/>
          </ac:picMkLst>
        </pc:picChg>
        <pc:picChg chg="add mod modCrop">
          <ac:chgData name="Barbara" userId="0f6d864c-9996-4696-99e4-7e7fa0503669" providerId="ADAL" clId="{BC8D7F20-5EA9-4B34-A3B0-CB71441703A0}" dt="2021-01-11T17:04:45.241" v="893" actId="1076"/>
          <ac:picMkLst>
            <pc:docMk/>
            <pc:sldMk cId="1605287132" sldId="288"/>
            <ac:picMk id="19" creationId="{CE481317-7968-46E7-BD4C-336D34BA1F9F}"/>
          </ac:picMkLst>
        </pc:picChg>
      </pc:sldChg>
      <pc:sldChg chg="modSp add mod ord">
        <pc:chgData name="Barbara" userId="0f6d864c-9996-4696-99e4-7e7fa0503669" providerId="ADAL" clId="{BC8D7F20-5EA9-4B34-A3B0-CB71441703A0}" dt="2021-01-12T08:37:02.883" v="981" actId="20577"/>
        <pc:sldMkLst>
          <pc:docMk/>
          <pc:sldMk cId="1631919337" sldId="290"/>
        </pc:sldMkLst>
        <pc:spChg chg="mod">
          <ac:chgData name="Barbara" userId="0f6d864c-9996-4696-99e4-7e7fa0503669" providerId="ADAL" clId="{BC8D7F20-5EA9-4B34-A3B0-CB71441703A0}" dt="2021-01-12T08:37:02.883" v="981" actId="20577"/>
          <ac:spMkLst>
            <pc:docMk/>
            <pc:sldMk cId="1631919337" sldId="290"/>
            <ac:spMk id="10" creationId="{4C30D166-4DB8-4BB5-9137-BCA923CB823F}"/>
          </ac:spMkLst>
        </pc:spChg>
      </pc:sldChg>
      <pc:sldChg chg="add del">
        <pc:chgData name="Barbara" userId="0f6d864c-9996-4696-99e4-7e7fa0503669" providerId="ADAL" clId="{BC8D7F20-5EA9-4B34-A3B0-CB71441703A0}" dt="2021-01-11T17:09:04.830" v="932" actId="47"/>
        <pc:sldMkLst>
          <pc:docMk/>
          <pc:sldMk cId="1283842823" sldId="291"/>
        </pc:sldMkLst>
      </pc:sldChg>
      <pc:sldChg chg="add del ord">
        <pc:chgData name="Barbara" userId="0f6d864c-9996-4696-99e4-7e7fa0503669" providerId="ADAL" clId="{BC8D7F20-5EA9-4B34-A3B0-CB71441703A0}" dt="2021-01-11T16:59:19.476" v="831" actId="47"/>
        <pc:sldMkLst>
          <pc:docMk/>
          <pc:sldMk cId="3866876431" sldId="291"/>
        </pc:sldMkLst>
      </pc:sldChg>
      <pc:sldChg chg="add del">
        <pc:chgData name="Barbara" userId="0f6d864c-9996-4696-99e4-7e7fa0503669" providerId="ADAL" clId="{BC8D7F20-5EA9-4B34-A3B0-CB71441703A0}" dt="2021-01-11T16:59:22.781" v="832" actId="47"/>
        <pc:sldMkLst>
          <pc:docMk/>
          <pc:sldMk cId="31179285" sldId="292"/>
        </pc:sldMkLst>
      </pc:sldChg>
    </pc:docChg>
  </pc:docChgLst>
  <pc:docChgLst>
    <pc:chgData name="Barbara Carroll" userId="0f6d864c-9996-4696-99e4-7e7fa0503669" providerId="ADAL" clId="{76FEE9F7-0EB5-48B7-A07B-10A52441DC2C}"/>
    <pc:docChg chg="undo custSel modSld">
      <pc:chgData name="Barbara Carroll" userId="0f6d864c-9996-4696-99e4-7e7fa0503669" providerId="ADAL" clId="{76FEE9F7-0EB5-48B7-A07B-10A52441DC2C}" dt="2021-11-24T13:53:31.943" v="11" actId="1076"/>
      <pc:docMkLst>
        <pc:docMk/>
      </pc:docMkLst>
      <pc:sldChg chg="modSp mod">
        <pc:chgData name="Barbara Carroll" userId="0f6d864c-9996-4696-99e4-7e7fa0503669" providerId="ADAL" clId="{76FEE9F7-0EB5-48B7-A07B-10A52441DC2C}" dt="2021-07-02T10:06:36.579" v="5" actId="207"/>
        <pc:sldMkLst>
          <pc:docMk/>
          <pc:sldMk cId="981603496" sldId="297"/>
        </pc:sldMkLst>
        <pc:spChg chg="mod">
          <ac:chgData name="Barbara Carroll" userId="0f6d864c-9996-4696-99e4-7e7fa0503669" providerId="ADAL" clId="{76FEE9F7-0EB5-48B7-A07B-10A52441DC2C}" dt="2021-07-02T10:06:36.579" v="5" actId="207"/>
          <ac:spMkLst>
            <pc:docMk/>
            <pc:sldMk cId="981603496" sldId="297"/>
            <ac:spMk id="17" creationId="{C33159E6-C70C-4961-AFF1-B6F6BFBAEE62}"/>
          </ac:spMkLst>
        </pc:spChg>
        <pc:picChg chg="mod">
          <ac:chgData name="Barbara Carroll" userId="0f6d864c-9996-4696-99e4-7e7fa0503669" providerId="ADAL" clId="{76FEE9F7-0EB5-48B7-A07B-10A52441DC2C}" dt="2021-07-02T10:04:58.185" v="0" actId="29295"/>
          <ac:picMkLst>
            <pc:docMk/>
            <pc:sldMk cId="981603496" sldId="297"/>
            <ac:picMk id="12" creationId="{483C71AA-4268-4391-AB7D-CBE4F68F0F77}"/>
          </ac:picMkLst>
        </pc:picChg>
      </pc:sldChg>
      <pc:sldChg chg="modSp mod">
        <pc:chgData name="Barbara Carroll" userId="0f6d864c-9996-4696-99e4-7e7fa0503669" providerId="ADAL" clId="{76FEE9F7-0EB5-48B7-A07B-10A52441DC2C}" dt="2021-07-02T10:06:07.375" v="2" actId="207"/>
        <pc:sldMkLst>
          <pc:docMk/>
          <pc:sldMk cId="400732311" sldId="299"/>
        </pc:sldMkLst>
        <pc:spChg chg="mod">
          <ac:chgData name="Barbara Carroll" userId="0f6d864c-9996-4696-99e4-7e7fa0503669" providerId="ADAL" clId="{76FEE9F7-0EB5-48B7-A07B-10A52441DC2C}" dt="2021-07-02T10:06:07.375" v="2" actId="207"/>
          <ac:spMkLst>
            <pc:docMk/>
            <pc:sldMk cId="400732311" sldId="299"/>
            <ac:spMk id="32" creationId="{58B0DBCD-0983-488D-BA8F-FBA0B5BE0C18}"/>
          </ac:spMkLst>
        </pc:spChg>
        <pc:picChg chg="mod">
          <ac:chgData name="Barbara Carroll" userId="0f6d864c-9996-4696-99e4-7e7fa0503669" providerId="ADAL" clId="{76FEE9F7-0EB5-48B7-A07B-10A52441DC2C}" dt="2021-07-02T10:05:58.215" v="1" actId="29295"/>
          <ac:picMkLst>
            <pc:docMk/>
            <pc:sldMk cId="400732311" sldId="299"/>
            <ac:picMk id="31" creationId="{0FE8693C-189F-4DAC-92E1-E6DF40609180}"/>
          </ac:picMkLst>
        </pc:picChg>
      </pc:sldChg>
      <pc:sldChg chg="modSp mod">
        <pc:chgData name="Barbara Carroll" userId="0f6d864c-9996-4696-99e4-7e7fa0503669" providerId="ADAL" clId="{76FEE9F7-0EB5-48B7-A07B-10A52441DC2C}" dt="2021-11-24T13:53:31.943" v="11" actId="1076"/>
        <pc:sldMkLst>
          <pc:docMk/>
          <pc:sldMk cId="1983722959" sldId="301"/>
        </pc:sldMkLst>
        <pc:spChg chg="mod">
          <ac:chgData name="Barbara Carroll" userId="0f6d864c-9996-4696-99e4-7e7fa0503669" providerId="ADAL" clId="{76FEE9F7-0EB5-48B7-A07B-10A52441DC2C}" dt="2021-11-24T13:53:31.943" v="11" actId="1076"/>
          <ac:spMkLst>
            <pc:docMk/>
            <pc:sldMk cId="1983722959" sldId="301"/>
            <ac:spMk id="6" creationId="{6568283E-F2AD-4085-9A6B-8AC0CCAC5820}"/>
          </ac:spMkLst>
        </pc:spChg>
      </pc:sldChg>
      <pc:sldChg chg="modSp mod">
        <pc:chgData name="Barbara Carroll" userId="0f6d864c-9996-4696-99e4-7e7fa0503669" providerId="ADAL" clId="{76FEE9F7-0EB5-48B7-A07B-10A52441DC2C}" dt="2021-07-02T10:06:53.364" v="7" actId="207"/>
        <pc:sldMkLst>
          <pc:docMk/>
          <pc:sldMk cId="276226042" sldId="302"/>
        </pc:sldMkLst>
        <pc:spChg chg="mod">
          <ac:chgData name="Barbara Carroll" userId="0f6d864c-9996-4696-99e4-7e7fa0503669" providerId="ADAL" clId="{76FEE9F7-0EB5-48B7-A07B-10A52441DC2C}" dt="2021-07-02T10:06:53.364" v="7" actId="207"/>
          <ac:spMkLst>
            <pc:docMk/>
            <pc:sldMk cId="276226042" sldId="302"/>
            <ac:spMk id="35" creationId="{34C8F4E0-D9B7-4D6F-A8ED-85457789DA51}"/>
          </ac:spMkLst>
        </pc:spChg>
        <pc:picChg chg="mod">
          <ac:chgData name="Barbara Carroll" userId="0f6d864c-9996-4696-99e4-7e7fa0503669" providerId="ADAL" clId="{76FEE9F7-0EB5-48B7-A07B-10A52441DC2C}" dt="2021-07-02T10:06:48.245" v="6" actId="29295"/>
          <ac:picMkLst>
            <pc:docMk/>
            <pc:sldMk cId="276226042" sldId="302"/>
            <ac:picMk id="34" creationId="{280DDBC1-C418-487F-8FCE-0535E090727B}"/>
          </ac:picMkLst>
        </pc:picChg>
      </pc:sldChg>
      <pc:sldChg chg="modSp mod">
        <pc:chgData name="Barbara Carroll" userId="0f6d864c-9996-4696-99e4-7e7fa0503669" providerId="ADAL" clId="{76FEE9F7-0EB5-48B7-A07B-10A52441DC2C}" dt="2021-07-02T10:07:16.355" v="9" actId="207"/>
        <pc:sldMkLst>
          <pc:docMk/>
          <pc:sldMk cId="3304238817" sldId="308"/>
        </pc:sldMkLst>
        <pc:spChg chg="mod">
          <ac:chgData name="Barbara Carroll" userId="0f6d864c-9996-4696-99e4-7e7fa0503669" providerId="ADAL" clId="{76FEE9F7-0EB5-48B7-A07B-10A52441DC2C}" dt="2021-07-02T10:07:16.355" v="9" actId="207"/>
          <ac:spMkLst>
            <pc:docMk/>
            <pc:sldMk cId="3304238817" sldId="308"/>
            <ac:spMk id="35" creationId="{34C8F4E0-D9B7-4D6F-A8ED-85457789DA51}"/>
          </ac:spMkLst>
        </pc:spChg>
        <pc:picChg chg="mod">
          <ac:chgData name="Barbara Carroll" userId="0f6d864c-9996-4696-99e4-7e7fa0503669" providerId="ADAL" clId="{76FEE9F7-0EB5-48B7-A07B-10A52441DC2C}" dt="2021-07-02T10:07:09.545" v="8" actId="29295"/>
          <ac:picMkLst>
            <pc:docMk/>
            <pc:sldMk cId="3304238817" sldId="308"/>
            <ac:picMk id="34" creationId="{280DDBC1-C418-487F-8FCE-0535E090727B}"/>
          </ac:picMkLst>
        </pc:picChg>
      </pc:sldChg>
    </pc:docChg>
  </pc:docChgLst>
  <pc:docChgLst>
    <pc:chgData name="Barbara Carroll" userId="0f6d864c-9996-4696-99e4-7e7fa0503669" providerId="ADAL" clId="{BC8D7F20-5EA9-4B34-A3B0-CB71441703A0}"/>
    <pc:docChg chg="custSel addSld delSld modSld">
      <pc:chgData name="Barbara Carroll" userId="0f6d864c-9996-4696-99e4-7e7fa0503669" providerId="ADAL" clId="{BC8D7F20-5EA9-4B34-A3B0-CB71441703A0}" dt="2021-01-12T12:26:58.914" v="92" actId="20577"/>
      <pc:docMkLst>
        <pc:docMk/>
      </pc:docMkLst>
      <pc:sldChg chg="modSp">
        <pc:chgData name="Barbara Carroll" userId="0f6d864c-9996-4696-99e4-7e7fa0503669" providerId="ADAL" clId="{BC8D7F20-5EA9-4B34-A3B0-CB71441703A0}" dt="2021-01-12T12:26:58.914" v="92" actId="20577"/>
        <pc:sldMkLst>
          <pc:docMk/>
          <pc:sldMk cId="3203066980" sldId="282"/>
        </pc:sldMkLst>
        <pc:spChg chg="mod">
          <ac:chgData name="Barbara Carroll" userId="0f6d864c-9996-4696-99e4-7e7fa0503669" providerId="ADAL" clId="{BC8D7F20-5EA9-4B34-A3B0-CB71441703A0}" dt="2021-01-12T12:26:58.914" v="92" actId="20577"/>
          <ac:spMkLst>
            <pc:docMk/>
            <pc:sldMk cId="3203066980" sldId="282"/>
            <ac:spMk id="14" creationId="{9DFF185F-2236-48B7-A9EE-1CD65B88B078}"/>
          </ac:spMkLst>
        </pc:spChg>
      </pc:sldChg>
      <pc:sldChg chg="modSp mod">
        <pc:chgData name="Barbara Carroll" userId="0f6d864c-9996-4696-99e4-7e7fa0503669" providerId="ADAL" clId="{BC8D7F20-5EA9-4B34-A3B0-CB71441703A0}" dt="2021-01-12T12:09:05.699" v="85" actId="403"/>
        <pc:sldMkLst>
          <pc:docMk/>
          <pc:sldMk cId="2662182320" sldId="284"/>
        </pc:sldMkLst>
        <pc:graphicFrameChg chg="modGraphic">
          <ac:chgData name="Barbara Carroll" userId="0f6d864c-9996-4696-99e4-7e7fa0503669" providerId="ADAL" clId="{BC8D7F20-5EA9-4B34-A3B0-CB71441703A0}" dt="2021-01-12T12:09:05.699" v="85" actId="403"/>
          <ac:graphicFrameMkLst>
            <pc:docMk/>
            <pc:sldMk cId="2662182320" sldId="284"/>
            <ac:graphicFrameMk id="12" creationId="{AEEAD78B-1F8C-4D4C-A58B-5ECE16292C89}"/>
          </ac:graphicFrameMkLst>
        </pc:graphicFrameChg>
      </pc:sldChg>
      <pc:sldChg chg="modSp">
        <pc:chgData name="Barbara Carroll" userId="0f6d864c-9996-4696-99e4-7e7fa0503669" providerId="ADAL" clId="{BC8D7F20-5EA9-4B34-A3B0-CB71441703A0}" dt="2021-01-12T12:09:49.389" v="86" actId="1076"/>
        <pc:sldMkLst>
          <pc:docMk/>
          <pc:sldMk cId="1605287132" sldId="288"/>
        </pc:sldMkLst>
        <pc:spChg chg="mod">
          <ac:chgData name="Barbara Carroll" userId="0f6d864c-9996-4696-99e4-7e7fa0503669" providerId="ADAL" clId="{BC8D7F20-5EA9-4B34-A3B0-CB71441703A0}" dt="2021-01-12T12:09:49.389" v="86" actId="1076"/>
          <ac:spMkLst>
            <pc:docMk/>
            <pc:sldMk cId="1605287132" sldId="288"/>
            <ac:spMk id="18" creationId="{40C44D22-3FF0-43C1-9100-0BDAC12CEA7F}"/>
          </ac:spMkLst>
        </pc:spChg>
      </pc:sldChg>
      <pc:sldChg chg="add del">
        <pc:chgData name="Barbara Carroll" userId="0f6d864c-9996-4696-99e4-7e7fa0503669" providerId="ADAL" clId="{BC8D7F20-5EA9-4B34-A3B0-CB71441703A0}" dt="2021-01-12T12:06:41.086" v="64" actId="47"/>
        <pc:sldMkLst>
          <pc:docMk/>
          <pc:sldMk cId="2093846192" sldId="291"/>
        </pc:sldMkLst>
      </pc:sldChg>
      <pc:sldChg chg="addSp delSp modSp add mod">
        <pc:chgData name="Barbara Carroll" userId="0f6d864c-9996-4696-99e4-7e7fa0503669" providerId="ADAL" clId="{BC8D7F20-5EA9-4B34-A3B0-CB71441703A0}" dt="2021-01-12T12:04:03.989" v="63" actId="1076"/>
        <pc:sldMkLst>
          <pc:docMk/>
          <pc:sldMk cId="1888223986" sldId="292"/>
        </pc:sldMkLst>
        <pc:spChg chg="mod">
          <ac:chgData name="Barbara Carroll" userId="0f6d864c-9996-4696-99e4-7e7fa0503669" providerId="ADAL" clId="{BC8D7F20-5EA9-4B34-A3B0-CB71441703A0}" dt="2021-01-12T11:57:26.932" v="40" actId="20577"/>
          <ac:spMkLst>
            <pc:docMk/>
            <pc:sldMk cId="1888223986" sldId="292"/>
            <ac:spMk id="2" creationId="{E6ECDB9F-8D3A-4F43-92E1-8011279B7163}"/>
          </ac:spMkLst>
        </pc:spChg>
        <pc:spChg chg="mod">
          <ac:chgData name="Barbara Carroll" userId="0f6d864c-9996-4696-99e4-7e7fa0503669" providerId="ADAL" clId="{BC8D7F20-5EA9-4B34-A3B0-CB71441703A0}" dt="2021-01-12T11:57:32.372" v="54" actId="20577"/>
          <ac:spMkLst>
            <pc:docMk/>
            <pc:sldMk cId="1888223986" sldId="292"/>
            <ac:spMk id="13" creationId="{B5AD79A9-3DC8-4761-B555-E70630D4E8CC}"/>
          </ac:spMkLst>
        </pc:spChg>
        <pc:graphicFrameChg chg="add del mod">
          <ac:chgData name="Barbara Carroll" userId="0f6d864c-9996-4696-99e4-7e7fa0503669" providerId="ADAL" clId="{BC8D7F20-5EA9-4B34-A3B0-CB71441703A0}" dt="2021-01-12T12:03:50.109" v="57" actId="478"/>
          <ac:graphicFrameMkLst>
            <pc:docMk/>
            <pc:sldMk cId="1888223986" sldId="292"/>
            <ac:graphicFrameMk id="3" creationId="{48D4000B-C58D-4AAF-8B7A-B71DF964ED10}"/>
          </ac:graphicFrameMkLst>
        </pc:graphicFrameChg>
        <pc:graphicFrameChg chg="add mod modGraphic">
          <ac:chgData name="Barbara Carroll" userId="0f6d864c-9996-4696-99e4-7e7fa0503669" providerId="ADAL" clId="{BC8D7F20-5EA9-4B34-A3B0-CB71441703A0}" dt="2021-01-12T12:04:03.989" v="63" actId="1076"/>
          <ac:graphicFrameMkLst>
            <pc:docMk/>
            <pc:sldMk cId="1888223986" sldId="292"/>
            <ac:graphicFrameMk id="5" creationId="{0A79D499-BB26-4AC9-B7EE-758B8052F020}"/>
          </ac:graphicFrameMkLst>
        </pc:graphicFrameChg>
        <pc:graphicFrameChg chg="del">
          <ac:chgData name="Barbara Carroll" userId="0f6d864c-9996-4696-99e4-7e7fa0503669" providerId="ADAL" clId="{BC8D7F20-5EA9-4B34-A3B0-CB71441703A0}" dt="2021-01-12T11:57:34.343" v="55" actId="478"/>
          <ac:graphicFrameMkLst>
            <pc:docMk/>
            <pc:sldMk cId="1888223986" sldId="292"/>
            <ac:graphicFrameMk id="12" creationId="{AEEAD78B-1F8C-4D4C-A58B-5ECE16292C89}"/>
          </ac:graphicFrameMkLst>
        </pc:graphicFrameChg>
      </pc:sldChg>
    </pc:docChg>
  </pc:docChgLst>
  <pc:docChgLst>
    <pc:chgData name="Barbara Carroll" userId="0f6d864c-9996-4696-99e4-7e7fa0503669" providerId="ADAL" clId="{0DA2527E-F258-4E03-BD62-9C8D2E90664C}"/>
    <pc:docChg chg="undo custSel addSld delSld modSld sldOrd">
      <pc:chgData name="Barbara Carroll" userId="0f6d864c-9996-4696-99e4-7e7fa0503669" providerId="ADAL" clId="{0DA2527E-F258-4E03-BD62-9C8D2E90664C}" dt="2021-03-24T16:11:05.663" v="541" actId="47"/>
      <pc:docMkLst>
        <pc:docMk/>
      </pc:docMkLst>
      <pc:sldChg chg="del">
        <pc:chgData name="Barbara Carroll" userId="0f6d864c-9996-4696-99e4-7e7fa0503669" providerId="ADAL" clId="{0DA2527E-F258-4E03-BD62-9C8D2E90664C}" dt="2021-03-24T16:09:42.946" v="474" actId="47"/>
        <pc:sldMkLst>
          <pc:docMk/>
          <pc:sldMk cId="2023328230" sldId="275"/>
        </pc:sldMkLst>
      </pc:sldChg>
      <pc:sldChg chg="del">
        <pc:chgData name="Barbara Carroll" userId="0f6d864c-9996-4696-99e4-7e7fa0503669" providerId="ADAL" clId="{0DA2527E-F258-4E03-BD62-9C8D2E90664C}" dt="2021-03-24T16:09:28.596" v="473" actId="47"/>
        <pc:sldMkLst>
          <pc:docMk/>
          <pc:sldMk cId="240989466" sldId="279"/>
        </pc:sldMkLst>
      </pc:sldChg>
      <pc:sldChg chg="del">
        <pc:chgData name="Barbara Carroll" userId="0f6d864c-9996-4696-99e4-7e7fa0503669" providerId="ADAL" clId="{0DA2527E-F258-4E03-BD62-9C8D2E90664C}" dt="2021-03-24T07:56:25.183" v="350" actId="47"/>
        <pc:sldMkLst>
          <pc:docMk/>
          <pc:sldMk cId="2622986249" sldId="280"/>
        </pc:sldMkLst>
      </pc:sldChg>
      <pc:sldChg chg="del">
        <pc:chgData name="Barbara Carroll" userId="0f6d864c-9996-4696-99e4-7e7fa0503669" providerId="ADAL" clId="{0DA2527E-F258-4E03-BD62-9C8D2E90664C}" dt="2021-03-24T07:59:02.346" v="385" actId="47"/>
        <pc:sldMkLst>
          <pc:docMk/>
          <pc:sldMk cId="2662182320" sldId="284"/>
        </pc:sldMkLst>
      </pc:sldChg>
      <pc:sldChg chg="del">
        <pc:chgData name="Barbara Carroll" userId="0f6d864c-9996-4696-99e4-7e7fa0503669" providerId="ADAL" clId="{0DA2527E-F258-4E03-BD62-9C8D2E90664C}" dt="2021-03-24T16:11:05.663" v="541" actId="47"/>
        <pc:sldMkLst>
          <pc:docMk/>
          <pc:sldMk cId="4160865844" sldId="287"/>
        </pc:sldMkLst>
      </pc:sldChg>
      <pc:sldChg chg="del">
        <pc:chgData name="Barbara Carroll" userId="0f6d864c-9996-4696-99e4-7e7fa0503669" providerId="ADAL" clId="{0DA2527E-F258-4E03-BD62-9C8D2E90664C}" dt="2021-03-24T16:11:05.031" v="540" actId="47"/>
        <pc:sldMkLst>
          <pc:docMk/>
          <pc:sldMk cId="1605287132" sldId="288"/>
        </pc:sldMkLst>
      </pc:sldChg>
      <pc:sldChg chg="del">
        <pc:chgData name="Barbara Carroll" userId="0f6d864c-9996-4696-99e4-7e7fa0503669" providerId="ADAL" clId="{0DA2527E-F258-4E03-BD62-9C8D2E90664C}" dt="2021-03-24T07:56:24.065" v="349" actId="47"/>
        <pc:sldMkLst>
          <pc:docMk/>
          <pc:sldMk cId="206515463" sldId="289"/>
        </pc:sldMkLst>
      </pc:sldChg>
      <pc:sldChg chg="addSp delSp modSp del mod delAnim modAnim">
        <pc:chgData name="Barbara Carroll" userId="0f6d864c-9996-4696-99e4-7e7fa0503669" providerId="ADAL" clId="{0DA2527E-F258-4E03-BD62-9C8D2E90664C}" dt="2021-03-24T07:59:58.883" v="401" actId="47"/>
        <pc:sldMkLst>
          <pc:docMk/>
          <pc:sldMk cId="1631919337" sldId="290"/>
        </pc:sldMkLst>
        <pc:picChg chg="add del mod">
          <ac:chgData name="Barbara Carroll" userId="0f6d864c-9996-4696-99e4-7e7fa0503669" providerId="ADAL" clId="{0DA2527E-F258-4E03-BD62-9C8D2E90664C}" dt="2021-03-24T07:59:12.884" v="390" actId="478"/>
          <ac:picMkLst>
            <pc:docMk/>
            <pc:sldMk cId="1631919337" sldId="290"/>
            <ac:picMk id="11" creationId="{FD579E1D-2CA4-434B-B470-37837029B003}"/>
          </ac:picMkLst>
        </pc:picChg>
      </pc:sldChg>
      <pc:sldChg chg="del">
        <pc:chgData name="Barbara Carroll" userId="0f6d864c-9996-4696-99e4-7e7fa0503669" providerId="ADAL" clId="{0DA2527E-F258-4E03-BD62-9C8D2E90664C}" dt="2021-03-24T16:08:51.144" v="469" actId="47"/>
        <pc:sldMkLst>
          <pc:docMk/>
          <pc:sldMk cId="1888223986" sldId="292"/>
        </pc:sldMkLst>
      </pc:sldChg>
      <pc:sldChg chg="addSp modSp del mod">
        <pc:chgData name="Barbara Carroll" userId="0f6d864c-9996-4696-99e4-7e7fa0503669" providerId="ADAL" clId="{0DA2527E-F258-4E03-BD62-9C8D2E90664C}" dt="2021-03-24T07:40:26.267" v="26" actId="47"/>
        <pc:sldMkLst>
          <pc:docMk/>
          <pc:sldMk cId="3128186437" sldId="293"/>
        </pc:sldMkLst>
        <pc:spChg chg="mod">
          <ac:chgData name="Barbara Carroll" userId="0f6d864c-9996-4696-99e4-7e7fa0503669" providerId="ADAL" clId="{0DA2527E-F258-4E03-BD62-9C8D2E90664C}" dt="2021-03-24T07:38:17.716" v="2" actId="1076"/>
          <ac:spMkLst>
            <pc:docMk/>
            <pc:sldMk cId="3128186437" sldId="293"/>
            <ac:spMk id="3" creationId="{073C3EEE-286F-4F7B-AC1D-6207BFD6AD35}"/>
          </ac:spMkLst>
        </pc:spChg>
        <pc:spChg chg="add mod">
          <ac:chgData name="Barbara Carroll" userId="0f6d864c-9996-4696-99e4-7e7fa0503669" providerId="ADAL" clId="{0DA2527E-F258-4E03-BD62-9C8D2E90664C}" dt="2021-03-24T07:38:50.398" v="9" actId="14100"/>
          <ac:spMkLst>
            <pc:docMk/>
            <pc:sldMk cId="3128186437" sldId="293"/>
            <ac:spMk id="6" creationId="{6568283E-F2AD-4085-9A6B-8AC0CCAC5820}"/>
          </ac:spMkLst>
        </pc:spChg>
        <pc:picChg chg="mod">
          <ac:chgData name="Barbara Carroll" userId="0f6d864c-9996-4696-99e4-7e7fa0503669" providerId="ADAL" clId="{0DA2527E-F258-4E03-BD62-9C8D2E90664C}" dt="2021-03-24T07:38:13.764" v="1" actId="1076"/>
          <ac:picMkLst>
            <pc:docMk/>
            <pc:sldMk cId="3128186437" sldId="293"/>
            <ac:picMk id="12" creationId="{3DCC1E65-AB5B-4F90-B054-FEBAF896BE11}"/>
          </ac:picMkLst>
        </pc:picChg>
      </pc:sldChg>
      <pc:sldChg chg="addSp delSp modSp mod modAnim">
        <pc:chgData name="Barbara Carroll" userId="0f6d864c-9996-4696-99e4-7e7fa0503669" providerId="ADAL" clId="{0DA2527E-F258-4E03-BD62-9C8D2E90664C}" dt="2021-03-24T07:56:55.401" v="351" actId="14100"/>
        <pc:sldMkLst>
          <pc:docMk/>
          <pc:sldMk cId="400732311" sldId="299"/>
        </pc:sldMkLst>
        <pc:spChg chg="mod">
          <ac:chgData name="Barbara Carroll" userId="0f6d864c-9996-4696-99e4-7e7fa0503669" providerId="ADAL" clId="{0DA2527E-F258-4E03-BD62-9C8D2E90664C}" dt="2021-03-24T07:56:55.401" v="351" actId="14100"/>
          <ac:spMkLst>
            <pc:docMk/>
            <pc:sldMk cId="400732311" sldId="299"/>
            <ac:spMk id="27" creationId="{C54DC9EA-6219-47AF-8381-9454A9FB5D50}"/>
          </ac:spMkLst>
        </pc:spChg>
        <pc:spChg chg="mod">
          <ac:chgData name="Barbara Carroll" userId="0f6d864c-9996-4696-99e4-7e7fa0503669" providerId="ADAL" clId="{0DA2527E-F258-4E03-BD62-9C8D2E90664C}" dt="2021-03-24T07:51:58.091" v="195" actId="1076"/>
          <ac:spMkLst>
            <pc:docMk/>
            <pc:sldMk cId="400732311" sldId="299"/>
            <ac:spMk id="28" creationId="{8832C0EC-BAE0-4CBF-9979-1C1778669C28}"/>
          </ac:spMkLst>
        </pc:spChg>
        <pc:spChg chg="mod">
          <ac:chgData name="Barbara Carroll" userId="0f6d864c-9996-4696-99e4-7e7fa0503669" providerId="ADAL" clId="{0DA2527E-F258-4E03-BD62-9C8D2E90664C}" dt="2021-03-24T07:52:17.663" v="205" actId="20577"/>
          <ac:spMkLst>
            <pc:docMk/>
            <pc:sldMk cId="400732311" sldId="299"/>
            <ac:spMk id="29" creationId="{6B7C5353-8378-47FD-9122-89249E13F840}"/>
          </ac:spMkLst>
        </pc:spChg>
        <pc:spChg chg="add mod ord">
          <ac:chgData name="Barbara Carroll" userId="0f6d864c-9996-4696-99e4-7e7fa0503669" providerId="ADAL" clId="{0DA2527E-F258-4E03-BD62-9C8D2E90664C}" dt="2021-03-24T07:51:11.423" v="184" actId="167"/>
          <ac:spMkLst>
            <pc:docMk/>
            <pc:sldMk cId="400732311" sldId="299"/>
            <ac:spMk id="32" creationId="{58B0DBCD-0983-488D-BA8F-FBA0B5BE0C18}"/>
          </ac:spMkLst>
        </pc:spChg>
        <pc:picChg chg="mod">
          <ac:chgData name="Barbara Carroll" userId="0f6d864c-9996-4696-99e4-7e7fa0503669" providerId="ADAL" clId="{0DA2527E-F258-4E03-BD62-9C8D2E90664C}" dt="2021-03-24T07:53:06.093" v="214" actId="14100"/>
          <ac:picMkLst>
            <pc:docMk/>
            <pc:sldMk cId="400732311" sldId="299"/>
            <ac:picMk id="19" creationId="{5F4717F5-0715-4472-AA97-5AEDAB54E5EE}"/>
          </ac:picMkLst>
        </pc:picChg>
        <pc:picChg chg="mod">
          <ac:chgData name="Barbara Carroll" userId="0f6d864c-9996-4696-99e4-7e7fa0503669" providerId="ADAL" clId="{0DA2527E-F258-4E03-BD62-9C8D2E90664C}" dt="2021-03-24T07:45:22.664" v="96" actId="1076"/>
          <ac:picMkLst>
            <pc:docMk/>
            <pc:sldMk cId="400732311" sldId="299"/>
            <ac:picMk id="20" creationId="{227FCF56-3FF2-4BDB-B0EE-BBA3B6033C08}"/>
          </ac:picMkLst>
        </pc:picChg>
        <pc:picChg chg="mod">
          <ac:chgData name="Barbara Carroll" userId="0f6d864c-9996-4696-99e4-7e7fa0503669" providerId="ADAL" clId="{0DA2527E-F258-4E03-BD62-9C8D2E90664C}" dt="2021-03-24T07:45:11.459" v="91" actId="1076"/>
          <ac:picMkLst>
            <pc:docMk/>
            <pc:sldMk cId="400732311" sldId="299"/>
            <ac:picMk id="21" creationId="{3E129913-B49A-4233-9DEC-4991EE97C422}"/>
          </ac:picMkLst>
        </pc:picChg>
        <pc:picChg chg="mod">
          <ac:chgData name="Barbara Carroll" userId="0f6d864c-9996-4696-99e4-7e7fa0503669" providerId="ADAL" clId="{0DA2527E-F258-4E03-BD62-9C8D2E90664C}" dt="2021-03-24T07:45:19.327" v="94" actId="1076"/>
          <ac:picMkLst>
            <pc:docMk/>
            <pc:sldMk cId="400732311" sldId="299"/>
            <ac:picMk id="22" creationId="{5F9A01D9-D90D-42EF-BDE6-33FF8BB61705}"/>
          </ac:picMkLst>
        </pc:picChg>
        <pc:picChg chg="mod">
          <ac:chgData name="Barbara Carroll" userId="0f6d864c-9996-4696-99e4-7e7fa0503669" providerId="ADAL" clId="{0DA2527E-F258-4E03-BD62-9C8D2E90664C}" dt="2021-03-24T07:45:13.077" v="92" actId="1076"/>
          <ac:picMkLst>
            <pc:docMk/>
            <pc:sldMk cId="400732311" sldId="299"/>
            <ac:picMk id="23" creationId="{5EB28DF4-6FF5-44C5-B90C-994EB22D443F}"/>
          </ac:picMkLst>
        </pc:picChg>
        <pc:picChg chg="mod ord">
          <ac:chgData name="Barbara Carroll" userId="0f6d864c-9996-4696-99e4-7e7fa0503669" providerId="ADAL" clId="{0DA2527E-F258-4E03-BD62-9C8D2E90664C}" dt="2021-03-24T07:51:32.179" v="191" actId="1076"/>
          <ac:picMkLst>
            <pc:docMk/>
            <pc:sldMk cId="400732311" sldId="299"/>
            <ac:picMk id="24" creationId="{6D45227A-D9D6-486D-8DC1-5F553EB2AB71}"/>
          </ac:picMkLst>
        </pc:picChg>
        <pc:picChg chg="add del">
          <ac:chgData name="Barbara Carroll" userId="0f6d864c-9996-4696-99e4-7e7fa0503669" providerId="ADAL" clId="{0DA2527E-F258-4E03-BD62-9C8D2E90664C}" dt="2021-03-24T07:44:29.904" v="72" actId="478"/>
          <ac:picMkLst>
            <pc:docMk/>
            <pc:sldMk cId="400732311" sldId="299"/>
            <ac:picMk id="25" creationId="{1E5E6502-2235-4112-81BF-FA7A829C0F0E}"/>
          </ac:picMkLst>
        </pc:picChg>
        <pc:picChg chg="mod modCrop">
          <ac:chgData name="Barbara Carroll" userId="0f6d864c-9996-4696-99e4-7e7fa0503669" providerId="ADAL" clId="{0DA2527E-F258-4E03-BD62-9C8D2E90664C}" dt="2021-03-24T07:51:32.179" v="191" actId="1076"/>
          <ac:picMkLst>
            <pc:docMk/>
            <pc:sldMk cId="400732311" sldId="299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52:23.857" v="206" actId="1076"/>
          <ac:picMkLst>
            <pc:docMk/>
            <pc:sldMk cId="400732311" sldId="299"/>
            <ac:picMk id="30" creationId="{D8DF1DB5-4CBA-4A2D-B564-95AFDBA96536}"/>
          </ac:picMkLst>
        </pc:picChg>
        <pc:picChg chg="add mod ord">
          <ac:chgData name="Barbara Carroll" userId="0f6d864c-9996-4696-99e4-7e7fa0503669" providerId="ADAL" clId="{0DA2527E-F258-4E03-BD62-9C8D2E90664C}" dt="2021-03-24T07:51:11.423" v="184" actId="167"/>
          <ac:picMkLst>
            <pc:docMk/>
            <pc:sldMk cId="400732311" sldId="299"/>
            <ac:picMk id="31" creationId="{0FE8693C-189F-4DAC-92E1-E6DF40609180}"/>
          </ac:picMkLst>
        </pc:picChg>
      </pc:sldChg>
      <pc:sldChg chg="addSp delSp modSp del mod delAnim modAnim">
        <pc:chgData name="Barbara Carroll" userId="0f6d864c-9996-4696-99e4-7e7fa0503669" providerId="ADAL" clId="{0DA2527E-F258-4E03-BD62-9C8D2E90664C}" dt="2021-03-24T08:04:30.889" v="446" actId="47"/>
        <pc:sldMkLst>
          <pc:docMk/>
          <pc:sldMk cId="520755794" sldId="300"/>
        </pc:sldMkLst>
        <pc:picChg chg="del">
          <ac:chgData name="Barbara Carroll" userId="0f6d864c-9996-4696-99e4-7e7fa0503669" providerId="ADAL" clId="{0DA2527E-F258-4E03-BD62-9C8D2E90664C}" dt="2021-03-24T07:48:11.556" v="134" actId="478"/>
          <ac:picMkLst>
            <pc:docMk/>
            <pc:sldMk cId="520755794" sldId="300"/>
            <ac:picMk id="19" creationId="{5F4717F5-0715-4472-AA97-5AEDAB54E5EE}"/>
          </ac:picMkLst>
        </pc:picChg>
        <pc:picChg chg="del">
          <ac:chgData name="Barbara Carroll" userId="0f6d864c-9996-4696-99e4-7e7fa0503669" providerId="ADAL" clId="{0DA2527E-F258-4E03-BD62-9C8D2E90664C}" dt="2021-03-24T07:48:12.896" v="138" actId="478"/>
          <ac:picMkLst>
            <pc:docMk/>
            <pc:sldMk cId="520755794" sldId="300"/>
            <ac:picMk id="20" creationId="{227FCF56-3FF2-4BDB-B0EE-BBA3B6033C08}"/>
          </ac:picMkLst>
        </pc:picChg>
        <pc:picChg chg="del">
          <ac:chgData name="Barbara Carroll" userId="0f6d864c-9996-4696-99e4-7e7fa0503669" providerId="ADAL" clId="{0DA2527E-F258-4E03-BD62-9C8D2E90664C}" dt="2021-03-24T07:48:11.863" v="135" actId="478"/>
          <ac:picMkLst>
            <pc:docMk/>
            <pc:sldMk cId="520755794" sldId="300"/>
            <ac:picMk id="21" creationId="{3E129913-B49A-4233-9DEC-4991EE97C422}"/>
          </ac:picMkLst>
        </pc:picChg>
        <pc:picChg chg="del">
          <ac:chgData name="Barbara Carroll" userId="0f6d864c-9996-4696-99e4-7e7fa0503669" providerId="ADAL" clId="{0DA2527E-F258-4E03-BD62-9C8D2E90664C}" dt="2021-03-24T07:48:12.182" v="136" actId="478"/>
          <ac:picMkLst>
            <pc:docMk/>
            <pc:sldMk cId="520755794" sldId="300"/>
            <ac:picMk id="22" creationId="{5F9A01D9-D90D-42EF-BDE6-33FF8BB61705}"/>
          </ac:picMkLst>
        </pc:picChg>
        <pc:picChg chg="del">
          <ac:chgData name="Barbara Carroll" userId="0f6d864c-9996-4696-99e4-7e7fa0503669" providerId="ADAL" clId="{0DA2527E-F258-4E03-BD62-9C8D2E90664C}" dt="2021-03-24T07:48:12.595" v="137" actId="478"/>
          <ac:picMkLst>
            <pc:docMk/>
            <pc:sldMk cId="520755794" sldId="300"/>
            <ac:picMk id="23" creationId="{5EB28DF4-6FF5-44C5-B90C-994EB22D443F}"/>
          </ac:picMkLst>
        </pc:picChg>
        <pc:picChg chg="del">
          <ac:chgData name="Barbara Carroll" userId="0f6d864c-9996-4696-99e4-7e7fa0503669" providerId="ADAL" clId="{0DA2527E-F258-4E03-BD62-9C8D2E90664C}" dt="2021-03-24T07:48:13.961" v="140" actId="478"/>
          <ac:picMkLst>
            <pc:docMk/>
            <pc:sldMk cId="520755794" sldId="300"/>
            <ac:picMk id="24" creationId="{6D45227A-D9D6-486D-8DC1-5F553EB2AB71}"/>
          </ac:picMkLst>
        </pc:picChg>
        <pc:picChg chg="del">
          <ac:chgData name="Barbara Carroll" userId="0f6d864c-9996-4696-99e4-7e7fa0503669" providerId="ADAL" clId="{0DA2527E-F258-4E03-BD62-9C8D2E90664C}" dt="2021-03-24T07:48:14.685" v="141" actId="478"/>
          <ac:picMkLst>
            <pc:docMk/>
            <pc:sldMk cId="520755794" sldId="300"/>
            <ac:picMk id="25" creationId="{1E5E6502-2235-4112-81BF-FA7A829C0F0E}"/>
          </ac:picMkLst>
        </pc:picChg>
        <pc:picChg chg="del">
          <ac:chgData name="Barbara Carroll" userId="0f6d864c-9996-4696-99e4-7e7fa0503669" providerId="ADAL" clId="{0DA2527E-F258-4E03-BD62-9C8D2E90664C}" dt="2021-03-24T07:48:13.613" v="139" actId="478"/>
          <ac:picMkLst>
            <pc:docMk/>
            <pc:sldMk cId="520755794" sldId="300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49:16.610" v="159" actId="1076"/>
          <ac:picMkLst>
            <pc:docMk/>
            <pc:sldMk cId="520755794" sldId="300"/>
            <ac:picMk id="30" creationId="{AB98CF62-FAB9-47D7-9EB1-EF3520A283BA}"/>
          </ac:picMkLst>
        </pc:picChg>
        <pc:picChg chg="add mod">
          <ac:chgData name="Barbara Carroll" userId="0f6d864c-9996-4696-99e4-7e7fa0503669" providerId="ADAL" clId="{0DA2527E-F258-4E03-BD62-9C8D2E90664C}" dt="2021-03-24T07:49:17.189" v="160" actId="1076"/>
          <ac:picMkLst>
            <pc:docMk/>
            <pc:sldMk cId="520755794" sldId="300"/>
            <ac:picMk id="31" creationId="{7E5CB662-2235-426B-A1AE-EE2DB3A67084}"/>
          </ac:picMkLst>
        </pc:picChg>
      </pc:sldChg>
      <pc:sldChg chg="delSp modSp add mod">
        <pc:chgData name="Barbara Carroll" userId="0f6d864c-9996-4696-99e4-7e7fa0503669" providerId="ADAL" clId="{0DA2527E-F258-4E03-BD62-9C8D2E90664C}" dt="2021-03-24T07:39:49.915" v="25" actId="14100"/>
        <pc:sldMkLst>
          <pc:docMk/>
          <pc:sldMk cId="1983722959" sldId="301"/>
        </pc:sldMkLst>
        <pc:spChg chg="mod">
          <ac:chgData name="Barbara Carroll" userId="0f6d864c-9996-4696-99e4-7e7fa0503669" providerId="ADAL" clId="{0DA2527E-F258-4E03-BD62-9C8D2E90664C}" dt="2021-03-24T07:39:28.399" v="21" actId="20577"/>
          <ac:spMkLst>
            <pc:docMk/>
            <pc:sldMk cId="1983722959" sldId="301"/>
            <ac:spMk id="3" creationId="{073C3EEE-286F-4F7B-AC1D-6207BFD6AD35}"/>
          </ac:spMkLst>
        </pc:spChg>
        <pc:spChg chg="mod">
          <ac:chgData name="Barbara Carroll" userId="0f6d864c-9996-4696-99e4-7e7fa0503669" providerId="ADAL" clId="{0DA2527E-F258-4E03-BD62-9C8D2E90664C}" dt="2021-03-24T07:39:49.915" v="25" actId="14100"/>
          <ac:spMkLst>
            <pc:docMk/>
            <pc:sldMk cId="1983722959" sldId="301"/>
            <ac:spMk id="6" creationId="{6568283E-F2AD-4085-9A6B-8AC0CCAC5820}"/>
          </ac:spMkLst>
        </pc:spChg>
        <pc:spChg chg="mod ord">
          <ac:chgData name="Barbara Carroll" userId="0f6d864c-9996-4696-99e4-7e7fa0503669" providerId="ADAL" clId="{0DA2527E-F258-4E03-BD62-9C8D2E90664C}" dt="2021-03-24T07:39:36.867" v="23" actId="1076"/>
          <ac:spMkLst>
            <pc:docMk/>
            <pc:sldMk cId="1983722959" sldId="301"/>
            <ac:spMk id="15" creationId="{1E849037-AB8D-4F64-BB13-51E18DCBFD9E}"/>
          </ac:spMkLst>
        </pc:spChg>
        <pc:spChg chg="del">
          <ac:chgData name="Barbara Carroll" userId="0f6d864c-9996-4696-99e4-7e7fa0503669" providerId="ADAL" clId="{0DA2527E-F258-4E03-BD62-9C8D2E90664C}" dt="2021-03-24T07:38:54.692" v="11" actId="478"/>
          <ac:spMkLst>
            <pc:docMk/>
            <pc:sldMk cId="1983722959" sldId="301"/>
            <ac:spMk id="17" creationId="{5BD93C44-638A-462D-B63F-282A9E6FA7B0}"/>
          </ac:spMkLst>
        </pc:spChg>
        <pc:picChg chg="mod">
          <ac:chgData name="Barbara Carroll" userId="0f6d864c-9996-4696-99e4-7e7fa0503669" providerId="ADAL" clId="{0DA2527E-F258-4E03-BD62-9C8D2E90664C}" dt="2021-03-24T07:39:16.280" v="16" actId="1076"/>
          <ac:picMkLst>
            <pc:docMk/>
            <pc:sldMk cId="1983722959" sldId="301"/>
            <ac:picMk id="12" creationId="{3DCC1E65-AB5B-4F90-B054-FEBAF896BE11}"/>
          </ac:picMkLst>
        </pc:picChg>
      </pc:sldChg>
      <pc:sldChg chg="addSp delSp modSp add mod delAnim modAnim">
        <pc:chgData name="Barbara Carroll" userId="0f6d864c-9996-4696-99e4-7e7fa0503669" providerId="ADAL" clId="{0DA2527E-F258-4E03-BD62-9C8D2E90664C}" dt="2021-03-24T07:57:28.151" v="354" actId="14100"/>
        <pc:sldMkLst>
          <pc:docMk/>
          <pc:sldMk cId="276226042" sldId="302"/>
        </pc:sldMkLst>
        <pc:spChg chg="add del mod">
          <ac:chgData name="Barbara Carroll" userId="0f6d864c-9996-4696-99e4-7e7fa0503669" providerId="ADAL" clId="{0DA2527E-F258-4E03-BD62-9C8D2E90664C}" dt="2021-03-24T07:50:38.560" v="179" actId="1076"/>
          <ac:spMkLst>
            <pc:docMk/>
            <pc:sldMk cId="276226042" sldId="302"/>
            <ac:spMk id="27" creationId="{C54DC9EA-6219-47AF-8381-9454A9FB5D50}"/>
          </ac:spMkLst>
        </pc:spChg>
        <pc:spChg chg="add del mod">
          <ac:chgData name="Barbara Carroll" userId="0f6d864c-9996-4696-99e4-7e7fa0503669" providerId="ADAL" clId="{0DA2527E-F258-4E03-BD62-9C8D2E90664C}" dt="2021-03-24T07:50:42.169" v="180" actId="14100"/>
          <ac:spMkLst>
            <pc:docMk/>
            <pc:sldMk cId="276226042" sldId="302"/>
            <ac:spMk id="28" creationId="{8832C0EC-BAE0-4CBF-9979-1C1778669C28}"/>
          </ac:spMkLst>
        </pc:spChg>
        <pc:spChg chg="add del mod ord">
          <ac:chgData name="Barbara Carroll" userId="0f6d864c-9996-4696-99e4-7e7fa0503669" providerId="ADAL" clId="{0DA2527E-F258-4E03-BD62-9C8D2E90664C}" dt="2021-03-24T07:50:27.616" v="176"/>
          <ac:spMkLst>
            <pc:docMk/>
            <pc:sldMk cId="276226042" sldId="302"/>
            <ac:spMk id="32" creationId="{3331A2AA-388E-484A-BC0F-11FDEA2FE340}"/>
          </ac:spMkLst>
        </pc:spChg>
        <pc:spChg chg="add del mod ord">
          <ac:chgData name="Barbara Carroll" userId="0f6d864c-9996-4696-99e4-7e7fa0503669" providerId="ADAL" clId="{0DA2527E-F258-4E03-BD62-9C8D2E90664C}" dt="2021-03-24T07:50:27.616" v="176"/>
          <ac:spMkLst>
            <pc:docMk/>
            <pc:sldMk cId="276226042" sldId="302"/>
            <ac:spMk id="33" creationId="{2C90C70B-3B1D-4851-82B5-149096156456}"/>
          </ac:spMkLst>
        </pc:spChg>
        <pc:spChg chg="add mod ord">
          <ac:chgData name="Barbara Carroll" userId="0f6d864c-9996-4696-99e4-7e7fa0503669" providerId="ADAL" clId="{0DA2527E-F258-4E03-BD62-9C8D2E90664C}" dt="2021-03-24T07:52:52.301" v="208" actId="167"/>
          <ac:spMkLst>
            <pc:docMk/>
            <pc:sldMk cId="276226042" sldId="302"/>
            <ac:spMk id="35" creationId="{34C8F4E0-D9B7-4D6F-A8ED-85457789DA51}"/>
          </ac:spMkLst>
        </pc:spChg>
        <pc:picChg chg="add mod">
          <ac:chgData name="Barbara Carroll" userId="0f6d864c-9996-4696-99e4-7e7fa0503669" providerId="ADAL" clId="{0DA2527E-F258-4E03-BD62-9C8D2E90664C}" dt="2021-03-24T07:57:28.151" v="354" actId="14100"/>
          <ac:picMkLst>
            <pc:docMk/>
            <pc:sldMk cId="276226042" sldId="302"/>
            <ac:picMk id="3" creationId="{AC1D0136-7F70-41A7-83FB-B117A8372F7C}"/>
          </ac:picMkLst>
        </pc:picChg>
        <pc:picChg chg="del">
          <ac:chgData name="Barbara Carroll" userId="0f6d864c-9996-4696-99e4-7e7fa0503669" providerId="ADAL" clId="{0DA2527E-F258-4E03-BD62-9C8D2E90664C}" dt="2021-03-24T07:42:07.828" v="28" actId="478"/>
          <ac:picMkLst>
            <pc:docMk/>
            <pc:sldMk cId="276226042" sldId="302"/>
            <ac:picMk id="19" creationId="{5F4717F5-0715-4472-AA97-5AEDAB54E5EE}"/>
          </ac:picMkLst>
        </pc:picChg>
        <pc:picChg chg="del">
          <ac:chgData name="Barbara Carroll" userId="0f6d864c-9996-4696-99e4-7e7fa0503669" providerId="ADAL" clId="{0DA2527E-F258-4E03-BD62-9C8D2E90664C}" dt="2021-03-24T07:47:42.318" v="126" actId="478"/>
          <ac:picMkLst>
            <pc:docMk/>
            <pc:sldMk cId="276226042" sldId="302"/>
            <ac:picMk id="20" creationId="{227FCF56-3FF2-4BDB-B0EE-BBA3B6033C08}"/>
          </ac:picMkLst>
        </pc:picChg>
        <pc:picChg chg="del">
          <ac:chgData name="Barbara Carroll" userId="0f6d864c-9996-4696-99e4-7e7fa0503669" providerId="ADAL" clId="{0DA2527E-F258-4E03-BD62-9C8D2E90664C}" dt="2021-03-24T07:47:41.986" v="125" actId="478"/>
          <ac:picMkLst>
            <pc:docMk/>
            <pc:sldMk cId="276226042" sldId="302"/>
            <ac:picMk id="21" creationId="{3E129913-B49A-4233-9DEC-4991EE97C422}"/>
          </ac:picMkLst>
        </pc:picChg>
        <pc:picChg chg="del">
          <ac:chgData name="Barbara Carroll" userId="0f6d864c-9996-4696-99e4-7e7fa0503669" providerId="ADAL" clId="{0DA2527E-F258-4E03-BD62-9C8D2E90664C}" dt="2021-03-24T07:47:39.599" v="122" actId="478"/>
          <ac:picMkLst>
            <pc:docMk/>
            <pc:sldMk cId="276226042" sldId="302"/>
            <ac:picMk id="22" creationId="{5F9A01D9-D90D-42EF-BDE6-33FF8BB61705}"/>
          </ac:picMkLst>
        </pc:picChg>
        <pc:picChg chg="del">
          <ac:chgData name="Barbara Carroll" userId="0f6d864c-9996-4696-99e4-7e7fa0503669" providerId="ADAL" clId="{0DA2527E-F258-4E03-BD62-9C8D2E90664C}" dt="2021-03-24T07:47:42.656" v="127" actId="478"/>
          <ac:picMkLst>
            <pc:docMk/>
            <pc:sldMk cId="276226042" sldId="302"/>
            <ac:picMk id="23" creationId="{5EB28DF4-6FF5-44C5-B90C-994EB22D443F}"/>
          </ac:picMkLst>
        </pc:picChg>
        <pc:picChg chg="del">
          <ac:chgData name="Barbara Carroll" userId="0f6d864c-9996-4696-99e4-7e7fa0503669" providerId="ADAL" clId="{0DA2527E-F258-4E03-BD62-9C8D2E90664C}" dt="2021-03-24T07:47:43.327" v="128" actId="478"/>
          <ac:picMkLst>
            <pc:docMk/>
            <pc:sldMk cId="276226042" sldId="302"/>
            <ac:picMk id="24" creationId="{6D45227A-D9D6-486D-8DC1-5F553EB2AB71}"/>
          </ac:picMkLst>
        </pc:picChg>
        <pc:picChg chg="del">
          <ac:chgData name="Barbara Carroll" userId="0f6d864c-9996-4696-99e4-7e7fa0503669" providerId="ADAL" clId="{0DA2527E-F258-4E03-BD62-9C8D2E90664C}" dt="2021-03-24T07:47:43.977" v="130" actId="478"/>
          <ac:picMkLst>
            <pc:docMk/>
            <pc:sldMk cId="276226042" sldId="302"/>
            <ac:picMk id="25" creationId="{1E5E6502-2235-4112-81BF-FA7A829C0F0E}"/>
          </ac:picMkLst>
        </pc:picChg>
        <pc:picChg chg="del">
          <ac:chgData name="Barbara Carroll" userId="0f6d864c-9996-4696-99e4-7e7fa0503669" providerId="ADAL" clId="{0DA2527E-F258-4E03-BD62-9C8D2E90664C}" dt="2021-03-24T07:47:43.627" v="129" actId="478"/>
          <ac:picMkLst>
            <pc:docMk/>
            <pc:sldMk cId="276226042" sldId="302"/>
            <ac:picMk id="26" creationId="{D658BEB7-DE17-458B-B640-51F7D69C3582}"/>
          </ac:picMkLst>
        </pc:picChg>
        <pc:picChg chg="add mod">
          <ac:chgData name="Barbara Carroll" userId="0f6d864c-9996-4696-99e4-7e7fa0503669" providerId="ADAL" clId="{0DA2527E-F258-4E03-BD62-9C8D2E90664C}" dt="2021-03-24T07:50:38.560" v="179" actId="1076"/>
          <ac:picMkLst>
            <pc:docMk/>
            <pc:sldMk cId="276226042" sldId="302"/>
            <ac:picMk id="30" creationId="{F2FFA5B5-5382-4087-A3D6-AF089760123D}"/>
          </ac:picMkLst>
        </pc:picChg>
        <pc:picChg chg="add del mod">
          <ac:chgData name="Barbara Carroll" userId="0f6d864c-9996-4696-99e4-7e7fa0503669" providerId="ADAL" clId="{0DA2527E-F258-4E03-BD62-9C8D2E90664C}" dt="2021-03-24T07:49:18.543" v="161" actId="478"/>
          <ac:picMkLst>
            <pc:docMk/>
            <pc:sldMk cId="276226042" sldId="302"/>
            <ac:picMk id="31" creationId="{C3656579-739E-42AA-B2B2-4085129457F1}"/>
          </ac:picMkLst>
        </pc:picChg>
        <pc:picChg chg="add mod ord">
          <ac:chgData name="Barbara Carroll" userId="0f6d864c-9996-4696-99e4-7e7fa0503669" providerId="ADAL" clId="{0DA2527E-F258-4E03-BD62-9C8D2E90664C}" dt="2021-03-24T07:52:52.301" v="208" actId="167"/>
          <ac:picMkLst>
            <pc:docMk/>
            <pc:sldMk cId="276226042" sldId="302"/>
            <ac:picMk id="34" creationId="{280DDBC1-C418-487F-8FCE-0535E090727B}"/>
          </ac:picMkLst>
        </pc:picChg>
      </pc:sldChg>
      <pc:sldChg chg="addSp delSp modSp add mod ord">
        <pc:chgData name="Barbara Carroll" userId="0f6d864c-9996-4696-99e4-7e7fa0503669" providerId="ADAL" clId="{0DA2527E-F258-4E03-BD62-9C8D2E90664C}" dt="2021-03-24T07:56:20.843" v="348"/>
        <pc:sldMkLst>
          <pc:docMk/>
          <pc:sldMk cId="2256290697" sldId="303"/>
        </pc:sldMkLst>
        <pc:spChg chg="del">
          <ac:chgData name="Barbara Carroll" userId="0f6d864c-9996-4696-99e4-7e7fa0503669" providerId="ADAL" clId="{0DA2527E-F258-4E03-BD62-9C8D2E90664C}" dt="2021-03-24T07:55:31.197" v="338" actId="478"/>
          <ac:spMkLst>
            <pc:docMk/>
            <pc:sldMk cId="2256290697" sldId="303"/>
            <ac:spMk id="3" creationId="{073C3EEE-286F-4F7B-AC1D-6207BFD6AD35}"/>
          </ac:spMkLst>
        </pc:spChg>
        <pc:spChg chg="add del mod">
          <ac:chgData name="Barbara Carroll" userId="0f6d864c-9996-4696-99e4-7e7fa0503669" providerId="ADAL" clId="{0DA2527E-F258-4E03-BD62-9C8D2E90664C}" dt="2021-03-24T07:55:33.668" v="339" actId="478"/>
          <ac:spMkLst>
            <pc:docMk/>
            <pc:sldMk cId="2256290697" sldId="303"/>
            <ac:spMk id="4" creationId="{BB49D118-53A2-4F40-9D9A-56C3F54CE669}"/>
          </ac:spMkLst>
        </pc:spChg>
        <pc:spChg chg="mod">
          <ac:chgData name="Barbara Carroll" userId="0f6d864c-9996-4696-99e4-7e7fa0503669" providerId="ADAL" clId="{0DA2527E-F258-4E03-BD62-9C8D2E90664C}" dt="2021-03-24T07:56:07.936" v="346" actId="14100"/>
          <ac:spMkLst>
            <pc:docMk/>
            <pc:sldMk cId="2256290697" sldId="303"/>
            <ac:spMk id="6" creationId="{6568283E-F2AD-4085-9A6B-8AC0CCAC5820}"/>
          </ac:spMkLst>
        </pc:spChg>
        <pc:spChg chg="mod">
          <ac:chgData name="Barbara Carroll" userId="0f6d864c-9996-4696-99e4-7e7fa0503669" providerId="ADAL" clId="{0DA2527E-F258-4E03-BD62-9C8D2E90664C}" dt="2021-03-24T07:55:43.378" v="340" actId="1076"/>
          <ac:spMkLst>
            <pc:docMk/>
            <pc:sldMk cId="2256290697" sldId="303"/>
            <ac:spMk id="15" creationId="{1E849037-AB8D-4F64-BB13-51E18DCBFD9E}"/>
          </ac:spMkLst>
        </pc:spChg>
        <pc:picChg chg="mod">
          <ac:chgData name="Barbara Carroll" userId="0f6d864c-9996-4696-99e4-7e7fa0503669" providerId="ADAL" clId="{0DA2527E-F258-4E03-BD62-9C8D2E90664C}" dt="2021-03-24T07:55:11.347" v="332" actId="1076"/>
          <ac:picMkLst>
            <pc:docMk/>
            <pc:sldMk cId="2256290697" sldId="303"/>
            <ac:picMk id="12" creationId="{3DCC1E65-AB5B-4F90-B054-FEBAF896BE11}"/>
          </ac:picMkLst>
        </pc:picChg>
      </pc:sldChg>
      <pc:sldChg chg="addSp delSp modSp add mod modAnim modNotesTx">
        <pc:chgData name="Barbara Carroll" userId="0f6d864c-9996-4696-99e4-7e7fa0503669" providerId="ADAL" clId="{0DA2527E-F258-4E03-BD62-9C8D2E90664C}" dt="2021-03-24T16:10:57.815" v="539" actId="20577"/>
        <pc:sldMkLst>
          <pc:docMk/>
          <pc:sldMk cId="1208737376" sldId="304"/>
        </pc:sldMkLst>
        <pc:spChg chg="mod">
          <ac:chgData name="Barbara Carroll" userId="0f6d864c-9996-4696-99e4-7e7fa0503669" providerId="ADAL" clId="{0DA2527E-F258-4E03-BD62-9C8D2E90664C}" dt="2021-03-24T08:05:21.865" v="465" actId="1076"/>
          <ac:spMkLst>
            <pc:docMk/>
            <pc:sldMk cId="1208737376" sldId="304"/>
            <ac:spMk id="10" creationId="{46B702B5-D5A8-4BA9-913D-C8822490B554}"/>
          </ac:spMkLst>
        </pc:spChg>
        <pc:spChg chg="mod">
          <ac:chgData name="Barbara Carroll" userId="0f6d864c-9996-4696-99e4-7e7fa0503669" providerId="ADAL" clId="{0DA2527E-F258-4E03-BD62-9C8D2E90664C}" dt="2021-03-24T07:57:47.083" v="368" actId="20577"/>
          <ac:spMkLst>
            <pc:docMk/>
            <pc:sldMk cId="1208737376" sldId="304"/>
            <ac:spMk id="13" creationId="{D18F39EE-939B-4A12-BAE6-71DCB4D818D0}"/>
          </ac:spMkLst>
        </pc:spChg>
        <pc:spChg chg="add mod ord">
          <ac:chgData name="Barbara Carroll" userId="0f6d864c-9996-4696-99e4-7e7fa0503669" providerId="ADAL" clId="{0DA2527E-F258-4E03-BD62-9C8D2E90664C}" dt="2021-03-24T16:09:53.385" v="475" actId="1076"/>
          <ac:spMkLst>
            <pc:docMk/>
            <pc:sldMk cId="1208737376" sldId="304"/>
            <ac:spMk id="22" creationId="{C806C059-A076-4465-81EA-2F01E6F3C275}"/>
          </ac:spMkLst>
        </pc:spChg>
        <pc:spChg chg="add mod ord">
          <ac:chgData name="Barbara Carroll" userId="0f6d864c-9996-4696-99e4-7e7fa0503669" providerId="ADAL" clId="{0DA2527E-F258-4E03-BD62-9C8D2E90664C}" dt="2021-03-24T08:04:59.447" v="455" actId="1076"/>
          <ac:spMkLst>
            <pc:docMk/>
            <pc:sldMk cId="1208737376" sldId="304"/>
            <ac:spMk id="23" creationId="{BF14DE34-1BD3-4BB3-8980-BA6116924440}"/>
          </ac:spMkLst>
        </pc:spChg>
        <pc:spChg chg="del">
          <ac:chgData name="Barbara Carroll" userId="0f6d864c-9996-4696-99e4-7e7fa0503669" providerId="ADAL" clId="{0DA2527E-F258-4E03-BD62-9C8D2E90664C}" dt="2021-03-24T08:05:11.355" v="461" actId="478"/>
          <ac:spMkLst>
            <pc:docMk/>
            <pc:sldMk cId="1208737376" sldId="304"/>
            <ac:spMk id="27" creationId="{C54DC9EA-6219-47AF-8381-9454A9FB5D50}"/>
          </ac:spMkLst>
        </pc:spChg>
        <pc:spChg chg="del">
          <ac:chgData name="Barbara Carroll" userId="0f6d864c-9996-4696-99e4-7e7fa0503669" providerId="ADAL" clId="{0DA2527E-F258-4E03-BD62-9C8D2E90664C}" dt="2021-03-24T08:05:01.452" v="457" actId="478"/>
          <ac:spMkLst>
            <pc:docMk/>
            <pc:sldMk cId="1208737376" sldId="304"/>
            <ac:spMk id="28" creationId="{8832C0EC-BAE0-4CBF-9979-1C1778669C28}"/>
          </ac:spMkLst>
        </pc:spChg>
        <pc:spChg chg="mod">
          <ac:chgData name="Barbara Carroll" userId="0f6d864c-9996-4696-99e4-7e7fa0503669" providerId="ADAL" clId="{0DA2527E-F258-4E03-BD62-9C8D2E90664C}" dt="2021-03-24T08:05:09.580" v="459" actId="1076"/>
          <ac:spMkLst>
            <pc:docMk/>
            <pc:sldMk cId="1208737376" sldId="304"/>
            <ac:spMk id="29" creationId="{6B7C5353-8378-47FD-9122-89249E13F840}"/>
          </ac:spMkLst>
        </pc:spChg>
        <pc:picChg chg="add mod">
          <ac:chgData name="Barbara Carroll" userId="0f6d864c-9996-4696-99e4-7e7fa0503669" providerId="ADAL" clId="{0DA2527E-F258-4E03-BD62-9C8D2E90664C}" dt="2021-03-24T08:05:24.992" v="466" actId="1076"/>
          <ac:picMkLst>
            <pc:docMk/>
            <pc:sldMk cId="1208737376" sldId="304"/>
            <ac:picMk id="16" creationId="{1F5DB3E1-A706-46EC-8EAD-26C50FC4EE54}"/>
          </ac:picMkLst>
        </pc:picChg>
        <pc:picChg chg="add mod">
          <ac:chgData name="Barbara Carroll" userId="0f6d864c-9996-4696-99e4-7e7fa0503669" providerId="ADAL" clId="{0DA2527E-F258-4E03-BD62-9C8D2E90664C}" dt="2021-03-24T08:05:26.220" v="467" actId="1076"/>
          <ac:picMkLst>
            <pc:docMk/>
            <pc:sldMk cId="1208737376" sldId="304"/>
            <ac:picMk id="17" creationId="{32F73A70-0519-4D60-AA8E-C14770F4CE11}"/>
          </ac:picMkLst>
        </pc:picChg>
        <pc:picChg chg="add mod">
          <ac:chgData name="Barbara Carroll" userId="0f6d864c-9996-4696-99e4-7e7fa0503669" providerId="ADAL" clId="{0DA2527E-F258-4E03-BD62-9C8D2E90664C}" dt="2021-03-24T08:05:10.538" v="460" actId="1076"/>
          <ac:picMkLst>
            <pc:docMk/>
            <pc:sldMk cId="1208737376" sldId="304"/>
            <ac:picMk id="18" creationId="{849C9A4A-45B1-46BE-9FA8-6179CF49D324}"/>
          </ac:picMkLst>
        </pc:picChg>
        <pc:picChg chg="add mod">
          <ac:chgData name="Barbara Carroll" userId="0f6d864c-9996-4696-99e4-7e7fa0503669" providerId="ADAL" clId="{0DA2527E-F258-4E03-BD62-9C8D2E90664C}" dt="2021-03-24T08:05:27.030" v="468" actId="1076"/>
          <ac:picMkLst>
            <pc:docMk/>
            <pc:sldMk cId="1208737376" sldId="304"/>
            <ac:picMk id="19" creationId="{4E3D905D-8E9E-4523-AEE2-F3FF7D31CAE2}"/>
          </ac:picMkLst>
        </pc:picChg>
        <pc:picChg chg="add mod">
          <ac:chgData name="Barbara Carroll" userId="0f6d864c-9996-4696-99e4-7e7fa0503669" providerId="ADAL" clId="{0DA2527E-F258-4E03-BD62-9C8D2E90664C}" dt="2021-03-24T08:05:14.124" v="463" actId="1076"/>
          <ac:picMkLst>
            <pc:docMk/>
            <pc:sldMk cId="1208737376" sldId="304"/>
            <ac:picMk id="20" creationId="{EA382DBE-82B2-437F-BC00-5E1E90E4EFF0}"/>
          </ac:picMkLst>
        </pc:picChg>
        <pc:picChg chg="add mod ord">
          <ac:chgData name="Barbara Carroll" userId="0f6d864c-9996-4696-99e4-7e7fa0503669" providerId="ADAL" clId="{0DA2527E-F258-4E03-BD62-9C8D2E90664C}" dt="2021-03-24T08:05:21.865" v="465" actId="1076"/>
          <ac:picMkLst>
            <pc:docMk/>
            <pc:sldMk cId="1208737376" sldId="304"/>
            <ac:picMk id="21" creationId="{B7DB20FB-E879-4D20-BE99-5AFB7C569E9B}"/>
          </ac:picMkLst>
        </pc:picChg>
        <pc:picChg chg="add mod">
          <ac:chgData name="Barbara Carroll" userId="0f6d864c-9996-4696-99e4-7e7fa0503669" providerId="ADAL" clId="{0DA2527E-F258-4E03-BD62-9C8D2E90664C}" dt="2021-03-24T16:09:02.185" v="472" actId="14100"/>
          <ac:picMkLst>
            <pc:docMk/>
            <pc:sldMk cId="1208737376" sldId="304"/>
            <ac:picMk id="24" creationId="{43E29039-63F5-4191-910D-B494FA6E96B1}"/>
          </ac:picMkLst>
        </pc:picChg>
        <pc:picChg chg="del">
          <ac:chgData name="Barbara Carroll" userId="0f6d864c-9996-4696-99e4-7e7fa0503669" providerId="ADAL" clId="{0DA2527E-F258-4E03-BD62-9C8D2E90664C}" dt="2021-03-24T07:58:50.413" v="382" actId="478"/>
          <ac:picMkLst>
            <pc:docMk/>
            <pc:sldMk cId="1208737376" sldId="304"/>
            <ac:picMk id="30" creationId="{AB98CF62-FAB9-47D7-9EB1-EF3520A283BA}"/>
          </ac:picMkLst>
        </pc:picChg>
        <pc:picChg chg="del">
          <ac:chgData name="Barbara Carroll" userId="0f6d864c-9996-4696-99e4-7e7fa0503669" providerId="ADAL" clId="{0DA2527E-F258-4E03-BD62-9C8D2E90664C}" dt="2021-03-24T07:58:50.022" v="381" actId="478"/>
          <ac:picMkLst>
            <pc:docMk/>
            <pc:sldMk cId="1208737376" sldId="304"/>
            <ac:picMk id="31" creationId="{7E5CB662-2235-426B-A1AE-EE2DB3A67084}"/>
          </ac:picMkLst>
        </pc:picChg>
      </pc:sldChg>
      <pc:sldChg chg="addSp delSp modSp add del mod">
        <pc:chgData name="Barbara Carroll" userId="0f6d864c-9996-4696-99e4-7e7fa0503669" providerId="ADAL" clId="{0DA2527E-F258-4E03-BD62-9C8D2E90664C}" dt="2021-03-24T08:04:40.712" v="452" actId="47"/>
        <pc:sldMkLst>
          <pc:docMk/>
          <pc:sldMk cId="1361101552" sldId="305"/>
        </pc:sldMkLst>
        <pc:picChg chg="add mod">
          <ac:chgData name="Barbara Carroll" userId="0f6d864c-9996-4696-99e4-7e7fa0503669" providerId="ADAL" clId="{0DA2527E-F258-4E03-BD62-9C8D2E90664C}" dt="2021-03-24T07:58:26.877" v="375" actId="1076"/>
          <ac:picMkLst>
            <pc:docMk/>
            <pc:sldMk cId="1361101552" sldId="305"/>
            <ac:picMk id="16" creationId="{63051758-1E0E-49FC-B6B4-8391AC04500E}"/>
          </ac:picMkLst>
        </pc:picChg>
        <pc:picChg chg="add mod">
          <ac:chgData name="Barbara Carroll" userId="0f6d864c-9996-4696-99e4-7e7fa0503669" providerId="ADAL" clId="{0DA2527E-F258-4E03-BD62-9C8D2E90664C}" dt="2021-03-24T07:58:46.521" v="380" actId="1076"/>
          <ac:picMkLst>
            <pc:docMk/>
            <pc:sldMk cId="1361101552" sldId="305"/>
            <ac:picMk id="17" creationId="{9789140F-99AD-4F0E-8E7F-84A5296EEE5B}"/>
          </ac:picMkLst>
        </pc:picChg>
        <pc:picChg chg="del">
          <ac:chgData name="Barbara Carroll" userId="0f6d864c-9996-4696-99e4-7e7fa0503669" providerId="ADAL" clId="{0DA2527E-F258-4E03-BD62-9C8D2E90664C}" dt="2021-03-24T07:58:21.299" v="370" actId="478"/>
          <ac:picMkLst>
            <pc:docMk/>
            <pc:sldMk cId="1361101552" sldId="305"/>
            <ac:picMk id="30" creationId="{AB98CF62-FAB9-47D7-9EB1-EF3520A283BA}"/>
          </ac:picMkLst>
        </pc:picChg>
        <pc:picChg chg="del">
          <ac:chgData name="Barbara Carroll" userId="0f6d864c-9996-4696-99e4-7e7fa0503669" providerId="ADAL" clId="{0DA2527E-F258-4E03-BD62-9C8D2E90664C}" dt="2021-03-24T07:58:21.622" v="371" actId="478"/>
          <ac:picMkLst>
            <pc:docMk/>
            <pc:sldMk cId="1361101552" sldId="305"/>
            <ac:picMk id="31" creationId="{7E5CB662-2235-426B-A1AE-EE2DB3A67084}"/>
          </ac:picMkLst>
        </pc:picChg>
      </pc:sldChg>
      <pc:sldChg chg="addSp delSp modSp add mod">
        <pc:chgData name="Barbara Carroll" userId="0f6d864c-9996-4696-99e4-7e7fa0503669" providerId="ADAL" clId="{0DA2527E-F258-4E03-BD62-9C8D2E90664C}" dt="2021-03-24T08:04:25.409" v="445"/>
        <pc:sldMkLst>
          <pc:docMk/>
          <pc:sldMk cId="336421272" sldId="306"/>
        </pc:sldMkLst>
        <pc:spChg chg="mod">
          <ac:chgData name="Barbara Carroll" userId="0f6d864c-9996-4696-99e4-7e7fa0503669" providerId="ADAL" clId="{0DA2527E-F258-4E03-BD62-9C8D2E90664C}" dt="2021-03-24T08:04:20.084" v="442" actId="20577"/>
          <ac:spMkLst>
            <pc:docMk/>
            <pc:sldMk cId="336421272" sldId="306"/>
            <ac:spMk id="13" creationId="{D18F39EE-939B-4A12-BAE6-71DCB4D818D0}"/>
          </ac:spMkLst>
        </pc:spChg>
        <pc:picChg chg="del">
          <ac:chgData name="Barbara Carroll" userId="0f6d864c-9996-4696-99e4-7e7fa0503669" providerId="ADAL" clId="{0DA2527E-F258-4E03-BD62-9C8D2E90664C}" dt="2021-03-24T08:04:22.174" v="444" actId="478"/>
          <ac:picMkLst>
            <pc:docMk/>
            <pc:sldMk cId="336421272" sldId="306"/>
            <ac:picMk id="3" creationId="{AC1D0136-7F70-41A7-83FB-B117A8372F7C}"/>
          </ac:picMkLst>
        </pc:picChg>
        <pc:picChg chg="add mod">
          <ac:chgData name="Barbara Carroll" userId="0f6d864c-9996-4696-99e4-7e7fa0503669" providerId="ADAL" clId="{0DA2527E-F258-4E03-BD62-9C8D2E90664C}" dt="2021-03-24T08:04:25.409" v="445"/>
          <ac:picMkLst>
            <pc:docMk/>
            <pc:sldMk cId="336421272" sldId="306"/>
            <ac:picMk id="16" creationId="{EFF452C0-3C66-4518-AED3-172C6F661B34}"/>
          </ac:picMkLst>
        </pc:picChg>
        <pc:picChg chg="add mod">
          <ac:chgData name="Barbara Carroll" userId="0f6d864c-9996-4696-99e4-7e7fa0503669" providerId="ADAL" clId="{0DA2527E-F258-4E03-BD62-9C8D2E90664C}" dt="2021-03-24T08:04:25.409" v="445"/>
          <ac:picMkLst>
            <pc:docMk/>
            <pc:sldMk cId="336421272" sldId="306"/>
            <ac:picMk id="17" creationId="{E51D5E1A-F52B-404D-AB62-79A74AE1FC3C}"/>
          </ac:picMkLst>
        </pc:picChg>
        <pc:picChg chg="del">
          <ac:chgData name="Barbara Carroll" userId="0f6d864c-9996-4696-99e4-7e7fa0503669" providerId="ADAL" clId="{0DA2527E-F258-4E03-BD62-9C8D2E90664C}" dt="2021-03-24T08:04:21.359" v="443" actId="478"/>
          <ac:picMkLst>
            <pc:docMk/>
            <pc:sldMk cId="336421272" sldId="306"/>
            <ac:picMk id="30" creationId="{F2FFA5B5-5382-4087-A3D6-AF089760123D}"/>
          </ac:picMkLst>
        </pc:picChg>
      </pc:sldChg>
      <pc:sldChg chg="addSp delSp modSp add mod">
        <pc:chgData name="Barbara Carroll" userId="0f6d864c-9996-4696-99e4-7e7fa0503669" providerId="ADAL" clId="{0DA2527E-F258-4E03-BD62-9C8D2E90664C}" dt="2021-03-24T08:04:39.490" v="451" actId="1076"/>
        <pc:sldMkLst>
          <pc:docMk/>
          <pc:sldMk cId="4050544630" sldId="307"/>
        </pc:sldMkLst>
        <pc:picChg chg="del">
          <ac:chgData name="Barbara Carroll" userId="0f6d864c-9996-4696-99e4-7e7fa0503669" providerId="ADAL" clId="{0DA2527E-F258-4E03-BD62-9C8D2E90664C}" dt="2021-03-24T08:04:34.481" v="448" actId="478"/>
          <ac:picMkLst>
            <pc:docMk/>
            <pc:sldMk cId="4050544630" sldId="307"/>
            <ac:picMk id="16" creationId="{EFF452C0-3C66-4518-AED3-172C6F661B34}"/>
          </ac:picMkLst>
        </pc:picChg>
        <pc:picChg chg="del">
          <ac:chgData name="Barbara Carroll" userId="0f6d864c-9996-4696-99e4-7e7fa0503669" providerId="ADAL" clId="{0DA2527E-F258-4E03-BD62-9C8D2E90664C}" dt="2021-03-24T08:04:34.828" v="449" actId="478"/>
          <ac:picMkLst>
            <pc:docMk/>
            <pc:sldMk cId="4050544630" sldId="307"/>
            <ac:picMk id="17" creationId="{E51D5E1A-F52B-404D-AB62-79A74AE1FC3C}"/>
          </ac:picMkLst>
        </pc:picChg>
        <pc:picChg chg="add mod">
          <ac:chgData name="Barbara Carroll" userId="0f6d864c-9996-4696-99e4-7e7fa0503669" providerId="ADAL" clId="{0DA2527E-F258-4E03-BD62-9C8D2E90664C}" dt="2021-03-24T08:04:39.490" v="451" actId="1076"/>
          <ac:picMkLst>
            <pc:docMk/>
            <pc:sldMk cId="4050544630" sldId="307"/>
            <ac:picMk id="18" creationId="{8F7B054D-8C57-4EAA-8BD5-36D496ACC83C}"/>
          </ac:picMkLst>
        </pc:picChg>
        <pc:picChg chg="add mod">
          <ac:chgData name="Barbara Carroll" userId="0f6d864c-9996-4696-99e4-7e7fa0503669" providerId="ADAL" clId="{0DA2527E-F258-4E03-BD62-9C8D2E90664C}" dt="2021-03-24T08:04:39.490" v="451" actId="1076"/>
          <ac:picMkLst>
            <pc:docMk/>
            <pc:sldMk cId="4050544630" sldId="307"/>
            <ac:picMk id="19" creationId="{CFF50EA9-CECE-4E2C-B0B5-3A0CFB5B4EB2}"/>
          </ac:picMkLst>
        </pc:picChg>
      </pc:sldChg>
    </pc:docChg>
  </pc:docChgLst>
  <pc:docChgLst>
    <pc:chgData name="Barbara Carroll" userId="0f6d864c-9996-4696-99e4-7e7fa0503669" providerId="ADAL" clId="{EE3506C0-C1BC-49A1-A2DF-A56FA6136492}"/>
    <pc:docChg chg="undo custSel addSld modSld sldOrd">
      <pc:chgData name="Barbara Carroll" userId="0f6d864c-9996-4696-99e4-7e7fa0503669" providerId="ADAL" clId="{EE3506C0-C1BC-49A1-A2DF-A56FA6136492}" dt="2020-12-11T11:06:01.348" v="253"/>
      <pc:docMkLst>
        <pc:docMk/>
      </pc:docMkLst>
      <pc:sldChg chg="modSp mod">
        <pc:chgData name="Barbara Carroll" userId="0f6d864c-9996-4696-99e4-7e7fa0503669" providerId="ADAL" clId="{EE3506C0-C1BC-49A1-A2DF-A56FA6136492}" dt="2020-12-11T10:28:49.877" v="214" actId="1076"/>
        <pc:sldMkLst>
          <pc:docMk/>
          <pc:sldMk cId="365769954" sldId="259"/>
        </pc:sldMkLst>
        <pc:spChg chg="mod">
          <ac:chgData name="Barbara Carroll" userId="0f6d864c-9996-4696-99e4-7e7fa0503669" providerId="ADAL" clId="{EE3506C0-C1BC-49A1-A2DF-A56FA6136492}" dt="2020-12-11T10:13:11.959" v="208" actId="20577"/>
          <ac:spMkLst>
            <pc:docMk/>
            <pc:sldMk cId="365769954" sldId="259"/>
            <ac:spMk id="3" creationId="{073C3EEE-286F-4F7B-AC1D-6207BFD6AD35}"/>
          </ac:spMkLst>
        </pc:spChg>
        <pc:picChg chg="mod">
          <ac:chgData name="Barbara Carroll" userId="0f6d864c-9996-4696-99e4-7e7fa0503669" providerId="ADAL" clId="{EE3506C0-C1BC-49A1-A2DF-A56FA6136492}" dt="2020-12-11T10:28:49.877" v="214" actId="1076"/>
          <ac:picMkLst>
            <pc:docMk/>
            <pc:sldMk cId="365769954" sldId="259"/>
            <ac:picMk id="6" creationId="{E431278F-BFB1-4108-9580-E65C021D7DA3}"/>
          </ac:picMkLst>
        </pc:picChg>
      </pc:sldChg>
      <pc:sldChg chg="addSp modSp mod ord">
        <pc:chgData name="Barbara Carroll" userId="0f6d864c-9996-4696-99e4-7e7fa0503669" providerId="ADAL" clId="{EE3506C0-C1BC-49A1-A2DF-A56FA6136492}" dt="2020-12-07T12:22:06.140" v="204"/>
        <pc:sldMkLst>
          <pc:docMk/>
          <pc:sldMk cId="1687990232" sldId="271"/>
        </pc:sldMkLst>
        <pc:spChg chg="add mod">
          <ac:chgData name="Barbara Carroll" userId="0f6d864c-9996-4696-99e4-7e7fa0503669" providerId="ADAL" clId="{EE3506C0-C1BC-49A1-A2DF-A56FA6136492}" dt="2020-12-04T15:01:02.877" v="2" actId="1076"/>
          <ac:spMkLst>
            <pc:docMk/>
            <pc:sldMk cId="1687990232" sldId="271"/>
            <ac:spMk id="7" creationId="{C78C76B9-CD90-4B6F-A521-9008959A5F62}"/>
          </ac:spMkLst>
        </pc:spChg>
        <pc:picChg chg="mod">
          <ac:chgData name="Barbara Carroll" userId="0f6d864c-9996-4696-99e4-7e7fa0503669" providerId="ADAL" clId="{EE3506C0-C1BC-49A1-A2DF-A56FA6136492}" dt="2020-12-04T14:59:57.306" v="0"/>
          <ac:picMkLst>
            <pc:docMk/>
            <pc:sldMk cId="1687990232" sldId="271"/>
            <ac:picMk id="3" creationId="{20A75ABE-CC91-4B9F-843C-9B99874BE175}"/>
          </ac:picMkLst>
        </pc:picChg>
      </pc:sldChg>
      <pc:sldChg chg="modSp mod modNotesTx">
        <pc:chgData name="Barbara Carroll" userId="0f6d864c-9996-4696-99e4-7e7fa0503669" providerId="ADAL" clId="{EE3506C0-C1BC-49A1-A2DF-A56FA6136492}" dt="2020-12-04T15:08:34.793" v="190" actId="207"/>
        <pc:sldMkLst>
          <pc:docMk/>
          <pc:sldMk cId="2023328230" sldId="275"/>
        </pc:sldMkLst>
        <pc:spChg chg="mod">
          <ac:chgData name="Barbara Carroll" userId="0f6d864c-9996-4696-99e4-7e7fa0503669" providerId="ADAL" clId="{EE3506C0-C1BC-49A1-A2DF-A56FA6136492}" dt="2020-12-04T15:08:34.793" v="190" actId="207"/>
          <ac:spMkLst>
            <pc:docMk/>
            <pc:sldMk cId="2023328230" sldId="275"/>
            <ac:spMk id="52" creationId="{57CF43B8-9A7C-4784-8492-1B4E78DAB820}"/>
          </ac:spMkLst>
        </pc:spChg>
        <pc:picChg chg="mod">
          <ac:chgData name="Barbara Carroll" userId="0f6d864c-9996-4696-99e4-7e7fa0503669" providerId="ADAL" clId="{EE3506C0-C1BC-49A1-A2DF-A56FA6136492}" dt="2020-12-04T15:05:45.370" v="63" actId="1076"/>
          <ac:picMkLst>
            <pc:docMk/>
            <pc:sldMk cId="2023328230" sldId="275"/>
            <ac:picMk id="8" creationId="{5BA764AE-D9D2-45AD-ACA7-DC12BDE7E558}"/>
          </ac:picMkLst>
        </pc:picChg>
      </pc:sldChg>
      <pc:sldChg chg="ord">
        <pc:chgData name="Barbara Carroll" userId="0f6d864c-9996-4696-99e4-7e7fa0503669" providerId="ADAL" clId="{EE3506C0-C1BC-49A1-A2DF-A56FA6136492}" dt="2020-12-11T11:06:01.348" v="253"/>
        <pc:sldMkLst>
          <pc:docMk/>
          <pc:sldMk cId="240989466" sldId="279"/>
        </pc:sldMkLst>
      </pc:sldChg>
      <pc:sldChg chg="modNotesTx">
        <pc:chgData name="Barbara Carroll" userId="0f6d864c-9996-4696-99e4-7e7fa0503669" providerId="ADAL" clId="{EE3506C0-C1BC-49A1-A2DF-A56FA6136492}" dt="2020-12-11T10:39:17.135" v="215" actId="20577"/>
        <pc:sldMkLst>
          <pc:docMk/>
          <pc:sldMk cId="2662182320" sldId="284"/>
        </pc:sldMkLst>
      </pc:sldChg>
      <pc:sldChg chg="modNotesTx">
        <pc:chgData name="Barbara Carroll" userId="0f6d864c-9996-4696-99e4-7e7fa0503669" providerId="ADAL" clId="{EE3506C0-C1BC-49A1-A2DF-A56FA6136492}" dt="2020-12-11T11:05:24.881" v="251" actId="20577"/>
        <pc:sldMkLst>
          <pc:docMk/>
          <pc:sldMk cId="2743349711" sldId="286"/>
        </pc:sldMkLst>
      </pc:sldChg>
      <pc:sldChg chg="modSp mod">
        <pc:chgData name="Barbara Carroll" userId="0f6d864c-9996-4696-99e4-7e7fa0503669" providerId="ADAL" clId="{EE3506C0-C1BC-49A1-A2DF-A56FA6136492}" dt="2020-12-11T11:04:44.833" v="250" actId="20577"/>
        <pc:sldMkLst>
          <pc:docMk/>
          <pc:sldMk cId="1605287132" sldId="288"/>
        </pc:sldMkLst>
        <pc:spChg chg="mod">
          <ac:chgData name="Barbara Carroll" userId="0f6d864c-9996-4696-99e4-7e7fa0503669" providerId="ADAL" clId="{EE3506C0-C1BC-49A1-A2DF-A56FA6136492}" dt="2020-12-11T11:04:44.833" v="250" actId="20577"/>
          <ac:spMkLst>
            <pc:docMk/>
            <pc:sldMk cId="1605287132" sldId="288"/>
            <ac:spMk id="10" creationId="{4C30D166-4DB8-4BB5-9137-BCA923CB823F}"/>
          </ac:spMkLst>
        </pc:spChg>
      </pc:sldChg>
      <pc:sldChg chg="modSp add mod">
        <pc:chgData name="Barbara Carroll" userId="0f6d864c-9996-4696-99e4-7e7fa0503669" providerId="ADAL" clId="{EE3506C0-C1BC-49A1-A2DF-A56FA6136492}" dt="2020-12-07T12:16:58.439" v="202" actId="20577"/>
        <pc:sldMkLst>
          <pc:docMk/>
          <pc:sldMk cId="206515463" sldId="289"/>
        </pc:sldMkLst>
        <pc:spChg chg="mod">
          <ac:chgData name="Barbara Carroll" userId="0f6d864c-9996-4696-99e4-7e7fa0503669" providerId="ADAL" clId="{EE3506C0-C1BC-49A1-A2DF-A56FA6136492}" dt="2020-12-07T12:16:58.439" v="202" actId="20577"/>
          <ac:spMkLst>
            <pc:docMk/>
            <pc:sldMk cId="206515463" sldId="289"/>
            <ac:spMk id="2" creationId="{F39BB553-A243-43DE-9AB6-7DA454769E52}"/>
          </ac:spMkLst>
        </pc:spChg>
      </pc:sldChg>
    </pc:docChg>
  </pc:docChgLst>
  <pc:docChgLst>
    <pc:chgData name="Barbara" userId="0f6d864c-9996-4696-99e4-7e7fa0503669" providerId="ADAL" clId="{0D0EA94C-7290-4068-A2D0-E58441B12F4B}"/>
    <pc:docChg chg="custSel modSld">
      <pc:chgData name="Barbara" userId="0f6d864c-9996-4696-99e4-7e7fa0503669" providerId="ADAL" clId="{0D0EA94C-7290-4068-A2D0-E58441B12F4B}" dt="2021-01-12T15:57:19.470" v="46" actId="20577"/>
      <pc:docMkLst>
        <pc:docMk/>
      </pc:docMkLst>
      <pc:sldChg chg="modSp mod">
        <pc:chgData name="Barbara" userId="0f6d864c-9996-4696-99e4-7e7fa0503669" providerId="ADAL" clId="{0D0EA94C-7290-4068-A2D0-E58441B12F4B}" dt="2021-01-12T15:57:19.470" v="46" actId="20577"/>
        <pc:sldMkLst>
          <pc:docMk/>
          <pc:sldMk cId="2489152429" sldId="260"/>
        </pc:sldMkLst>
        <pc:spChg chg="mod">
          <ac:chgData name="Barbara" userId="0f6d864c-9996-4696-99e4-7e7fa0503669" providerId="ADAL" clId="{0D0EA94C-7290-4068-A2D0-E58441B12F4B}" dt="2021-01-12T15:57:19.470" v="46" actId="20577"/>
          <ac:spMkLst>
            <pc:docMk/>
            <pc:sldMk cId="2489152429" sldId="260"/>
            <ac:spMk id="11" creationId="{DFAECD41-656D-488E-A9B4-A4701956C927}"/>
          </ac:spMkLst>
        </pc:spChg>
      </pc:sldChg>
    </pc:docChg>
  </pc:docChgLst>
  <pc:docChgLst>
    <pc:chgData name="John Creaven" userId="S::john.creaven@heanet.ie::af4497a3-bcd1-42aa-b248-0752d0c19183" providerId="AD" clId="Web-{3456875A-9ABC-FF35-4766-A2D07B191036}"/>
    <pc:docChg chg="modSld">
      <pc:chgData name="John Creaven" userId="S::john.creaven@heanet.ie::af4497a3-bcd1-42aa-b248-0752d0c19183" providerId="AD" clId="Web-{3456875A-9ABC-FF35-4766-A2D07B191036}" dt="2022-06-13T08:29:48.302" v="0" actId="20577"/>
      <pc:docMkLst>
        <pc:docMk/>
      </pc:docMkLst>
      <pc:sldChg chg="modSp">
        <pc:chgData name="John Creaven" userId="S::john.creaven@heanet.ie::af4497a3-bcd1-42aa-b248-0752d0c19183" providerId="AD" clId="Web-{3456875A-9ABC-FF35-4766-A2D07B191036}" dt="2022-06-13T08:29:48.302" v="0" actId="20577"/>
        <pc:sldMkLst>
          <pc:docMk/>
          <pc:sldMk cId="2256290697" sldId="303"/>
        </pc:sldMkLst>
        <pc:spChg chg="mod">
          <ac:chgData name="John Creaven" userId="S::john.creaven@heanet.ie::af4497a3-bcd1-42aa-b248-0752d0c19183" providerId="AD" clId="Web-{3456875A-9ABC-FF35-4766-A2D07B191036}" dt="2022-06-13T08:29:48.302" v="0" actId="20577"/>
          <ac:spMkLst>
            <pc:docMk/>
            <pc:sldMk cId="2256290697" sldId="303"/>
            <ac:spMk id="15" creationId="{1E849037-AB8D-4F64-BB13-51E18DCBFD9E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54639D-3138-4342-8048-4794DD48BB4F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2_4" csCatId="accent2" phldr="1"/>
      <dgm:spPr/>
    </dgm:pt>
    <dgm:pt modelId="{2D34F604-69DA-4597-AFC7-73CA577D22C2}">
      <dgm:prSet phldrT="[Text]"/>
      <dgm:spPr/>
      <dgm:t>
        <a:bodyPr/>
        <a:lstStyle/>
        <a:p>
          <a:r>
            <a:rPr lang="en-IE" dirty="0"/>
            <a:t>Ensure marketing is driving the website re-development</a:t>
          </a:r>
        </a:p>
      </dgm:t>
    </dgm:pt>
    <dgm:pt modelId="{AB616CCA-BC9C-4931-8816-D9E61790BE0C}" type="parTrans" cxnId="{0F73203A-D3CA-4A37-B703-1106853268EA}">
      <dgm:prSet/>
      <dgm:spPr/>
      <dgm:t>
        <a:bodyPr/>
        <a:lstStyle/>
        <a:p>
          <a:endParaRPr lang="en-IE"/>
        </a:p>
      </dgm:t>
    </dgm:pt>
    <dgm:pt modelId="{7D12BE8C-35E3-4C16-8589-6BF489D8BA87}" type="sibTrans" cxnId="{0F73203A-D3CA-4A37-B703-1106853268EA}">
      <dgm:prSet/>
      <dgm:spPr/>
      <dgm:t>
        <a:bodyPr/>
        <a:lstStyle/>
        <a:p>
          <a:endParaRPr lang="en-IE"/>
        </a:p>
      </dgm:t>
    </dgm:pt>
    <dgm:pt modelId="{7D3FD3C8-F39F-4CB6-8681-5DF81566AA4A}">
      <dgm:prSet phldrT="[Text]"/>
      <dgm:spPr/>
      <dgm:t>
        <a:bodyPr/>
        <a:lstStyle/>
        <a:p>
          <a:r>
            <a:rPr lang="en-IE" dirty="0"/>
            <a:t>Project management skills are a must-have</a:t>
          </a:r>
        </a:p>
      </dgm:t>
    </dgm:pt>
    <dgm:pt modelId="{423EA0D8-A0B7-497E-A009-D184943E475B}" type="parTrans" cxnId="{CBC41CCE-EEAD-4534-9843-8BFF6194E109}">
      <dgm:prSet/>
      <dgm:spPr/>
      <dgm:t>
        <a:bodyPr/>
        <a:lstStyle/>
        <a:p>
          <a:endParaRPr lang="en-IE"/>
        </a:p>
      </dgm:t>
    </dgm:pt>
    <dgm:pt modelId="{540ED377-C55F-4AED-9E79-310F3B594E7C}" type="sibTrans" cxnId="{CBC41CCE-EEAD-4534-9843-8BFF6194E109}">
      <dgm:prSet/>
      <dgm:spPr/>
      <dgm:t>
        <a:bodyPr/>
        <a:lstStyle/>
        <a:p>
          <a:endParaRPr lang="en-IE"/>
        </a:p>
      </dgm:t>
    </dgm:pt>
    <dgm:pt modelId="{EDAC7B60-5B0A-4C7E-9F57-E5D4F70FA75F}">
      <dgm:prSet phldrT="[Text]"/>
      <dgm:spPr/>
      <dgm:t>
        <a:bodyPr/>
        <a:lstStyle/>
        <a:p>
          <a:r>
            <a:rPr lang="en-IE" dirty="0"/>
            <a:t>Agile web development</a:t>
          </a:r>
        </a:p>
      </dgm:t>
    </dgm:pt>
    <dgm:pt modelId="{CD4DFA8F-EF19-4288-A133-6F9AA99B6361}" type="parTrans" cxnId="{93B3D8DE-5A5C-43C3-845A-BD672FFFC79E}">
      <dgm:prSet/>
      <dgm:spPr/>
      <dgm:t>
        <a:bodyPr/>
        <a:lstStyle/>
        <a:p>
          <a:endParaRPr lang="en-IE"/>
        </a:p>
      </dgm:t>
    </dgm:pt>
    <dgm:pt modelId="{1DBA3DE4-A718-474B-9481-690D8164FC12}" type="sibTrans" cxnId="{93B3D8DE-5A5C-43C3-845A-BD672FFFC79E}">
      <dgm:prSet/>
      <dgm:spPr/>
      <dgm:t>
        <a:bodyPr/>
        <a:lstStyle/>
        <a:p>
          <a:endParaRPr lang="en-IE"/>
        </a:p>
      </dgm:t>
    </dgm:pt>
    <dgm:pt modelId="{416C9726-8EAC-43D1-9F2A-CB763F927811}">
      <dgm:prSet phldrT="[Text]"/>
      <dgm:spPr/>
      <dgm:t>
        <a:bodyPr/>
        <a:lstStyle/>
        <a:p>
          <a:r>
            <a:rPr lang="en-IE" dirty="0"/>
            <a:t>Unexpected delays may happen</a:t>
          </a:r>
        </a:p>
      </dgm:t>
    </dgm:pt>
    <dgm:pt modelId="{323B8896-E6A6-4C5B-9AD6-CADBC3FFE12A}" type="parTrans" cxnId="{10BBEDE7-8636-4FC6-85E2-3AA1C7E47C2B}">
      <dgm:prSet/>
      <dgm:spPr/>
      <dgm:t>
        <a:bodyPr/>
        <a:lstStyle/>
        <a:p>
          <a:endParaRPr lang="en-IE"/>
        </a:p>
      </dgm:t>
    </dgm:pt>
    <dgm:pt modelId="{C8667A4E-4AFA-4ACD-A69A-08E21E66B85D}" type="sibTrans" cxnId="{10BBEDE7-8636-4FC6-85E2-3AA1C7E47C2B}">
      <dgm:prSet/>
      <dgm:spPr/>
      <dgm:t>
        <a:bodyPr/>
        <a:lstStyle/>
        <a:p>
          <a:endParaRPr lang="en-IE"/>
        </a:p>
      </dgm:t>
    </dgm:pt>
    <dgm:pt modelId="{6661A12F-F45F-4C21-BBBC-025F408CD660}" type="pres">
      <dgm:prSet presAssocID="{2154639D-3138-4342-8048-4794DD48BB4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8F6F869E-DC42-4979-BFF5-BF20EFC4D459}" type="pres">
      <dgm:prSet presAssocID="{416C9726-8EAC-43D1-9F2A-CB763F927811}" presName="Accent4" presStyleCnt="0"/>
      <dgm:spPr/>
    </dgm:pt>
    <dgm:pt modelId="{1B24C098-0AB9-4528-8D22-F22F3DE431D4}" type="pres">
      <dgm:prSet presAssocID="{416C9726-8EAC-43D1-9F2A-CB763F927811}" presName="Accent" presStyleLbl="node1" presStyleIdx="0" presStyleCnt="4"/>
      <dgm:spPr/>
    </dgm:pt>
    <dgm:pt modelId="{24E89335-24F7-44B5-AA42-496CB79227DB}" type="pres">
      <dgm:prSet presAssocID="{416C9726-8EAC-43D1-9F2A-CB763F927811}" presName="ParentBackground4" presStyleCnt="0"/>
      <dgm:spPr/>
    </dgm:pt>
    <dgm:pt modelId="{32497B70-C5B3-47A3-BA76-035798854B9A}" type="pres">
      <dgm:prSet presAssocID="{416C9726-8EAC-43D1-9F2A-CB763F927811}" presName="ParentBackground" presStyleLbl="fgAcc1" presStyleIdx="0" presStyleCnt="4"/>
      <dgm:spPr/>
    </dgm:pt>
    <dgm:pt modelId="{7BD22E72-6637-48AE-86AA-D31601FC630D}" type="pres">
      <dgm:prSet presAssocID="{416C9726-8EAC-43D1-9F2A-CB763F927811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85837D2-F085-4D6C-AFED-1EA7AB4A9F03}" type="pres">
      <dgm:prSet presAssocID="{EDAC7B60-5B0A-4C7E-9F57-E5D4F70FA75F}" presName="Accent3" presStyleCnt="0"/>
      <dgm:spPr/>
    </dgm:pt>
    <dgm:pt modelId="{1930CD3C-D2D5-4EC8-AD0B-9D2E32D7F05A}" type="pres">
      <dgm:prSet presAssocID="{EDAC7B60-5B0A-4C7E-9F57-E5D4F70FA75F}" presName="Accent" presStyleLbl="node1" presStyleIdx="1" presStyleCnt="4"/>
      <dgm:spPr/>
    </dgm:pt>
    <dgm:pt modelId="{05718CF4-103D-4568-A736-CFDB0D93A1B9}" type="pres">
      <dgm:prSet presAssocID="{EDAC7B60-5B0A-4C7E-9F57-E5D4F70FA75F}" presName="ParentBackground3" presStyleCnt="0"/>
      <dgm:spPr/>
    </dgm:pt>
    <dgm:pt modelId="{62A8FC0A-FBD3-4CCF-BB57-6E062F41532D}" type="pres">
      <dgm:prSet presAssocID="{EDAC7B60-5B0A-4C7E-9F57-E5D4F70FA75F}" presName="ParentBackground" presStyleLbl="fgAcc1" presStyleIdx="1" presStyleCnt="4"/>
      <dgm:spPr/>
    </dgm:pt>
    <dgm:pt modelId="{EF1DA70D-B1B1-460B-8296-79D4F1004FD3}" type="pres">
      <dgm:prSet presAssocID="{EDAC7B60-5B0A-4C7E-9F57-E5D4F70FA75F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0438B00-10A1-46F7-AFD5-E4633E14161E}" type="pres">
      <dgm:prSet presAssocID="{7D3FD3C8-F39F-4CB6-8681-5DF81566AA4A}" presName="Accent2" presStyleCnt="0"/>
      <dgm:spPr/>
    </dgm:pt>
    <dgm:pt modelId="{4F11A643-187D-4403-9AE7-567EE23CAF56}" type="pres">
      <dgm:prSet presAssocID="{7D3FD3C8-F39F-4CB6-8681-5DF81566AA4A}" presName="Accent" presStyleLbl="node1" presStyleIdx="2" presStyleCnt="4"/>
      <dgm:spPr/>
    </dgm:pt>
    <dgm:pt modelId="{676B4883-B0F0-4815-9F46-D2DD69C7100B}" type="pres">
      <dgm:prSet presAssocID="{7D3FD3C8-F39F-4CB6-8681-5DF81566AA4A}" presName="ParentBackground2" presStyleCnt="0"/>
      <dgm:spPr/>
    </dgm:pt>
    <dgm:pt modelId="{E170FB24-4B8F-45C9-BB94-CEB0D562A2A7}" type="pres">
      <dgm:prSet presAssocID="{7D3FD3C8-F39F-4CB6-8681-5DF81566AA4A}" presName="ParentBackground" presStyleLbl="fgAcc1" presStyleIdx="2" presStyleCnt="4"/>
      <dgm:spPr/>
    </dgm:pt>
    <dgm:pt modelId="{F8723E9E-1850-48E7-88ED-574D4774E16A}" type="pres">
      <dgm:prSet presAssocID="{7D3FD3C8-F39F-4CB6-8681-5DF81566AA4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6F66FF3-A6E3-44AC-9D2B-470FB5FEC1CF}" type="pres">
      <dgm:prSet presAssocID="{2D34F604-69DA-4597-AFC7-73CA577D22C2}" presName="Accent1" presStyleCnt="0"/>
      <dgm:spPr/>
    </dgm:pt>
    <dgm:pt modelId="{4A0A38F3-C0F8-48BC-8549-210794F03B5B}" type="pres">
      <dgm:prSet presAssocID="{2D34F604-69DA-4597-AFC7-73CA577D22C2}" presName="Accent" presStyleLbl="node1" presStyleIdx="3" presStyleCnt="4"/>
      <dgm:spPr/>
    </dgm:pt>
    <dgm:pt modelId="{5BA37686-1699-4DCC-905F-6BB493ED34F9}" type="pres">
      <dgm:prSet presAssocID="{2D34F604-69DA-4597-AFC7-73CA577D22C2}" presName="ParentBackground1" presStyleCnt="0"/>
      <dgm:spPr/>
    </dgm:pt>
    <dgm:pt modelId="{925CD39A-63A2-4F73-9FF4-2B0D82E0BEF7}" type="pres">
      <dgm:prSet presAssocID="{2D34F604-69DA-4597-AFC7-73CA577D22C2}" presName="ParentBackground" presStyleLbl="fgAcc1" presStyleIdx="3" presStyleCnt="4"/>
      <dgm:spPr/>
    </dgm:pt>
    <dgm:pt modelId="{55D3624A-B0AA-4F04-A423-F1F8C9E05A9E}" type="pres">
      <dgm:prSet presAssocID="{2D34F604-69DA-4597-AFC7-73CA577D22C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A92A3920-851E-4F51-8CEE-52B2E4B9AFBC}" type="presOf" srcId="{2D34F604-69DA-4597-AFC7-73CA577D22C2}" destId="{925CD39A-63A2-4F73-9FF4-2B0D82E0BEF7}" srcOrd="0" destOrd="0" presId="urn:microsoft.com/office/officeart/2011/layout/CircleProcess"/>
    <dgm:cxn modelId="{E944D024-BE69-41A6-8775-8635F1D3BDF1}" type="presOf" srcId="{416C9726-8EAC-43D1-9F2A-CB763F927811}" destId="{32497B70-C5B3-47A3-BA76-035798854B9A}" srcOrd="0" destOrd="0" presId="urn:microsoft.com/office/officeart/2011/layout/CircleProcess"/>
    <dgm:cxn modelId="{0F73203A-D3CA-4A37-B703-1106853268EA}" srcId="{2154639D-3138-4342-8048-4794DD48BB4F}" destId="{2D34F604-69DA-4597-AFC7-73CA577D22C2}" srcOrd="0" destOrd="0" parTransId="{AB616CCA-BC9C-4931-8816-D9E61790BE0C}" sibTransId="{7D12BE8C-35E3-4C16-8589-6BF489D8BA87}"/>
    <dgm:cxn modelId="{9D3D605D-4A89-4967-BA2D-8943962F20F4}" type="presOf" srcId="{7D3FD3C8-F39F-4CB6-8681-5DF81566AA4A}" destId="{E170FB24-4B8F-45C9-BB94-CEB0D562A2A7}" srcOrd="0" destOrd="0" presId="urn:microsoft.com/office/officeart/2011/layout/CircleProcess"/>
    <dgm:cxn modelId="{F4DA3963-0DD2-4630-8B56-0C9C8A57EB9C}" type="presOf" srcId="{7D3FD3C8-F39F-4CB6-8681-5DF81566AA4A}" destId="{F8723E9E-1850-48E7-88ED-574D4774E16A}" srcOrd="1" destOrd="0" presId="urn:microsoft.com/office/officeart/2011/layout/CircleProcess"/>
    <dgm:cxn modelId="{B264834F-598D-450D-9D62-500502C859A8}" type="presOf" srcId="{2D34F604-69DA-4597-AFC7-73CA577D22C2}" destId="{55D3624A-B0AA-4F04-A423-F1F8C9E05A9E}" srcOrd="1" destOrd="0" presId="urn:microsoft.com/office/officeart/2011/layout/CircleProcess"/>
    <dgm:cxn modelId="{7361BDAD-D96E-4595-B371-A383D2968F95}" type="presOf" srcId="{2154639D-3138-4342-8048-4794DD48BB4F}" destId="{6661A12F-F45F-4C21-BBBC-025F408CD660}" srcOrd="0" destOrd="0" presId="urn:microsoft.com/office/officeart/2011/layout/CircleProcess"/>
    <dgm:cxn modelId="{CBC41CCE-EEAD-4534-9843-8BFF6194E109}" srcId="{2154639D-3138-4342-8048-4794DD48BB4F}" destId="{7D3FD3C8-F39F-4CB6-8681-5DF81566AA4A}" srcOrd="1" destOrd="0" parTransId="{423EA0D8-A0B7-497E-A009-D184943E475B}" sibTransId="{540ED377-C55F-4AED-9E79-310F3B594E7C}"/>
    <dgm:cxn modelId="{93B3D8DE-5A5C-43C3-845A-BD672FFFC79E}" srcId="{2154639D-3138-4342-8048-4794DD48BB4F}" destId="{EDAC7B60-5B0A-4C7E-9F57-E5D4F70FA75F}" srcOrd="2" destOrd="0" parTransId="{CD4DFA8F-EF19-4288-A133-6F9AA99B6361}" sibTransId="{1DBA3DE4-A718-474B-9481-690D8164FC12}"/>
    <dgm:cxn modelId="{CDF7E3E1-EB09-491F-98EA-81E45D8BD47A}" type="presOf" srcId="{416C9726-8EAC-43D1-9F2A-CB763F927811}" destId="{7BD22E72-6637-48AE-86AA-D31601FC630D}" srcOrd="1" destOrd="0" presId="urn:microsoft.com/office/officeart/2011/layout/CircleProcess"/>
    <dgm:cxn modelId="{10BBEDE7-8636-4FC6-85E2-3AA1C7E47C2B}" srcId="{2154639D-3138-4342-8048-4794DD48BB4F}" destId="{416C9726-8EAC-43D1-9F2A-CB763F927811}" srcOrd="3" destOrd="0" parTransId="{323B8896-E6A6-4C5B-9AD6-CADBC3FFE12A}" sibTransId="{C8667A4E-4AFA-4ACD-A69A-08E21E66B85D}"/>
    <dgm:cxn modelId="{878DA4ED-A954-4027-ACF7-36FA0BC646E6}" type="presOf" srcId="{EDAC7B60-5B0A-4C7E-9F57-E5D4F70FA75F}" destId="{62A8FC0A-FBD3-4CCF-BB57-6E062F41532D}" srcOrd="0" destOrd="0" presId="urn:microsoft.com/office/officeart/2011/layout/CircleProcess"/>
    <dgm:cxn modelId="{D97445F3-CF3B-4D62-B1C7-885CCB19C873}" type="presOf" srcId="{EDAC7B60-5B0A-4C7E-9F57-E5D4F70FA75F}" destId="{EF1DA70D-B1B1-460B-8296-79D4F1004FD3}" srcOrd="1" destOrd="0" presId="urn:microsoft.com/office/officeart/2011/layout/CircleProcess"/>
    <dgm:cxn modelId="{1F77A282-C128-42D2-9643-72048F5625D3}" type="presParOf" srcId="{6661A12F-F45F-4C21-BBBC-025F408CD660}" destId="{8F6F869E-DC42-4979-BFF5-BF20EFC4D459}" srcOrd="0" destOrd="0" presId="urn:microsoft.com/office/officeart/2011/layout/CircleProcess"/>
    <dgm:cxn modelId="{C00ACBBF-C697-4524-9905-FA586FC7B5AF}" type="presParOf" srcId="{8F6F869E-DC42-4979-BFF5-BF20EFC4D459}" destId="{1B24C098-0AB9-4528-8D22-F22F3DE431D4}" srcOrd="0" destOrd="0" presId="urn:microsoft.com/office/officeart/2011/layout/CircleProcess"/>
    <dgm:cxn modelId="{A602FF05-6D9C-4005-8E57-3D274B4234DF}" type="presParOf" srcId="{6661A12F-F45F-4C21-BBBC-025F408CD660}" destId="{24E89335-24F7-44B5-AA42-496CB79227DB}" srcOrd="1" destOrd="0" presId="urn:microsoft.com/office/officeart/2011/layout/CircleProcess"/>
    <dgm:cxn modelId="{A355E8A3-CB0E-4DF7-9F97-EB588F6AA170}" type="presParOf" srcId="{24E89335-24F7-44B5-AA42-496CB79227DB}" destId="{32497B70-C5B3-47A3-BA76-035798854B9A}" srcOrd="0" destOrd="0" presId="urn:microsoft.com/office/officeart/2011/layout/CircleProcess"/>
    <dgm:cxn modelId="{E2CB493C-FBA0-4C09-944C-37F0A5CBEA62}" type="presParOf" srcId="{6661A12F-F45F-4C21-BBBC-025F408CD660}" destId="{7BD22E72-6637-48AE-86AA-D31601FC630D}" srcOrd="2" destOrd="0" presId="urn:microsoft.com/office/officeart/2011/layout/CircleProcess"/>
    <dgm:cxn modelId="{6EA34C4E-4FFE-49C9-A2C7-EDC4E08BF75D}" type="presParOf" srcId="{6661A12F-F45F-4C21-BBBC-025F408CD660}" destId="{F85837D2-F085-4D6C-AFED-1EA7AB4A9F03}" srcOrd="3" destOrd="0" presId="urn:microsoft.com/office/officeart/2011/layout/CircleProcess"/>
    <dgm:cxn modelId="{54454587-EBCA-4737-8D75-DE61C23F84F5}" type="presParOf" srcId="{F85837D2-F085-4D6C-AFED-1EA7AB4A9F03}" destId="{1930CD3C-D2D5-4EC8-AD0B-9D2E32D7F05A}" srcOrd="0" destOrd="0" presId="urn:microsoft.com/office/officeart/2011/layout/CircleProcess"/>
    <dgm:cxn modelId="{0D8C0DEA-16C9-4CB7-B9C9-F7E82BC0842A}" type="presParOf" srcId="{6661A12F-F45F-4C21-BBBC-025F408CD660}" destId="{05718CF4-103D-4568-A736-CFDB0D93A1B9}" srcOrd="4" destOrd="0" presId="urn:microsoft.com/office/officeart/2011/layout/CircleProcess"/>
    <dgm:cxn modelId="{738250D8-FA33-46A5-846B-6BEB9E4BD6C6}" type="presParOf" srcId="{05718CF4-103D-4568-A736-CFDB0D93A1B9}" destId="{62A8FC0A-FBD3-4CCF-BB57-6E062F41532D}" srcOrd="0" destOrd="0" presId="urn:microsoft.com/office/officeart/2011/layout/CircleProcess"/>
    <dgm:cxn modelId="{D8F887D3-7BE0-42E6-B9E1-162BDD951F1A}" type="presParOf" srcId="{6661A12F-F45F-4C21-BBBC-025F408CD660}" destId="{EF1DA70D-B1B1-460B-8296-79D4F1004FD3}" srcOrd="5" destOrd="0" presId="urn:microsoft.com/office/officeart/2011/layout/CircleProcess"/>
    <dgm:cxn modelId="{81063824-D579-4C36-8BAE-14638202E86A}" type="presParOf" srcId="{6661A12F-F45F-4C21-BBBC-025F408CD660}" destId="{C0438B00-10A1-46F7-AFD5-E4633E14161E}" srcOrd="6" destOrd="0" presId="urn:microsoft.com/office/officeart/2011/layout/CircleProcess"/>
    <dgm:cxn modelId="{B5A9B828-8A81-4924-879A-994701450423}" type="presParOf" srcId="{C0438B00-10A1-46F7-AFD5-E4633E14161E}" destId="{4F11A643-187D-4403-9AE7-567EE23CAF56}" srcOrd="0" destOrd="0" presId="urn:microsoft.com/office/officeart/2011/layout/CircleProcess"/>
    <dgm:cxn modelId="{A50CD999-0EF0-4E40-8EFB-5815C9FF6A84}" type="presParOf" srcId="{6661A12F-F45F-4C21-BBBC-025F408CD660}" destId="{676B4883-B0F0-4815-9F46-D2DD69C7100B}" srcOrd="7" destOrd="0" presId="urn:microsoft.com/office/officeart/2011/layout/CircleProcess"/>
    <dgm:cxn modelId="{77C00A3F-3963-4212-9627-2D572F4BFE59}" type="presParOf" srcId="{676B4883-B0F0-4815-9F46-D2DD69C7100B}" destId="{E170FB24-4B8F-45C9-BB94-CEB0D562A2A7}" srcOrd="0" destOrd="0" presId="urn:microsoft.com/office/officeart/2011/layout/CircleProcess"/>
    <dgm:cxn modelId="{73E9F7BC-4F83-48C1-A68C-DA4B13E899F9}" type="presParOf" srcId="{6661A12F-F45F-4C21-BBBC-025F408CD660}" destId="{F8723E9E-1850-48E7-88ED-574D4774E16A}" srcOrd="8" destOrd="0" presId="urn:microsoft.com/office/officeart/2011/layout/CircleProcess"/>
    <dgm:cxn modelId="{CA1FE667-512F-4AE3-80AE-DFE96C5871BF}" type="presParOf" srcId="{6661A12F-F45F-4C21-BBBC-025F408CD660}" destId="{16F66FF3-A6E3-44AC-9D2B-470FB5FEC1CF}" srcOrd="9" destOrd="0" presId="urn:microsoft.com/office/officeart/2011/layout/CircleProcess"/>
    <dgm:cxn modelId="{A6BDF14C-F006-4FDB-A35D-6AE1874C775A}" type="presParOf" srcId="{16F66FF3-A6E3-44AC-9D2B-470FB5FEC1CF}" destId="{4A0A38F3-C0F8-48BC-8549-210794F03B5B}" srcOrd="0" destOrd="0" presId="urn:microsoft.com/office/officeart/2011/layout/CircleProcess"/>
    <dgm:cxn modelId="{CD9CFF25-1BE0-48DD-9CD7-AE908B95B4BC}" type="presParOf" srcId="{6661A12F-F45F-4C21-BBBC-025F408CD660}" destId="{5BA37686-1699-4DCC-905F-6BB493ED34F9}" srcOrd="10" destOrd="0" presId="urn:microsoft.com/office/officeart/2011/layout/CircleProcess"/>
    <dgm:cxn modelId="{2E091AC4-BAD0-4F21-92F4-CE7EDEB35380}" type="presParOf" srcId="{5BA37686-1699-4DCC-905F-6BB493ED34F9}" destId="{925CD39A-63A2-4F73-9FF4-2B0D82E0BEF7}" srcOrd="0" destOrd="0" presId="urn:microsoft.com/office/officeart/2011/layout/CircleProcess"/>
    <dgm:cxn modelId="{3F398F90-F756-47AA-8084-8F80F726E4B6}" type="presParOf" srcId="{6661A12F-F45F-4C21-BBBC-025F408CD660}" destId="{55D3624A-B0AA-4F04-A423-F1F8C9E05A9E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54639D-3138-4342-8048-4794DD48BB4F}" type="doc">
      <dgm:prSet loTypeId="urn:microsoft.com/office/officeart/2011/layout/CircleProcess" loCatId="officeonline" qsTypeId="urn:microsoft.com/office/officeart/2005/8/quickstyle/simple1" qsCatId="simple" csTypeId="urn:microsoft.com/office/officeart/2005/8/colors/accent2_4" csCatId="accent2" phldr="1"/>
      <dgm:spPr/>
    </dgm:pt>
    <dgm:pt modelId="{2D34F604-69DA-4597-AFC7-73CA577D22C2}">
      <dgm:prSet phldrT="[Text]"/>
      <dgm:spPr/>
      <dgm:t>
        <a:bodyPr/>
        <a:lstStyle/>
        <a:p>
          <a:r>
            <a:rPr lang="en" dirty="0">
              <a:solidFill>
                <a:srgbClr val="002F60"/>
              </a:solidFill>
              <a:sym typeface="Helvetica Neue"/>
            </a:rPr>
            <a:t>Generated over</a:t>
          </a:r>
          <a:r>
            <a:rPr lang="en" b="1" dirty="0">
              <a:solidFill>
                <a:srgbClr val="002F60"/>
              </a:solidFill>
              <a:sym typeface="Helvetica Neue"/>
            </a:rPr>
            <a:t> 800,000 impressions</a:t>
          </a:r>
          <a:endParaRPr lang="en-IE" dirty="0"/>
        </a:p>
      </dgm:t>
    </dgm:pt>
    <dgm:pt modelId="{AB616CCA-BC9C-4931-8816-D9E61790BE0C}" type="parTrans" cxnId="{0F73203A-D3CA-4A37-B703-1106853268EA}">
      <dgm:prSet/>
      <dgm:spPr/>
      <dgm:t>
        <a:bodyPr/>
        <a:lstStyle/>
        <a:p>
          <a:endParaRPr lang="en-IE"/>
        </a:p>
      </dgm:t>
    </dgm:pt>
    <dgm:pt modelId="{7D12BE8C-35E3-4C16-8589-6BF489D8BA87}" type="sibTrans" cxnId="{0F73203A-D3CA-4A37-B703-1106853268EA}">
      <dgm:prSet/>
      <dgm:spPr/>
      <dgm:t>
        <a:bodyPr/>
        <a:lstStyle/>
        <a:p>
          <a:endParaRPr lang="en-IE"/>
        </a:p>
      </dgm:t>
    </dgm:pt>
    <dgm:pt modelId="{0D815628-8F74-485B-A8D9-0E879BC8D9D6}">
      <dgm:prSet/>
      <dgm:spPr/>
      <dgm:t>
        <a:bodyPr/>
        <a:lstStyle/>
        <a:p>
          <a:r>
            <a:rPr lang="en">
              <a:solidFill>
                <a:srgbClr val="002F60"/>
              </a:solidFill>
              <a:sym typeface="Helvetica Neue"/>
            </a:rPr>
            <a:t>Reached more than</a:t>
          </a:r>
          <a:r>
            <a:rPr lang="en" b="1">
              <a:solidFill>
                <a:srgbClr val="002F60"/>
              </a:solidFill>
              <a:sym typeface="Helvetica Neue"/>
            </a:rPr>
            <a:t> 360,000 people</a:t>
          </a:r>
          <a:endParaRPr lang="en" b="1" dirty="0">
            <a:solidFill>
              <a:srgbClr val="002F60"/>
            </a:solidFill>
            <a:sym typeface="Helvetica Neue"/>
          </a:endParaRPr>
        </a:p>
      </dgm:t>
    </dgm:pt>
    <dgm:pt modelId="{281482BC-B249-4753-97DC-C9FA1FE6CB95}" type="parTrans" cxnId="{3219F8E9-710D-42AC-8303-5BF745D7A0DC}">
      <dgm:prSet/>
      <dgm:spPr/>
      <dgm:t>
        <a:bodyPr/>
        <a:lstStyle/>
        <a:p>
          <a:endParaRPr lang="en-IE"/>
        </a:p>
      </dgm:t>
    </dgm:pt>
    <dgm:pt modelId="{250BCA99-2821-4B7D-B420-40901AE96157}" type="sibTrans" cxnId="{3219F8E9-710D-42AC-8303-5BF745D7A0DC}">
      <dgm:prSet/>
      <dgm:spPr/>
      <dgm:t>
        <a:bodyPr/>
        <a:lstStyle/>
        <a:p>
          <a:endParaRPr lang="en-IE"/>
        </a:p>
      </dgm:t>
    </dgm:pt>
    <dgm:pt modelId="{7DBFCEEF-B9DE-48B8-84B4-C94FB944CD22}">
      <dgm:prSet/>
      <dgm:spPr/>
      <dgm:t>
        <a:bodyPr/>
        <a:lstStyle/>
        <a:p>
          <a:r>
            <a:rPr lang="en">
              <a:solidFill>
                <a:srgbClr val="002F60"/>
              </a:solidFill>
              <a:sym typeface="Helvetica Neue"/>
            </a:rPr>
            <a:t>Attracted over </a:t>
          </a:r>
          <a:r>
            <a:rPr lang="en" b="1">
              <a:solidFill>
                <a:srgbClr val="002F60"/>
              </a:solidFill>
              <a:sym typeface="Helvetica Neue"/>
            </a:rPr>
            <a:t>42,000 engagements</a:t>
          </a:r>
          <a:endParaRPr lang="en" b="1" dirty="0">
            <a:solidFill>
              <a:srgbClr val="002F60"/>
            </a:solidFill>
            <a:sym typeface="Helvetica Neue"/>
          </a:endParaRPr>
        </a:p>
      </dgm:t>
    </dgm:pt>
    <dgm:pt modelId="{54A59630-8234-408C-8079-19E133D9B7E4}" type="parTrans" cxnId="{E55458D8-B879-44FE-A6C1-2F358043CE92}">
      <dgm:prSet/>
      <dgm:spPr/>
      <dgm:t>
        <a:bodyPr/>
        <a:lstStyle/>
        <a:p>
          <a:endParaRPr lang="en-IE"/>
        </a:p>
      </dgm:t>
    </dgm:pt>
    <dgm:pt modelId="{C1BEE786-AF1D-46E4-A472-398DD37EFDD1}" type="sibTrans" cxnId="{E55458D8-B879-44FE-A6C1-2F358043CE92}">
      <dgm:prSet/>
      <dgm:spPr/>
      <dgm:t>
        <a:bodyPr/>
        <a:lstStyle/>
        <a:p>
          <a:endParaRPr lang="en-IE"/>
        </a:p>
      </dgm:t>
    </dgm:pt>
    <dgm:pt modelId="{8A766602-27B0-43FB-B17A-099B3BD9F196}">
      <dgm:prSet/>
      <dgm:spPr/>
      <dgm:t>
        <a:bodyPr/>
        <a:lstStyle/>
        <a:p>
          <a:r>
            <a:rPr lang="en">
              <a:solidFill>
                <a:srgbClr val="002F60"/>
              </a:solidFill>
              <a:sym typeface="Helvetica Neue"/>
            </a:rPr>
            <a:t>Received over </a:t>
          </a:r>
          <a:r>
            <a:rPr lang="en" b="1">
              <a:solidFill>
                <a:srgbClr val="002F60"/>
              </a:solidFill>
              <a:sym typeface="Helvetica Neue"/>
            </a:rPr>
            <a:t>50 competition entries</a:t>
          </a:r>
          <a:endParaRPr lang="en" b="1" dirty="0">
            <a:solidFill>
              <a:srgbClr val="002F60"/>
            </a:solidFill>
            <a:sym typeface="Helvetica Neue"/>
          </a:endParaRPr>
        </a:p>
      </dgm:t>
    </dgm:pt>
    <dgm:pt modelId="{3EA49904-387D-41AC-8BD5-2EC3679D6952}" type="parTrans" cxnId="{CC498643-ABB2-4E2C-91B0-06A176F1C511}">
      <dgm:prSet/>
      <dgm:spPr/>
      <dgm:t>
        <a:bodyPr/>
        <a:lstStyle/>
        <a:p>
          <a:endParaRPr lang="en-IE"/>
        </a:p>
      </dgm:t>
    </dgm:pt>
    <dgm:pt modelId="{DD8C6A5B-9814-43CC-950D-1C2B297ACBBE}" type="sibTrans" cxnId="{CC498643-ABB2-4E2C-91B0-06A176F1C511}">
      <dgm:prSet/>
      <dgm:spPr/>
      <dgm:t>
        <a:bodyPr/>
        <a:lstStyle/>
        <a:p>
          <a:endParaRPr lang="en-IE"/>
        </a:p>
      </dgm:t>
    </dgm:pt>
    <dgm:pt modelId="{6661A12F-F45F-4C21-BBBC-025F408CD660}" type="pres">
      <dgm:prSet presAssocID="{2154639D-3138-4342-8048-4794DD48BB4F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88C0FA47-DF65-41D1-A061-A060E5A16897}" type="pres">
      <dgm:prSet presAssocID="{8A766602-27B0-43FB-B17A-099B3BD9F196}" presName="Accent4" presStyleCnt="0"/>
      <dgm:spPr/>
    </dgm:pt>
    <dgm:pt modelId="{AC5018F9-2770-4F3F-860E-0FA1A46E5BBD}" type="pres">
      <dgm:prSet presAssocID="{8A766602-27B0-43FB-B17A-099B3BD9F196}" presName="Accent" presStyleLbl="node1" presStyleIdx="0" presStyleCnt="4"/>
      <dgm:spPr/>
    </dgm:pt>
    <dgm:pt modelId="{8E1D108A-4CC7-494F-9303-6E678540F7AE}" type="pres">
      <dgm:prSet presAssocID="{8A766602-27B0-43FB-B17A-099B3BD9F196}" presName="ParentBackground4" presStyleCnt="0"/>
      <dgm:spPr/>
    </dgm:pt>
    <dgm:pt modelId="{A9A04E40-CBD4-4492-AE1D-C4B6C48B5D38}" type="pres">
      <dgm:prSet presAssocID="{8A766602-27B0-43FB-B17A-099B3BD9F196}" presName="ParentBackground" presStyleLbl="fgAcc1" presStyleIdx="0" presStyleCnt="4"/>
      <dgm:spPr/>
    </dgm:pt>
    <dgm:pt modelId="{ED896B97-CD13-43AD-9659-3AC1C475D981}" type="pres">
      <dgm:prSet presAssocID="{8A766602-27B0-43FB-B17A-099B3BD9F196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EC5B0AD-312A-4F23-88BB-4ED0C2CCF68E}" type="pres">
      <dgm:prSet presAssocID="{7DBFCEEF-B9DE-48B8-84B4-C94FB944CD22}" presName="Accent3" presStyleCnt="0"/>
      <dgm:spPr/>
    </dgm:pt>
    <dgm:pt modelId="{95E46B77-A0A8-492E-A9EE-A6D5391DA438}" type="pres">
      <dgm:prSet presAssocID="{7DBFCEEF-B9DE-48B8-84B4-C94FB944CD22}" presName="Accent" presStyleLbl="node1" presStyleIdx="1" presStyleCnt="4"/>
      <dgm:spPr/>
    </dgm:pt>
    <dgm:pt modelId="{DC24B660-A11D-4E0E-A048-BEE873FB1FF0}" type="pres">
      <dgm:prSet presAssocID="{7DBFCEEF-B9DE-48B8-84B4-C94FB944CD22}" presName="ParentBackground3" presStyleCnt="0"/>
      <dgm:spPr/>
    </dgm:pt>
    <dgm:pt modelId="{0DAAAC0B-DA37-440E-A735-169B8E47CA81}" type="pres">
      <dgm:prSet presAssocID="{7DBFCEEF-B9DE-48B8-84B4-C94FB944CD22}" presName="ParentBackground" presStyleLbl="fgAcc1" presStyleIdx="1" presStyleCnt="4"/>
      <dgm:spPr/>
    </dgm:pt>
    <dgm:pt modelId="{2BFB2A32-818D-4699-A095-3258C0C6C59C}" type="pres">
      <dgm:prSet presAssocID="{7DBFCEEF-B9DE-48B8-84B4-C94FB944CD2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E45918A-9296-4763-BD9E-CAB43F8B56CC}" type="pres">
      <dgm:prSet presAssocID="{0D815628-8F74-485B-A8D9-0E879BC8D9D6}" presName="Accent2" presStyleCnt="0"/>
      <dgm:spPr/>
    </dgm:pt>
    <dgm:pt modelId="{FBB77421-DAB4-4282-9A0C-64C17055D886}" type="pres">
      <dgm:prSet presAssocID="{0D815628-8F74-485B-A8D9-0E879BC8D9D6}" presName="Accent" presStyleLbl="node1" presStyleIdx="2" presStyleCnt="4"/>
      <dgm:spPr/>
    </dgm:pt>
    <dgm:pt modelId="{ED674FDF-E663-4D11-80BE-D3A069ED3642}" type="pres">
      <dgm:prSet presAssocID="{0D815628-8F74-485B-A8D9-0E879BC8D9D6}" presName="ParentBackground2" presStyleCnt="0"/>
      <dgm:spPr/>
    </dgm:pt>
    <dgm:pt modelId="{B5CF3450-7DD1-4145-B0C1-D2471FB1FADB}" type="pres">
      <dgm:prSet presAssocID="{0D815628-8F74-485B-A8D9-0E879BC8D9D6}" presName="ParentBackground" presStyleLbl="fgAcc1" presStyleIdx="2" presStyleCnt="4"/>
      <dgm:spPr/>
    </dgm:pt>
    <dgm:pt modelId="{84064C99-AF5B-4738-8431-CFDC37051D40}" type="pres">
      <dgm:prSet presAssocID="{0D815628-8F74-485B-A8D9-0E879BC8D9D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6F66FF3-A6E3-44AC-9D2B-470FB5FEC1CF}" type="pres">
      <dgm:prSet presAssocID="{2D34F604-69DA-4597-AFC7-73CA577D22C2}" presName="Accent1" presStyleCnt="0"/>
      <dgm:spPr/>
    </dgm:pt>
    <dgm:pt modelId="{4A0A38F3-C0F8-48BC-8549-210794F03B5B}" type="pres">
      <dgm:prSet presAssocID="{2D34F604-69DA-4597-AFC7-73CA577D22C2}" presName="Accent" presStyleLbl="node1" presStyleIdx="3" presStyleCnt="4"/>
      <dgm:spPr/>
    </dgm:pt>
    <dgm:pt modelId="{5BA37686-1699-4DCC-905F-6BB493ED34F9}" type="pres">
      <dgm:prSet presAssocID="{2D34F604-69DA-4597-AFC7-73CA577D22C2}" presName="ParentBackground1" presStyleCnt="0"/>
      <dgm:spPr/>
    </dgm:pt>
    <dgm:pt modelId="{925CD39A-63A2-4F73-9FF4-2B0D82E0BEF7}" type="pres">
      <dgm:prSet presAssocID="{2D34F604-69DA-4597-AFC7-73CA577D22C2}" presName="ParentBackground" presStyleLbl="fgAcc1" presStyleIdx="3" presStyleCnt="4"/>
      <dgm:spPr/>
    </dgm:pt>
    <dgm:pt modelId="{55D3624A-B0AA-4F04-A423-F1F8C9E05A9E}" type="pres">
      <dgm:prSet presAssocID="{2D34F604-69DA-4597-AFC7-73CA577D22C2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398E8806-428F-4562-808A-CDE83B238E60}" type="presOf" srcId="{0D815628-8F74-485B-A8D9-0E879BC8D9D6}" destId="{84064C99-AF5B-4738-8431-CFDC37051D40}" srcOrd="1" destOrd="0" presId="urn:microsoft.com/office/officeart/2011/layout/CircleProcess"/>
    <dgm:cxn modelId="{D5C7181C-C551-4260-9FDF-340B27E73E86}" type="presOf" srcId="{8A766602-27B0-43FB-B17A-099B3BD9F196}" destId="{ED896B97-CD13-43AD-9659-3AC1C475D981}" srcOrd="1" destOrd="0" presId="urn:microsoft.com/office/officeart/2011/layout/CircleProcess"/>
    <dgm:cxn modelId="{A92A3920-851E-4F51-8CEE-52B2E4B9AFBC}" type="presOf" srcId="{2D34F604-69DA-4597-AFC7-73CA577D22C2}" destId="{925CD39A-63A2-4F73-9FF4-2B0D82E0BEF7}" srcOrd="0" destOrd="0" presId="urn:microsoft.com/office/officeart/2011/layout/CircleProcess"/>
    <dgm:cxn modelId="{0F73203A-D3CA-4A37-B703-1106853268EA}" srcId="{2154639D-3138-4342-8048-4794DD48BB4F}" destId="{2D34F604-69DA-4597-AFC7-73CA577D22C2}" srcOrd="0" destOrd="0" parTransId="{AB616CCA-BC9C-4931-8816-D9E61790BE0C}" sibTransId="{7D12BE8C-35E3-4C16-8589-6BF489D8BA87}"/>
    <dgm:cxn modelId="{CC498643-ABB2-4E2C-91B0-06A176F1C511}" srcId="{2154639D-3138-4342-8048-4794DD48BB4F}" destId="{8A766602-27B0-43FB-B17A-099B3BD9F196}" srcOrd="3" destOrd="0" parTransId="{3EA49904-387D-41AC-8BD5-2EC3679D6952}" sibTransId="{DD8C6A5B-9814-43CC-950D-1C2B297ACBBE}"/>
    <dgm:cxn modelId="{B264834F-598D-450D-9D62-500502C859A8}" type="presOf" srcId="{2D34F604-69DA-4597-AFC7-73CA577D22C2}" destId="{55D3624A-B0AA-4F04-A423-F1F8C9E05A9E}" srcOrd="1" destOrd="0" presId="urn:microsoft.com/office/officeart/2011/layout/CircleProcess"/>
    <dgm:cxn modelId="{2CF9ED54-F339-44F5-B891-3FEF523720DB}" type="presOf" srcId="{7DBFCEEF-B9DE-48B8-84B4-C94FB944CD22}" destId="{0DAAAC0B-DA37-440E-A735-169B8E47CA81}" srcOrd="0" destOrd="0" presId="urn:microsoft.com/office/officeart/2011/layout/CircleProcess"/>
    <dgm:cxn modelId="{7361BDAD-D96E-4595-B371-A383D2968F95}" type="presOf" srcId="{2154639D-3138-4342-8048-4794DD48BB4F}" destId="{6661A12F-F45F-4C21-BBBC-025F408CD660}" srcOrd="0" destOrd="0" presId="urn:microsoft.com/office/officeart/2011/layout/CircleProcess"/>
    <dgm:cxn modelId="{2B8249BD-91AA-49F1-8FC2-B7896BC4CAA1}" type="presOf" srcId="{8A766602-27B0-43FB-B17A-099B3BD9F196}" destId="{A9A04E40-CBD4-4492-AE1D-C4B6C48B5D38}" srcOrd="0" destOrd="0" presId="urn:microsoft.com/office/officeart/2011/layout/CircleProcess"/>
    <dgm:cxn modelId="{E55458D8-B879-44FE-A6C1-2F358043CE92}" srcId="{2154639D-3138-4342-8048-4794DD48BB4F}" destId="{7DBFCEEF-B9DE-48B8-84B4-C94FB944CD22}" srcOrd="2" destOrd="0" parTransId="{54A59630-8234-408C-8079-19E133D9B7E4}" sibTransId="{C1BEE786-AF1D-46E4-A472-398DD37EFDD1}"/>
    <dgm:cxn modelId="{413A0FDA-DA7E-45C3-9A1A-15115B890C81}" type="presOf" srcId="{7DBFCEEF-B9DE-48B8-84B4-C94FB944CD22}" destId="{2BFB2A32-818D-4699-A095-3258C0C6C59C}" srcOrd="1" destOrd="0" presId="urn:microsoft.com/office/officeart/2011/layout/CircleProcess"/>
    <dgm:cxn modelId="{79BE7FE1-9020-4BBC-A0F2-C48427CC1ADB}" type="presOf" srcId="{0D815628-8F74-485B-A8D9-0E879BC8D9D6}" destId="{B5CF3450-7DD1-4145-B0C1-D2471FB1FADB}" srcOrd="0" destOrd="0" presId="urn:microsoft.com/office/officeart/2011/layout/CircleProcess"/>
    <dgm:cxn modelId="{3219F8E9-710D-42AC-8303-5BF745D7A0DC}" srcId="{2154639D-3138-4342-8048-4794DD48BB4F}" destId="{0D815628-8F74-485B-A8D9-0E879BC8D9D6}" srcOrd="1" destOrd="0" parTransId="{281482BC-B249-4753-97DC-C9FA1FE6CB95}" sibTransId="{250BCA99-2821-4B7D-B420-40901AE96157}"/>
    <dgm:cxn modelId="{6AAD71F6-DBDF-4D78-9851-55B8D4D1D57F}" type="presParOf" srcId="{6661A12F-F45F-4C21-BBBC-025F408CD660}" destId="{88C0FA47-DF65-41D1-A061-A060E5A16897}" srcOrd="0" destOrd="0" presId="urn:microsoft.com/office/officeart/2011/layout/CircleProcess"/>
    <dgm:cxn modelId="{E52DF495-4DFC-482C-B640-63AF0483CE37}" type="presParOf" srcId="{88C0FA47-DF65-41D1-A061-A060E5A16897}" destId="{AC5018F9-2770-4F3F-860E-0FA1A46E5BBD}" srcOrd="0" destOrd="0" presId="urn:microsoft.com/office/officeart/2011/layout/CircleProcess"/>
    <dgm:cxn modelId="{FF1FAF71-9EDC-4DE3-BFF3-2E8085DDB31D}" type="presParOf" srcId="{6661A12F-F45F-4C21-BBBC-025F408CD660}" destId="{8E1D108A-4CC7-494F-9303-6E678540F7AE}" srcOrd="1" destOrd="0" presId="urn:microsoft.com/office/officeart/2011/layout/CircleProcess"/>
    <dgm:cxn modelId="{32A681DB-CB82-4433-AF11-8F1A0182BDDE}" type="presParOf" srcId="{8E1D108A-4CC7-494F-9303-6E678540F7AE}" destId="{A9A04E40-CBD4-4492-AE1D-C4B6C48B5D38}" srcOrd="0" destOrd="0" presId="urn:microsoft.com/office/officeart/2011/layout/CircleProcess"/>
    <dgm:cxn modelId="{570C04C7-ACAE-4FF5-BA82-07CE41E6CDC8}" type="presParOf" srcId="{6661A12F-F45F-4C21-BBBC-025F408CD660}" destId="{ED896B97-CD13-43AD-9659-3AC1C475D981}" srcOrd="2" destOrd="0" presId="urn:microsoft.com/office/officeart/2011/layout/CircleProcess"/>
    <dgm:cxn modelId="{40C05C9F-CB79-477B-A065-39AA22A00BF3}" type="presParOf" srcId="{6661A12F-F45F-4C21-BBBC-025F408CD660}" destId="{7EC5B0AD-312A-4F23-88BB-4ED0C2CCF68E}" srcOrd="3" destOrd="0" presId="urn:microsoft.com/office/officeart/2011/layout/CircleProcess"/>
    <dgm:cxn modelId="{684661E0-6361-4A0E-A9C4-4E0405E48453}" type="presParOf" srcId="{7EC5B0AD-312A-4F23-88BB-4ED0C2CCF68E}" destId="{95E46B77-A0A8-492E-A9EE-A6D5391DA438}" srcOrd="0" destOrd="0" presId="urn:microsoft.com/office/officeart/2011/layout/CircleProcess"/>
    <dgm:cxn modelId="{88331ACB-21B8-423E-86F1-5DEBD944808E}" type="presParOf" srcId="{6661A12F-F45F-4C21-BBBC-025F408CD660}" destId="{DC24B660-A11D-4E0E-A048-BEE873FB1FF0}" srcOrd="4" destOrd="0" presId="urn:microsoft.com/office/officeart/2011/layout/CircleProcess"/>
    <dgm:cxn modelId="{AE9D3AF7-6D2F-4E7E-BB2B-F1DFA240DF5B}" type="presParOf" srcId="{DC24B660-A11D-4E0E-A048-BEE873FB1FF0}" destId="{0DAAAC0B-DA37-440E-A735-169B8E47CA81}" srcOrd="0" destOrd="0" presId="urn:microsoft.com/office/officeart/2011/layout/CircleProcess"/>
    <dgm:cxn modelId="{2C6A1682-4034-40A6-9A1E-CDFDF1F5ED4F}" type="presParOf" srcId="{6661A12F-F45F-4C21-BBBC-025F408CD660}" destId="{2BFB2A32-818D-4699-A095-3258C0C6C59C}" srcOrd="5" destOrd="0" presId="urn:microsoft.com/office/officeart/2011/layout/CircleProcess"/>
    <dgm:cxn modelId="{88152645-62F4-4051-9E12-F79C012A7FEB}" type="presParOf" srcId="{6661A12F-F45F-4C21-BBBC-025F408CD660}" destId="{8E45918A-9296-4763-BD9E-CAB43F8B56CC}" srcOrd="6" destOrd="0" presId="urn:microsoft.com/office/officeart/2011/layout/CircleProcess"/>
    <dgm:cxn modelId="{5C231AC7-3790-4466-9404-DFAEE19782EC}" type="presParOf" srcId="{8E45918A-9296-4763-BD9E-CAB43F8B56CC}" destId="{FBB77421-DAB4-4282-9A0C-64C17055D886}" srcOrd="0" destOrd="0" presId="urn:microsoft.com/office/officeart/2011/layout/CircleProcess"/>
    <dgm:cxn modelId="{D4091B3C-F327-4CFC-8B3C-6EA18D1CBD01}" type="presParOf" srcId="{6661A12F-F45F-4C21-BBBC-025F408CD660}" destId="{ED674FDF-E663-4D11-80BE-D3A069ED3642}" srcOrd="7" destOrd="0" presId="urn:microsoft.com/office/officeart/2011/layout/CircleProcess"/>
    <dgm:cxn modelId="{23C6F4FD-6895-4FE8-B17D-5A9EFAFCCA0A}" type="presParOf" srcId="{ED674FDF-E663-4D11-80BE-D3A069ED3642}" destId="{B5CF3450-7DD1-4145-B0C1-D2471FB1FADB}" srcOrd="0" destOrd="0" presId="urn:microsoft.com/office/officeart/2011/layout/CircleProcess"/>
    <dgm:cxn modelId="{76B74E1D-6DFF-43FC-BA8E-04B9A378F224}" type="presParOf" srcId="{6661A12F-F45F-4C21-BBBC-025F408CD660}" destId="{84064C99-AF5B-4738-8431-CFDC37051D40}" srcOrd="8" destOrd="0" presId="urn:microsoft.com/office/officeart/2011/layout/CircleProcess"/>
    <dgm:cxn modelId="{CA1FE667-512F-4AE3-80AE-DFE96C5871BF}" type="presParOf" srcId="{6661A12F-F45F-4C21-BBBC-025F408CD660}" destId="{16F66FF3-A6E3-44AC-9D2B-470FB5FEC1CF}" srcOrd="9" destOrd="0" presId="urn:microsoft.com/office/officeart/2011/layout/CircleProcess"/>
    <dgm:cxn modelId="{A6BDF14C-F006-4FDB-A35D-6AE1874C775A}" type="presParOf" srcId="{16F66FF3-A6E3-44AC-9D2B-470FB5FEC1CF}" destId="{4A0A38F3-C0F8-48BC-8549-210794F03B5B}" srcOrd="0" destOrd="0" presId="urn:microsoft.com/office/officeart/2011/layout/CircleProcess"/>
    <dgm:cxn modelId="{CD9CFF25-1BE0-48DD-9CD7-AE908B95B4BC}" type="presParOf" srcId="{6661A12F-F45F-4C21-BBBC-025F408CD660}" destId="{5BA37686-1699-4DCC-905F-6BB493ED34F9}" srcOrd="10" destOrd="0" presId="urn:microsoft.com/office/officeart/2011/layout/CircleProcess"/>
    <dgm:cxn modelId="{2E091AC4-BAD0-4F21-92F4-CE7EDEB35380}" type="presParOf" srcId="{5BA37686-1699-4DCC-905F-6BB493ED34F9}" destId="{925CD39A-63A2-4F73-9FF4-2B0D82E0BEF7}" srcOrd="0" destOrd="0" presId="urn:microsoft.com/office/officeart/2011/layout/CircleProcess"/>
    <dgm:cxn modelId="{3F398F90-F756-47AA-8084-8F80F726E4B6}" type="presParOf" srcId="{6661A12F-F45F-4C21-BBBC-025F408CD660}" destId="{55D3624A-B0AA-4F04-A423-F1F8C9E05A9E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4C098-0AB9-4528-8D22-F22F3DE431D4}">
      <dsp:nvSpPr>
        <dsp:cNvPr id="0" name=""/>
        <dsp:cNvSpPr/>
      </dsp:nvSpPr>
      <dsp:spPr>
        <a:xfrm>
          <a:off x="9038557" y="869465"/>
          <a:ext cx="2303500" cy="2303618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497B70-C5B3-47A3-BA76-035798854B9A}">
      <dsp:nvSpPr>
        <dsp:cNvPr id="0" name=""/>
        <dsp:cNvSpPr/>
      </dsp:nvSpPr>
      <dsp:spPr>
        <a:xfrm>
          <a:off x="9115604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100" kern="1200" dirty="0"/>
            <a:t>Unexpected delays may happen</a:t>
          </a:r>
        </a:p>
      </dsp:txBody>
      <dsp:txXfrm>
        <a:off x="9422803" y="1253469"/>
        <a:ext cx="1535996" cy="1535610"/>
      </dsp:txXfrm>
    </dsp:sp>
    <dsp:sp modelId="{1930CD3C-D2D5-4EC8-AD0B-9D2E32D7F05A}">
      <dsp:nvSpPr>
        <dsp:cNvPr id="0" name=""/>
        <dsp:cNvSpPr/>
      </dsp:nvSpPr>
      <dsp:spPr>
        <a:xfrm rot="2700000">
          <a:off x="6648113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357918"/>
            <a:satOff val="-21360"/>
            <a:lumOff val="270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8FC0A-FBD3-4CCF-BB57-6E062F41532D}">
      <dsp:nvSpPr>
        <dsp:cNvPr id="0" name=""/>
        <dsp:cNvSpPr/>
      </dsp:nvSpPr>
      <dsp:spPr>
        <a:xfrm>
          <a:off x="6735056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336823"/>
              <a:satOff val="-20715"/>
              <a:lumOff val="249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100" kern="1200" dirty="0"/>
            <a:t>Agile web development</a:t>
          </a:r>
        </a:p>
      </dsp:txBody>
      <dsp:txXfrm>
        <a:off x="7042256" y="1253469"/>
        <a:ext cx="1535996" cy="1535610"/>
      </dsp:txXfrm>
    </dsp:sp>
    <dsp:sp modelId="{4F11A643-187D-4403-9AE7-567EE23CAF56}">
      <dsp:nvSpPr>
        <dsp:cNvPr id="0" name=""/>
        <dsp:cNvSpPr/>
      </dsp:nvSpPr>
      <dsp:spPr>
        <a:xfrm rot="2700000">
          <a:off x="4277443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715835"/>
            <a:satOff val="-42720"/>
            <a:lumOff val="540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70FB24-4B8F-45C9-BB94-CEB0D562A2A7}">
      <dsp:nvSpPr>
        <dsp:cNvPr id="0" name=""/>
        <dsp:cNvSpPr/>
      </dsp:nvSpPr>
      <dsp:spPr>
        <a:xfrm>
          <a:off x="4354509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673646"/>
              <a:satOff val="-41429"/>
              <a:lumOff val="499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100" kern="1200" dirty="0"/>
            <a:t>Project management skills are a must-have</a:t>
          </a:r>
        </a:p>
      </dsp:txBody>
      <dsp:txXfrm>
        <a:off x="4661708" y="1253469"/>
        <a:ext cx="1535996" cy="1535610"/>
      </dsp:txXfrm>
    </dsp:sp>
    <dsp:sp modelId="{4A0A38F3-C0F8-48BC-8549-210794F03B5B}">
      <dsp:nvSpPr>
        <dsp:cNvPr id="0" name=""/>
        <dsp:cNvSpPr/>
      </dsp:nvSpPr>
      <dsp:spPr>
        <a:xfrm rot="2700000">
          <a:off x="1896896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357918"/>
            <a:satOff val="-21360"/>
            <a:lumOff val="270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CD39A-63A2-4F73-9FF4-2B0D82E0BEF7}">
      <dsp:nvSpPr>
        <dsp:cNvPr id="0" name=""/>
        <dsp:cNvSpPr/>
      </dsp:nvSpPr>
      <dsp:spPr>
        <a:xfrm>
          <a:off x="1973962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336823"/>
              <a:satOff val="-20715"/>
              <a:lumOff val="249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100" kern="1200" dirty="0"/>
            <a:t>Ensure marketing is driving the website re-development</a:t>
          </a:r>
        </a:p>
      </dsp:txBody>
      <dsp:txXfrm>
        <a:off x="2281161" y="1253469"/>
        <a:ext cx="1535996" cy="15356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5018F9-2770-4F3F-860E-0FA1A46E5BBD}">
      <dsp:nvSpPr>
        <dsp:cNvPr id="0" name=""/>
        <dsp:cNvSpPr/>
      </dsp:nvSpPr>
      <dsp:spPr>
        <a:xfrm>
          <a:off x="9038557" y="869465"/>
          <a:ext cx="2303500" cy="2303618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04E40-CBD4-4492-AE1D-C4B6C48B5D38}">
      <dsp:nvSpPr>
        <dsp:cNvPr id="0" name=""/>
        <dsp:cNvSpPr/>
      </dsp:nvSpPr>
      <dsp:spPr>
        <a:xfrm>
          <a:off x="9115604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100" kern="1200">
              <a:solidFill>
                <a:srgbClr val="002F60"/>
              </a:solidFill>
              <a:sym typeface="Helvetica Neue"/>
            </a:rPr>
            <a:t>Received over </a:t>
          </a:r>
          <a:r>
            <a:rPr lang="en" sz="2100" b="1" kern="1200">
              <a:solidFill>
                <a:srgbClr val="002F60"/>
              </a:solidFill>
              <a:sym typeface="Helvetica Neue"/>
            </a:rPr>
            <a:t>50 competition entries</a:t>
          </a:r>
          <a:endParaRPr lang="en" sz="2100" b="1" kern="1200" dirty="0">
            <a:solidFill>
              <a:srgbClr val="002F60"/>
            </a:solidFill>
            <a:sym typeface="Helvetica Neue"/>
          </a:endParaRPr>
        </a:p>
      </dsp:txBody>
      <dsp:txXfrm>
        <a:off x="9422803" y="1253469"/>
        <a:ext cx="1535996" cy="1535610"/>
      </dsp:txXfrm>
    </dsp:sp>
    <dsp:sp modelId="{95E46B77-A0A8-492E-A9EE-A6D5391DA438}">
      <dsp:nvSpPr>
        <dsp:cNvPr id="0" name=""/>
        <dsp:cNvSpPr/>
      </dsp:nvSpPr>
      <dsp:spPr>
        <a:xfrm rot="2700000">
          <a:off x="6648113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357918"/>
            <a:satOff val="-21360"/>
            <a:lumOff val="270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AAAC0B-DA37-440E-A735-169B8E47CA81}">
      <dsp:nvSpPr>
        <dsp:cNvPr id="0" name=""/>
        <dsp:cNvSpPr/>
      </dsp:nvSpPr>
      <dsp:spPr>
        <a:xfrm>
          <a:off x="6735056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336823"/>
              <a:satOff val="-20715"/>
              <a:lumOff val="249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100" kern="1200">
              <a:solidFill>
                <a:srgbClr val="002F60"/>
              </a:solidFill>
              <a:sym typeface="Helvetica Neue"/>
            </a:rPr>
            <a:t>Attracted over </a:t>
          </a:r>
          <a:r>
            <a:rPr lang="en" sz="2100" b="1" kern="1200">
              <a:solidFill>
                <a:srgbClr val="002F60"/>
              </a:solidFill>
              <a:sym typeface="Helvetica Neue"/>
            </a:rPr>
            <a:t>42,000 engagements</a:t>
          </a:r>
          <a:endParaRPr lang="en" sz="2100" b="1" kern="1200" dirty="0">
            <a:solidFill>
              <a:srgbClr val="002F60"/>
            </a:solidFill>
            <a:sym typeface="Helvetica Neue"/>
          </a:endParaRPr>
        </a:p>
      </dsp:txBody>
      <dsp:txXfrm>
        <a:off x="7042256" y="1253469"/>
        <a:ext cx="1535996" cy="1535610"/>
      </dsp:txXfrm>
    </dsp:sp>
    <dsp:sp modelId="{FBB77421-DAB4-4282-9A0C-64C17055D886}">
      <dsp:nvSpPr>
        <dsp:cNvPr id="0" name=""/>
        <dsp:cNvSpPr/>
      </dsp:nvSpPr>
      <dsp:spPr>
        <a:xfrm rot="2700000">
          <a:off x="4277443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715835"/>
            <a:satOff val="-42720"/>
            <a:lumOff val="540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CF3450-7DD1-4145-B0C1-D2471FB1FADB}">
      <dsp:nvSpPr>
        <dsp:cNvPr id="0" name=""/>
        <dsp:cNvSpPr/>
      </dsp:nvSpPr>
      <dsp:spPr>
        <a:xfrm>
          <a:off x="4354509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673646"/>
              <a:satOff val="-41429"/>
              <a:lumOff val="4998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100" kern="1200">
              <a:solidFill>
                <a:srgbClr val="002F60"/>
              </a:solidFill>
              <a:sym typeface="Helvetica Neue"/>
            </a:rPr>
            <a:t>Reached more than</a:t>
          </a:r>
          <a:r>
            <a:rPr lang="en" sz="2100" b="1" kern="1200">
              <a:solidFill>
                <a:srgbClr val="002F60"/>
              </a:solidFill>
              <a:sym typeface="Helvetica Neue"/>
            </a:rPr>
            <a:t> 360,000 people</a:t>
          </a:r>
          <a:endParaRPr lang="en" sz="2100" b="1" kern="1200" dirty="0">
            <a:solidFill>
              <a:srgbClr val="002F60"/>
            </a:solidFill>
            <a:sym typeface="Helvetica Neue"/>
          </a:endParaRPr>
        </a:p>
      </dsp:txBody>
      <dsp:txXfrm>
        <a:off x="4661708" y="1253469"/>
        <a:ext cx="1535996" cy="1535610"/>
      </dsp:txXfrm>
    </dsp:sp>
    <dsp:sp modelId="{4A0A38F3-C0F8-48BC-8549-210794F03B5B}">
      <dsp:nvSpPr>
        <dsp:cNvPr id="0" name=""/>
        <dsp:cNvSpPr/>
      </dsp:nvSpPr>
      <dsp:spPr>
        <a:xfrm rot="2700000">
          <a:off x="1896896" y="869303"/>
          <a:ext cx="2303538" cy="2303538"/>
        </a:xfrm>
        <a:prstGeom prst="teardrop">
          <a:avLst>
            <a:gd name="adj" fmla="val 100000"/>
          </a:avLst>
        </a:prstGeom>
        <a:solidFill>
          <a:schemeClr val="accent2">
            <a:shade val="50000"/>
            <a:hueOff val="357918"/>
            <a:satOff val="-21360"/>
            <a:lumOff val="270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CD39A-63A2-4F73-9FF4-2B0D82E0BEF7}">
      <dsp:nvSpPr>
        <dsp:cNvPr id="0" name=""/>
        <dsp:cNvSpPr/>
      </dsp:nvSpPr>
      <dsp:spPr>
        <a:xfrm>
          <a:off x="1973962" y="946266"/>
          <a:ext cx="2150394" cy="2150016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50000"/>
              <a:hueOff val="336823"/>
              <a:satOff val="-20715"/>
              <a:lumOff val="249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" sz="2100" kern="1200" dirty="0">
              <a:solidFill>
                <a:srgbClr val="002F60"/>
              </a:solidFill>
              <a:sym typeface="Helvetica Neue"/>
            </a:rPr>
            <a:t>Generated over</a:t>
          </a:r>
          <a:r>
            <a:rPr lang="en" sz="2100" b="1" kern="1200" dirty="0">
              <a:solidFill>
                <a:srgbClr val="002F60"/>
              </a:solidFill>
              <a:sym typeface="Helvetica Neue"/>
            </a:rPr>
            <a:t> 800,000 impressions</a:t>
          </a:r>
          <a:endParaRPr lang="en-IE" sz="2100" kern="1200" dirty="0"/>
        </a:p>
      </dsp:txBody>
      <dsp:txXfrm>
        <a:off x="2281161" y="1253469"/>
        <a:ext cx="1535996" cy="1535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6B23C-1CBF-4227-9C4A-2A86B9842FA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C9378-CFC3-44AE-9578-908DECE0BF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774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79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4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57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23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027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96"/>
              </a:spcBef>
              <a:spcAft>
                <a:spcPts val="0"/>
              </a:spcAft>
              <a:buClr>
                <a:srgbClr val="7F7F7F"/>
              </a:buClr>
              <a:buSzPct val="177777"/>
              <a:buFontTx/>
              <a:buNone/>
              <a:tabLst/>
              <a:defRPr/>
            </a:pPr>
            <a:endParaRPr lang="en-US" sz="1200" dirty="0">
              <a:solidFill>
                <a:srgbClr val="002F60"/>
              </a:solidFill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598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496"/>
              </a:spcBef>
              <a:spcAft>
                <a:spcPts val="0"/>
              </a:spcAft>
              <a:buClr>
                <a:srgbClr val="7F7F7F"/>
              </a:buClr>
              <a:buSzPct val="177777"/>
            </a:pPr>
            <a:endParaRPr lang="en-US" sz="1200" dirty="0">
              <a:solidFill>
                <a:srgbClr val="002F60"/>
              </a:solidFill>
              <a:sym typeface="Helvetica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132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FC9378-CFC3-44AE-9578-908DECE0BF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003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B142B-8179-415A-85E5-241D21B7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00B23-CB8A-4A51-A310-BED0F3729E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B948C-0808-42EA-A0C5-8B9A83909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6595F-8A92-4050-9DAE-F8F8EB6E2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35455-BFB5-463E-8DCC-EE1DDBA3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0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3007-1DCE-42FD-BDFD-81029949A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12414-3375-45B9-9144-6FF3F04D45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4AB53-F184-4B95-AC55-5772224EE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D794A-DF76-48D2-906A-AE139E495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78AC0-602B-47B6-A9B0-D082DBF8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02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A1073-CE4E-4BF2-97C7-15DF2F01FB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B76EBB-767B-41C9-97BF-91B575D3E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EA3284-B245-4DEA-BA1D-58D654A9B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5477A-7C9D-4D69-8BA8-92568E223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731BF-1C58-46D5-8C4B-68E2CC42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97DB3-BD64-4FE5-AC39-F8A3F3696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C3896-C5BA-4436-9AD3-8D7E032F9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4519F-78F0-4786-8635-DD0CC4772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CA155-8AEC-444A-980A-9CC84FCDA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AA42C8-DD75-41E8-8F23-CD85D0B63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92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1172F-0156-442D-911D-C0DD7007B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287E0-BF56-4BC9-846D-63AA24EDD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D7F77-3EBA-40C2-9705-C4B241EF6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2235C-2703-4457-BAD8-A93DEF14C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73458-65FB-4BCB-B43B-D31B71BE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2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F67E8-305A-4B5E-A42C-29399A7A3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25B9C-E198-408F-B5CD-6DB2F06E77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7A42AF-0F2B-4CF4-A96B-4568C7CA0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9199D-246B-45E5-9840-5BD2F82AC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5408CE-B9E6-4578-811F-C96BF1B5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9E0CD8-FF1A-420D-B1FF-66D4367A8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9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14CC0-B44C-4FBB-B2B4-5F37AD429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A5FD78-EAF3-4205-B44D-A112951B7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0ABC4-D86D-487F-99C4-0744C3C84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DD963-D37F-4DD7-9174-B24DCCE910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6F37D4-9FA0-42F8-9494-5E262C8D99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3D8EC9-9177-45F3-8E49-E2A78EA6C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AE0210-6836-434D-BDB1-4E0821973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E662FB-43CC-425F-A0D4-BF6A32AAF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2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0D318-748B-41E8-9FC8-770B0EA5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848972-D032-4635-A5F2-5104960C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48788-340A-462E-BF40-19A72199B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69F1E-215F-44D2-9307-15EF7142C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3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75D642-A101-4F40-A463-9AAC205E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5C9F72-5919-4DD9-A543-F8D63AD7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B8038-6C4B-41AF-BF00-F3C5C3E49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8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CA7F-794B-43B4-8C8C-07194ED91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AB637C-DDE9-412D-B4B1-AB92614CD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E48D0-605F-49E3-BEAC-DAA52A43E3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B578A-26C6-479A-A2EC-8869F67EF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3F20A-1190-4637-AC98-B7D1C0A45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41C08-43A7-441C-8165-2120CB18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87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48F03-64DC-4A50-B075-2328AA18F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16DA2D-60AE-4A27-8DEF-F3B67B48CB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68F17-125A-40A5-A7F4-E3B7C0F95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A9D5EF-1E4E-4F45-AA43-BACCA6B5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EB83A-B926-49BB-9C96-D3EAF497D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47ECE-2168-45A4-A2A2-02CA0684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22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5BB7D7-FD6B-4554-A50F-FD0A0D70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955190-F318-4F87-9B01-C80C5A6509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DFB57-E4C3-4E06-80F2-E4809FD18D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183D-9F2D-499D-B064-7A9673D93ECD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3158C-F6AA-40B5-B473-1853ED01F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C4BB2-8067-4747-8D3C-FAD61BD85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A9442-3414-4C6A-A968-9A3289BDEB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71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roam.ie/graphs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13.png"/><Relationship Id="rId4" Type="http://schemas.openxmlformats.org/officeDocument/2006/relationships/image" Target="../media/image2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16.jpeg"/><Relationship Id="rId3" Type="http://schemas.openxmlformats.org/officeDocument/2006/relationships/image" Target="../media/image1.jpg"/><Relationship Id="rId7" Type="http://schemas.openxmlformats.org/officeDocument/2006/relationships/diagramData" Target="../diagrams/data1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11" Type="http://schemas.microsoft.com/office/2007/relationships/diagramDrawing" Target="../diagrams/drawing1.xml"/><Relationship Id="rId5" Type="http://schemas.openxmlformats.org/officeDocument/2006/relationships/image" Target="../media/image3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10" Type="http://schemas.openxmlformats.org/officeDocument/2006/relationships/image" Target="../media/image2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diagramData" Target="../diagrams/data2.xml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microsoft.com/office/2007/relationships/diagramDrawing" Target="../diagrams/drawing2.xml"/><Relationship Id="rId5" Type="http://schemas.openxmlformats.org/officeDocument/2006/relationships/image" Target="../media/image3.png"/><Relationship Id="rId15" Type="http://schemas.openxmlformats.org/officeDocument/2006/relationships/image" Target="../media/image28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barbara.carroll@heanet.i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CC1E65-AB5B-4F90-B054-FEBAF896B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C3EEE-286F-4F7B-AC1D-6207BFD6AD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7612" y="5845418"/>
            <a:ext cx="4711745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1800" dirty="0">
              <a:solidFill>
                <a:srgbClr val="003951"/>
              </a:solidFill>
            </a:endParaRPr>
          </a:p>
          <a:p>
            <a:r>
              <a:rPr lang="en-US" sz="1800" dirty="0">
                <a:solidFill>
                  <a:srgbClr val="003951"/>
                </a:solidFill>
              </a:rPr>
              <a:t>Barbara Carroll 17/06/2022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68283E-F2AD-4085-9A6B-8AC0CCAC5820}"/>
              </a:ext>
            </a:extLst>
          </p:cNvPr>
          <p:cNvSpPr/>
          <p:nvPr/>
        </p:nvSpPr>
        <p:spPr>
          <a:xfrm>
            <a:off x="2740851" y="3316077"/>
            <a:ext cx="6301217" cy="1586429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E849037-AB8D-4F64-BB13-51E18DCBFD9E}"/>
              </a:ext>
            </a:extLst>
          </p:cNvPr>
          <p:cNvSpPr txBox="1">
            <a:spLocks/>
          </p:cNvSpPr>
          <p:nvPr/>
        </p:nvSpPr>
        <p:spPr>
          <a:xfrm>
            <a:off x="2056882" y="2541860"/>
            <a:ext cx="7669153" cy="18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013952"/>
                </a:solidFill>
              </a:rPr>
              <a:t>eduroam.ie redesign &amp; promotion</a:t>
            </a:r>
          </a:p>
        </p:txBody>
      </p:sp>
    </p:spTree>
    <p:extLst>
      <p:ext uri="{BB962C8B-B14F-4D97-AF65-F5344CB8AC3E}">
        <p14:creationId xmlns:p14="http://schemas.microsoft.com/office/powerpoint/2010/main" val="198372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483C71AA-4268-4391-AB7D-CBE4F68F0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50445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3159E6-C70C-4961-AFF1-B6F6BFBAEE62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F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1B51A92-7F2B-4721-AEF6-83781E8DF6BD}"/>
              </a:ext>
            </a:extLst>
          </p:cNvPr>
          <p:cNvSpPr/>
          <p:nvPr/>
        </p:nvSpPr>
        <p:spPr>
          <a:xfrm>
            <a:off x="178416" y="1300095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Why eduroam.ie redesign?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A6A169-5FD7-B23D-9ACC-51EFA7E3EA88}"/>
              </a:ext>
            </a:extLst>
          </p:cNvPr>
          <p:cNvSpPr/>
          <p:nvPr/>
        </p:nvSpPr>
        <p:spPr>
          <a:xfrm>
            <a:off x="4229007" y="1348269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42F57CE9-8410-066E-1E3E-F940BE13AFDE}"/>
              </a:ext>
            </a:extLst>
          </p:cNvPr>
          <p:cNvSpPr txBox="1">
            <a:spLocks/>
          </p:cNvSpPr>
          <p:nvPr/>
        </p:nvSpPr>
        <p:spPr>
          <a:xfrm>
            <a:off x="3989402" y="1726309"/>
            <a:ext cx="4080442" cy="7471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00" dirty="0">
                <a:solidFill>
                  <a:srgbClr val="002F60"/>
                </a:solidFill>
              </a:rPr>
              <a:t>2. eduroam Everywhere expansion in Ireland 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96819AA-D0B7-8323-0DD4-ABFC7B973FA0}"/>
              </a:ext>
            </a:extLst>
          </p:cNvPr>
          <p:cNvSpPr/>
          <p:nvPr/>
        </p:nvSpPr>
        <p:spPr>
          <a:xfrm>
            <a:off x="8266661" y="1317357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03A58B-C03D-601A-B9D9-54065B38899A}"/>
              </a:ext>
            </a:extLst>
          </p:cNvPr>
          <p:cNvSpPr txBox="1"/>
          <p:nvPr/>
        </p:nvSpPr>
        <p:spPr>
          <a:xfrm>
            <a:off x="8500466" y="2109754"/>
            <a:ext cx="32372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F60"/>
                </a:solidFill>
              </a:rPr>
              <a:t>Among students and potential new Service Providers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55E5F51-98DB-86C1-FBDC-28A0F6C1CFE4}"/>
              </a:ext>
            </a:extLst>
          </p:cNvPr>
          <p:cNvSpPr txBox="1">
            <a:spLocks/>
          </p:cNvSpPr>
          <p:nvPr/>
        </p:nvSpPr>
        <p:spPr>
          <a:xfrm>
            <a:off x="477598" y="1614560"/>
            <a:ext cx="3386853" cy="15156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US" sz="3200" dirty="0">
                <a:solidFill>
                  <a:srgbClr val="002F60"/>
                </a:solidFill>
              </a:rPr>
              <a:t>User experience</a:t>
            </a:r>
          </a:p>
          <a:p>
            <a:endParaRPr lang="en-US" sz="3200" dirty="0">
              <a:solidFill>
                <a:srgbClr val="002F60"/>
              </a:solidFill>
            </a:endParaRPr>
          </a:p>
          <a:p>
            <a:r>
              <a:rPr lang="en-US" sz="3200" dirty="0">
                <a:solidFill>
                  <a:srgbClr val="002F60"/>
                </a:solidFill>
              </a:rPr>
              <a:t>Here is a screengrab from our old website: </a:t>
            </a:r>
          </a:p>
        </p:txBody>
      </p:sp>
      <p:pic>
        <p:nvPicPr>
          <p:cNvPr id="9" name="Picture 8" descr="Graphical user interface, map&#10;&#10;Description automatically generated">
            <a:extLst>
              <a:ext uri="{FF2B5EF4-FFF2-40B4-BE49-F238E27FC236}">
                <a16:creationId xmlns:a16="http://schemas.microsoft.com/office/drawing/2014/main" id="{9CDE33ED-068D-B02A-B9B0-9E060631BF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32" y="3433246"/>
            <a:ext cx="3455288" cy="1841651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894057A-2505-3798-E855-A72D5DB9BD40}"/>
              </a:ext>
            </a:extLst>
          </p:cNvPr>
          <p:cNvSpPr txBox="1">
            <a:spLocks/>
          </p:cNvSpPr>
          <p:nvPr/>
        </p:nvSpPr>
        <p:spPr>
          <a:xfrm>
            <a:off x="8806463" y="1348269"/>
            <a:ext cx="4080442" cy="7471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solidFill>
                  <a:srgbClr val="002F60"/>
                </a:solidFill>
              </a:rPr>
              <a:t>3. Raising awareness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E9CBEFD-CC90-78EE-9B80-6C7597BB3E5F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2"/>
          <a:stretch/>
        </p:blipFill>
        <p:spPr>
          <a:xfrm>
            <a:off x="8930065" y="2833469"/>
            <a:ext cx="2623182" cy="2345109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7A95C66F-9478-456E-8FD2-0B9F2DADEBE4}"/>
              </a:ext>
            </a:extLst>
          </p:cNvPr>
          <p:cNvGrpSpPr/>
          <p:nvPr/>
        </p:nvGrpSpPr>
        <p:grpSpPr>
          <a:xfrm>
            <a:off x="8504717" y="4298498"/>
            <a:ext cx="1596349" cy="1991624"/>
            <a:chOff x="8606389" y="3396126"/>
            <a:chExt cx="2302668" cy="3070224"/>
          </a:xfrm>
        </p:grpSpPr>
        <p:pic>
          <p:nvPicPr>
            <p:cNvPr id="32" name="Picture 3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2A309234-5567-E300-9596-3FB9B6E00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6389" y="3396126"/>
              <a:ext cx="2302668" cy="307022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8597DE3-1429-BF8F-1403-2D1587558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32709" y="4051185"/>
              <a:ext cx="850028" cy="1193869"/>
            </a:xfrm>
            <a:prstGeom prst="rect">
              <a:avLst/>
            </a:prstGeom>
          </p:spPr>
        </p:pic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46AC20B6-6C63-C1F2-5E24-514596C2235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11894"/>
          <a:stretch/>
        </p:blipFill>
        <p:spPr>
          <a:xfrm>
            <a:off x="9935960" y="4617973"/>
            <a:ext cx="1828015" cy="13526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748FF34-65B7-D8FA-82BD-6BE49746C9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68068" y="2815995"/>
            <a:ext cx="1776067" cy="207301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4F9AD8E-B30D-9A8A-1804-7ED40F695C2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0976" t="2572" r="16729"/>
          <a:stretch/>
        </p:blipFill>
        <p:spPr>
          <a:xfrm>
            <a:off x="5972176" y="3978938"/>
            <a:ext cx="1563580" cy="2366572"/>
          </a:xfrm>
          <a:prstGeom prst="rect">
            <a:avLst/>
          </a:prstGeom>
        </p:spPr>
      </p:pic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4705BB5-64D8-671A-5CA3-0ED2896D67FC}"/>
              </a:ext>
            </a:extLst>
          </p:cNvPr>
          <p:cNvSpPr/>
          <p:nvPr/>
        </p:nvSpPr>
        <p:spPr>
          <a:xfrm>
            <a:off x="6122672" y="4198117"/>
            <a:ext cx="738405" cy="384308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94D5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500FBBF-1C52-58E8-63AE-0A99A43F350B}"/>
              </a:ext>
            </a:extLst>
          </p:cNvPr>
          <p:cNvSpPr txBox="1"/>
          <p:nvPr/>
        </p:nvSpPr>
        <p:spPr>
          <a:xfrm>
            <a:off x="6187045" y="4205605"/>
            <a:ext cx="86705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E" b="1" dirty="0">
                <a:solidFill>
                  <a:srgbClr val="1F4E79"/>
                </a:solidFill>
              </a:rPr>
              <a:t>2022</a:t>
            </a:r>
            <a:endParaRPr lang="en-IE" b="1" dirty="0">
              <a:solidFill>
                <a:srgbClr val="1F4E79"/>
              </a:solidFill>
              <a:cs typeface="Calibri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C9B8C8B-F327-D7C7-49D5-97C787500FA3}"/>
              </a:ext>
            </a:extLst>
          </p:cNvPr>
          <p:cNvSpPr/>
          <p:nvPr/>
        </p:nvSpPr>
        <p:spPr>
          <a:xfrm>
            <a:off x="4471621" y="2901929"/>
            <a:ext cx="738405" cy="384308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94D5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D78A14-9838-EF13-EECB-EA0542C2B000}"/>
              </a:ext>
            </a:extLst>
          </p:cNvPr>
          <p:cNvSpPr txBox="1"/>
          <p:nvPr/>
        </p:nvSpPr>
        <p:spPr>
          <a:xfrm>
            <a:off x="4527855" y="2915627"/>
            <a:ext cx="655093" cy="2734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IE" b="1" dirty="0">
                <a:solidFill>
                  <a:srgbClr val="1F4E79"/>
                </a:solidFill>
              </a:rPr>
              <a:t>2020</a:t>
            </a:r>
            <a:endParaRPr lang="en-IE" b="1" dirty="0">
              <a:solidFill>
                <a:srgbClr val="1F4E79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603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483C71AA-4268-4391-AB7D-CBE4F68F0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50445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3159E6-C70C-4961-AFF1-B6F6BFBAEE62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F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1B51A92-7F2B-4721-AEF6-83781E8DF6BD}"/>
              </a:ext>
            </a:extLst>
          </p:cNvPr>
          <p:cNvSpPr/>
          <p:nvPr/>
        </p:nvSpPr>
        <p:spPr>
          <a:xfrm>
            <a:off x="178416" y="1300095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-94592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A few highlights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0A6A169-5FD7-B23D-9ACC-51EFA7E3EA88}"/>
              </a:ext>
            </a:extLst>
          </p:cNvPr>
          <p:cNvSpPr/>
          <p:nvPr/>
        </p:nvSpPr>
        <p:spPr>
          <a:xfrm>
            <a:off x="4229007" y="1348269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42F57CE9-8410-066E-1E3E-F940BE13AFDE}"/>
              </a:ext>
            </a:extLst>
          </p:cNvPr>
          <p:cNvSpPr txBox="1">
            <a:spLocks/>
          </p:cNvSpPr>
          <p:nvPr/>
        </p:nvSpPr>
        <p:spPr>
          <a:xfrm>
            <a:off x="4019846" y="1348269"/>
            <a:ext cx="4080442" cy="7471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00" dirty="0">
                <a:solidFill>
                  <a:srgbClr val="002F60"/>
                </a:solidFill>
              </a:rPr>
              <a:t>2. Usage graphs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96819AA-D0B7-8323-0DD4-ABFC7B973FA0}"/>
              </a:ext>
            </a:extLst>
          </p:cNvPr>
          <p:cNvSpPr/>
          <p:nvPr/>
        </p:nvSpPr>
        <p:spPr>
          <a:xfrm>
            <a:off x="8266661" y="1317357"/>
            <a:ext cx="3662120" cy="5377334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F55E5F51-98DB-86C1-FBDC-28A0F6C1CFE4}"/>
              </a:ext>
            </a:extLst>
          </p:cNvPr>
          <p:cNvSpPr txBox="1">
            <a:spLocks/>
          </p:cNvSpPr>
          <p:nvPr/>
        </p:nvSpPr>
        <p:spPr>
          <a:xfrm>
            <a:off x="602549" y="1067699"/>
            <a:ext cx="3386853" cy="1515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n-US" sz="2500" dirty="0">
                <a:solidFill>
                  <a:srgbClr val="002F60"/>
                </a:solidFill>
              </a:rPr>
              <a:t>Hotspots map</a:t>
            </a:r>
          </a:p>
          <a:p>
            <a:endParaRPr lang="en-US" sz="2500" dirty="0">
              <a:solidFill>
                <a:srgbClr val="002F60"/>
              </a:solidFill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2894057A-2505-3798-E855-A72D5DB9BD40}"/>
              </a:ext>
            </a:extLst>
          </p:cNvPr>
          <p:cNvSpPr txBox="1">
            <a:spLocks/>
          </p:cNvSpPr>
          <p:nvPr/>
        </p:nvSpPr>
        <p:spPr>
          <a:xfrm>
            <a:off x="8569506" y="1348269"/>
            <a:ext cx="4080442" cy="7471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>
                <a:solidFill>
                  <a:srgbClr val="002F60"/>
                </a:solidFill>
              </a:rPr>
              <a:t>3. Media and resources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4F9AD8E-B30D-9A8A-1804-7ED40F695C2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976" t="2572" r="16729"/>
          <a:stretch/>
        </p:blipFill>
        <p:spPr>
          <a:xfrm>
            <a:off x="620762" y="2203938"/>
            <a:ext cx="2831410" cy="42855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131B0A-E389-A01E-67D0-4575E8A517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8526" y="2722028"/>
            <a:ext cx="3463081" cy="217946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0657B50-6E29-F671-64BB-03C77CDEDE3E}"/>
              </a:ext>
            </a:extLst>
          </p:cNvPr>
          <p:cNvSpPr txBox="1"/>
          <p:nvPr/>
        </p:nvSpPr>
        <p:spPr>
          <a:xfrm>
            <a:off x="4477365" y="5022001"/>
            <a:ext cx="3237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F60"/>
                </a:solidFill>
                <a:hlinkClick r:id="rId8"/>
              </a:rPr>
              <a:t>www.eduroam.ie/graphs</a:t>
            </a:r>
            <a:endParaRPr lang="en-US" sz="1800" dirty="0">
              <a:solidFill>
                <a:srgbClr val="002F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3D103A-9EBD-67EC-D0D1-4067CC4F0B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45432" y="2277730"/>
            <a:ext cx="3304577" cy="10872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9A2238B-E7B1-29A2-9A5C-FE488548F9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85439" y="3448192"/>
            <a:ext cx="2824562" cy="209245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C67491D-EBFE-1695-ED0C-3AB4E92513D3}"/>
              </a:ext>
            </a:extLst>
          </p:cNvPr>
          <p:cNvSpPr txBox="1"/>
          <p:nvPr/>
        </p:nvSpPr>
        <p:spPr>
          <a:xfrm>
            <a:off x="8795383" y="5692060"/>
            <a:ext cx="27146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002F60"/>
                </a:solidFill>
              </a:rPr>
              <a:t>Thank you Karl and other GÉANT colleagues</a:t>
            </a:r>
          </a:p>
        </p:txBody>
      </p:sp>
    </p:spTree>
    <p:extLst>
      <p:ext uri="{BB962C8B-B14F-4D97-AF65-F5344CB8AC3E}">
        <p14:creationId xmlns:p14="http://schemas.microsoft.com/office/powerpoint/2010/main" val="809616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483C71AA-4268-4391-AB7D-CBE4F68F0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31417"/>
            <a:ext cx="12192000" cy="57146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3159E6-C70C-4961-AFF1-B6F6BFBAEE62}"/>
              </a:ext>
            </a:extLst>
          </p:cNvPr>
          <p:cNvSpPr/>
          <p:nvPr/>
        </p:nvSpPr>
        <p:spPr>
          <a:xfrm>
            <a:off x="926431" y="6477001"/>
            <a:ext cx="4947138" cy="381000"/>
          </a:xfrm>
          <a:prstGeom prst="rect">
            <a:avLst/>
          </a:prstGeom>
          <a:solidFill>
            <a:srgbClr val="EF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Big Learnings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2" name="Picture 2" descr=" Millennials and Gen Z ">
            <a:extLst>
              <a:ext uri="{FF2B5EF4-FFF2-40B4-BE49-F238E27FC236}">
                <a16:creationId xmlns:a16="http://schemas.microsoft.com/office/drawing/2014/main" id="{9BA7A8C2-411B-0117-6EF9-B8B9C8E4FA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10677" y="3718560"/>
            <a:ext cx="1865608" cy="293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66950F5-982A-F480-7563-32D2DA4EC1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0288358"/>
              </p:ext>
            </p:extLst>
          </p:nvPr>
        </p:nvGraphicFramePr>
        <p:xfrm>
          <a:off x="-814854" y="482877"/>
          <a:ext cx="12761876" cy="4042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3" name="Picture 22">
            <a:extLst>
              <a:ext uri="{FF2B5EF4-FFF2-40B4-BE49-F238E27FC236}">
                <a16:creationId xmlns:a16="http://schemas.microsoft.com/office/drawing/2014/main" id="{DC4D0A77-9326-C90E-EFD4-F2EF5916E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43912" y="4140985"/>
            <a:ext cx="2682087" cy="1877461"/>
          </a:xfrm>
          <a:prstGeom prst="rect">
            <a:avLst/>
          </a:prstGeom>
        </p:spPr>
      </p:pic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C7DCEF71-1A6E-2A97-6DD6-FFDD72352C96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55" b="61794"/>
          <a:stretch/>
        </p:blipFill>
        <p:spPr>
          <a:xfrm>
            <a:off x="6184543" y="3808361"/>
            <a:ext cx="1749445" cy="2772022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958475F-11C1-B2F6-B5E5-F1257CAFF3C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532" y="4140985"/>
            <a:ext cx="2532253" cy="168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54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Arrow&#10;&#10;Description automatically generated with medium confidence">
            <a:extLst>
              <a:ext uri="{FF2B5EF4-FFF2-40B4-BE49-F238E27FC236}">
                <a16:creationId xmlns:a16="http://schemas.microsoft.com/office/drawing/2014/main" id="{0FE8693C-189F-4DAC-92E1-E6DF406091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200137"/>
            <a:ext cx="12192000" cy="588210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3200" b="1" dirty="0">
                <a:solidFill>
                  <a:srgbClr val="002F60"/>
                </a:solidFill>
                <a:latin typeface="+mn-lt"/>
              </a:rPr>
              <a:t>eduroam.ie Promotional Campaign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6" name="Google Shape;101;p19">
            <a:extLst>
              <a:ext uri="{FF2B5EF4-FFF2-40B4-BE49-F238E27FC236}">
                <a16:creationId xmlns:a16="http://schemas.microsoft.com/office/drawing/2014/main" id="{AC7C6675-E81B-41BB-811F-F666B6BF1F1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t="13284" b="16839"/>
          <a:stretch/>
        </p:blipFill>
        <p:spPr>
          <a:xfrm>
            <a:off x="739870" y="3322930"/>
            <a:ext cx="3037808" cy="300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844A4E-C159-47CA-9E9B-B6CA5AB45E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38502"/>
          <a:stretch/>
        </p:blipFill>
        <p:spPr>
          <a:xfrm>
            <a:off x="8209679" y="3373008"/>
            <a:ext cx="3159594" cy="3174920"/>
          </a:xfrm>
          <a:prstGeom prst="rect">
            <a:avLst/>
          </a:prstGeom>
        </p:spPr>
      </p:pic>
      <p:pic>
        <p:nvPicPr>
          <p:cNvPr id="18" name="Google Shape;181;p29">
            <a:extLst>
              <a:ext uri="{FF2B5EF4-FFF2-40B4-BE49-F238E27FC236}">
                <a16:creationId xmlns:a16="http://schemas.microsoft.com/office/drawing/2014/main" id="{F862B22A-B8BD-4DBB-A9D8-73727EB329D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14093" b="28464"/>
          <a:stretch/>
        </p:blipFill>
        <p:spPr>
          <a:xfrm>
            <a:off x="3972535" y="3322930"/>
            <a:ext cx="2046771" cy="1970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83;p29">
            <a:extLst>
              <a:ext uri="{FF2B5EF4-FFF2-40B4-BE49-F238E27FC236}">
                <a16:creationId xmlns:a16="http://schemas.microsoft.com/office/drawing/2014/main" id="{77963796-88E7-44A8-B6DE-5C20686AD211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r="41026"/>
          <a:stretch/>
        </p:blipFill>
        <p:spPr>
          <a:xfrm>
            <a:off x="5621578" y="4937683"/>
            <a:ext cx="1823912" cy="1819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82;p29">
            <a:extLst>
              <a:ext uri="{FF2B5EF4-FFF2-40B4-BE49-F238E27FC236}">
                <a16:creationId xmlns:a16="http://schemas.microsoft.com/office/drawing/2014/main" id="{371CD6C6-5292-4F28-B3C4-C1B49726D8D4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 r="42482"/>
          <a:stretch/>
        </p:blipFill>
        <p:spPr>
          <a:xfrm>
            <a:off x="6011292" y="2972774"/>
            <a:ext cx="1927877" cy="196882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A7A3200-F0DE-4C8F-A595-352C8FD2AC62}"/>
              </a:ext>
            </a:extLst>
          </p:cNvPr>
          <p:cNvGraphicFramePr>
            <a:graphicFrameLocks noGrp="1"/>
          </p:cNvGraphicFramePr>
          <p:nvPr/>
        </p:nvGraphicFramePr>
        <p:xfrm>
          <a:off x="912608" y="2217923"/>
          <a:ext cx="2844028" cy="9351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44028">
                  <a:extLst>
                    <a:ext uri="{9D8B030D-6E8A-4147-A177-3AD203B41FA5}">
                      <a16:colId xmlns:a16="http://schemas.microsoft.com/office/drawing/2014/main" val="973249592"/>
                    </a:ext>
                  </a:extLst>
                </a:gridCol>
              </a:tblGrid>
              <a:tr h="569350">
                <a:tc>
                  <a:txBody>
                    <a:bodyPr/>
                    <a:lstStyle/>
                    <a:p>
                      <a:pPr algn="ctr"/>
                      <a:r>
                        <a:rPr lang="en-IE" sz="2000" b="1" i="0" dirty="0"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Attract</a:t>
                      </a:r>
                    </a:p>
                  </a:txBody>
                  <a:tcPr>
                    <a:solidFill>
                      <a:srgbClr val="0065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142022"/>
                  </a:ext>
                </a:extLst>
              </a:tr>
              <a:tr h="28339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002F60"/>
                          </a:solidFill>
                          <a:latin typeface="+mn-lt"/>
                          <a:ea typeface="+mn-ea"/>
                          <a:cs typeface="+mn-cs"/>
                        </a:rPr>
                        <a:t>VIDEO</a:t>
                      </a:r>
                      <a:endParaRPr lang="en-US" sz="1600" kern="1200" dirty="0">
                        <a:solidFill>
                          <a:srgbClr val="002F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7659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FC9AE8-F6BC-4EEC-AF07-A28B71571665}"/>
              </a:ext>
            </a:extLst>
          </p:cNvPr>
          <p:cNvGraphicFramePr>
            <a:graphicFrameLocks noGrp="1"/>
          </p:cNvGraphicFramePr>
          <p:nvPr/>
        </p:nvGraphicFramePr>
        <p:xfrm>
          <a:off x="4782376" y="2242041"/>
          <a:ext cx="2855845" cy="9351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5845">
                  <a:extLst>
                    <a:ext uri="{9D8B030D-6E8A-4147-A177-3AD203B41FA5}">
                      <a16:colId xmlns:a16="http://schemas.microsoft.com/office/drawing/2014/main" val="1002766421"/>
                    </a:ext>
                  </a:extLst>
                </a:gridCol>
              </a:tblGrid>
              <a:tr h="569350">
                <a:tc>
                  <a:txBody>
                    <a:bodyPr/>
                    <a:lstStyle/>
                    <a:p>
                      <a:pPr algn="ctr"/>
                      <a:r>
                        <a:rPr lang="en-IE" sz="2000" b="1" i="0" dirty="0"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Encourage Conversation</a:t>
                      </a:r>
                    </a:p>
                  </a:txBody>
                  <a:tcPr>
                    <a:solidFill>
                      <a:srgbClr val="0065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9254140"/>
                  </a:ext>
                </a:extLst>
              </a:tr>
              <a:tr h="28339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1" kern="1200" dirty="0">
                          <a:solidFill>
                            <a:srgbClr val="002F60"/>
                          </a:solidFill>
                          <a:latin typeface="+mn-lt"/>
                          <a:ea typeface="+mn-ea"/>
                          <a:cs typeface="+mn-cs"/>
                        </a:rPr>
                        <a:t>SPONSORED POSTS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64424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B760E24-FFD8-4E37-BDE3-B718C638E383}"/>
              </a:ext>
            </a:extLst>
          </p:cNvPr>
          <p:cNvGraphicFramePr>
            <a:graphicFrameLocks noGrp="1"/>
          </p:cNvGraphicFramePr>
          <p:nvPr/>
        </p:nvGraphicFramePr>
        <p:xfrm>
          <a:off x="8487188" y="2242259"/>
          <a:ext cx="2855845" cy="9351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55845">
                  <a:extLst>
                    <a:ext uri="{9D8B030D-6E8A-4147-A177-3AD203B41FA5}">
                      <a16:colId xmlns:a16="http://schemas.microsoft.com/office/drawing/2014/main" val="4252924242"/>
                    </a:ext>
                  </a:extLst>
                </a:gridCol>
              </a:tblGrid>
              <a:tr h="569350">
                <a:tc>
                  <a:txBody>
                    <a:bodyPr/>
                    <a:lstStyle/>
                    <a:p>
                      <a:pPr algn="ctr"/>
                      <a:r>
                        <a:rPr lang="en-IE" sz="2000" b="1" i="0" dirty="0">
                          <a:latin typeface="+mn-lt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Engage</a:t>
                      </a:r>
                    </a:p>
                  </a:txBody>
                  <a:tcPr>
                    <a:solidFill>
                      <a:srgbClr val="0065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91328"/>
                  </a:ext>
                </a:extLst>
              </a:tr>
              <a:tr h="28339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800" b="1" kern="1200" dirty="0">
                          <a:solidFill>
                            <a:srgbClr val="002F60"/>
                          </a:solidFill>
                          <a:latin typeface="+mn-lt"/>
                          <a:ea typeface="+mn-ea"/>
                          <a:cs typeface="+mn-cs"/>
                        </a:rPr>
                        <a:t>COMPETITION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02022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FFC9ACB1-94EC-494D-AD6D-EFDA1DC22C1F}"/>
              </a:ext>
            </a:extLst>
          </p:cNvPr>
          <p:cNvSpPr txBox="1"/>
          <p:nvPr/>
        </p:nvSpPr>
        <p:spPr>
          <a:xfrm>
            <a:off x="116305" y="1337784"/>
            <a:ext cx="60939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b="1" dirty="0">
                <a:solidFill>
                  <a:srgbClr val="002F60"/>
                </a:solidFill>
              </a:rPr>
              <a:t>Start: </a:t>
            </a:r>
            <a:r>
              <a:rPr lang="en-IE" dirty="0">
                <a:solidFill>
                  <a:srgbClr val="002F60"/>
                </a:solidFill>
              </a:rPr>
              <a:t>21</a:t>
            </a:r>
            <a:r>
              <a:rPr lang="en-IE" baseline="30000" dirty="0">
                <a:solidFill>
                  <a:srgbClr val="002F60"/>
                </a:solidFill>
              </a:rPr>
              <a:t>st</a:t>
            </a:r>
            <a:r>
              <a:rPr lang="en-IE" dirty="0">
                <a:solidFill>
                  <a:srgbClr val="002F60"/>
                </a:solidFill>
              </a:rPr>
              <a:t> October 2021</a:t>
            </a:r>
          </a:p>
          <a:p>
            <a:r>
              <a:rPr lang="en-IE" b="1" dirty="0">
                <a:solidFill>
                  <a:srgbClr val="002F60"/>
                </a:solidFill>
              </a:rPr>
              <a:t>Finish: </a:t>
            </a:r>
            <a:r>
              <a:rPr lang="en-IE" dirty="0">
                <a:solidFill>
                  <a:srgbClr val="002F60"/>
                </a:solidFill>
              </a:rPr>
              <a:t>30</a:t>
            </a:r>
            <a:r>
              <a:rPr lang="en-IE" baseline="30000" dirty="0">
                <a:solidFill>
                  <a:srgbClr val="002F60"/>
                </a:solidFill>
              </a:rPr>
              <a:t>th</a:t>
            </a:r>
            <a:r>
              <a:rPr lang="en-IE" dirty="0">
                <a:solidFill>
                  <a:srgbClr val="002F60"/>
                </a:solidFill>
              </a:rPr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104786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5544A3E-642B-4415-B03D-6917C0F3EB8D}"/>
              </a:ext>
            </a:extLst>
          </p:cNvPr>
          <p:cNvSpPr/>
          <p:nvPr/>
        </p:nvSpPr>
        <p:spPr>
          <a:xfrm>
            <a:off x="268706" y="16353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35" name="Picture 34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AF5F7B-371D-4CB1-9D26-7D4025C405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-26127" y="1099764"/>
            <a:ext cx="12192000" cy="571675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Results Summary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1AC12FE-427E-408E-8DA8-11E8D9BD5D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4562" y="6487255"/>
            <a:ext cx="1314450" cy="370745"/>
          </a:xfrm>
          <a:prstGeom prst="rect">
            <a:avLst/>
          </a:prstGeom>
        </p:spPr>
      </p:pic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41A4180-9A34-CA96-1EDD-3CCDD781D7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984722"/>
              </p:ext>
            </p:extLst>
          </p:nvPr>
        </p:nvGraphicFramePr>
        <p:xfrm>
          <a:off x="-537388" y="582970"/>
          <a:ext cx="12761876" cy="4042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7" name="Google Shape;147;p25">
            <a:extLst>
              <a:ext uri="{FF2B5EF4-FFF2-40B4-BE49-F238E27FC236}">
                <a16:creationId xmlns:a16="http://schemas.microsoft.com/office/drawing/2014/main" id="{7BEB18BD-1B75-DC15-2A73-6150932B9C83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t="25611" r="5821" b="50469"/>
          <a:stretch/>
        </p:blipFill>
        <p:spPr>
          <a:xfrm>
            <a:off x="4614073" y="4977363"/>
            <a:ext cx="2988702" cy="720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47;p25">
            <a:extLst>
              <a:ext uri="{FF2B5EF4-FFF2-40B4-BE49-F238E27FC236}">
                <a16:creationId xmlns:a16="http://schemas.microsoft.com/office/drawing/2014/main" id="{55127BC8-8598-F666-3ECD-FE8B046E184F}"/>
              </a:ext>
            </a:extLst>
          </p:cNvPr>
          <p:cNvPicPr preferRelativeResize="0"/>
          <p:nvPr/>
        </p:nvPicPr>
        <p:blipFill rotWithShape="1">
          <a:blip r:embed="rId12">
            <a:alphaModFix/>
          </a:blip>
          <a:srcRect t="-1050" r="8565" b="80452"/>
          <a:stretch/>
        </p:blipFill>
        <p:spPr>
          <a:xfrm>
            <a:off x="4640200" y="5777606"/>
            <a:ext cx="2901617" cy="620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E9FF0E-13D3-4AE8-93DA-384EBB15424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38581"/>
          <a:stretch/>
        </p:blipFill>
        <p:spPr>
          <a:xfrm>
            <a:off x="7646713" y="5013483"/>
            <a:ext cx="2796347" cy="5085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E7DB89-B6C7-ADB7-8F37-3E8CB10FF82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46713" y="5667809"/>
            <a:ext cx="2943398" cy="545686"/>
          </a:xfrm>
          <a:prstGeom prst="rect">
            <a:avLst/>
          </a:prstGeom>
        </p:spPr>
      </p:pic>
      <p:pic>
        <p:nvPicPr>
          <p:cNvPr id="22" name="Google Shape;148;p25">
            <a:extLst>
              <a:ext uri="{FF2B5EF4-FFF2-40B4-BE49-F238E27FC236}">
                <a16:creationId xmlns:a16="http://schemas.microsoft.com/office/drawing/2014/main" id="{591FF3F2-01AD-4278-1810-409000395855}"/>
              </a:ext>
            </a:extLst>
          </p:cNvPr>
          <p:cNvPicPr preferRelativeResize="0"/>
          <p:nvPr/>
        </p:nvPicPr>
        <p:blipFill rotWithShape="1">
          <a:blip r:embed="rId15">
            <a:alphaModFix/>
          </a:blip>
          <a:srcRect t="64395" r="9963" b="18334"/>
          <a:stretch/>
        </p:blipFill>
        <p:spPr>
          <a:xfrm>
            <a:off x="7635652" y="4295783"/>
            <a:ext cx="2954459" cy="577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49;p25">
            <a:extLst>
              <a:ext uri="{FF2B5EF4-FFF2-40B4-BE49-F238E27FC236}">
                <a16:creationId xmlns:a16="http://schemas.microsoft.com/office/drawing/2014/main" id="{B5702ED3-C3A0-3074-1C5B-698EB7777E3B}"/>
              </a:ext>
            </a:extLst>
          </p:cNvPr>
          <p:cNvPicPr preferRelativeResize="0"/>
          <p:nvPr/>
        </p:nvPicPr>
        <p:blipFill rotWithShape="1">
          <a:blip r:embed="rId16">
            <a:alphaModFix/>
          </a:blip>
          <a:srcRect r="6344" b="19698"/>
          <a:stretch/>
        </p:blipFill>
        <p:spPr>
          <a:xfrm>
            <a:off x="4811978" y="4152708"/>
            <a:ext cx="2568043" cy="720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8FA8358-FD5C-E23D-C723-CA283F4C70B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66907" y="3971699"/>
            <a:ext cx="3061269" cy="245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93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A5544A3E-642B-4415-B03D-6917C0F3EB8D}"/>
              </a:ext>
            </a:extLst>
          </p:cNvPr>
          <p:cNvSpPr/>
          <p:nvPr/>
        </p:nvSpPr>
        <p:spPr>
          <a:xfrm>
            <a:off x="268706" y="16353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35" name="Picture 34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AF5F7B-371D-4CB1-9D26-7D4025C405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" r="1778" b="21026"/>
          <a:stretch/>
        </p:blipFill>
        <p:spPr>
          <a:xfrm>
            <a:off x="0" y="1147288"/>
            <a:ext cx="12192000" cy="572054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3125D49-1155-4C9A-98AB-C3B05BC66738}"/>
              </a:ext>
            </a:extLst>
          </p:cNvPr>
          <p:cNvSpPr/>
          <p:nvPr/>
        </p:nvSpPr>
        <p:spPr>
          <a:xfrm>
            <a:off x="0" y="0"/>
            <a:ext cx="6975231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B702B5-D5A8-4BA9-913D-C8822490B554}"/>
              </a:ext>
            </a:extLst>
          </p:cNvPr>
          <p:cNvSpPr/>
          <p:nvPr/>
        </p:nvSpPr>
        <p:spPr>
          <a:xfrm>
            <a:off x="116306" y="1482969"/>
            <a:ext cx="6858926" cy="22039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6C820F-4247-43D6-BFC2-33F55C70F5A9}"/>
              </a:ext>
            </a:extLst>
          </p:cNvPr>
          <p:cNvSpPr/>
          <p:nvPr/>
        </p:nvSpPr>
        <p:spPr>
          <a:xfrm>
            <a:off x="0" y="1"/>
            <a:ext cx="12192000" cy="10899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18F39EE-939B-4A12-BAE6-71DCB4D8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78" y="277617"/>
            <a:ext cx="10515600" cy="686384"/>
          </a:xfrm>
        </p:spPr>
        <p:txBody>
          <a:bodyPr>
            <a:normAutofit fontScale="90000"/>
          </a:bodyPr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002F60"/>
                </a:solidFill>
                <a:latin typeface="+mn-lt"/>
              </a:rPr>
              <a:t>Marketing Works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324ED1E-BD97-49F7-8940-B87F0DC56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369" y="0"/>
            <a:ext cx="2690631" cy="116594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FF4B830-21E5-4FF5-B5F6-8C7C3C675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954" y="41481"/>
            <a:ext cx="2469415" cy="10069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F35BD2F-E3EF-4454-ADD9-1D6DA4759E00}"/>
              </a:ext>
            </a:extLst>
          </p:cNvPr>
          <p:cNvSpPr/>
          <p:nvPr/>
        </p:nvSpPr>
        <p:spPr>
          <a:xfrm>
            <a:off x="0" y="1099764"/>
            <a:ext cx="12192000" cy="66176"/>
          </a:xfrm>
          <a:prstGeom prst="rect">
            <a:avLst/>
          </a:prstGeom>
          <a:solidFill>
            <a:srgbClr val="AEDB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DF93D0-9489-4305-BC54-63D8AFD448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4552" y="6497084"/>
            <a:ext cx="1314450" cy="3707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146804-2FA2-4AC4-9B01-77DFD1E45D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448" y="1899905"/>
            <a:ext cx="10893103" cy="211100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1EAA4F0-4FD5-41A0-869A-757001F62A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0128" y="4196738"/>
            <a:ext cx="3419475" cy="16192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109C81E-C43F-4E16-9A34-02020596F3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24719" y="4181575"/>
            <a:ext cx="3676650" cy="16097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A090696-DAF0-E312-8E45-4C3037666D34}"/>
              </a:ext>
            </a:extLst>
          </p:cNvPr>
          <p:cNvSpPr txBox="1"/>
          <p:nvPr/>
        </p:nvSpPr>
        <p:spPr>
          <a:xfrm>
            <a:off x="244978" y="1326073"/>
            <a:ext cx="10232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solidFill>
                  <a:srgbClr val="002F60"/>
                </a:solidFill>
              </a:rPr>
              <a:t>Google Analytics demonstrates the improvement of the website user experience and awareness.</a:t>
            </a:r>
          </a:p>
        </p:txBody>
      </p:sp>
    </p:spTree>
    <p:extLst>
      <p:ext uri="{BB962C8B-B14F-4D97-AF65-F5344CB8AC3E}">
        <p14:creationId xmlns:p14="http://schemas.microsoft.com/office/powerpoint/2010/main" val="2739101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rrow&#10;&#10;Description automatically generated with medium confidence">
            <a:extLst>
              <a:ext uri="{FF2B5EF4-FFF2-40B4-BE49-F238E27FC236}">
                <a16:creationId xmlns:a16="http://schemas.microsoft.com/office/drawing/2014/main" id="{3DCC1E65-AB5B-4F90-B054-FEBAF896B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568283E-F2AD-4085-9A6B-8AC0CCAC5820}"/>
              </a:ext>
            </a:extLst>
          </p:cNvPr>
          <p:cNvSpPr/>
          <p:nvPr/>
        </p:nvSpPr>
        <p:spPr>
          <a:xfrm>
            <a:off x="3095740" y="3305060"/>
            <a:ext cx="5618602" cy="1696598"/>
          </a:xfrm>
          <a:prstGeom prst="roundRect">
            <a:avLst/>
          </a:prstGeom>
          <a:solidFill>
            <a:srgbClr val="FFFFFF"/>
          </a:solidFill>
          <a:ln w="76200">
            <a:solidFill>
              <a:srgbClr val="AEDB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E849037-AB8D-4F64-BB13-51E18DCBFD9E}"/>
              </a:ext>
            </a:extLst>
          </p:cNvPr>
          <p:cNvSpPr txBox="1">
            <a:spLocks/>
          </p:cNvSpPr>
          <p:nvPr/>
        </p:nvSpPr>
        <p:spPr>
          <a:xfrm>
            <a:off x="2056882" y="2894107"/>
            <a:ext cx="7669153" cy="18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solidFill>
                  <a:srgbClr val="013952"/>
                </a:solidFill>
              </a:rPr>
              <a:t>Thank you</a:t>
            </a:r>
          </a:p>
          <a:p>
            <a:pPr algn="ctr"/>
            <a:r>
              <a:rPr lang="en-US" sz="2000" b="1" dirty="0">
                <a:solidFill>
                  <a:srgbClr val="013952"/>
                </a:solidFill>
              </a:rPr>
              <a:t>Any questions?</a:t>
            </a:r>
          </a:p>
          <a:p>
            <a:pPr algn="ctr"/>
            <a:r>
              <a:rPr lang="en-US" sz="2000" b="1" dirty="0">
                <a:solidFill>
                  <a:srgbClr val="013952"/>
                </a:solidFill>
                <a:hlinkClick r:id="rId4"/>
              </a:rPr>
              <a:t>barbara.carroll@heanet.ie</a:t>
            </a:r>
            <a:r>
              <a:rPr lang="en-US" sz="2000" b="1" dirty="0">
                <a:solidFill>
                  <a:srgbClr val="013952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5629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DA51255A8A894B966DF9329CDE95B8" ma:contentTypeVersion="35" ma:contentTypeDescription="Create a new document." ma:contentTypeScope="" ma:versionID="0ff987daf3a3f7f7b60aea8e4ed62ecb">
  <xsd:schema xmlns:xsd="http://www.w3.org/2001/XMLSchema" xmlns:xs="http://www.w3.org/2001/XMLSchema" xmlns:p="http://schemas.microsoft.com/office/2006/metadata/properties" xmlns:ns2="46eaf3e6-aba0-4109-8a2a-de3c3773e0bd" xmlns:ns3="0a85c5a2-54e6-4255-8505-04f801ede646" xmlns:ns4="5209e448-7990-4cde-935c-aacb4d51db76" targetNamespace="http://schemas.microsoft.com/office/2006/metadata/properties" ma:root="true" ma:fieldsID="ceec6e04c77ea5296d56805d506f285d" ns2:_="" ns3:_="" ns4:_="">
    <xsd:import namespace="46eaf3e6-aba0-4109-8a2a-de3c3773e0bd"/>
    <xsd:import namespace="0a85c5a2-54e6-4255-8505-04f801ede646"/>
    <xsd:import namespace="5209e448-7990-4cde-935c-aacb4d51db76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597;#PMO|637e5445-0b94-4cec-a5f1-ceb536ea377a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00;#Projects|85f22517-9563-4cb8-b4f5-458e14b0fed1" ma:fieldId="{e65d3933-e996-4b71-887a-665ea3f149e1}" ma:sspId="7e6f111e-9303-4b31-9cb7-8f749f49e7f8" ma:termSetId="0b1e7715-fb98-4f51-b05a-2dac2acf4906" ma:anchorId="637e5445-0b94-4cec-a5f1-ceb536ea377a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85f22517-9563-4cb8-b4f5-458e14b0fed1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5c5a2-54e6-4255-8505-04f801ede6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1" nillable="true" ma:displayName="Length (seconds)" ma:internalName="MediaLengthInSeconds" ma:readOnly="true">
      <xsd:simpleType>
        <xsd:restriction base="dms:Unknown"/>
      </xsd:simpleType>
    </xsd:element>
    <xsd:element name="MediaServiceLocation" ma:index="3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34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9e448-7990-4cde-935c-aacb4d51db76" elementFormDefault="qualified">
    <xsd:import namespace="http://schemas.microsoft.com/office/2006/documentManagement/types"/>
    <xsd:import namespace="http://schemas.microsoft.com/office/infopath/2007/PartnerControls"/>
    <xsd:element name="SharedWithUsers" ma:index="2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2597</Value>
      <Value>2600</Value>
    </TaxCatchAll>
    <ae124047c7aa4e1096083e42b2e0ba17 xmlns="46eaf3e6-aba0-4109-8a2a-de3c3773e0bd">
      <Terms xmlns="http://schemas.microsoft.com/office/infopath/2007/PartnerControls"/>
    </ae124047c7aa4e1096083e42b2e0ba17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Projects</TermName>
          <TermId xmlns="http://schemas.microsoft.com/office/infopath/2007/PartnerControls">85f22517-9563-4cb8-b4f5-458e14b0fed1</TermId>
        </TermInfo>
      </Terms>
    </e65d3933e9964b71887a665ea3f149e1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PMO</TermName>
          <TermId xmlns="http://schemas.microsoft.com/office/infopath/2007/PartnerControls">637e5445-0b94-4cec-a5f1-ceb536ea377a</TermId>
        </TermInfo>
      </Terms>
    </l871acc97dfd440b991d73a0c276f4d3>
    <c1825ef2cee44fd6a39a9554ec6081ce xmlns="46eaf3e6-aba0-4109-8a2a-de3c3773e0bd">
      <Terms xmlns="http://schemas.microsoft.com/office/infopath/2007/PartnerControls"/>
    </c1825ef2cee44fd6a39a9554ec6081ce>
    <f77886d972794f63b8f417a54b7a8195 xmlns="46eaf3e6-aba0-4109-8a2a-de3c3773e0bd">
      <Terms xmlns="http://schemas.microsoft.com/office/infopath/2007/PartnerControls"/>
    </f77886d972794f63b8f417a54b7a8195>
    <p2e1950d6010471ca5fc396ad2c5b3a4 xmlns="46eaf3e6-aba0-4109-8a2a-de3c3773e0bd">
      <Terms xmlns="http://schemas.microsoft.com/office/infopath/2007/PartnerControls"/>
    </p2e1950d6010471ca5fc396ad2c5b3a4>
    <lcf76f155ced4ddcb4097134ff3c332f xmlns="0a85c5a2-54e6-4255-8505-04f801ede646">
      <Terms xmlns="http://schemas.microsoft.com/office/infopath/2007/PartnerControls"/>
    </lcf76f155ced4ddcb4097134ff3c332f>
    <SharedWithUsers xmlns="5209e448-7990-4cde-935c-aacb4d51db76">
      <UserInfo>
        <DisplayName>Niamh King</DisplayName>
        <AccountId>12902</AccountId>
        <AccountType/>
      </UserInfo>
      <UserInfo>
        <DisplayName>John Creaven</DisplayName>
        <AccountId>129</AccountId>
        <AccountType/>
      </UserInfo>
      <UserInfo>
        <DisplayName>Sam McKenna</DisplayName>
        <AccountId>692</AccountId>
        <AccountType/>
      </UserInfo>
      <UserInfo>
        <DisplayName>Martin Quinless</DisplayName>
        <AccountId>5532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CE8DB4C1-4C1A-40FE-BCB2-EBE603DD99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4620D2-8267-4E92-A9D5-C05E5712956A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4CC42B38-ECAC-4E56-BF01-CB009C9A1F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eaf3e6-aba0-4109-8a2a-de3c3773e0bd"/>
    <ds:schemaRef ds:uri="0a85c5a2-54e6-4255-8505-04f801ede646"/>
    <ds:schemaRef ds:uri="5209e448-7990-4cde-935c-aacb4d51db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A0393CB-319D-4BAA-99EB-F115DBFFE1E8}">
  <ds:schemaRefs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  <ds:schemaRef ds:uri="http://schemas.openxmlformats.org/package/2006/metadata/core-properties"/>
    <ds:schemaRef ds:uri="5209e448-7990-4cde-935c-aacb4d51db76"/>
    <ds:schemaRef ds:uri="0a85c5a2-54e6-4255-8505-04f801ede646"/>
    <ds:schemaRef ds:uri="46eaf3e6-aba0-4109-8a2a-de3c3773e0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174</Words>
  <Application>Microsoft Office PowerPoint</Application>
  <PresentationFormat>Widescreen</PresentationFormat>
  <Paragraphs>50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Office Theme</vt:lpstr>
      <vt:lpstr>PowerPoint Presentation</vt:lpstr>
      <vt:lpstr>Why eduroam.ie redesign?</vt:lpstr>
      <vt:lpstr>A few highlights</vt:lpstr>
      <vt:lpstr>Big Learnings</vt:lpstr>
      <vt:lpstr>eduroam.ie Promotional Campaign</vt:lpstr>
      <vt:lpstr>Results Summary</vt:lpstr>
      <vt:lpstr>Marketing Works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Study:  Demand Generation Marketing Manager - EMEA</dc:title>
  <dc:creator>Barbara Carroll</dc:creator>
  <cp:lastModifiedBy>Barbara Carroll</cp:lastModifiedBy>
  <cp:revision>15</cp:revision>
  <dcterms:created xsi:type="dcterms:W3CDTF">2020-10-17T13:00:41Z</dcterms:created>
  <dcterms:modified xsi:type="dcterms:W3CDTF">2022-06-16T19:02:13Z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 Section">
    <vt:lpwstr/>
  </property>
  <property fmtid="{D5CDD505-2E9C-101B-9397-08002B2CF9AE}" pid="3" name="Site Name">
    <vt:lpwstr>2597;#PMO|637e5445-0b94-4cec-a5f1-ceb536ea377a</vt:lpwstr>
  </property>
  <property fmtid="{D5CDD505-2E9C-101B-9397-08002B2CF9AE}" pid="4" name="Document Category">
    <vt:lpwstr/>
  </property>
  <property fmtid="{D5CDD505-2E9C-101B-9397-08002B2CF9AE}" pid="5" name="Document_x0020_Category">
    <vt:lpwstr/>
  </property>
  <property fmtid="{D5CDD505-2E9C-101B-9397-08002B2CF9AE}" pid="6" name="Site_x0020_Name">
    <vt:lpwstr>2597;#PMO|637e5445-0b94-4cec-a5f1-ceb536ea377a</vt:lpwstr>
  </property>
  <property fmtid="{D5CDD505-2E9C-101B-9397-08002B2CF9AE}" pid="7" name="ContentTypeId">
    <vt:lpwstr>0x01010010DA51255A8A894B966DF9329CDE95B8</vt:lpwstr>
  </property>
  <property fmtid="{D5CDD505-2E9C-101B-9397-08002B2CF9AE}" pid="8" name="Doc Subsections">
    <vt:lpwstr/>
  </property>
  <property fmtid="{D5CDD505-2E9C-101B-9397-08002B2CF9AE}" pid="9" name="Doc_x0020_Section">
    <vt:lpwstr/>
  </property>
  <property fmtid="{D5CDD505-2E9C-101B-9397-08002B2CF9AE}" pid="10" name="Library">
    <vt:lpwstr>2600;#Projects|85f22517-9563-4cb8-b4f5-458e14b0fed1</vt:lpwstr>
  </property>
  <property fmtid="{D5CDD505-2E9C-101B-9397-08002B2CF9AE}" pid="11" name="Stakeholder">
    <vt:lpwstr/>
  </property>
  <property fmtid="{D5CDD505-2E9C-101B-9397-08002B2CF9AE}" pid="12" name="Doc_x0020_Subsections">
    <vt:lpwstr/>
  </property>
  <property fmtid="{D5CDD505-2E9C-101B-9397-08002B2CF9AE}" pid="13" name="MediaServiceImageTags">
    <vt:lpwstr/>
  </property>
</Properties>
</file>