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12192000" cy="6858000"/>
  <p:notesSz cx="12192000" cy="6858000"/>
  <p:defaultTextStyle>
    <a:defPPr>
      <a:defRPr lang="it-IT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54"/>
  </p:normalViewPr>
  <p:slideViewPr>
    <p:cSldViewPr>
      <p:cViewPr varScale="1">
        <p:scale>
          <a:sx n="104" d="100"/>
          <a:sy n="104" d="100"/>
        </p:scale>
        <p:origin x="5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bg bwMode="invGray"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577387" y="2264066"/>
            <a:ext cx="6300000" cy="1249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80000" tIns="180000" rIns="180000" bIns="180000" anchor="b" anchorCtr="0">
            <a:spAutoFit/>
          </a:bodyPr>
          <a:lstStyle>
            <a:lvl1pPr algn="l">
              <a:defRPr sz="3200" b="1">
                <a:solidFill>
                  <a:schemeClr val="tx2">
                    <a:lumMod val="50000"/>
                  </a:schemeClr>
                </a:solidFill>
                <a:latin typeface="Rockwell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577387" y="3557725"/>
            <a:ext cx="6300000" cy="422405"/>
          </a:xfrm>
          <a:prstGeom prst="rect">
            <a:avLst/>
          </a:prstGeom>
          <a:solidFill>
            <a:srgbClr val="CCE402"/>
          </a:solidFill>
        </p:spPr>
        <p:txBody>
          <a:bodyPr lIns="180000" tIns="72000" rIns="180000" bIns="72000" anchor="ctr" anchorCtr="0">
            <a:spAutoFit/>
          </a:bodyPr>
          <a:lstStyle>
            <a:lvl1pPr marL="0" indent="0" algn="l">
              <a:buNone/>
              <a:defRPr sz="2000" cap="all">
                <a:latin typeface="Segoe UI Semilight"/>
                <a:cs typeface="Segoe UI Semi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it-IT"/>
              <a:t>Nome cognome</a:t>
            </a:r>
            <a:endParaRPr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577387" y="5621282"/>
            <a:ext cx="1258421" cy="313932"/>
          </a:xfrm>
          <a:prstGeom prst="rect">
            <a:avLst/>
          </a:prstGeo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>
                <a:solidFill>
                  <a:schemeClr val="bg1"/>
                </a:solidFill>
                <a:latin typeface="Rockwell"/>
                <a:ea typeface="+mn-ea"/>
                <a:cs typeface="+mn-cs"/>
              </a:defRPr>
            </a:lvl1pPr>
          </a:lstStyle>
          <a:p>
            <a:pPr lvl="0">
              <a:defRPr/>
            </a:pPr>
            <a:r>
              <a:rPr lang="it-IT"/>
              <a:t>Luogo, data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3" hasCustomPrompt="1"/>
          </p:nvPr>
        </p:nvSpPr>
        <p:spPr bwMode="ltGray">
          <a:xfrm>
            <a:off x="577387" y="6025652"/>
            <a:ext cx="1396985" cy="313932"/>
          </a:xfrm>
          <a:prstGeom prst="rect">
            <a:avLst/>
          </a:prstGeom>
          <a:solidFill>
            <a:srgbClr val="152139">
              <a:alpha val="85000"/>
            </a:srgbClr>
          </a:solidFill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chemeClr val="bg1"/>
                </a:solidFill>
                <a:latin typeface="Rockwell"/>
              </a:defRPr>
            </a:lvl1pPr>
          </a:lstStyle>
          <a:p>
            <a:pPr lvl="0">
              <a:defRPr/>
            </a:pPr>
            <a:r>
              <a:rPr lang="it-IT"/>
              <a:t>Titolo evento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10439275" y="372559"/>
            <a:ext cx="1648034" cy="5811838"/>
          </a:xfrm>
        </p:spPr>
        <p:txBody>
          <a:bodyPr vert="eaVert"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23826" y="365125"/>
            <a:ext cx="9686924" cy="5811838"/>
          </a:xfrm>
        </p:spPr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olo e contenu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27999" y="1188000"/>
            <a:ext cx="11136000" cy="4356000"/>
          </a:xfrm>
        </p:spPr>
        <p:txBody>
          <a:bodyPr/>
          <a:lstStyle>
            <a:lvl1pPr marL="0" indent="0">
              <a:buNone/>
              <a:defRPr sz="2000">
                <a:latin typeface="Tahoma"/>
                <a:ea typeface="Tahoma"/>
                <a:cs typeface="Tahoma"/>
              </a:defRPr>
            </a:lvl1pPr>
            <a:lvl2pPr marL="360000" indent="-180000">
              <a:defRPr sz="2000">
                <a:latin typeface="Tahoma"/>
                <a:ea typeface="Tahoma"/>
                <a:cs typeface="Tahoma"/>
              </a:defRPr>
            </a:lvl2pPr>
            <a:lvl3pPr marL="720000" indent="-180000">
              <a:defRPr sz="1800">
                <a:latin typeface="Tahoma"/>
                <a:ea typeface="Tahoma"/>
                <a:cs typeface="Tahoma"/>
              </a:defRPr>
            </a:lvl3pPr>
            <a:lvl4pPr marL="1080000" indent="-180000">
              <a:defRPr sz="1600">
                <a:latin typeface="Tahoma"/>
                <a:ea typeface="Tahoma"/>
                <a:cs typeface="Tahoma"/>
              </a:defRPr>
            </a:lvl4pPr>
            <a:lvl5pPr marL="1440000" indent="-180000">
              <a:defRPr sz="1600"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Intestazione sezione">
    <p:bg bwMode="invGray"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1" y="1958501"/>
            <a:ext cx="10515600" cy="1568497"/>
          </a:xfrm>
          <a:prstGeom prst="rect">
            <a:avLst/>
          </a:prstGeom>
          <a:ln>
            <a:solidFill>
              <a:srgbClr val="B4E402"/>
            </a:solidFill>
          </a:ln>
        </p:spPr>
        <p:txBody>
          <a:bodyPr lIns="108000" rIns="108000" anchor="b" anchorCtr="0">
            <a:normAutofit/>
          </a:bodyPr>
          <a:lstStyle>
            <a:lvl1pPr>
              <a:defRPr sz="5400">
                <a:solidFill>
                  <a:schemeClr val="bg1"/>
                </a:solidFill>
                <a:latin typeface="Rockwell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1" y="3592629"/>
            <a:ext cx="10515600" cy="1016847"/>
          </a:xfrm>
        </p:spPr>
        <p:txBody>
          <a:bodyPr lIns="90000" rIns="180000"/>
          <a:lstStyle>
            <a:lvl1pPr marL="0" indent="0" algn="l">
              <a:buNone/>
              <a:defRPr sz="2400">
                <a:solidFill>
                  <a:srgbClr val="B4E402"/>
                </a:solidFill>
                <a:latin typeface="Segoe UI"/>
                <a:cs typeface="Segoe UI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31851" y="6408110"/>
            <a:ext cx="4384727" cy="261610"/>
          </a:xfrm>
          <a:prstGeom prst="rect">
            <a:avLst/>
          </a:prstGeom>
          <a:solidFill>
            <a:srgbClr val="152139"/>
          </a:solidFill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4E402"/>
                </a:solidFill>
                <a:latin typeface="Rockwell"/>
                <a:cs typeface="Segoe UI"/>
              </a:defRPr>
            </a:lvl1pPr>
          </a:lstStyle>
          <a:p>
            <a:pPr>
              <a:defRPr/>
            </a:pPr>
            <a:r>
              <a:rPr lang="it-IT"/>
              <a:t>Nome Cognome // Evento // Luogo, 01/01/2018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ue contenut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528000" y="1188001"/>
            <a:ext cx="5424000" cy="4988963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40000" y="1188001"/>
            <a:ext cx="5424000" cy="4988963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0"/>
          </p:nvPr>
        </p:nvSpPr>
        <p:spPr bwMode="auto">
          <a:prstGeom prst="rect">
            <a:avLst/>
          </a:prstGeom>
          <a:solidFill>
            <a:srgbClr val="CCE402"/>
          </a:solidFill>
        </p:spPr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fron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8000" y="1188000"/>
            <a:ext cx="5424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528000" y="2099560"/>
            <a:ext cx="5424000" cy="4090104"/>
          </a:xfrm>
        </p:spPr>
        <p:txBody>
          <a:bodyPr/>
          <a:lstStyle>
            <a:lvl1pPr>
              <a:defRPr>
                <a:latin typeface="Tahoma"/>
                <a:ea typeface="Tahoma"/>
                <a:cs typeface="Tahoma"/>
              </a:defRPr>
            </a:lvl1pPr>
            <a:lvl2pPr>
              <a:defRPr>
                <a:latin typeface="Tahoma"/>
                <a:ea typeface="Tahoma"/>
                <a:cs typeface="Tahoma"/>
              </a:defRPr>
            </a:lvl2pPr>
            <a:lvl3pPr>
              <a:defRPr>
                <a:latin typeface="Tahoma"/>
                <a:ea typeface="Tahoma"/>
                <a:cs typeface="Tahoma"/>
              </a:defRPr>
            </a:lvl3pPr>
            <a:lvl4pPr>
              <a:defRPr>
                <a:latin typeface="Tahoma"/>
                <a:ea typeface="Tahoma"/>
                <a:cs typeface="Tahoma"/>
              </a:defRPr>
            </a:lvl4pPr>
            <a:lvl5pPr>
              <a:defRPr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40000" y="1188000"/>
            <a:ext cx="5424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40000" y="2099560"/>
            <a:ext cx="5424000" cy="4090104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838200" y="6356354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ogo Bianc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527999" y="1188000"/>
            <a:ext cx="11136000" cy="4356000"/>
          </a:xfrm>
        </p:spPr>
        <p:txBody>
          <a:bodyPr/>
          <a:lstStyle>
            <a:lvl1pPr marL="0" indent="0">
              <a:buNone/>
              <a:defRPr sz="2000">
                <a:latin typeface="Tahoma"/>
                <a:ea typeface="Tahoma"/>
                <a:cs typeface="Tahoma"/>
              </a:defRPr>
            </a:lvl1pPr>
            <a:lvl2pPr marL="360000" indent="-180000">
              <a:defRPr sz="2000">
                <a:latin typeface="Tahoma"/>
                <a:ea typeface="Tahoma"/>
                <a:cs typeface="Tahoma"/>
              </a:defRPr>
            </a:lvl2pPr>
            <a:lvl3pPr marL="720000" indent="-180000">
              <a:defRPr sz="1800">
                <a:latin typeface="Tahoma"/>
                <a:ea typeface="Tahoma"/>
                <a:cs typeface="Tahoma"/>
              </a:defRPr>
            </a:lvl3pPr>
            <a:lvl4pPr marL="1080000" indent="-180000">
              <a:defRPr sz="1600">
                <a:latin typeface="Tahoma"/>
                <a:ea typeface="Tahoma"/>
                <a:cs typeface="Tahoma"/>
              </a:defRPr>
            </a:lvl4pPr>
            <a:lvl5pPr marL="1440000" indent="-180000">
              <a:defRPr sz="1600">
                <a:latin typeface="Tahoma"/>
                <a:ea typeface="Tahoma"/>
                <a:cs typeface="Tahoma"/>
              </a:defRPr>
            </a:lvl5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uot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216000" y="6444000"/>
            <a:ext cx="590400" cy="360000"/>
          </a:xfrm>
          <a:prstGeom prst="rect">
            <a:avLst/>
          </a:prstGeo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to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80000" y="180000"/>
            <a:ext cx="3932237" cy="1402298"/>
          </a:xfrm>
          <a:prstGeom prst="rect">
            <a:avLst/>
          </a:prstGeom>
          <a:ln>
            <a:gradFill>
              <a:gsLst>
                <a:gs pos="80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2400000" scaled="0"/>
            </a:gradFill>
          </a:ln>
        </p:spPr>
        <p:txBody>
          <a:bodyPr lIns="72000" rIns="72000" anchor="t" anchorCtr="0"/>
          <a:lstStyle>
            <a:lvl1pPr>
              <a:defRPr sz="32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848000" y="180001"/>
            <a:ext cx="6816000" cy="568105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80000" y="20160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magine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80000" y="180000"/>
            <a:ext cx="3932237" cy="1402298"/>
          </a:xfrm>
          <a:prstGeom prst="rect">
            <a:avLst/>
          </a:prstGeom>
          <a:ln>
            <a:gradFill>
              <a:gsLst>
                <a:gs pos="80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2400000" scaled="0"/>
            </a:gradFill>
          </a:ln>
        </p:spPr>
        <p:txBody>
          <a:bodyPr lIns="72000" rIns="72000" anchor="t" anchorCtr="0"/>
          <a:lstStyle>
            <a:lvl1pPr>
              <a:defRPr sz="32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4847999" y="180001"/>
            <a:ext cx="6816000" cy="5686327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80000" y="2016000"/>
            <a:ext cx="3932237" cy="38503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>
          <a:blip r:embed="rId13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000" cy="460502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76000" tIns="36000" rIns="396000" bIns="36000" rtlCol="0" anchor="t" anchorCtr="0">
            <a:spAutoFit/>
          </a:bodyPr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28000" y="1188000"/>
            <a:ext cx="11136000" cy="4356000"/>
          </a:xfrm>
          <a:prstGeom prst="rect">
            <a:avLst/>
          </a:prstGeom>
        </p:spPr>
        <p:txBody>
          <a:bodyPr vert="horz" lIns="72000" tIns="45720" rIns="72000" bIns="45720" rtlCol="0">
            <a:normAutofit/>
          </a:bodyPr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95998" y="6444000"/>
            <a:ext cx="9720000" cy="360000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900000" y="6444000"/>
            <a:ext cx="468000" cy="360000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>
                <a:solidFill>
                  <a:srgbClr val="152139"/>
                </a:solidFill>
                <a:latin typeface="Rockwell"/>
                <a:ea typeface="+mn-ea"/>
                <a:cs typeface="+mn-cs"/>
              </a:defRPr>
            </a:lvl1pPr>
          </a:lstStyle>
          <a:p>
            <a:pPr>
              <a:defRPr/>
            </a:pPr>
            <a:fld id="{0E193EB6-7997-46F5-9BC5-814C63D672B3}" type="slidenum">
              <a:rPr lang="it-IT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lang="en-US" sz="2800" i="0">
          <a:solidFill>
            <a:schemeClr val="tx1"/>
          </a:solidFill>
          <a:latin typeface="Rockwell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000"/>
        </a:spcBef>
        <a:buFont typeface="Arial"/>
        <a:buNone/>
        <a:defRPr sz="2000">
          <a:solidFill>
            <a:schemeClr val="tx1"/>
          </a:solidFill>
          <a:latin typeface="Tahoma"/>
          <a:ea typeface="Tahoma"/>
          <a:cs typeface="Tahoma"/>
        </a:defRPr>
      </a:lvl1pPr>
      <a:lvl2pPr marL="36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Tahoma"/>
          <a:ea typeface="Tahoma"/>
          <a:cs typeface="Tahoma"/>
        </a:defRPr>
      </a:lvl2pPr>
      <a:lvl3pPr marL="72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Tahoma"/>
          <a:ea typeface="Tahoma"/>
          <a:cs typeface="Tahoma"/>
        </a:defRPr>
      </a:lvl3pPr>
      <a:lvl4pPr marL="108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tx1"/>
          </a:solidFill>
          <a:latin typeface="Tahoma"/>
          <a:ea typeface="Tahoma"/>
          <a:cs typeface="Tahoma"/>
        </a:defRPr>
      </a:lvl4pPr>
      <a:lvl5pPr marL="1440000" indent="-1800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tx1"/>
          </a:solidFill>
          <a:latin typeface="Tahoma"/>
          <a:ea typeface="Tahoma"/>
          <a:cs typeface="Tahoma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577386" y="2278565"/>
            <a:ext cx="6302448" cy="1237860"/>
          </a:xfrm>
        </p:spPr>
        <p:txBody>
          <a:bodyPr/>
          <a:lstStyle/>
          <a:p>
            <a:pPr>
              <a:defRPr/>
            </a:pPr>
            <a:r>
              <a:rPr lang="it-IT" sz="3200" b="1" i="0" u="none" strike="noStrike" cap="none" spc="0">
                <a:solidFill>
                  <a:schemeClr val="tx2">
                    <a:lumMod val="50000"/>
                  </a:schemeClr>
                </a:solidFill>
                <a:latin typeface="Rockwell"/>
                <a:ea typeface="Rockwell"/>
                <a:cs typeface="Rockwell"/>
              </a:rPr>
              <a:t>Introduction to GARR marcomms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577386" y="3560253"/>
            <a:ext cx="6301008" cy="418355"/>
          </a:xfrm>
        </p:spPr>
        <p:txBody>
          <a:bodyPr/>
          <a:lstStyle/>
          <a:p>
            <a:pPr>
              <a:defRPr/>
            </a:pPr>
            <a:r>
              <a:rPr lang="it-IT"/>
              <a:t>An overview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1"/>
          </p:nvPr>
        </p:nvSpPr>
        <p:spPr bwMode="auto">
          <a:xfrm>
            <a:off x="577386" y="5621281"/>
            <a:ext cx="1228916" cy="310931"/>
          </a:xfrm>
        </p:spPr>
        <p:txBody>
          <a:bodyPr/>
          <a:lstStyle/>
          <a:p>
            <a:pPr>
              <a:defRPr/>
            </a:pPr>
            <a:r>
              <a:rPr lang="it-IT"/>
              <a:t>17/06/2022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13"/>
          </p:nvPr>
        </p:nvSpPr>
        <p:spPr bwMode="auto">
          <a:xfrm>
            <a:off x="577386" y="6025651"/>
            <a:ext cx="2537505" cy="310931"/>
          </a:xfrm>
        </p:spPr>
        <p:txBody>
          <a:bodyPr/>
          <a:lstStyle/>
          <a:p>
            <a:pPr>
              <a:defRPr/>
            </a:pPr>
            <a:r>
              <a:rPr lang="it-IT"/>
              <a:t>SIGMARCOMMS - TNC22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06402412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611" cy="456084"/>
          </a:xfrm>
        </p:spPr>
        <p:txBody>
          <a:bodyPr/>
          <a:lstStyle/>
          <a:p>
            <a:pPr>
              <a:defRPr/>
            </a:pPr>
            <a:r>
              <a:t>...and online</a:t>
            </a:r>
          </a:p>
        </p:txBody>
      </p:sp>
      <p:sp>
        <p:nvSpPr>
          <p:cNvPr id="231878167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600545912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F7591CD1-2796-5A0F-5DC3-BEE5D35872AF}" type="slidenum">
              <a:rPr lang="it-IT"/>
              <a:t>10</a:t>
            </a:fld>
            <a:endParaRPr lang="it-IT"/>
          </a:p>
        </p:txBody>
      </p:sp>
      <p:pic>
        <p:nvPicPr>
          <p:cNvPr id="1572408991" name="Immagine 157240899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655884" y="724284"/>
            <a:ext cx="8418794" cy="47269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3680026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431" cy="456084"/>
          </a:xfrm>
        </p:spPr>
        <p:txBody>
          <a:bodyPr/>
          <a:lstStyle/>
          <a:p>
            <a:pPr>
              <a:defRPr/>
            </a:pPr>
            <a:r>
              <a:t>Interviews</a:t>
            </a:r>
          </a:p>
        </p:txBody>
      </p:sp>
      <p:sp>
        <p:nvSpPr>
          <p:cNvPr id="170731370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282178453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AFBDB6F8-C5C8-818D-6380-C26BD783F7A9}" type="slidenum">
              <a:rPr lang="it-IT"/>
              <a:t>11</a:t>
            </a:fld>
            <a:endParaRPr lang="it-IT"/>
          </a:p>
        </p:txBody>
      </p:sp>
      <p:pic>
        <p:nvPicPr>
          <p:cNvPr id="1635955601" name="Immagine 163595560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24228" y="991332"/>
            <a:ext cx="5529798" cy="3082436"/>
          </a:xfrm>
          <a:prstGeom prst="rect">
            <a:avLst/>
          </a:prstGeom>
        </p:spPr>
      </p:pic>
      <p:pic>
        <p:nvPicPr>
          <p:cNvPr id="991895999" name="Immagine 99189599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571722" y="1918657"/>
            <a:ext cx="7248696" cy="40894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87228481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070" cy="456084"/>
          </a:xfrm>
        </p:spPr>
        <p:txBody>
          <a:bodyPr/>
          <a:lstStyle/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Rockwell"/>
                <a:ea typeface="Rockwell"/>
                <a:cs typeface="Rockwell"/>
              </a:rPr>
              <a:t>We tell what happens in Italy…</a:t>
            </a:r>
            <a:endParaRPr/>
          </a:p>
        </p:txBody>
      </p:sp>
      <p:sp>
        <p:nvSpPr>
          <p:cNvPr id="77200163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209543518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BCE6D5AC-6BAF-B6D2-811B-EBE6B7A1405F}" type="slidenum">
              <a:rPr lang="it-IT"/>
              <a:t>12</a:t>
            </a:fld>
            <a:endParaRPr lang="it-IT"/>
          </a:p>
        </p:txBody>
      </p:sp>
      <p:sp>
        <p:nvSpPr>
          <p:cNvPr id="779670397" name=" 779670396"/>
          <p:cNvSpPr/>
          <p:nvPr/>
        </p:nvSpPr>
        <p:spPr bwMode="auto">
          <a:xfrm>
            <a:off x="5964013" y="4147082"/>
            <a:ext cx="13207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354776654" name="Immagine 135477665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93131" y="911986"/>
            <a:ext cx="10906209" cy="589201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572885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179" cy="456084"/>
          </a:xfrm>
        </p:spPr>
        <p:txBody>
          <a:bodyPr/>
          <a:lstStyle/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Rockwell"/>
                <a:ea typeface="Rockwell"/>
                <a:cs typeface="Rockwell"/>
              </a:rPr>
              <a:t>…to the European R&amp;E community</a:t>
            </a:r>
            <a:endParaRPr/>
          </a:p>
        </p:txBody>
      </p:sp>
      <p:sp>
        <p:nvSpPr>
          <p:cNvPr id="1053436979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965329509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93D6CD0C-0438-5915-4F12-6F07249BCADB}" type="slidenum">
              <a:rPr lang="it-IT"/>
              <a:t>13</a:t>
            </a:fld>
            <a:endParaRPr lang="it-IT"/>
          </a:p>
        </p:txBody>
      </p:sp>
      <p:sp>
        <p:nvSpPr>
          <p:cNvPr id="1467383148" name=" 1467383147"/>
          <p:cNvSpPr/>
          <p:nvPr/>
        </p:nvSpPr>
        <p:spPr bwMode="auto">
          <a:xfrm>
            <a:off x="10060777" y="2285073"/>
            <a:ext cx="14644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735087243" name="Immagine 73508724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092217" y="552446"/>
            <a:ext cx="6667719" cy="5379789"/>
          </a:xfrm>
          <a:prstGeom prst="rect">
            <a:avLst/>
          </a:prstGeom>
        </p:spPr>
      </p:pic>
      <p:sp>
        <p:nvSpPr>
          <p:cNvPr id="1985536791" name=" 1985536790"/>
          <p:cNvSpPr/>
          <p:nvPr/>
        </p:nvSpPr>
        <p:spPr bwMode="auto">
          <a:xfrm>
            <a:off x="6430227" y="3910129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714900652" name="Immagine 71490065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61668" y="618289"/>
            <a:ext cx="3181348" cy="110489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32558295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467" cy="456084"/>
          </a:xfrm>
        </p:spPr>
        <p:txBody>
          <a:bodyPr/>
          <a:lstStyle/>
          <a:p>
            <a:pPr>
              <a:defRPr/>
            </a:pPr>
            <a:r>
              <a:t>And viceversa</a:t>
            </a:r>
          </a:p>
        </p:txBody>
      </p:sp>
      <p:sp>
        <p:nvSpPr>
          <p:cNvPr id="174184667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59537198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2F5FAD3C-E2EE-88B1-4729-FBB47FD24CB2}" type="slidenum">
              <a:rPr lang="it-IT"/>
              <a:t>14</a:t>
            </a:fld>
            <a:endParaRPr lang="it-IT"/>
          </a:p>
        </p:txBody>
      </p:sp>
      <p:sp>
        <p:nvSpPr>
          <p:cNvPr id="2066263499" name=" 2066263498"/>
          <p:cNvSpPr/>
          <p:nvPr/>
        </p:nvSpPr>
        <p:spPr bwMode="auto">
          <a:xfrm>
            <a:off x="11827728" y="1632096"/>
            <a:ext cx="19313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377230018" name="Immagine 137723001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2513" y="425499"/>
            <a:ext cx="5511410" cy="5799965"/>
          </a:xfrm>
          <a:prstGeom prst="rect">
            <a:avLst/>
          </a:prstGeom>
        </p:spPr>
      </p:pic>
      <p:pic>
        <p:nvPicPr>
          <p:cNvPr id="1879923378" name="Immagine 18799233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243651" y="890501"/>
            <a:ext cx="3226335" cy="4584929"/>
          </a:xfrm>
          <a:prstGeom prst="rect">
            <a:avLst/>
          </a:prstGeom>
        </p:spPr>
      </p:pic>
      <p:pic>
        <p:nvPicPr>
          <p:cNvPr id="1714452977" name="Immagine 171445297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38187" y="935011"/>
            <a:ext cx="3205464" cy="44959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8868463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323" cy="456084"/>
          </a:xfrm>
        </p:spPr>
        <p:txBody>
          <a:bodyPr/>
          <a:lstStyle/>
          <a:p>
            <a:pPr>
              <a:defRPr/>
            </a:pPr>
            <a:r>
              <a:t>GARR NEWS</a:t>
            </a:r>
          </a:p>
        </p:txBody>
      </p:sp>
      <p:sp>
        <p:nvSpPr>
          <p:cNvPr id="858483914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21182906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B1FA6A0-2562-D302-2F27-A82C89ED9260}" type="slidenum">
              <a:rPr lang="it-IT"/>
              <a:t>15</a:t>
            </a:fld>
            <a:endParaRPr lang="it-IT"/>
          </a:p>
        </p:txBody>
      </p:sp>
      <p:pic>
        <p:nvPicPr>
          <p:cNvPr id="67162431" name="Immagine 67162430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48350" y="805961"/>
            <a:ext cx="3177414" cy="4520711"/>
          </a:xfrm>
          <a:prstGeom prst="rect">
            <a:avLst/>
          </a:prstGeom>
        </p:spPr>
      </p:pic>
      <p:pic>
        <p:nvPicPr>
          <p:cNvPr id="703664386" name="Immagine 70366438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262803" y="1697604"/>
            <a:ext cx="7540304" cy="351916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10974611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539" cy="456084"/>
          </a:xfrm>
        </p:spPr>
        <p:txBody>
          <a:bodyPr/>
          <a:lstStyle/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Rockwell"/>
                <a:ea typeface="Rockwell"/>
                <a:cs typeface="Rockwell"/>
              </a:rPr>
              <a:t>GARR</a:t>
            </a:r>
            <a:r>
              <a:t> scholarships</a:t>
            </a:r>
          </a:p>
        </p:txBody>
      </p:sp>
      <p:sp>
        <p:nvSpPr>
          <p:cNvPr id="241436914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115649541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4BC2F10-E019-38C7-1AE2-96BF8314BEC2}" type="slidenum">
              <a:rPr lang="it-IT"/>
              <a:t>16</a:t>
            </a:fld>
            <a:endParaRPr lang="it-IT"/>
          </a:p>
        </p:txBody>
      </p:sp>
      <p:sp>
        <p:nvSpPr>
          <p:cNvPr id="131196488" name=" 131196487"/>
          <p:cNvSpPr/>
          <p:nvPr/>
        </p:nvSpPr>
        <p:spPr bwMode="auto">
          <a:xfrm>
            <a:off x="4734906" y="1674450"/>
            <a:ext cx="138699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244486230" name="Immagine 124448622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85143" y="887978"/>
            <a:ext cx="4210470" cy="4709789"/>
          </a:xfrm>
          <a:prstGeom prst="rect">
            <a:avLst/>
          </a:prstGeom>
        </p:spPr>
      </p:pic>
      <p:pic>
        <p:nvPicPr>
          <p:cNvPr id="224813189" name="Immagine 22481318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870799" y="1384699"/>
            <a:ext cx="4366238" cy="322946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4334442" name="Titolo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44431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04036556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E949489F-AEFB-5724-5F5C-0A78609F6B42}" type="slidenum">
              <a:rPr lang="it-IT"/>
              <a:t>17</a:t>
            </a:fld>
            <a:endParaRPr lang="it-IT"/>
          </a:p>
        </p:txBody>
      </p:sp>
      <p:pic>
        <p:nvPicPr>
          <p:cNvPr id="667419283" name="Immagine 66741928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953740" y="749204"/>
            <a:ext cx="3080815" cy="2582641"/>
          </a:xfrm>
          <a:prstGeom prst="rect">
            <a:avLst/>
          </a:prstGeom>
        </p:spPr>
      </p:pic>
      <p:pic>
        <p:nvPicPr>
          <p:cNvPr id="788124971" name="Immagine 78812497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91146" y="2232972"/>
            <a:ext cx="3422938" cy="2869442"/>
          </a:xfrm>
          <a:prstGeom prst="rect">
            <a:avLst/>
          </a:prstGeom>
        </p:spPr>
      </p:pic>
      <p:pic>
        <p:nvPicPr>
          <p:cNvPr id="1492376277" name="Immagine 149237627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613433" y="338250"/>
            <a:ext cx="2260200" cy="1894721"/>
          </a:xfrm>
          <a:prstGeom prst="rect">
            <a:avLst/>
          </a:prstGeom>
        </p:spPr>
      </p:pic>
      <p:pic>
        <p:nvPicPr>
          <p:cNvPr id="804277563" name="Immagine 80427756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8599" y="4460027"/>
            <a:ext cx="2108865" cy="1767857"/>
          </a:xfrm>
          <a:prstGeom prst="rect">
            <a:avLst/>
          </a:prstGeom>
        </p:spPr>
      </p:pic>
      <p:pic>
        <p:nvPicPr>
          <p:cNvPr id="1742524485" name="Immagine 174252448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669033" y="3192644"/>
            <a:ext cx="3476469" cy="2914317"/>
          </a:xfrm>
          <a:prstGeom prst="rect">
            <a:avLst/>
          </a:prstGeom>
        </p:spPr>
      </p:pic>
      <p:pic>
        <p:nvPicPr>
          <p:cNvPr id="1316636172" name="Immagine 1316636171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8321375" y="3192644"/>
            <a:ext cx="3454665" cy="2896038"/>
          </a:xfrm>
          <a:prstGeom prst="rect">
            <a:avLst/>
          </a:prstGeom>
        </p:spPr>
      </p:pic>
      <p:pic>
        <p:nvPicPr>
          <p:cNvPr id="1820166283" name="Immagine 1820166282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034556" y="338250"/>
            <a:ext cx="3798854" cy="3184571"/>
          </a:xfrm>
          <a:prstGeom prst="rect">
            <a:avLst/>
          </a:prstGeom>
        </p:spPr>
      </p:pic>
      <p:pic>
        <p:nvPicPr>
          <p:cNvPr id="596802563" name="Immagine 59680256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352630" y="108000"/>
            <a:ext cx="2184833" cy="3884149"/>
          </a:xfrm>
          <a:prstGeom prst="rect">
            <a:avLst/>
          </a:prstGeom>
        </p:spPr>
      </p:pic>
      <p:pic>
        <p:nvPicPr>
          <p:cNvPr id="485798431" name="Immagine 485798430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6494148" y="2456792"/>
            <a:ext cx="2316688" cy="194207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6893441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539" cy="456084"/>
          </a:xfrm>
        </p:spPr>
        <p:txBody>
          <a:bodyPr/>
          <a:lstStyle/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Rockwell"/>
                <a:ea typeface="Rockwell"/>
                <a:cs typeface="Rockwell"/>
              </a:rPr>
              <a:t>GARR</a:t>
            </a:r>
            <a:r>
              <a:t> scholarships</a:t>
            </a:r>
          </a:p>
        </p:txBody>
      </p:sp>
      <p:sp>
        <p:nvSpPr>
          <p:cNvPr id="1117382103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712513077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6B0A8DBF-DB80-8DC7-EE48-1A3799A6374E}" type="slidenum">
              <a:rPr lang="it-IT"/>
              <a:t>18</a:t>
            </a:fld>
            <a:endParaRPr lang="it-IT"/>
          </a:p>
        </p:txBody>
      </p:sp>
      <p:sp>
        <p:nvSpPr>
          <p:cNvPr id="1670274815" name=" 1670274814"/>
          <p:cNvSpPr/>
          <p:nvPr/>
        </p:nvSpPr>
        <p:spPr bwMode="auto">
          <a:xfrm>
            <a:off x="4734906" y="1674450"/>
            <a:ext cx="138699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721731595" name="Immagine 72173159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114562" y="473796"/>
            <a:ext cx="8313765" cy="52894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64580067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3439" cy="456084"/>
          </a:xfrm>
        </p:spPr>
        <p:txBody>
          <a:bodyPr/>
          <a:lstStyle/>
          <a:p>
            <a:pPr>
              <a:defRPr/>
            </a:pPr>
            <a:r>
              <a:t>Festivals and public events</a:t>
            </a:r>
          </a:p>
        </p:txBody>
      </p:sp>
      <p:sp>
        <p:nvSpPr>
          <p:cNvPr id="27671610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2114874846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60F3545E-25B4-5290-D3ED-20A6144D08CF}" type="slidenum">
              <a:rPr lang="it-IT"/>
              <a:t>19</a:t>
            </a:fld>
            <a:endParaRPr lang="it-IT"/>
          </a:p>
        </p:txBody>
      </p:sp>
      <p:sp>
        <p:nvSpPr>
          <p:cNvPr id="1138525541" name=" 1138525540"/>
          <p:cNvSpPr/>
          <p:nvPr/>
        </p:nvSpPr>
        <p:spPr bwMode="auto">
          <a:xfrm>
            <a:off x="1667335" y="701787"/>
            <a:ext cx="143864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683285235" name="Immagine 68328523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77252" y="478470"/>
            <a:ext cx="9630265" cy="59655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545768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341888841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2090C787-4113-532F-0618-3D60224B2E8C}" type="slidenum">
              <a:rPr lang="it-IT"/>
              <a:t>2</a:t>
            </a:fld>
            <a:endParaRPr lang="it-IT"/>
          </a:p>
        </p:txBody>
      </p:sp>
      <p:pic>
        <p:nvPicPr>
          <p:cNvPr id="643068245" name="Immagine 64306824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686" y="0"/>
            <a:ext cx="1218062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9244476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683" cy="456084"/>
          </a:xfrm>
        </p:spPr>
        <p:txBody>
          <a:bodyPr/>
          <a:lstStyle/>
          <a:p>
            <a:pPr>
              <a:defRPr/>
            </a:pPr>
            <a:r>
              <a:t>Cybersecurity month</a:t>
            </a:r>
          </a:p>
        </p:txBody>
      </p:sp>
      <p:sp>
        <p:nvSpPr>
          <p:cNvPr id="158623044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/>
              <a:t>Nome Cognome // Evento // Luogo, 01/01/2018 </a:t>
            </a:r>
            <a:r>
              <a:rPr lang="it-IT" sz="1000" i="1">
                <a:solidFill>
                  <a:srgbClr val="FF0000"/>
                </a:solidFill>
              </a:rPr>
              <a:t>(da Inserisci «piè di pagina»)</a:t>
            </a: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715831518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2257B1D2-64B3-5BEE-08C9-74C224B58094}" type="slidenum">
              <a:rPr lang="it-IT"/>
              <a:t>20</a:t>
            </a:fld>
            <a:endParaRPr lang="it-IT"/>
          </a:p>
        </p:txBody>
      </p:sp>
      <p:pic>
        <p:nvPicPr>
          <p:cNvPr id="1512760828" name="Immagine 151276082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62304" y="718552"/>
            <a:ext cx="11468075" cy="542941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71629534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071" cy="456084"/>
          </a:xfrm>
        </p:spPr>
        <p:txBody>
          <a:bodyPr/>
          <a:lstStyle/>
          <a:p>
            <a:pPr>
              <a:defRPr/>
            </a:pPr>
            <a:r>
              <a:rPr sz="2800" b="0" i="0" u="none">
                <a:solidFill>
                  <a:srgbClr val="000000"/>
                </a:solidFill>
                <a:latin typeface="Rockwell"/>
                <a:ea typeface="Rockwell"/>
                <a:cs typeface="Rockwell"/>
              </a:rPr>
              <a:t>#GARRforSTEM</a:t>
            </a:r>
            <a:endParaRPr/>
          </a:p>
        </p:txBody>
      </p:sp>
      <p:sp>
        <p:nvSpPr>
          <p:cNvPr id="560668014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602987128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CF86F989-94DD-3E92-7A0F-519C4427E062}" type="slidenum">
              <a:rPr lang="it-IT"/>
              <a:t>21</a:t>
            </a:fld>
            <a:endParaRPr lang="it-IT"/>
          </a:p>
        </p:txBody>
      </p:sp>
      <p:sp>
        <p:nvSpPr>
          <p:cNvPr id="560459719" name=" 560459718"/>
          <p:cNvSpPr/>
          <p:nvPr/>
        </p:nvSpPr>
        <p:spPr bwMode="auto">
          <a:xfrm>
            <a:off x="7188428" y="4144076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583476493" name="Immagine 58347649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19868" y="852236"/>
            <a:ext cx="9296399" cy="48577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05637598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280425052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8DC763A7-1EC3-FE33-FF2B-2CBBFD333AF7}" type="slidenum">
              <a:rPr lang="it-IT"/>
              <a:t>22</a:t>
            </a:fld>
            <a:endParaRPr lang="it-IT"/>
          </a:p>
        </p:txBody>
      </p:sp>
      <p:sp>
        <p:nvSpPr>
          <p:cNvPr id="2020051982" name=" 2020051981"/>
          <p:cNvSpPr/>
          <p:nvPr/>
        </p:nvSpPr>
        <p:spPr bwMode="auto">
          <a:xfrm>
            <a:off x="7167003" y="1535945"/>
            <a:ext cx="180785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170031620" name="Immagine 117003161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98443" y="338250"/>
            <a:ext cx="8701556" cy="57872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4020094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827" cy="456084"/>
          </a:xfrm>
        </p:spPr>
        <p:txBody>
          <a:bodyPr/>
          <a:lstStyle/>
          <a:p>
            <a:pPr>
              <a:defRPr/>
            </a:pPr>
            <a:r>
              <a:t>Recruitment campaigns</a:t>
            </a:r>
          </a:p>
        </p:txBody>
      </p:sp>
      <p:sp>
        <p:nvSpPr>
          <p:cNvPr id="1292375669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798302047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E1253810-0D47-7C4A-5158-5C2D017C551E}" type="slidenum">
              <a:rPr lang="it-IT"/>
              <a:t>23</a:t>
            </a:fld>
            <a:endParaRPr lang="it-IT"/>
          </a:p>
        </p:txBody>
      </p:sp>
      <p:pic>
        <p:nvPicPr>
          <p:cNvPr id="371706244" name="Immagine 37170624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164278" y="936623"/>
            <a:ext cx="7864269" cy="423618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7875487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4303" cy="456084"/>
          </a:xfrm>
        </p:spPr>
        <p:txBody>
          <a:bodyPr/>
          <a:lstStyle/>
          <a:p>
            <a:pPr>
              <a:defRPr/>
            </a:pPr>
            <a:r>
              <a:t>How do we do all that?</a:t>
            </a:r>
          </a:p>
        </p:txBody>
      </p:sp>
      <p:sp>
        <p:nvSpPr>
          <p:cNvPr id="1592625971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536141961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225669BA-6C55-A390-F599-955578323DDD}" type="slidenum">
              <a:rPr lang="it-IT"/>
              <a:t>24</a:t>
            </a:fld>
            <a:endParaRPr lang="it-IT"/>
          </a:p>
        </p:txBody>
      </p:sp>
      <p:pic>
        <p:nvPicPr>
          <p:cNvPr id="436187832" name="Immagine 43618783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02894" y="1186447"/>
            <a:ext cx="7936263" cy="3910263"/>
          </a:xfrm>
          <a:prstGeom prst="rect">
            <a:avLst/>
          </a:prstGeom>
        </p:spPr>
      </p:pic>
      <p:sp>
        <p:nvSpPr>
          <p:cNvPr id="1612763695" name="CasellaDiTesto 1612763694"/>
          <p:cNvSpPr txBox="1"/>
          <p:nvPr/>
        </p:nvSpPr>
        <p:spPr bwMode="auto">
          <a:xfrm>
            <a:off x="9526710" y="2974473"/>
            <a:ext cx="2157780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and...an incredible community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3368988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866164231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B67AF842-A6F3-C015-145C-649467C9E163}" type="slidenum">
              <a:rPr lang="it-IT"/>
              <a:t>25</a:t>
            </a:fld>
            <a:endParaRPr lang="it-IT"/>
          </a:p>
        </p:txBody>
      </p:sp>
      <p:sp>
        <p:nvSpPr>
          <p:cNvPr id="2037673136" name=" 2037673135"/>
          <p:cNvSpPr/>
          <p:nvPr/>
        </p:nvSpPr>
        <p:spPr bwMode="auto">
          <a:xfrm>
            <a:off x="3719426" y="3399840"/>
            <a:ext cx="191794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75258765" name="Immagine 107525876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70872" y="275105"/>
            <a:ext cx="10315826" cy="6074875"/>
          </a:xfrm>
          <a:prstGeom prst="rect">
            <a:avLst/>
          </a:prstGeom>
        </p:spPr>
      </p:pic>
      <p:sp>
        <p:nvSpPr>
          <p:cNvPr id="754352871" name="Titolo 7"/>
          <p:cNvSpPr>
            <a:spLocks noGrp="1"/>
          </p:cNvSpPr>
          <p:nvPr>
            <p:ph type="title"/>
          </p:nvPr>
        </p:nvSpPr>
        <p:spPr bwMode="auto">
          <a:xfrm>
            <a:off x="3602452" y="486436"/>
            <a:ext cx="12196138" cy="456084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schemeClr val="bg1"/>
                </a:solidFill>
              </a:rPr>
              <a:t>A wonderful team...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22859901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5131" cy="456084"/>
          </a:xfrm>
        </p:spPr>
        <p:txBody>
          <a:bodyPr/>
          <a:lstStyle/>
          <a:p>
            <a:pPr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Rockwell"/>
                <a:ea typeface="Arial"/>
                <a:cs typeface="Arial"/>
              </a:rPr>
              <a:t>…and a </a:t>
            </a:r>
            <a:r>
              <a:rPr lang="en-US" sz="2800" b="0" i="0" u="none" strike="noStrike" cap="none" spc="0" dirty="0">
                <a:solidFill>
                  <a:schemeClr val="tx1"/>
                </a:solidFill>
                <a:latin typeface="Rockwell"/>
                <a:ea typeface="Arial"/>
                <a:cs typeface="Arial"/>
              </a:rPr>
              <a:t>synergetic collaboration within the community</a:t>
            </a:r>
            <a:endParaRPr lang="en-US" sz="2800" b="0" i="0" u="none" strike="noStrike" cap="none" spc="0" dirty="0">
              <a:solidFill>
                <a:schemeClr val="tx1"/>
              </a:solidFill>
              <a:latin typeface="Rockwell"/>
              <a:ea typeface="Rockwell"/>
              <a:cs typeface="Rockwell"/>
            </a:endParaRPr>
          </a:p>
        </p:txBody>
      </p:sp>
      <p:sp>
        <p:nvSpPr>
          <p:cNvPr id="1884316238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918339555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D1CE7E60-0305-1B7B-D95F-58AA3118BE65}" type="slidenum">
              <a:rPr lang="it-IT"/>
              <a:t>26</a:t>
            </a:fld>
            <a:endParaRPr lang="it-IT"/>
          </a:p>
        </p:txBody>
      </p:sp>
      <p:pic>
        <p:nvPicPr>
          <p:cNvPr id="2" name="Slideshow-GARRlab (1920 × 1080 px).mp4" descr="Slideshow-GARRlab (1920 × 1080 px).mp4">
            <a:hlinkClick r:id="" action="ppaction://media"/>
            <a:extLst>
              <a:ext uri="{FF2B5EF4-FFF2-40B4-BE49-F238E27FC236}">
                <a16:creationId xmlns:a16="http://schemas.microsoft.com/office/drawing/2014/main" id="{2BEA20BE-5EC7-EB1E-59A4-1E7B8F9CF37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87893" y="980728"/>
            <a:ext cx="8016213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5782414" name="Title 1"/>
          <p:cNvSpPr>
            <a:spLocks noGrp="1"/>
          </p:cNvSpPr>
          <p:nvPr>
            <p:ph type="title"/>
          </p:nvPr>
        </p:nvSpPr>
        <p:spPr bwMode="auto">
          <a:xfrm>
            <a:off x="831850" y="1958500"/>
            <a:ext cx="10515600" cy="1568496"/>
          </a:xfrm>
          <a:prstGeom prst="rect">
            <a:avLst/>
          </a:prstGeom>
          <a:ln>
            <a:solidFill>
              <a:srgbClr val="B4E402"/>
            </a:solidFill>
          </a:ln>
        </p:spPr>
        <p:txBody>
          <a:bodyPr lIns="108000" rIns="108000" anchor="b" anchorCtr="0">
            <a:normAutofit/>
          </a:bodyPr>
          <a:lstStyle>
            <a:lvl1pPr>
              <a:defRPr sz="5400">
                <a:solidFill>
                  <a:schemeClr val="bg1"/>
                </a:solidFill>
                <a:latin typeface="Rockwell"/>
              </a:defRPr>
            </a:lvl1pPr>
          </a:lstStyle>
          <a:p>
            <a:pPr>
              <a:defRPr/>
            </a:pPr>
            <a:r>
              <a:t>Thank you!</a:t>
            </a:r>
          </a:p>
        </p:txBody>
      </p:sp>
      <p:sp>
        <p:nvSpPr>
          <p:cNvPr id="7724629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3592629"/>
            <a:ext cx="10515600" cy="1016847"/>
          </a:xfrm>
        </p:spPr>
        <p:txBody>
          <a:bodyPr lIns="90000" rIns="180000"/>
          <a:lstStyle>
            <a:lvl1pPr marL="0" indent="0" algn="l">
              <a:buNone/>
              <a:defRPr sz="2400">
                <a:solidFill>
                  <a:srgbClr val="B4E402"/>
                </a:solidFill>
                <a:latin typeface="Segoe UI"/>
                <a:cs typeface="Segoe UI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579016199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31850" y="6408109"/>
            <a:ext cx="4384726" cy="261609"/>
          </a:xfrm>
          <a:prstGeom prst="rect">
            <a:avLst/>
          </a:prstGeom>
          <a:solidFill>
            <a:srgbClr val="152139"/>
          </a:solidFill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4E402"/>
                </a:solidFill>
                <a:latin typeface="Rockwell"/>
                <a:cs typeface="Segoe UI"/>
              </a:defRPr>
            </a:lvl1pPr>
          </a:lstStyle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3469465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endParaRPr lang="it-IT" i="1">
              <a:solidFill>
                <a:srgbClr val="FF0000"/>
              </a:solidFill>
            </a:endParaRPr>
          </a:p>
        </p:txBody>
      </p:sp>
      <p:sp>
        <p:nvSpPr>
          <p:cNvPr id="130340347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CDBB2D7B-01B3-7630-89D0-CB2D91340729}" type="slidenum">
              <a:rPr lang="it-IT"/>
              <a:t>3</a:t>
            </a:fld>
            <a:endParaRPr lang="it-IT"/>
          </a:p>
        </p:txBody>
      </p:sp>
      <p:sp>
        <p:nvSpPr>
          <p:cNvPr id="301601103" name=" 301601102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2052413898" name=" 2052413897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2040063584" name="Immagine 204006358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38649" y="45737"/>
            <a:ext cx="1213561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73361479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3367" cy="456084"/>
          </a:xfrm>
        </p:spPr>
        <p:txBody>
          <a:bodyPr/>
          <a:lstStyle/>
          <a:p>
            <a:pPr>
              <a:defRPr/>
            </a:pPr>
            <a:r>
              <a:t>Organisation</a:t>
            </a:r>
          </a:p>
        </p:txBody>
      </p:sp>
      <p:sp>
        <p:nvSpPr>
          <p:cNvPr id="39472685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928548374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435BEB3D-B0CA-B38A-BF53-F684CB46D754}" type="slidenum">
              <a:rPr lang="it-IT"/>
              <a:t>4</a:t>
            </a:fld>
            <a:endParaRPr lang="it-IT"/>
          </a:p>
        </p:txBody>
      </p:sp>
      <p:sp>
        <p:nvSpPr>
          <p:cNvPr id="2073027366" name=" 2073027365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916299239" name=" 916299238"/>
          <p:cNvSpPr/>
          <p:nvPr/>
        </p:nvSpPr>
        <p:spPr bwMode="auto">
          <a:xfrm>
            <a:off x="5968559" y="3291840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663761746" name=" 663761745"/>
          <p:cNvSpPr/>
          <p:nvPr/>
        </p:nvSpPr>
        <p:spPr bwMode="auto">
          <a:xfrm>
            <a:off x="5714540" y="4157199"/>
            <a:ext cx="17479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71023699" name="Immagine 107102369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25551" y="898833"/>
            <a:ext cx="10995847" cy="4384507"/>
          </a:xfrm>
          <a:prstGeom prst="rect">
            <a:avLst/>
          </a:prstGeom>
        </p:spPr>
      </p:pic>
      <p:sp>
        <p:nvSpPr>
          <p:cNvPr id="815437649" name=" 815437648"/>
          <p:cNvSpPr/>
          <p:nvPr/>
        </p:nvSpPr>
        <p:spPr bwMode="auto">
          <a:xfrm>
            <a:off x="287619" y="5469555"/>
            <a:ext cx="4376399" cy="82299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sz="2400" b="0" i="0" u="none">
                <a:solidFill>
                  <a:srgbClr val="000000"/>
                </a:solidFill>
                <a:latin typeface="Tahoma"/>
                <a:ea typeface="Tahoma"/>
                <a:cs typeface="Tahoma"/>
              </a:rPr>
              <a:t>Lightweight organisation</a:t>
            </a:r>
          </a:p>
          <a:p>
            <a:pPr>
              <a:defRPr/>
            </a:pPr>
            <a:r>
              <a:rPr sz="24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•</a:t>
            </a:r>
            <a:r>
              <a:rPr sz="2400" b="0" i="0" u="none">
                <a:solidFill>
                  <a:srgbClr val="000000"/>
                </a:solidFill>
                <a:latin typeface="Tahoma"/>
                <a:ea typeface="Tahoma"/>
                <a:cs typeface="Tahoma"/>
              </a:rPr>
              <a:t>Staff of about &gt; 75 persons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1786080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323" cy="456084"/>
          </a:xfrm>
        </p:spPr>
        <p:txBody>
          <a:bodyPr/>
          <a:lstStyle/>
          <a:p>
            <a:pPr>
              <a:defRPr/>
            </a:pPr>
            <a:r>
              <a:rPr lang="en-US" dirty="0"/>
              <a:t>What is important for GARR as an NREN</a:t>
            </a:r>
            <a:endParaRPr dirty="0"/>
          </a:p>
        </p:txBody>
      </p:sp>
      <p:sp>
        <p:nvSpPr>
          <p:cNvPr id="15124843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769887253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18770E22-1589-FDC9-52C0-F178B611D76C}" type="slidenum">
              <a:rPr lang="it-IT"/>
              <a:t>5</a:t>
            </a:fld>
            <a:endParaRPr lang="it-IT"/>
          </a:p>
        </p:txBody>
      </p:sp>
      <p:pic>
        <p:nvPicPr>
          <p:cNvPr id="757278104" name="Immagine 75727810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034631" y="568502"/>
            <a:ext cx="5255499" cy="52554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9527462" name="Content Placeholder 2"/>
          <p:cNvSpPr>
            <a:spLocks noGrp="1"/>
          </p:cNvSpPr>
          <p:nvPr>
            <p:ph idx="1"/>
          </p:nvPr>
        </p:nvSpPr>
        <p:spPr bwMode="auto">
          <a:xfrm>
            <a:off x="527998" y="1188000"/>
            <a:ext cx="11135999" cy="4356000"/>
          </a:xfrm>
        </p:spPr>
        <p:txBody>
          <a:bodyPr vertOverflow="overflow" horzOverflow="clip" vert="horz" wrap="square" lIns="72000" tIns="45720" rIns="72000" bIns="45720" numCol="1" spcCol="0" rtlCol="0" fromWordArt="0" anchor="t" anchorCtr="0" forceAA="0" compatLnSpc="0">
            <a:normAutofit fontScale="95000" lnSpcReduction="11000"/>
          </a:bodyPr>
          <a:lstStyle>
            <a:lvl1pPr marL="0" indent="0">
              <a:buNone/>
              <a:defRPr sz="2000">
                <a:latin typeface="Tahoma"/>
                <a:ea typeface="Tahoma"/>
                <a:cs typeface="Tahoma"/>
              </a:defRPr>
            </a:lvl1pPr>
            <a:lvl2pPr marL="360000" indent="-180000">
              <a:defRPr sz="2000">
                <a:latin typeface="Tahoma"/>
                <a:ea typeface="Tahoma"/>
                <a:cs typeface="Tahoma"/>
              </a:defRPr>
            </a:lvl2pPr>
            <a:lvl3pPr marL="720000" indent="-180000">
              <a:defRPr sz="1800">
                <a:latin typeface="Tahoma"/>
                <a:ea typeface="Tahoma"/>
                <a:cs typeface="Tahoma"/>
              </a:defRPr>
            </a:lvl3pPr>
            <a:lvl4pPr marL="1080000" indent="-180000">
              <a:defRPr sz="1600">
                <a:latin typeface="Tahoma"/>
                <a:ea typeface="Tahoma"/>
                <a:cs typeface="Tahoma"/>
              </a:defRPr>
            </a:lvl4pPr>
            <a:lvl5pPr marL="1440000" indent="-180000">
              <a:defRPr sz="1600">
                <a:latin typeface="Tahoma"/>
                <a:ea typeface="Tahoma"/>
                <a:cs typeface="Tahoma"/>
              </a:defRPr>
            </a:lvl5pPr>
          </a:lstStyle>
          <a:p>
            <a:pPr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Our main activities....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event management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social media management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media relations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webwriting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editorial activities</a:t>
            </a:r>
          </a:p>
          <a:p>
            <a:pPr marL="305908" indent="-305908">
              <a:buFont typeface="Arial"/>
              <a:buChar char="•"/>
              <a:defRPr/>
            </a:pPr>
            <a:endParaRPr sz="2400"/>
          </a:p>
          <a:p>
            <a:pPr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...and some special activities 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employer branding</a:t>
            </a:r>
          </a:p>
          <a:p>
            <a:pPr marL="305908" indent="-305908">
              <a:buFont typeface="Arial"/>
              <a:buChar char="•"/>
              <a:defRPr/>
            </a:pPr>
            <a:r>
              <a:rPr lang="it-IT" sz="2400" b="0" i="0" u="none" strike="noStrike" cap="none" spc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participation to scientific dissemination events</a:t>
            </a:r>
          </a:p>
        </p:txBody>
      </p:sp>
      <p:sp>
        <p:nvSpPr>
          <p:cNvPr id="308842629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503" cy="456084"/>
          </a:xfrm>
        </p:spPr>
        <p:txBody>
          <a:bodyPr/>
          <a:lstStyle/>
          <a:p>
            <a:pPr>
              <a:defRPr/>
            </a:pPr>
            <a:r>
              <a:t>What do we do?</a:t>
            </a:r>
          </a:p>
        </p:txBody>
      </p:sp>
      <p:sp>
        <p:nvSpPr>
          <p:cNvPr id="132660855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453525777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19F42EEC-09C9-9D42-A7EC-FD12BF39FA40}" type="slidenum">
              <a:rPr lang="it-IT"/>
              <a:t>6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96338006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323" cy="456084"/>
          </a:xfrm>
        </p:spPr>
        <p:txBody>
          <a:bodyPr/>
          <a:lstStyle/>
          <a:p>
            <a:pPr>
              <a:defRPr/>
            </a:pPr>
            <a:r>
              <a:t>Our tools</a:t>
            </a:r>
          </a:p>
        </p:txBody>
      </p:sp>
      <p:sp>
        <p:nvSpPr>
          <p:cNvPr id="1985385768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544204940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002DDC42-22E2-E1A5-D9C6-38311326DC96}" type="slidenum">
              <a:rPr lang="it-IT"/>
              <a:t>7</a:t>
            </a:fld>
            <a:endParaRPr lang="it-IT"/>
          </a:p>
        </p:txBody>
      </p:sp>
      <p:pic>
        <p:nvPicPr>
          <p:cNvPr id="99804052" name="Immagine 9980405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70889" y="3322553"/>
            <a:ext cx="2971800" cy="781049"/>
          </a:xfrm>
          <a:prstGeom prst="rect">
            <a:avLst/>
          </a:prstGeom>
        </p:spPr>
      </p:pic>
      <p:pic>
        <p:nvPicPr>
          <p:cNvPr id="1645721462" name="Immagine 164572146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919494" y="2579603"/>
            <a:ext cx="2819399" cy="1523999"/>
          </a:xfrm>
          <a:prstGeom prst="rect">
            <a:avLst/>
          </a:prstGeom>
        </p:spPr>
      </p:pic>
      <p:pic>
        <p:nvPicPr>
          <p:cNvPr id="2042093116" name="Immagine 20420931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618705" y="1291556"/>
            <a:ext cx="1904999" cy="1219199"/>
          </a:xfrm>
          <a:prstGeom prst="rect">
            <a:avLst/>
          </a:prstGeom>
        </p:spPr>
      </p:pic>
      <p:pic>
        <p:nvPicPr>
          <p:cNvPr id="2091352782" name="Immagine 209135278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370889" y="1291556"/>
            <a:ext cx="3676649" cy="1200150"/>
          </a:xfrm>
          <a:prstGeom prst="rect">
            <a:avLst/>
          </a:prstGeom>
        </p:spPr>
      </p:pic>
      <p:pic>
        <p:nvPicPr>
          <p:cNvPr id="299542569" name="Immagine 29954256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839327" y="4528719"/>
            <a:ext cx="3600450" cy="1276349"/>
          </a:xfrm>
          <a:prstGeom prst="rect">
            <a:avLst/>
          </a:prstGeom>
        </p:spPr>
      </p:pic>
      <p:pic>
        <p:nvPicPr>
          <p:cNvPr id="1846824454" name="Immagine 1846824453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6447923" y="4738269"/>
            <a:ext cx="4610099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5595972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898" cy="456084"/>
          </a:xfrm>
        </p:spPr>
        <p:txBody>
          <a:bodyPr/>
          <a:lstStyle/>
          <a:p>
            <a:pPr>
              <a:defRPr/>
            </a:pPr>
            <a:r>
              <a:t>Our social media channels</a:t>
            </a:r>
          </a:p>
        </p:txBody>
      </p:sp>
      <p:sp>
        <p:nvSpPr>
          <p:cNvPr id="1497929024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2057888972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133AC94C-F2B1-07DE-052A-CCF6A73BDF97}" type="slidenum">
              <a:rPr lang="it-IT"/>
              <a:t>8</a:t>
            </a:fld>
            <a:endParaRPr lang="it-IT"/>
          </a:p>
        </p:txBody>
      </p:sp>
      <p:pic>
        <p:nvPicPr>
          <p:cNvPr id="1413789273" name="Immagine 141378927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78437" y="1895474"/>
            <a:ext cx="5200650" cy="116204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42580045" name="Titolo 7"/>
          <p:cNvSpPr>
            <a:spLocks noGrp="1"/>
          </p:cNvSpPr>
          <p:nvPr>
            <p:ph type="title"/>
          </p:nvPr>
        </p:nvSpPr>
        <p:spPr bwMode="auto">
          <a:xfrm>
            <a:off x="0" y="108000"/>
            <a:ext cx="12192683" cy="456084"/>
          </a:xfrm>
        </p:spPr>
        <p:txBody>
          <a:bodyPr/>
          <a:lstStyle/>
          <a:p>
            <a:pPr>
              <a:defRPr/>
            </a:pPr>
            <a:r>
              <a:t>Events in person...</a:t>
            </a:r>
          </a:p>
        </p:txBody>
      </p:sp>
      <p:sp>
        <p:nvSpPr>
          <p:cNvPr id="1509994796" name="Segnaposto piè di pagina 8"/>
          <p:cNvSpPr>
            <a:spLocks noGrp="1"/>
          </p:cNvSpPr>
          <p:nvPr>
            <p:ph type="ftr" sz="quarter" idx="13"/>
          </p:nvPr>
        </p:nvSpPr>
        <p:spPr bwMode="auto">
          <a:prstGeom prst="rect">
            <a:avLst/>
          </a:prstGeom>
          <a:solidFill>
            <a:srgbClr val="CCE402">
              <a:alpha val="85000"/>
            </a:srgbClr>
          </a:solidFill>
        </p:spPr>
        <p:txBody>
          <a:bodyPr/>
          <a:lstStyle/>
          <a:p>
            <a:pPr>
              <a:defRPr/>
            </a:pPr>
            <a:r>
              <a:rPr lang="it-IT" dirty="0" err="1"/>
              <a:t>Elis</a:t>
            </a:r>
            <a:r>
              <a:rPr lang="it-IT" dirty="0"/>
              <a:t> </a:t>
            </a:r>
            <a:r>
              <a:rPr lang="it-IT" dirty="0" err="1"/>
              <a:t>Bertazzon</a:t>
            </a:r>
            <a:r>
              <a:rPr lang="it-IT" dirty="0"/>
              <a:t> // TNC22 - SIGMARCOMMS // Trieste, 17/06/2022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250709946" name="Segnaposto numero diapositiva 9"/>
          <p:cNvSpPr>
            <a:spLocks noGrp="1"/>
          </p:cNvSpPr>
          <p:nvPr>
            <p:ph type="sldNum" sz="quarter" idx="14"/>
          </p:nvPr>
        </p:nvSpPr>
        <p:spPr bwMode="auto"/>
        <p:txBody>
          <a:bodyPr/>
          <a:lstStyle/>
          <a:p>
            <a:pPr>
              <a:defRPr/>
            </a:pPr>
            <a:fld id="{3BD31CC3-BFED-AF11-8BC6-C85440AEA37B}" type="slidenum">
              <a:rPr lang="it-IT"/>
              <a:t>9</a:t>
            </a:fld>
            <a:endParaRPr lang="it-IT"/>
          </a:p>
        </p:txBody>
      </p:sp>
      <p:sp>
        <p:nvSpPr>
          <p:cNvPr id="344618479" name=" 344618478"/>
          <p:cNvSpPr/>
          <p:nvPr/>
        </p:nvSpPr>
        <p:spPr bwMode="auto">
          <a:xfrm>
            <a:off x="12137829" y="3787175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887014238" name="Immagine 88701423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169268" y="495335"/>
            <a:ext cx="4476749" cy="3162299"/>
          </a:xfrm>
          <a:prstGeom prst="rect">
            <a:avLst/>
          </a:prstGeom>
        </p:spPr>
      </p:pic>
      <p:sp>
        <p:nvSpPr>
          <p:cNvPr id="497590496" name=" 497590495"/>
          <p:cNvSpPr/>
          <p:nvPr/>
        </p:nvSpPr>
        <p:spPr bwMode="auto">
          <a:xfrm>
            <a:off x="10006542" y="3921955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2035817906" name="Immagine 203581790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911122" y="3316201"/>
            <a:ext cx="1809749" cy="1943100"/>
          </a:xfrm>
          <a:prstGeom prst="rect">
            <a:avLst/>
          </a:prstGeom>
        </p:spPr>
      </p:pic>
      <p:sp>
        <p:nvSpPr>
          <p:cNvPr id="1700052511" name=" 1700052510"/>
          <p:cNvSpPr/>
          <p:nvPr/>
        </p:nvSpPr>
        <p:spPr bwMode="auto">
          <a:xfrm>
            <a:off x="6466790" y="5670745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998036263" name="Immagine 199803626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45897" y="1265212"/>
            <a:ext cx="4610099" cy="3086100"/>
          </a:xfrm>
          <a:prstGeom prst="rect">
            <a:avLst/>
          </a:prstGeom>
        </p:spPr>
      </p:pic>
      <p:sp>
        <p:nvSpPr>
          <p:cNvPr id="670091980" name=" 670091979"/>
          <p:cNvSpPr/>
          <p:nvPr/>
        </p:nvSpPr>
        <p:spPr bwMode="auto">
          <a:xfrm>
            <a:off x="11390482" y="6530339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616520045" name="Immagine 61652004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685240" y="3238499"/>
            <a:ext cx="4781549" cy="30670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ema di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427</Words>
  <Application>Microsoft Macintosh PowerPoint</Application>
  <DocSecurity>0</DocSecurity>
  <PresentationFormat>Widescreen</PresentationFormat>
  <Paragraphs>89</Paragraphs>
  <Slides>27</Slides>
  <Notes>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4" baseType="lpstr">
      <vt:lpstr>Arial</vt:lpstr>
      <vt:lpstr>Calibri</vt:lpstr>
      <vt:lpstr>Rockwell</vt:lpstr>
      <vt:lpstr>Segoe UI</vt:lpstr>
      <vt:lpstr>Segoe UI Semilight</vt:lpstr>
      <vt:lpstr>Tahoma</vt:lpstr>
      <vt:lpstr>Tema di Office</vt:lpstr>
      <vt:lpstr>Introduction to GARR marcomms</vt:lpstr>
      <vt:lpstr>Presentazione standard di PowerPoint</vt:lpstr>
      <vt:lpstr>Presentazione standard di PowerPoint</vt:lpstr>
      <vt:lpstr>Organisation</vt:lpstr>
      <vt:lpstr>What is important for GARR as an NREN</vt:lpstr>
      <vt:lpstr>What do we do?</vt:lpstr>
      <vt:lpstr>Our tools</vt:lpstr>
      <vt:lpstr>Our social media channels</vt:lpstr>
      <vt:lpstr>Events in person...</vt:lpstr>
      <vt:lpstr>...and online</vt:lpstr>
      <vt:lpstr>Interviews</vt:lpstr>
      <vt:lpstr>We tell what happens in Italy…</vt:lpstr>
      <vt:lpstr>…to the European R&amp;E community</vt:lpstr>
      <vt:lpstr>And viceversa</vt:lpstr>
      <vt:lpstr>GARR NEWS</vt:lpstr>
      <vt:lpstr>GARR scholarships</vt:lpstr>
      <vt:lpstr>Presentazione standard di PowerPoint</vt:lpstr>
      <vt:lpstr>GARR scholarships</vt:lpstr>
      <vt:lpstr>Festivals and public events</vt:lpstr>
      <vt:lpstr>Cybersecurity month</vt:lpstr>
      <vt:lpstr>#GARRforSTEM</vt:lpstr>
      <vt:lpstr>Presentazione standard di PowerPoint</vt:lpstr>
      <vt:lpstr>Recruitment campaigns</vt:lpstr>
      <vt:lpstr>How do we do all that?</vt:lpstr>
      <vt:lpstr>A wonderful team...</vt:lpstr>
      <vt:lpstr>…and a synergetic collaboration within the community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Carlo</dc:creator>
  <cp:keywords/>
  <dc:description/>
  <cp:lastModifiedBy>Microsoft Office User</cp:lastModifiedBy>
  <cp:revision>8</cp:revision>
  <dcterms:created xsi:type="dcterms:W3CDTF">2018-05-09T08:40:23Z</dcterms:created>
  <dcterms:modified xsi:type="dcterms:W3CDTF">2022-06-17T08:45:42Z</dcterms:modified>
  <cp:category/>
  <dc:identifier/>
  <cp:contentStatus/>
  <dc:language/>
  <cp:version/>
</cp:coreProperties>
</file>