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2"/>
  </p:notesMasterIdLst>
  <p:handoutMasterIdLst>
    <p:handoutMasterId r:id="rId13"/>
  </p:handoutMasterIdLst>
  <p:sldIdLst>
    <p:sldId id="374" r:id="rId2"/>
    <p:sldId id="389" r:id="rId3"/>
    <p:sldId id="391" r:id="rId4"/>
    <p:sldId id="382" r:id="rId5"/>
    <p:sldId id="390" r:id="rId6"/>
    <p:sldId id="397" r:id="rId7"/>
    <p:sldId id="399" r:id="rId8"/>
    <p:sldId id="400" r:id="rId9"/>
    <p:sldId id="388" r:id="rId10"/>
    <p:sldId id="272" r:id="rId11"/>
  </p:sldIdLst>
  <p:sldSz cx="12188825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4A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7" autoAdjust="0"/>
    <p:restoredTop sz="94626" autoAdjust="0"/>
  </p:normalViewPr>
  <p:slideViewPr>
    <p:cSldViewPr showGuides="1">
      <p:cViewPr varScale="1">
        <p:scale>
          <a:sx n="104" d="100"/>
          <a:sy n="104" d="100"/>
        </p:scale>
        <p:origin x="240" y="560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63" d="100"/>
          <a:sy n="63" d="100"/>
        </p:scale>
        <p:origin x="19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svg"/><Relationship Id="rId1" Type="http://schemas.openxmlformats.org/officeDocument/2006/relationships/image" Target="../media/image42.png"/><Relationship Id="rId6" Type="http://schemas.openxmlformats.org/officeDocument/2006/relationships/image" Target="../media/image47.svg"/><Relationship Id="rId5" Type="http://schemas.openxmlformats.org/officeDocument/2006/relationships/image" Target="../media/image46.png"/><Relationship Id="rId4" Type="http://schemas.openxmlformats.org/officeDocument/2006/relationships/image" Target="../media/image4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755D12D-8A1E-44A5-8EEA-B426B74428AB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CD537ED-7CA1-43A5-B49C-3827C6303B72}">
      <dgm:prSet phldrT="[Text]"/>
      <dgm:spPr/>
      <dgm:t>
        <a:bodyPr/>
        <a:lstStyle/>
        <a:p>
          <a:r>
            <a:rPr lang="en-GB" dirty="0"/>
            <a:t>Processing of personal data</a:t>
          </a:r>
        </a:p>
      </dgm:t>
    </dgm:pt>
    <dgm:pt modelId="{B2660705-3524-4502-8246-B68C49C97D99}" type="parTrans" cxnId="{7535460F-0844-45F5-97AC-3CE4348988AB}">
      <dgm:prSet/>
      <dgm:spPr/>
      <dgm:t>
        <a:bodyPr/>
        <a:lstStyle/>
        <a:p>
          <a:endParaRPr lang="en-GB"/>
        </a:p>
      </dgm:t>
    </dgm:pt>
    <dgm:pt modelId="{2B18469A-6A73-4291-8041-131239B8BEF3}" type="sibTrans" cxnId="{7535460F-0844-45F5-97AC-3CE4348988AB}">
      <dgm:prSet/>
      <dgm:spPr/>
      <dgm:t>
        <a:bodyPr/>
        <a:lstStyle/>
        <a:p>
          <a:endParaRPr lang="en-GB"/>
        </a:p>
      </dgm:t>
    </dgm:pt>
    <dgm:pt modelId="{EDD0C24D-4D1A-4C4D-9A7C-18684654F636}">
      <dgm:prSet phldrT="[Text]"/>
      <dgm:spPr/>
      <dgm:t>
        <a:bodyPr/>
        <a:lstStyle/>
        <a:p>
          <a:r>
            <a:rPr lang="en-GB" dirty="0"/>
            <a:t>In the context of the </a:t>
          </a:r>
          <a:r>
            <a:rPr lang="en-GB" b="1" dirty="0"/>
            <a:t>activities of an establishment </a:t>
          </a:r>
          <a:r>
            <a:rPr lang="en-GB" dirty="0"/>
            <a:t>of a </a:t>
          </a:r>
          <a:r>
            <a:rPr lang="en-GB" b="1" dirty="0"/>
            <a:t>controller or a processor</a:t>
          </a:r>
          <a:r>
            <a:rPr lang="en-GB" dirty="0"/>
            <a:t> </a:t>
          </a:r>
          <a:r>
            <a:rPr lang="en-GB" b="1" dirty="0"/>
            <a:t>in the Union</a:t>
          </a:r>
        </a:p>
      </dgm:t>
    </dgm:pt>
    <dgm:pt modelId="{73F4DC6F-760B-4383-ADDF-08D4B070EEAC}" type="parTrans" cxnId="{24220CFE-17AE-42DB-ACA0-AD7AA4843449}">
      <dgm:prSet/>
      <dgm:spPr/>
      <dgm:t>
        <a:bodyPr/>
        <a:lstStyle/>
        <a:p>
          <a:endParaRPr lang="en-GB"/>
        </a:p>
      </dgm:t>
    </dgm:pt>
    <dgm:pt modelId="{5A50A425-DA9A-4B16-B825-07A1F98D512C}" type="sibTrans" cxnId="{24220CFE-17AE-42DB-ACA0-AD7AA4843449}">
      <dgm:prSet/>
      <dgm:spPr/>
      <dgm:t>
        <a:bodyPr/>
        <a:lstStyle/>
        <a:p>
          <a:endParaRPr lang="en-GB"/>
        </a:p>
      </dgm:t>
    </dgm:pt>
    <dgm:pt modelId="{FA5F4BB8-ED18-4C1B-B775-FECF14E85435}">
      <dgm:prSet phldrT="[Text]"/>
      <dgm:spPr/>
      <dgm:t>
        <a:bodyPr/>
        <a:lstStyle/>
        <a:p>
          <a:r>
            <a:rPr lang="en-GB" dirty="0"/>
            <a:t>No matter where the processing takes place (inside or outside EU)</a:t>
          </a:r>
        </a:p>
      </dgm:t>
    </dgm:pt>
    <dgm:pt modelId="{BA8F34EA-6497-4122-A97F-226B94B65021}" type="parTrans" cxnId="{4C7B6D19-3ED9-4B14-8C8F-9028B40AAD2C}">
      <dgm:prSet/>
      <dgm:spPr/>
      <dgm:t>
        <a:bodyPr/>
        <a:lstStyle/>
        <a:p>
          <a:endParaRPr lang="en-GB"/>
        </a:p>
      </dgm:t>
    </dgm:pt>
    <dgm:pt modelId="{8493C7BD-147E-4BC1-BB5E-600534CCF487}" type="sibTrans" cxnId="{4C7B6D19-3ED9-4B14-8C8F-9028B40AAD2C}">
      <dgm:prSet/>
      <dgm:spPr/>
      <dgm:t>
        <a:bodyPr/>
        <a:lstStyle/>
        <a:p>
          <a:endParaRPr lang="en-GB"/>
        </a:p>
      </dgm:t>
    </dgm:pt>
    <dgm:pt modelId="{9BCC3215-5226-415D-B016-DCE8E9AE354F}" type="pres">
      <dgm:prSet presAssocID="{E755D12D-8A1E-44A5-8EEA-B426B74428AB}" presName="rootnode" presStyleCnt="0">
        <dgm:presLayoutVars>
          <dgm:chMax/>
          <dgm:chPref/>
          <dgm:dir/>
          <dgm:animLvl val="lvl"/>
        </dgm:presLayoutVars>
      </dgm:prSet>
      <dgm:spPr/>
    </dgm:pt>
    <dgm:pt modelId="{4702DCEA-0630-475B-BC64-5DA52AB7241D}" type="pres">
      <dgm:prSet presAssocID="{1CD537ED-7CA1-43A5-B49C-3827C6303B72}" presName="composite" presStyleCnt="0"/>
      <dgm:spPr/>
    </dgm:pt>
    <dgm:pt modelId="{C42EDFF5-3367-4757-BB82-9EFC291AC002}" type="pres">
      <dgm:prSet presAssocID="{1CD537ED-7CA1-43A5-B49C-3827C6303B72}" presName="LShape" presStyleLbl="alignNode1" presStyleIdx="0" presStyleCnt="5"/>
      <dgm:spPr/>
    </dgm:pt>
    <dgm:pt modelId="{4A426220-F3FA-48B2-975C-20F3B2923FB8}" type="pres">
      <dgm:prSet presAssocID="{1CD537ED-7CA1-43A5-B49C-3827C6303B72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09CD3107-AD8F-4634-A480-CA166A999304}" type="pres">
      <dgm:prSet presAssocID="{1CD537ED-7CA1-43A5-B49C-3827C6303B72}" presName="Triangle" presStyleLbl="alignNode1" presStyleIdx="1" presStyleCnt="5"/>
      <dgm:spPr/>
    </dgm:pt>
    <dgm:pt modelId="{2FC541F2-E2A9-4A63-864E-8D8CAE067D23}" type="pres">
      <dgm:prSet presAssocID="{2B18469A-6A73-4291-8041-131239B8BEF3}" presName="sibTrans" presStyleCnt="0"/>
      <dgm:spPr/>
    </dgm:pt>
    <dgm:pt modelId="{0341BF7E-16C4-49FC-84D4-EC9949D7411F}" type="pres">
      <dgm:prSet presAssocID="{2B18469A-6A73-4291-8041-131239B8BEF3}" presName="space" presStyleCnt="0"/>
      <dgm:spPr/>
    </dgm:pt>
    <dgm:pt modelId="{390575AB-974C-4062-AE13-083905642F7F}" type="pres">
      <dgm:prSet presAssocID="{EDD0C24D-4D1A-4C4D-9A7C-18684654F636}" presName="composite" presStyleCnt="0"/>
      <dgm:spPr/>
    </dgm:pt>
    <dgm:pt modelId="{33B3D901-E27C-4E1D-95CA-9AD5F336B658}" type="pres">
      <dgm:prSet presAssocID="{EDD0C24D-4D1A-4C4D-9A7C-18684654F636}" presName="LShape" presStyleLbl="alignNode1" presStyleIdx="2" presStyleCnt="5"/>
      <dgm:spPr/>
    </dgm:pt>
    <dgm:pt modelId="{D4A2D6AA-9675-4BFB-9FFA-DD8F90AADC5C}" type="pres">
      <dgm:prSet presAssocID="{EDD0C24D-4D1A-4C4D-9A7C-18684654F636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549DCC0-8D99-47DF-A1E7-715C28431DEB}" type="pres">
      <dgm:prSet presAssocID="{EDD0C24D-4D1A-4C4D-9A7C-18684654F636}" presName="Triangle" presStyleLbl="alignNode1" presStyleIdx="3" presStyleCnt="5"/>
      <dgm:spPr/>
    </dgm:pt>
    <dgm:pt modelId="{3F411FF2-0F53-4500-BE88-A70D605EBBD1}" type="pres">
      <dgm:prSet presAssocID="{5A50A425-DA9A-4B16-B825-07A1F98D512C}" presName="sibTrans" presStyleCnt="0"/>
      <dgm:spPr/>
    </dgm:pt>
    <dgm:pt modelId="{CF7339F8-8BE3-4088-B955-B44E1EA866CE}" type="pres">
      <dgm:prSet presAssocID="{5A50A425-DA9A-4B16-B825-07A1F98D512C}" presName="space" presStyleCnt="0"/>
      <dgm:spPr/>
    </dgm:pt>
    <dgm:pt modelId="{0ACC4978-7747-44CE-8285-DAFEADF652F4}" type="pres">
      <dgm:prSet presAssocID="{FA5F4BB8-ED18-4C1B-B775-FECF14E85435}" presName="composite" presStyleCnt="0"/>
      <dgm:spPr/>
    </dgm:pt>
    <dgm:pt modelId="{AFB737E3-37B1-48F3-B0EF-85B3328A1B7C}" type="pres">
      <dgm:prSet presAssocID="{FA5F4BB8-ED18-4C1B-B775-FECF14E85435}" presName="LShape" presStyleLbl="alignNode1" presStyleIdx="4" presStyleCnt="5"/>
      <dgm:spPr/>
    </dgm:pt>
    <dgm:pt modelId="{FB48341A-A0C1-4C74-A2AB-F295468D9E51}" type="pres">
      <dgm:prSet presAssocID="{FA5F4BB8-ED18-4C1B-B775-FECF14E85435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535460F-0844-45F5-97AC-3CE4348988AB}" srcId="{E755D12D-8A1E-44A5-8EEA-B426B74428AB}" destId="{1CD537ED-7CA1-43A5-B49C-3827C6303B72}" srcOrd="0" destOrd="0" parTransId="{B2660705-3524-4502-8246-B68C49C97D99}" sibTransId="{2B18469A-6A73-4291-8041-131239B8BEF3}"/>
    <dgm:cxn modelId="{4C7B6D19-3ED9-4B14-8C8F-9028B40AAD2C}" srcId="{E755D12D-8A1E-44A5-8EEA-B426B74428AB}" destId="{FA5F4BB8-ED18-4C1B-B775-FECF14E85435}" srcOrd="2" destOrd="0" parTransId="{BA8F34EA-6497-4122-A97F-226B94B65021}" sibTransId="{8493C7BD-147E-4BC1-BB5E-600534CCF487}"/>
    <dgm:cxn modelId="{B49C5C2B-5674-4C3E-A6A1-60A32558A7D0}" type="presOf" srcId="{FA5F4BB8-ED18-4C1B-B775-FECF14E85435}" destId="{FB48341A-A0C1-4C74-A2AB-F295468D9E51}" srcOrd="0" destOrd="0" presId="urn:microsoft.com/office/officeart/2009/3/layout/StepUpProcess"/>
    <dgm:cxn modelId="{4EAB8655-8DF4-4254-B19A-5BFF9A2F4C24}" type="presOf" srcId="{E755D12D-8A1E-44A5-8EEA-B426B74428AB}" destId="{9BCC3215-5226-415D-B016-DCE8E9AE354F}" srcOrd="0" destOrd="0" presId="urn:microsoft.com/office/officeart/2009/3/layout/StepUpProcess"/>
    <dgm:cxn modelId="{43E32988-B644-4C20-BB15-5AB98B607F64}" type="presOf" srcId="{EDD0C24D-4D1A-4C4D-9A7C-18684654F636}" destId="{D4A2D6AA-9675-4BFB-9FFA-DD8F90AADC5C}" srcOrd="0" destOrd="0" presId="urn:microsoft.com/office/officeart/2009/3/layout/StepUpProcess"/>
    <dgm:cxn modelId="{158FA3D1-D8D8-4BA1-AC5D-03592FEFCAA3}" type="presOf" srcId="{1CD537ED-7CA1-43A5-B49C-3827C6303B72}" destId="{4A426220-F3FA-48B2-975C-20F3B2923FB8}" srcOrd="0" destOrd="0" presId="urn:microsoft.com/office/officeart/2009/3/layout/StepUpProcess"/>
    <dgm:cxn modelId="{24220CFE-17AE-42DB-ACA0-AD7AA4843449}" srcId="{E755D12D-8A1E-44A5-8EEA-B426B74428AB}" destId="{EDD0C24D-4D1A-4C4D-9A7C-18684654F636}" srcOrd="1" destOrd="0" parTransId="{73F4DC6F-760B-4383-ADDF-08D4B070EEAC}" sibTransId="{5A50A425-DA9A-4B16-B825-07A1F98D512C}"/>
    <dgm:cxn modelId="{12F52D13-2F53-46AB-894B-3E65AB2A6629}" type="presParOf" srcId="{9BCC3215-5226-415D-B016-DCE8E9AE354F}" destId="{4702DCEA-0630-475B-BC64-5DA52AB7241D}" srcOrd="0" destOrd="0" presId="urn:microsoft.com/office/officeart/2009/3/layout/StepUpProcess"/>
    <dgm:cxn modelId="{E9E59BBF-B529-4CE2-A8B6-C092F77B30B0}" type="presParOf" srcId="{4702DCEA-0630-475B-BC64-5DA52AB7241D}" destId="{C42EDFF5-3367-4757-BB82-9EFC291AC002}" srcOrd="0" destOrd="0" presId="urn:microsoft.com/office/officeart/2009/3/layout/StepUpProcess"/>
    <dgm:cxn modelId="{F83687EA-ABD6-40DF-A194-4F2500C11DA1}" type="presParOf" srcId="{4702DCEA-0630-475B-BC64-5DA52AB7241D}" destId="{4A426220-F3FA-48B2-975C-20F3B2923FB8}" srcOrd="1" destOrd="0" presId="urn:microsoft.com/office/officeart/2009/3/layout/StepUpProcess"/>
    <dgm:cxn modelId="{55A39140-D618-4AE0-9E78-EE743EF70E16}" type="presParOf" srcId="{4702DCEA-0630-475B-BC64-5DA52AB7241D}" destId="{09CD3107-AD8F-4634-A480-CA166A999304}" srcOrd="2" destOrd="0" presId="urn:microsoft.com/office/officeart/2009/3/layout/StepUpProcess"/>
    <dgm:cxn modelId="{19C9D39B-C2B2-4490-86C5-4C38B6AB76A3}" type="presParOf" srcId="{9BCC3215-5226-415D-B016-DCE8E9AE354F}" destId="{2FC541F2-E2A9-4A63-864E-8D8CAE067D23}" srcOrd="1" destOrd="0" presId="urn:microsoft.com/office/officeart/2009/3/layout/StepUpProcess"/>
    <dgm:cxn modelId="{995E2AD6-5FDE-4A4B-8530-9ACB3C99D14E}" type="presParOf" srcId="{2FC541F2-E2A9-4A63-864E-8D8CAE067D23}" destId="{0341BF7E-16C4-49FC-84D4-EC9949D7411F}" srcOrd="0" destOrd="0" presId="urn:microsoft.com/office/officeart/2009/3/layout/StepUpProcess"/>
    <dgm:cxn modelId="{C6849FA7-39B9-4A23-9410-D3825B1377FC}" type="presParOf" srcId="{9BCC3215-5226-415D-B016-DCE8E9AE354F}" destId="{390575AB-974C-4062-AE13-083905642F7F}" srcOrd="2" destOrd="0" presId="urn:microsoft.com/office/officeart/2009/3/layout/StepUpProcess"/>
    <dgm:cxn modelId="{CF8CD0BA-F898-4567-AEA7-D1EB6751A615}" type="presParOf" srcId="{390575AB-974C-4062-AE13-083905642F7F}" destId="{33B3D901-E27C-4E1D-95CA-9AD5F336B658}" srcOrd="0" destOrd="0" presId="urn:microsoft.com/office/officeart/2009/3/layout/StepUpProcess"/>
    <dgm:cxn modelId="{8AA95695-B6A0-4C7B-BE1E-470C0E9F0634}" type="presParOf" srcId="{390575AB-974C-4062-AE13-083905642F7F}" destId="{D4A2D6AA-9675-4BFB-9FFA-DD8F90AADC5C}" srcOrd="1" destOrd="0" presId="urn:microsoft.com/office/officeart/2009/3/layout/StepUpProcess"/>
    <dgm:cxn modelId="{E06FA3A1-9C1B-4842-94AB-B611D60EF121}" type="presParOf" srcId="{390575AB-974C-4062-AE13-083905642F7F}" destId="{8549DCC0-8D99-47DF-A1E7-715C28431DEB}" srcOrd="2" destOrd="0" presId="urn:microsoft.com/office/officeart/2009/3/layout/StepUpProcess"/>
    <dgm:cxn modelId="{E65D452F-F8EE-4A63-B6C0-0340D41244F5}" type="presParOf" srcId="{9BCC3215-5226-415D-B016-DCE8E9AE354F}" destId="{3F411FF2-0F53-4500-BE88-A70D605EBBD1}" srcOrd="3" destOrd="0" presId="urn:microsoft.com/office/officeart/2009/3/layout/StepUpProcess"/>
    <dgm:cxn modelId="{4E6BBAB4-3CCB-49C9-85F3-6B3D372770C1}" type="presParOf" srcId="{3F411FF2-0F53-4500-BE88-A70D605EBBD1}" destId="{CF7339F8-8BE3-4088-B955-B44E1EA866CE}" srcOrd="0" destOrd="0" presId="urn:microsoft.com/office/officeart/2009/3/layout/StepUpProcess"/>
    <dgm:cxn modelId="{A363DB11-A6A6-47C5-8C40-2E612315ECB0}" type="presParOf" srcId="{9BCC3215-5226-415D-B016-DCE8E9AE354F}" destId="{0ACC4978-7747-44CE-8285-DAFEADF652F4}" srcOrd="4" destOrd="0" presId="urn:microsoft.com/office/officeart/2009/3/layout/StepUpProcess"/>
    <dgm:cxn modelId="{30BCD79B-1C1B-4D84-BA2E-A911825BC421}" type="presParOf" srcId="{0ACC4978-7747-44CE-8285-DAFEADF652F4}" destId="{AFB737E3-37B1-48F3-B0EF-85B3328A1B7C}" srcOrd="0" destOrd="0" presId="urn:microsoft.com/office/officeart/2009/3/layout/StepUpProcess"/>
    <dgm:cxn modelId="{6ADFE79C-A408-4471-8223-85B97C41A85B}" type="presParOf" srcId="{0ACC4978-7747-44CE-8285-DAFEADF652F4}" destId="{FB48341A-A0C1-4C74-A2AB-F295468D9E51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8691CF-94FA-C64C-99A6-132E3914A076}" type="doc">
      <dgm:prSet loTypeId="urn:microsoft.com/office/officeart/2005/8/layout/vList2" loCatId="list" qsTypeId="urn:microsoft.com/office/officeart/2005/8/quickstyle/simple4" qsCatId="simple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E1172B84-2375-C545-BF6F-369C819EE400}">
      <dgm:prSet/>
      <dgm:spPr/>
      <dgm:t>
        <a:bodyPr/>
        <a:lstStyle/>
        <a:p>
          <a:r>
            <a:rPr lang="en-US" dirty="0"/>
            <a:t>Add a cookie banner and get explicit consent for non-essential cookies</a:t>
          </a:r>
          <a:endParaRPr lang="en-GB" dirty="0"/>
        </a:p>
      </dgm:t>
    </dgm:pt>
    <dgm:pt modelId="{DFBB82A0-3597-7744-AF14-59F4F54448E5}" type="parTrans" cxnId="{55F271FA-2B5B-6F43-8DD5-139B49EB31A3}">
      <dgm:prSet/>
      <dgm:spPr/>
      <dgm:t>
        <a:bodyPr/>
        <a:lstStyle/>
        <a:p>
          <a:endParaRPr lang="en-GB"/>
        </a:p>
      </dgm:t>
    </dgm:pt>
    <dgm:pt modelId="{45324E69-16DC-C04F-A7DD-68EC761AA64E}" type="sibTrans" cxnId="{55F271FA-2B5B-6F43-8DD5-139B49EB31A3}">
      <dgm:prSet/>
      <dgm:spPr/>
      <dgm:t>
        <a:bodyPr/>
        <a:lstStyle/>
        <a:p>
          <a:endParaRPr lang="en-GB"/>
        </a:p>
      </dgm:t>
    </dgm:pt>
    <dgm:pt modelId="{C53C62E5-1085-3F44-9074-9D5A0A2BD7D7}">
      <dgm:prSet/>
      <dgm:spPr/>
      <dgm:t>
        <a:bodyPr/>
        <a:lstStyle/>
        <a:p>
          <a:r>
            <a:rPr lang="en-US" dirty="0"/>
            <a:t>Allow users to manage their preferences</a:t>
          </a:r>
          <a:endParaRPr lang="en-GB" dirty="0"/>
        </a:p>
      </dgm:t>
    </dgm:pt>
    <dgm:pt modelId="{E87D7DF6-F945-C64E-93F4-9D60105E5B15}" type="parTrans" cxnId="{77D9D340-DEFE-2448-A418-2E41E328102A}">
      <dgm:prSet/>
      <dgm:spPr/>
      <dgm:t>
        <a:bodyPr/>
        <a:lstStyle/>
        <a:p>
          <a:endParaRPr lang="en-GB"/>
        </a:p>
      </dgm:t>
    </dgm:pt>
    <dgm:pt modelId="{18CAE7C2-37CD-2546-8EFD-AC0AE97C2245}" type="sibTrans" cxnId="{77D9D340-DEFE-2448-A418-2E41E328102A}">
      <dgm:prSet/>
      <dgm:spPr/>
      <dgm:t>
        <a:bodyPr/>
        <a:lstStyle/>
        <a:p>
          <a:endParaRPr lang="en-GB"/>
        </a:p>
      </dgm:t>
    </dgm:pt>
    <dgm:pt modelId="{E0C8FFED-C916-F346-8DF8-0A183227BA7C}" type="pres">
      <dgm:prSet presAssocID="{0F8691CF-94FA-C64C-99A6-132E3914A076}" presName="linear" presStyleCnt="0">
        <dgm:presLayoutVars>
          <dgm:animLvl val="lvl"/>
          <dgm:resizeHandles val="exact"/>
        </dgm:presLayoutVars>
      </dgm:prSet>
      <dgm:spPr/>
    </dgm:pt>
    <dgm:pt modelId="{D9C50461-7D09-F14D-9B1B-8968C3DE888E}" type="pres">
      <dgm:prSet presAssocID="{E1172B84-2375-C545-BF6F-369C819EE400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11DD85B-4386-964E-991F-347CBEAF9CBF}" type="pres">
      <dgm:prSet presAssocID="{45324E69-16DC-C04F-A7DD-68EC761AA64E}" presName="spacer" presStyleCnt="0"/>
      <dgm:spPr/>
    </dgm:pt>
    <dgm:pt modelId="{E3988043-CA39-A047-A118-A64030E41447}" type="pres">
      <dgm:prSet presAssocID="{C53C62E5-1085-3F44-9074-9D5A0A2BD7D7}" presName="parentText" presStyleLbl="node1" presStyleIdx="1" presStyleCnt="2">
        <dgm:presLayoutVars>
          <dgm:chMax val="0"/>
          <dgm:bulletEnabled val="1"/>
        </dgm:presLayoutVars>
      </dgm:prSet>
      <dgm:spPr/>
    </dgm:pt>
  </dgm:ptLst>
  <dgm:cxnLst>
    <dgm:cxn modelId="{77D9D340-DEFE-2448-A418-2E41E328102A}" srcId="{0F8691CF-94FA-C64C-99A6-132E3914A076}" destId="{C53C62E5-1085-3F44-9074-9D5A0A2BD7D7}" srcOrd="1" destOrd="0" parTransId="{E87D7DF6-F945-C64E-93F4-9D60105E5B15}" sibTransId="{18CAE7C2-37CD-2546-8EFD-AC0AE97C2245}"/>
    <dgm:cxn modelId="{04C4AD4B-C9B8-B343-A816-AE2F7EB4667C}" type="presOf" srcId="{E1172B84-2375-C545-BF6F-369C819EE400}" destId="{D9C50461-7D09-F14D-9B1B-8968C3DE888E}" srcOrd="0" destOrd="0" presId="urn:microsoft.com/office/officeart/2005/8/layout/vList2"/>
    <dgm:cxn modelId="{B6C31481-9713-D94F-B565-F31FEDD96B30}" type="presOf" srcId="{C53C62E5-1085-3F44-9074-9D5A0A2BD7D7}" destId="{E3988043-CA39-A047-A118-A64030E41447}" srcOrd="0" destOrd="0" presId="urn:microsoft.com/office/officeart/2005/8/layout/vList2"/>
    <dgm:cxn modelId="{B99026B0-E4B1-9E4C-A2A3-A900B4AD5269}" type="presOf" srcId="{0F8691CF-94FA-C64C-99A6-132E3914A076}" destId="{E0C8FFED-C916-F346-8DF8-0A183227BA7C}" srcOrd="0" destOrd="0" presId="urn:microsoft.com/office/officeart/2005/8/layout/vList2"/>
    <dgm:cxn modelId="{55F271FA-2B5B-6F43-8DD5-139B49EB31A3}" srcId="{0F8691CF-94FA-C64C-99A6-132E3914A076}" destId="{E1172B84-2375-C545-BF6F-369C819EE400}" srcOrd="0" destOrd="0" parTransId="{DFBB82A0-3597-7744-AF14-59F4F54448E5}" sibTransId="{45324E69-16DC-C04F-A7DD-68EC761AA64E}"/>
    <dgm:cxn modelId="{A8711806-CC62-864C-87D5-974A0D16E729}" type="presParOf" srcId="{E0C8FFED-C916-F346-8DF8-0A183227BA7C}" destId="{D9C50461-7D09-F14D-9B1B-8968C3DE888E}" srcOrd="0" destOrd="0" presId="urn:microsoft.com/office/officeart/2005/8/layout/vList2"/>
    <dgm:cxn modelId="{CD1A7EA6-802F-F647-91F9-79526B7979DC}" type="presParOf" srcId="{E0C8FFED-C916-F346-8DF8-0A183227BA7C}" destId="{211DD85B-4386-964E-991F-347CBEAF9CBF}" srcOrd="1" destOrd="0" presId="urn:microsoft.com/office/officeart/2005/8/layout/vList2"/>
    <dgm:cxn modelId="{CF6C8C10-1B81-B842-9CF3-63D8CB8B1E97}" type="presParOf" srcId="{E0C8FFED-C916-F346-8DF8-0A183227BA7C}" destId="{E3988043-CA39-A047-A118-A64030E41447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B48D55-C44E-E747-9497-0CDDBE0BDACA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GB"/>
        </a:p>
      </dgm:t>
    </dgm:pt>
    <dgm:pt modelId="{33DB8C4D-FD7D-2B47-9D37-B35B05B635A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Trust</a:t>
          </a:r>
          <a:endParaRPr lang="en-GB"/>
        </a:p>
      </dgm:t>
    </dgm:pt>
    <dgm:pt modelId="{44588B94-58A6-804D-86B7-F51B2D66C6F8}" type="parTrans" cxnId="{9B6CB948-DC73-E444-AE53-DC02722E5317}">
      <dgm:prSet/>
      <dgm:spPr/>
      <dgm:t>
        <a:bodyPr/>
        <a:lstStyle/>
        <a:p>
          <a:endParaRPr lang="en-GB"/>
        </a:p>
      </dgm:t>
    </dgm:pt>
    <dgm:pt modelId="{91434CB3-074D-8F43-B817-7636581DB718}" type="sibTrans" cxnId="{9B6CB948-DC73-E444-AE53-DC02722E5317}">
      <dgm:prSet/>
      <dgm:spPr/>
      <dgm:t>
        <a:bodyPr/>
        <a:lstStyle/>
        <a:p>
          <a:endParaRPr lang="en-GB"/>
        </a:p>
      </dgm:t>
    </dgm:pt>
    <dgm:pt modelId="{1C214193-8B1A-1D4A-AF8B-3335EC878EE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Reputation </a:t>
          </a:r>
          <a:endParaRPr lang="en-GB"/>
        </a:p>
      </dgm:t>
    </dgm:pt>
    <dgm:pt modelId="{19C33006-327F-044C-8B24-247E99807BC2}" type="parTrans" cxnId="{307ADD4E-0218-DD49-8214-B5FABA223824}">
      <dgm:prSet/>
      <dgm:spPr/>
      <dgm:t>
        <a:bodyPr/>
        <a:lstStyle/>
        <a:p>
          <a:endParaRPr lang="en-GB"/>
        </a:p>
      </dgm:t>
    </dgm:pt>
    <dgm:pt modelId="{C05F3C83-3741-4F4D-831D-B832758A36B1}" type="sibTrans" cxnId="{307ADD4E-0218-DD49-8214-B5FABA223824}">
      <dgm:prSet/>
      <dgm:spPr/>
      <dgm:t>
        <a:bodyPr/>
        <a:lstStyle/>
        <a:p>
          <a:endParaRPr lang="en-GB"/>
        </a:p>
      </dgm:t>
    </dgm:pt>
    <dgm:pt modelId="{304E1F88-63FC-3A4A-A457-79F5C56255D0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Money</a:t>
          </a:r>
          <a:endParaRPr lang="en-GB"/>
        </a:p>
      </dgm:t>
    </dgm:pt>
    <dgm:pt modelId="{8C62E7C7-70F8-8844-AE22-B604EFF45398}" type="parTrans" cxnId="{30151C01-3B9B-AD4A-9497-D4144118B24E}">
      <dgm:prSet/>
      <dgm:spPr/>
      <dgm:t>
        <a:bodyPr/>
        <a:lstStyle/>
        <a:p>
          <a:endParaRPr lang="en-GB"/>
        </a:p>
      </dgm:t>
    </dgm:pt>
    <dgm:pt modelId="{F5D4136A-48FA-3D45-990C-6A9CCCE2074E}" type="sibTrans" cxnId="{30151C01-3B9B-AD4A-9497-D4144118B24E}">
      <dgm:prSet/>
      <dgm:spPr/>
      <dgm:t>
        <a:bodyPr/>
        <a:lstStyle/>
        <a:p>
          <a:endParaRPr lang="en-GB"/>
        </a:p>
      </dgm:t>
    </dgm:pt>
    <dgm:pt modelId="{B59DE64C-C629-4CD7-845D-8FF0B6BC857F}" type="pres">
      <dgm:prSet presAssocID="{19B48D55-C44E-E747-9497-0CDDBE0BDACA}" presName="root" presStyleCnt="0">
        <dgm:presLayoutVars>
          <dgm:dir/>
          <dgm:resizeHandles val="exact"/>
        </dgm:presLayoutVars>
      </dgm:prSet>
      <dgm:spPr/>
    </dgm:pt>
    <dgm:pt modelId="{FB55C292-E312-4750-9B61-1FFED4A34D96}" type="pres">
      <dgm:prSet presAssocID="{33DB8C4D-FD7D-2B47-9D37-B35B05B635AD}" presName="compNode" presStyleCnt="0"/>
      <dgm:spPr/>
    </dgm:pt>
    <dgm:pt modelId="{6640175E-3210-4CE7-B33D-B45F1B4A2AF0}" type="pres">
      <dgm:prSet presAssocID="{33DB8C4D-FD7D-2B47-9D37-B35B05B635AD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9E34178A-9813-4440-B254-F934C388912E}" type="pres">
      <dgm:prSet presAssocID="{33DB8C4D-FD7D-2B47-9D37-B35B05B635AD}" presName="spaceRect" presStyleCnt="0"/>
      <dgm:spPr/>
    </dgm:pt>
    <dgm:pt modelId="{4839E840-51C5-4B2C-BF74-69E61E8D1042}" type="pres">
      <dgm:prSet presAssocID="{33DB8C4D-FD7D-2B47-9D37-B35B05B635AD}" presName="textRect" presStyleLbl="revTx" presStyleIdx="0" presStyleCnt="3">
        <dgm:presLayoutVars>
          <dgm:chMax val="1"/>
          <dgm:chPref val="1"/>
        </dgm:presLayoutVars>
      </dgm:prSet>
      <dgm:spPr/>
    </dgm:pt>
    <dgm:pt modelId="{AB964D6B-982A-402C-8578-01C86FA8A33F}" type="pres">
      <dgm:prSet presAssocID="{91434CB3-074D-8F43-B817-7636581DB718}" presName="sibTrans" presStyleCnt="0"/>
      <dgm:spPr/>
    </dgm:pt>
    <dgm:pt modelId="{13B0A673-8109-482D-9C2C-2C519D80093D}" type="pres">
      <dgm:prSet presAssocID="{1C214193-8B1A-1D4A-AF8B-3335EC878EEB}" presName="compNode" presStyleCnt="0"/>
      <dgm:spPr/>
    </dgm:pt>
    <dgm:pt modelId="{C88725C8-F755-4F20-AD63-C7936D18B51D}" type="pres">
      <dgm:prSet presAssocID="{1C214193-8B1A-1D4A-AF8B-3335EC878EE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ibbon"/>
        </a:ext>
      </dgm:extLst>
    </dgm:pt>
    <dgm:pt modelId="{7E58FDA3-BE74-4161-A6E8-002D688587D5}" type="pres">
      <dgm:prSet presAssocID="{1C214193-8B1A-1D4A-AF8B-3335EC878EEB}" presName="spaceRect" presStyleCnt="0"/>
      <dgm:spPr/>
    </dgm:pt>
    <dgm:pt modelId="{53E6A38A-6B48-4151-BA45-E7F66261B59A}" type="pres">
      <dgm:prSet presAssocID="{1C214193-8B1A-1D4A-AF8B-3335EC878EEB}" presName="textRect" presStyleLbl="revTx" presStyleIdx="1" presStyleCnt="3">
        <dgm:presLayoutVars>
          <dgm:chMax val="1"/>
          <dgm:chPref val="1"/>
        </dgm:presLayoutVars>
      </dgm:prSet>
      <dgm:spPr/>
    </dgm:pt>
    <dgm:pt modelId="{7E8E3FC5-E360-4462-A892-176D4D1EA1C8}" type="pres">
      <dgm:prSet presAssocID="{C05F3C83-3741-4F4D-831D-B832758A36B1}" presName="sibTrans" presStyleCnt="0"/>
      <dgm:spPr/>
    </dgm:pt>
    <dgm:pt modelId="{69997D50-BD92-4091-B188-E76A0C0F739A}" type="pres">
      <dgm:prSet presAssocID="{304E1F88-63FC-3A4A-A457-79F5C56255D0}" presName="compNode" presStyleCnt="0"/>
      <dgm:spPr/>
    </dgm:pt>
    <dgm:pt modelId="{3B4F0B12-02EC-4148-BC1C-FDA50993B49B}" type="pres">
      <dgm:prSet presAssocID="{304E1F88-63FC-3A4A-A457-79F5C56255D0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9C1A7337-8976-4285-A327-8F0D19047017}" type="pres">
      <dgm:prSet presAssocID="{304E1F88-63FC-3A4A-A457-79F5C56255D0}" presName="spaceRect" presStyleCnt="0"/>
      <dgm:spPr/>
    </dgm:pt>
    <dgm:pt modelId="{6C5BFEA9-CDC3-4534-BEAC-14B28C37B729}" type="pres">
      <dgm:prSet presAssocID="{304E1F88-63FC-3A4A-A457-79F5C56255D0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30151C01-3B9B-AD4A-9497-D4144118B24E}" srcId="{19B48D55-C44E-E747-9497-0CDDBE0BDACA}" destId="{304E1F88-63FC-3A4A-A457-79F5C56255D0}" srcOrd="2" destOrd="0" parTransId="{8C62E7C7-70F8-8844-AE22-B604EFF45398}" sibTransId="{F5D4136A-48FA-3D45-990C-6A9CCCE2074E}"/>
    <dgm:cxn modelId="{BB570B2D-F0DB-8546-80E4-C1B948616E32}" type="presOf" srcId="{1C214193-8B1A-1D4A-AF8B-3335EC878EEB}" destId="{53E6A38A-6B48-4151-BA45-E7F66261B59A}" srcOrd="0" destOrd="0" presId="urn:microsoft.com/office/officeart/2018/2/layout/IconLabelList"/>
    <dgm:cxn modelId="{9B6CB948-DC73-E444-AE53-DC02722E5317}" srcId="{19B48D55-C44E-E747-9497-0CDDBE0BDACA}" destId="{33DB8C4D-FD7D-2B47-9D37-B35B05B635AD}" srcOrd="0" destOrd="0" parTransId="{44588B94-58A6-804D-86B7-F51B2D66C6F8}" sibTransId="{91434CB3-074D-8F43-B817-7636581DB718}"/>
    <dgm:cxn modelId="{307ADD4E-0218-DD49-8214-B5FABA223824}" srcId="{19B48D55-C44E-E747-9497-0CDDBE0BDACA}" destId="{1C214193-8B1A-1D4A-AF8B-3335EC878EEB}" srcOrd="1" destOrd="0" parTransId="{19C33006-327F-044C-8B24-247E99807BC2}" sibTransId="{C05F3C83-3741-4F4D-831D-B832758A36B1}"/>
    <dgm:cxn modelId="{EA74607D-CE9C-7F49-B5B8-42192465D154}" type="presOf" srcId="{33DB8C4D-FD7D-2B47-9D37-B35B05B635AD}" destId="{4839E840-51C5-4B2C-BF74-69E61E8D1042}" srcOrd="0" destOrd="0" presId="urn:microsoft.com/office/officeart/2018/2/layout/IconLabelList"/>
    <dgm:cxn modelId="{A450B49B-B9E6-FE49-8276-476CA15FDD1A}" type="presOf" srcId="{304E1F88-63FC-3A4A-A457-79F5C56255D0}" destId="{6C5BFEA9-CDC3-4534-BEAC-14B28C37B729}" srcOrd="0" destOrd="0" presId="urn:microsoft.com/office/officeart/2018/2/layout/IconLabelList"/>
    <dgm:cxn modelId="{73BF18FA-0DA3-434B-A801-FDCD0A2FA42F}" type="presOf" srcId="{19B48D55-C44E-E747-9497-0CDDBE0BDACA}" destId="{B59DE64C-C629-4CD7-845D-8FF0B6BC857F}" srcOrd="0" destOrd="0" presId="urn:microsoft.com/office/officeart/2018/2/layout/IconLabelList"/>
    <dgm:cxn modelId="{8A220D3D-C03C-0A43-BE7F-856A9295F421}" type="presParOf" srcId="{B59DE64C-C629-4CD7-845D-8FF0B6BC857F}" destId="{FB55C292-E312-4750-9B61-1FFED4A34D96}" srcOrd="0" destOrd="0" presId="urn:microsoft.com/office/officeart/2018/2/layout/IconLabelList"/>
    <dgm:cxn modelId="{2DCC0E99-14CC-0848-85E6-865E3FB1E0C9}" type="presParOf" srcId="{FB55C292-E312-4750-9B61-1FFED4A34D96}" destId="{6640175E-3210-4CE7-B33D-B45F1B4A2AF0}" srcOrd="0" destOrd="0" presId="urn:microsoft.com/office/officeart/2018/2/layout/IconLabelList"/>
    <dgm:cxn modelId="{9E4FBE63-57AC-454F-8844-5E38FA166B33}" type="presParOf" srcId="{FB55C292-E312-4750-9B61-1FFED4A34D96}" destId="{9E34178A-9813-4440-B254-F934C388912E}" srcOrd="1" destOrd="0" presId="urn:microsoft.com/office/officeart/2018/2/layout/IconLabelList"/>
    <dgm:cxn modelId="{094ABC52-D946-B44B-A0AB-14F9A7FE124B}" type="presParOf" srcId="{FB55C292-E312-4750-9B61-1FFED4A34D96}" destId="{4839E840-51C5-4B2C-BF74-69E61E8D1042}" srcOrd="2" destOrd="0" presId="urn:microsoft.com/office/officeart/2018/2/layout/IconLabelList"/>
    <dgm:cxn modelId="{D7213341-83C5-0E43-A0B8-6D2CA32828AC}" type="presParOf" srcId="{B59DE64C-C629-4CD7-845D-8FF0B6BC857F}" destId="{AB964D6B-982A-402C-8578-01C86FA8A33F}" srcOrd="1" destOrd="0" presId="urn:microsoft.com/office/officeart/2018/2/layout/IconLabelList"/>
    <dgm:cxn modelId="{0326DDE6-AF35-C64A-8EA6-397F0E2854EE}" type="presParOf" srcId="{B59DE64C-C629-4CD7-845D-8FF0B6BC857F}" destId="{13B0A673-8109-482D-9C2C-2C519D80093D}" srcOrd="2" destOrd="0" presId="urn:microsoft.com/office/officeart/2018/2/layout/IconLabelList"/>
    <dgm:cxn modelId="{528EC486-C118-B048-A8C5-C457DFEF223D}" type="presParOf" srcId="{13B0A673-8109-482D-9C2C-2C519D80093D}" destId="{C88725C8-F755-4F20-AD63-C7936D18B51D}" srcOrd="0" destOrd="0" presId="urn:microsoft.com/office/officeart/2018/2/layout/IconLabelList"/>
    <dgm:cxn modelId="{EA413AA9-0F05-BB40-ACFC-FAFFECBCA110}" type="presParOf" srcId="{13B0A673-8109-482D-9C2C-2C519D80093D}" destId="{7E58FDA3-BE74-4161-A6E8-002D688587D5}" srcOrd="1" destOrd="0" presId="urn:microsoft.com/office/officeart/2018/2/layout/IconLabelList"/>
    <dgm:cxn modelId="{C50B3480-C766-4748-B9C8-21B028FE79C2}" type="presParOf" srcId="{13B0A673-8109-482D-9C2C-2C519D80093D}" destId="{53E6A38A-6B48-4151-BA45-E7F66261B59A}" srcOrd="2" destOrd="0" presId="urn:microsoft.com/office/officeart/2018/2/layout/IconLabelList"/>
    <dgm:cxn modelId="{035F615E-AAEB-7642-9441-094BB4EB0503}" type="presParOf" srcId="{B59DE64C-C629-4CD7-845D-8FF0B6BC857F}" destId="{7E8E3FC5-E360-4462-A892-176D4D1EA1C8}" srcOrd="3" destOrd="0" presId="urn:microsoft.com/office/officeart/2018/2/layout/IconLabelList"/>
    <dgm:cxn modelId="{F9BD8EBE-96BA-E34B-AE3A-E06064867B3F}" type="presParOf" srcId="{B59DE64C-C629-4CD7-845D-8FF0B6BC857F}" destId="{69997D50-BD92-4091-B188-E76A0C0F739A}" srcOrd="4" destOrd="0" presId="urn:microsoft.com/office/officeart/2018/2/layout/IconLabelList"/>
    <dgm:cxn modelId="{1224E6EE-6713-B148-AD5E-7FE376702208}" type="presParOf" srcId="{69997D50-BD92-4091-B188-E76A0C0F739A}" destId="{3B4F0B12-02EC-4148-BC1C-FDA50993B49B}" srcOrd="0" destOrd="0" presId="urn:microsoft.com/office/officeart/2018/2/layout/IconLabelList"/>
    <dgm:cxn modelId="{958BDC79-2C25-284F-9F83-B3D4FF9FB5DC}" type="presParOf" srcId="{69997D50-BD92-4091-B188-E76A0C0F739A}" destId="{9C1A7337-8976-4285-A327-8F0D19047017}" srcOrd="1" destOrd="0" presId="urn:microsoft.com/office/officeart/2018/2/layout/IconLabelList"/>
    <dgm:cxn modelId="{8A33687E-2A40-0F4F-A7F9-C76AF9E7D3B7}" type="presParOf" srcId="{69997D50-BD92-4091-B188-E76A0C0F739A}" destId="{6C5BFEA9-CDC3-4534-BEAC-14B28C37B729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2EDFF5-3367-4757-BB82-9EFC291AC002}">
      <dsp:nvSpPr>
        <dsp:cNvPr id="0" name=""/>
        <dsp:cNvSpPr/>
      </dsp:nvSpPr>
      <dsp:spPr>
        <a:xfrm rot="5400000">
          <a:off x="602095" y="1472699"/>
          <a:ext cx="1811893" cy="301495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426220-F3FA-48B2-975C-20F3B2923FB8}">
      <dsp:nvSpPr>
        <dsp:cNvPr id="0" name=""/>
        <dsp:cNvSpPr/>
      </dsp:nvSpPr>
      <dsp:spPr>
        <a:xfrm>
          <a:off x="299644" y="2373520"/>
          <a:ext cx="2721914" cy="2385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Processing of personal data</a:t>
          </a:r>
        </a:p>
      </dsp:txBody>
      <dsp:txXfrm>
        <a:off x="299644" y="2373520"/>
        <a:ext cx="2721914" cy="2385917"/>
      </dsp:txXfrm>
    </dsp:sp>
    <dsp:sp modelId="{09CD3107-AD8F-4634-A480-CA166A999304}">
      <dsp:nvSpPr>
        <dsp:cNvPr id="0" name=""/>
        <dsp:cNvSpPr/>
      </dsp:nvSpPr>
      <dsp:spPr>
        <a:xfrm>
          <a:off x="2507990" y="1250735"/>
          <a:ext cx="513568" cy="51356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B3D901-E27C-4E1D-95CA-9AD5F336B658}">
      <dsp:nvSpPr>
        <dsp:cNvPr id="0" name=""/>
        <dsp:cNvSpPr/>
      </dsp:nvSpPr>
      <dsp:spPr>
        <a:xfrm rot="5400000">
          <a:off x="3934250" y="648154"/>
          <a:ext cx="1811893" cy="301495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A2D6AA-9675-4BFB-9FFA-DD8F90AADC5C}">
      <dsp:nvSpPr>
        <dsp:cNvPr id="0" name=""/>
        <dsp:cNvSpPr/>
      </dsp:nvSpPr>
      <dsp:spPr>
        <a:xfrm>
          <a:off x="3631799" y="1548975"/>
          <a:ext cx="2721914" cy="2385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In the context of the </a:t>
          </a:r>
          <a:r>
            <a:rPr lang="en-GB" sz="2600" b="1" kern="1200" dirty="0"/>
            <a:t>activities of an establishment </a:t>
          </a:r>
          <a:r>
            <a:rPr lang="en-GB" sz="2600" kern="1200" dirty="0"/>
            <a:t>of a </a:t>
          </a:r>
          <a:r>
            <a:rPr lang="en-GB" sz="2600" b="1" kern="1200" dirty="0"/>
            <a:t>controller or a processor</a:t>
          </a:r>
          <a:r>
            <a:rPr lang="en-GB" sz="2600" kern="1200" dirty="0"/>
            <a:t> </a:t>
          </a:r>
          <a:r>
            <a:rPr lang="en-GB" sz="2600" b="1" kern="1200" dirty="0"/>
            <a:t>in the Union</a:t>
          </a:r>
        </a:p>
      </dsp:txBody>
      <dsp:txXfrm>
        <a:off x="3631799" y="1548975"/>
        <a:ext cx="2721914" cy="2385917"/>
      </dsp:txXfrm>
    </dsp:sp>
    <dsp:sp modelId="{8549DCC0-8D99-47DF-A1E7-715C28431DEB}">
      <dsp:nvSpPr>
        <dsp:cNvPr id="0" name=""/>
        <dsp:cNvSpPr/>
      </dsp:nvSpPr>
      <dsp:spPr>
        <a:xfrm>
          <a:off x="5840145" y="426190"/>
          <a:ext cx="513568" cy="513568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FB737E3-37B1-48F3-B0EF-85B3328A1B7C}">
      <dsp:nvSpPr>
        <dsp:cNvPr id="0" name=""/>
        <dsp:cNvSpPr/>
      </dsp:nvSpPr>
      <dsp:spPr>
        <a:xfrm rot="5400000">
          <a:off x="7266405" y="-176390"/>
          <a:ext cx="1811893" cy="3014950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48341A-A0C1-4C74-A2AB-F295468D9E51}">
      <dsp:nvSpPr>
        <dsp:cNvPr id="0" name=""/>
        <dsp:cNvSpPr/>
      </dsp:nvSpPr>
      <dsp:spPr>
        <a:xfrm>
          <a:off x="6963954" y="724430"/>
          <a:ext cx="2721914" cy="23859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060" tIns="99060" rIns="99060" bIns="9906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600" kern="1200" dirty="0"/>
            <a:t>No matter where the processing takes place (inside or outside EU)</a:t>
          </a:r>
        </a:p>
      </dsp:txBody>
      <dsp:txXfrm>
        <a:off x="6963954" y="724430"/>
        <a:ext cx="2721914" cy="23859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C50461-7D09-F14D-9B1B-8968C3DE888E}">
      <dsp:nvSpPr>
        <dsp:cNvPr id="0" name=""/>
        <dsp:cNvSpPr/>
      </dsp:nvSpPr>
      <dsp:spPr>
        <a:xfrm>
          <a:off x="0" y="302946"/>
          <a:ext cx="6796368" cy="13525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Add a cookie banner and get explicit consent for non-essential cookies</a:t>
          </a:r>
          <a:endParaRPr lang="en-GB" sz="3400" kern="1200" dirty="0"/>
        </a:p>
      </dsp:txBody>
      <dsp:txXfrm>
        <a:off x="66025" y="368971"/>
        <a:ext cx="6664318" cy="1220470"/>
      </dsp:txXfrm>
    </dsp:sp>
    <dsp:sp modelId="{E3988043-CA39-A047-A118-A64030E41447}">
      <dsp:nvSpPr>
        <dsp:cNvPr id="0" name=""/>
        <dsp:cNvSpPr/>
      </dsp:nvSpPr>
      <dsp:spPr>
        <a:xfrm>
          <a:off x="0" y="1753386"/>
          <a:ext cx="6796368" cy="1352520"/>
        </a:xfrm>
        <a:prstGeom prst="round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marL="0" lvl="0" indent="0" algn="l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400" kern="1200" dirty="0"/>
            <a:t>Allow users to manage their preferences</a:t>
          </a:r>
          <a:endParaRPr lang="en-GB" sz="3400" kern="1200" dirty="0"/>
        </a:p>
      </dsp:txBody>
      <dsp:txXfrm>
        <a:off x="66025" y="1819411"/>
        <a:ext cx="6664318" cy="122047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40175E-3210-4CE7-B33D-B45F1B4A2AF0}">
      <dsp:nvSpPr>
        <dsp:cNvPr id="0" name=""/>
        <dsp:cNvSpPr/>
      </dsp:nvSpPr>
      <dsp:spPr>
        <a:xfrm>
          <a:off x="620266" y="707869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39E840-51C5-4B2C-BF74-69E61E8D1042}">
      <dsp:nvSpPr>
        <dsp:cNvPr id="0" name=""/>
        <dsp:cNvSpPr/>
      </dsp:nvSpPr>
      <dsp:spPr>
        <a:xfrm>
          <a:off x="125266" y="178787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Trust</a:t>
          </a:r>
          <a:endParaRPr lang="en-GB" sz="3100" kern="1200"/>
        </a:p>
      </dsp:txBody>
      <dsp:txXfrm>
        <a:off x="125266" y="1787879"/>
        <a:ext cx="1800000" cy="720000"/>
      </dsp:txXfrm>
    </dsp:sp>
    <dsp:sp modelId="{C88725C8-F755-4F20-AD63-C7936D18B51D}">
      <dsp:nvSpPr>
        <dsp:cNvPr id="0" name=""/>
        <dsp:cNvSpPr/>
      </dsp:nvSpPr>
      <dsp:spPr>
        <a:xfrm>
          <a:off x="2735266" y="707869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E6A38A-6B48-4151-BA45-E7F66261B59A}">
      <dsp:nvSpPr>
        <dsp:cNvPr id="0" name=""/>
        <dsp:cNvSpPr/>
      </dsp:nvSpPr>
      <dsp:spPr>
        <a:xfrm>
          <a:off x="2240266" y="178787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Reputation </a:t>
          </a:r>
          <a:endParaRPr lang="en-GB" sz="3100" kern="1200"/>
        </a:p>
      </dsp:txBody>
      <dsp:txXfrm>
        <a:off x="2240266" y="1787879"/>
        <a:ext cx="1800000" cy="720000"/>
      </dsp:txXfrm>
    </dsp:sp>
    <dsp:sp modelId="{3B4F0B12-02EC-4148-BC1C-FDA50993B49B}">
      <dsp:nvSpPr>
        <dsp:cNvPr id="0" name=""/>
        <dsp:cNvSpPr/>
      </dsp:nvSpPr>
      <dsp:spPr>
        <a:xfrm>
          <a:off x="4850266" y="707869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C5BFEA9-CDC3-4534-BEAC-14B28C37B729}">
      <dsp:nvSpPr>
        <dsp:cNvPr id="0" name=""/>
        <dsp:cNvSpPr/>
      </dsp:nvSpPr>
      <dsp:spPr>
        <a:xfrm>
          <a:off x="4355266" y="1787879"/>
          <a:ext cx="180000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377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kern="1200"/>
            <a:t>Money</a:t>
          </a:r>
          <a:endParaRPr lang="en-GB" sz="3100" kern="1200"/>
        </a:p>
      </dsp:txBody>
      <dsp:txXfrm>
        <a:off x="4355266" y="1787879"/>
        <a:ext cx="1800000" cy="72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6/16/22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6/16/22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93199CD-3E1B-4AE6-990F-76F925F5EA9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9360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62FD7C-7CF3-1E48-B586-1407ED7695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C179A1-A3EA-034B-B869-C1313F6403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C00309-768D-4848-8F56-A10FF15123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FB157-E221-E947-BA34-5FA8E6CDC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4A68A8-1C37-1C41-9BB6-DE39086EA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95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8F027-4C51-4E4C-B709-7948954E2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2EA204-6B01-1244-A61B-9B8E6FF99F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188DC-3607-7549-A33A-6622710FA0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384CBD-059B-6049-AF39-B774C2461D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4539A-C9B3-F144-9EC2-EBE7D3A11B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142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A83745-E475-784D-99C5-EDD04AD8E4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A9B556-FBB0-6D45-B92C-BAB2E0286E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4A95C1-03C2-B140-A5C9-42334B5D34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19B7C6-F56E-014F-9ADA-CAD64D303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793FD-6EDA-074E-88C1-96A589E25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9020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580" y="705165"/>
            <a:ext cx="9892146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20315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825625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3037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580" y="705165"/>
            <a:ext cx="9892146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78900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46522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1320" y="-8626"/>
            <a:ext cx="2867505" cy="6866709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72474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41219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431802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88957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825625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2103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77ABB-9144-E54C-861E-10732D0A8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A40E71-B3CE-5D41-96A2-A7790C20D7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F6A82-207A-1044-B190-11540F839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5235F9-6811-8942-B570-81C67B53EC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C9E272-2309-C94C-B949-619EB5647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2448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8522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064368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3852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227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417948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1864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2237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825625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8089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8748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32160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825625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4533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431802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145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933368-255F-604C-8A67-3563F5989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069533-DE59-6240-860E-EB7EF39383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9568A0-F54A-CC44-95A5-676D7B2BB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AF247-E048-6F48-AD2B-76C318F44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30666-C527-F743-B25A-DC4713D1A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001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42805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4201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354571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07142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404093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02435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825625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76703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417948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7379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2443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579" y="1825625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3118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354570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07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-55418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389207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91456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579" y="1375352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44277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579" y="1375352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71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FDAE0B-256C-A541-B8E0-D799CD038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968471-E116-E342-BDA5-4EC8B8828A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10284F-A94E-EA45-A225-A79E2F6A8A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2355A1-F83D-6442-A7FA-B39DBCE60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E53835-9136-4849-A7F9-9276D70F2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17AF0B-7DAB-B241-A8E5-0B6CD4407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192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4957" y="0"/>
            <a:ext cx="286386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579" y="1375352"/>
            <a:ext cx="863138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6"/>
          <p:cNvSpPr txBox="1">
            <a:spLocks/>
          </p:cNvSpPr>
          <p:nvPr userDrawn="1"/>
        </p:nvSpPr>
        <p:spPr>
          <a:xfrm>
            <a:off x="8782904" y="6317560"/>
            <a:ext cx="1532564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>
                <a:solidFill>
                  <a:srgbClr val="03435F"/>
                </a:solidFill>
              </a:rPr>
              <a:t>www.geant.org</a:t>
            </a:r>
            <a:endParaRPr lang="en-GB" sz="1400" dirty="0">
              <a:solidFill>
                <a:srgbClr val="03435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4377" y="6071366"/>
            <a:ext cx="1098742" cy="511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60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67D72B-EFF7-D046-8C6B-5B37795AE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24DD34-3AEB-4E4C-BCA4-CEE90F9A7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303989-1CE3-9140-8546-DD673C8310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DFCBE4-B231-614B-9B3C-1453139B29B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F1D2DDB-7726-1E4E-B6EF-AF609873824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78B29A-6DD9-F944-8C98-8BC0009D7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3D5495-5E3E-FF4B-AC34-B9CB11E9B1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383D28E-1778-3841-84EE-B49A079A5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272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09FC7-EE04-7147-984C-AEC7DD139B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1F6C00-53F7-6B45-A792-520A0A07C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0C52E1-3C13-E148-833A-953BA0E45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B5F8FE-903C-074F-9736-BCF63793C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45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F85D76-BE86-2B47-A3F3-8FA9EC6BF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FD112D-8D11-6C42-897C-3FA8DCC1B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32689B-5C19-7E4B-A79C-DD26B4CED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715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F0B3DE-CC28-7149-AF98-0A5AD509A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52353-B74D-264C-AB53-6E46DAF96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2242838-DCF6-224C-84F8-FCDEBC443B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31A9CF-E7C4-7F48-B7E0-09B7C6685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5D262C-0CE2-A041-A254-C686C5797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54528C-C606-0645-8C7D-7F91CC0D0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231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8C9A4-03E3-8842-932F-19FD24712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F19385-F3BF-6542-9624-2FCB38B52B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0040AF-E1FE-AA46-A258-8742A869C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910E7B-84AF-A74C-B0A0-B845722CC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069DB71-941B-4446-8A21-74F2002F7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381BCD-C6D9-1940-AD1B-36C1E204C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18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84BCB2-B9FC-D047-A5B8-E6482F2F56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7E7CA6-E90C-1F4E-9629-621E93172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1756C-5308-4E4C-A86A-3055F83AA9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7AB40-2F61-6F45-9D36-9EBACA1DAF4A}" type="datetimeFigureOut">
              <a:rPr lang="en-US" smtClean="0"/>
              <a:t>6/16/22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975874-294E-C84F-A5A6-7D839C740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A09172-7417-D046-AEE1-4AA13B13A4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9BFFE-1971-8644-980A-EF23719BE6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054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2" r:id="rId22"/>
    <p:sldLayoutId id="2147483673" r:id="rId23"/>
    <p:sldLayoutId id="2147483674" r:id="rId24"/>
    <p:sldLayoutId id="2147483675" r:id="rId25"/>
    <p:sldLayoutId id="2147483676" r:id="rId26"/>
    <p:sldLayoutId id="2147483677" r:id="rId27"/>
    <p:sldLayoutId id="2147483678" r:id="rId28"/>
    <p:sldLayoutId id="2147483679" r:id="rId29"/>
    <p:sldLayoutId id="2147483680" r:id="rId30"/>
    <p:sldLayoutId id="2147483681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</p:sldLayoutIdLst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lapiperdataprotection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5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3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9.svg"/><Relationship Id="rId7" Type="http://schemas.openxmlformats.org/officeDocument/2006/relationships/diagramColors" Target="../diagrams/colors2.xm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41.svg"/><Relationship Id="rId7" Type="http://schemas.openxmlformats.org/officeDocument/2006/relationships/diagramColors" Target="../diagrams/colors3.xm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3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sv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 txBox="1">
            <a:spLocks/>
          </p:cNvSpPr>
          <p:nvPr/>
        </p:nvSpPr>
        <p:spPr>
          <a:xfrm>
            <a:off x="837981" y="6355588"/>
            <a:ext cx="2742486" cy="365030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/>
              <a:pPr/>
              <a:t>16/06/2022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08357" y="6355588"/>
            <a:ext cx="2742486" cy="365030"/>
          </a:xfrm>
          <a:prstGeom prst="rect">
            <a:avLst/>
          </a:prstGeom>
        </p:spPr>
        <p:txBody>
          <a:bodyPr vert="horz" lIns="91416" tIns="45708" rIns="91416" bIns="45708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-98277" y="-22272"/>
            <a:ext cx="12287101" cy="6880272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477788" y="1018265"/>
            <a:ext cx="10333121" cy="10620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chemeClr val="bg1"/>
                </a:solidFill>
              </a:rPr>
              <a:t>Privacy primer on website compliance 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205" y="6086585"/>
            <a:ext cx="2427341" cy="4282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99" dirty="0">
                <a:solidFill>
                  <a:schemeClr val="bg1"/>
                </a:solidFill>
              </a:rPr>
              <a:t>www.geant.org</a:t>
            </a:r>
            <a:endParaRPr lang="en-GB" sz="1999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562235" y="3410963"/>
            <a:ext cx="3731977" cy="36057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bg1"/>
                </a:solidFill>
              </a:rPr>
              <a:t>SIG-Marcomms meeting </a:t>
            </a:r>
          </a:p>
          <a:p>
            <a:r>
              <a:rPr lang="en-US" sz="2400" dirty="0">
                <a:solidFill>
                  <a:schemeClr val="bg1"/>
                </a:solidFill>
              </a:rPr>
              <a:t>TNC – 17.06.22, Trieste</a:t>
            </a:r>
            <a:endParaRPr lang="en-GB" sz="2400" dirty="0">
              <a:solidFill>
                <a:schemeClr val="bg1"/>
              </a:solidFill>
            </a:endParaRPr>
          </a:p>
          <a:p>
            <a:r>
              <a:rPr lang="en-US" sz="1999" dirty="0">
                <a:solidFill>
                  <a:schemeClr val="bg1"/>
                </a:solidFill>
              </a:rPr>
              <a:t> </a:t>
            </a:r>
            <a:endParaRPr lang="en-GB" sz="1999" dirty="0">
              <a:solidFill>
                <a:schemeClr val="bg1"/>
              </a:solidFill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8498510" y="6296937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/>
              <a:pPr/>
              <a:t>1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A32B78-0C40-8041-A42E-4147E302788F}"/>
              </a:ext>
            </a:extLst>
          </p:cNvPr>
          <p:cNvSpPr txBox="1"/>
          <p:nvPr/>
        </p:nvSpPr>
        <p:spPr>
          <a:xfrm>
            <a:off x="574378" y="2436531"/>
            <a:ext cx="6214935" cy="11078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Magdalena Rzaca</a:t>
            </a:r>
          </a:p>
          <a:p>
            <a:r>
              <a:rPr lang="en-US" sz="2400" i="1" dirty="0">
                <a:solidFill>
                  <a:schemeClr val="bg1"/>
                </a:solidFill>
              </a:rPr>
              <a:t>GDPR &amp; IPR Legal Advisor, </a:t>
            </a:r>
            <a:r>
              <a:rPr lang="en-US" sz="2400" i="1" cap="all" dirty="0">
                <a:solidFill>
                  <a:schemeClr val="bg1"/>
                </a:solidFill>
              </a:rPr>
              <a:t>Géant</a:t>
            </a:r>
          </a:p>
          <a:p>
            <a:endParaRPr lang="en-US" sz="1799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711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3165"/>
            <a:ext cx="12205630" cy="6880272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1281400" y="1084506"/>
            <a:ext cx="1585237" cy="970421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960955" y="2454787"/>
            <a:ext cx="6441132" cy="141562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599" b="0" dirty="0">
                <a:solidFill>
                  <a:schemeClr val="bg1"/>
                </a:solidFill>
              </a:rPr>
              <a:t>Thank you very much!</a:t>
            </a:r>
          </a:p>
          <a:p>
            <a:r>
              <a:rPr lang="en-US" sz="3599" b="0" dirty="0">
                <a:solidFill>
                  <a:schemeClr val="bg1"/>
                </a:solidFill>
              </a:rPr>
              <a:t>magdalena.rzaca@geant.org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1165449" y="5747597"/>
            <a:ext cx="2436863" cy="428207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999" dirty="0">
                <a:solidFill>
                  <a:schemeClr val="bg1"/>
                </a:solidFill>
              </a:rPr>
              <a:t>www.geant.org</a:t>
            </a:r>
            <a:endParaRPr lang="en-GB" sz="1999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37002" y="6369830"/>
            <a:ext cx="5885015" cy="276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© GEANT Limited on behalf of </a:t>
            </a:r>
            <a:r>
              <a:rPr lang="en-GB" sz="600" dirty="0">
                <a:solidFill>
                  <a:schemeClr val="bg1"/>
                </a:solidFill>
              </a:rPr>
              <a:t>the</a:t>
            </a:r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GN4 Phase 2 project (GN4-2).</a:t>
            </a:r>
          </a:p>
          <a:p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research leading to these results has received funding from 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(GN4-2).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399" y="6415612"/>
            <a:ext cx="262872" cy="178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2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28852"/>
            <a:ext cx="12188825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Connector 24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350693"/>
            <a:ext cx="12188825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26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1243562"/>
            <a:ext cx="12188825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9467FCAD-3F18-7E4D-9F96-9B292F69E6CB}"/>
              </a:ext>
            </a:extLst>
          </p:cNvPr>
          <p:cNvSpPr txBox="1"/>
          <p:nvPr/>
        </p:nvSpPr>
        <p:spPr>
          <a:xfrm>
            <a:off x="28580" y="6573126"/>
            <a:ext cx="640871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100" dirty="0"/>
              <a:t>Source: </a:t>
            </a:r>
            <a:r>
              <a:rPr lang="en-US" sz="1100" dirty="0">
                <a:hlinkClick r:id="rId3"/>
              </a:rPr>
              <a:t>https://www.dlapiperdataprotection.com/</a:t>
            </a:r>
            <a:endParaRPr lang="en-US" sz="1100" dirty="0"/>
          </a:p>
        </p:txBody>
      </p:sp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A2820951-A222-D64C-A55D-F9A04BC21BD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" y="-24062"/>
            <a:ext cx="12383530" cy="6882062"/>
          </a:xfrm>
          <a:prstGeom prst="rect">
            <a:avLst/>
          </a:prstGeom>
          <a:noFill/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id="{9410895D-F930-BD4D-993F-0A6917BEDCFE}"/>
              </a:ext>
            </a:extLst>
          </p:cNvPr>
          <p:cNvSpPr txBox="1">
            <a:spLocks/>
          </p:cNvSpPr>
          <p:nvPr/>
        </p:nvSpPr>
        <p:spPr>
          <a:xfrm>
            <a:off x="1341884" y="498401"/>
            <a:ext cx="8831742" cy="74483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>
            <a:lvl1pPr algn="l" defTabSz="914126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 defTabSz="914400">
              <a:spcAft>
                <a:spcPts val="600"/>
              </a:spcAft>
            </a:pPr>
            <a:r>
              <a:rPr lang="en-US" sz="36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WORLD OF DATA PROTECTION</a:t>
            </a:r>
          </a:p>
        </p:txBody>
      </p:sp>
    </p:spTree>
    <p:extLst>
      <p:ext uri="{BB962C8B-B14F-4D97-AF65-F5344CB8AC3E}">
        <p14:creationId xmlns:p14="http://schemas.microsoft.com/office/powerpoint/2010/main" val="3466657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778" y="280374"/>
            <a:ext cx="11435814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EC98778-F76D-4A97-946F-185F17283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208" y="433545"/>
            <a:ext cx="11136953" cy="9304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 defTabSz="914400"/>
            <a:br>
              <a:rPr lang="en-US" sz="29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36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When GDPR can be applicable?</a:t>
            </a:r>
            <a:endParaRPr lang="en-US" sz="36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29497" y="1522292"/>
            <a:ext cx="7770376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 descr="Head with gears">
            <a:extLst>
              <a:ext uri="{FF2B5EF4-FFF2-40B4-BE49-F238E27FC236}">
                <a16:creationId xmlns:a16="http://schemas.microsoft.com/office/drawing/2014/main" id="{AF59C92A-D76C-4C43-9B9D-5F0FE4000E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42484" y="2277801"/>
            <a:ext cx="3997637" cy="3997637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4685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1E6EA227-C51D-4B43-9097-44E722F93B1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8" y="2893269"/>
            <a:ext cx="5454496" cy="306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181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1AA900-4601-4A65-B590-AF0D6710F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804" y="692696"/>
            <a:ext cx="10472882" cy="63560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tx1"/>
                </a:solidFill>
                <a:latin typeface="+mj-lt"/>
              </a:rPr>
              <a:t>GDPR TERRITORIAL SCOPE: ESTABLISHMENT CRITERION  </a:t>
            </a:r>
            <a:endParaRPr lang="en-GB" sz="3600" dirty="0">
              <a:solidFill>
                <a:schemeClr val="tx1"/>
              </a:solidFill>
              <a:latin typeface="+mj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AA4CBAE-3725-40C0-A16E-59F4FE89FD0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4043451"/>
              </p:ext>
            </p:extLst>
          </p:nvPr>
        </p:nvGraphicFramePr>
        <p:xfrm>
          <a:off x="728456" y="1196752"/>
          <a:ext cx="968643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Graphic 5" descr="Earth globe: Americas">
            <a:extLst>
              <a:ext uri="{FF2B5EF4-FFF2-40B4-BE49-F238E27FC236}">
                <a16:creationId xmlns:a16="http://schemas.microsoft.com/office/drawing/2014/main" id="{1E9C3374-A4C4-4F07-B1AD-0C4063D7DA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7174532" y="3587662"/>
            <a:ext cx="259228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201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DC9C4-75F3-E04C-A316-A9FDAA0124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756" y="106513"/>
            <a:ext cx="10512862" cy="900101"/>
          </a:xfrm>
        </p:spPr>
        <p:txBody>
          <a:bodyPr>
            <a:normAutofit/>
          </a:bodyPr>
          <a:lstStyle/>
          <a:p>
            <a:r>
              <a:rPr lang="en-US" sz="3600" dirty="0"/>
              <a:t>GDPR applicability cheat sheet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B6981B5-306B-DB44-AAF8-EFCA6163D7BD}"/>
              </a:ext>
            </a:extLst>
          </p:cNvPr>
          <p:cNvSpPr txBox="1"/>
          <p:nvPr/>
        </p:nvSpPr>
        <p:spPr>
          <a:xfrm>
            <a:off x="5302324" y="108335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PERSONAL DATA 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E3A6C1F-3FE1-7A47-999D-A56808D86268}"/>
              </a:ext>
            </a:extLst>
          </p:cNvPr>
          <p:cNvCxnSpPr>
            <a:cxnSpLocks/>
            <a:stCxn id="43" idx="2"/>
          </p:cNvCxnSpPr>
          <p:nvPr/>
        </p:nvCxnSpPr>
        <p:spPr>
          <a:xfrm rot="16200000" flipH="1">
            <a:off x="6980831" y="1841158"/>
            <a:ext cx="836543" cy="955027"/>
          </a:xfrm>
          <a:prstGeom prst="curved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6339F33-93AD-3747-8AF2-58CDC86E7F8C}"/>
              </a:ext>
            </a:extLst>
          </p:cNvPr>
          <p:cNvSpPr txBox="1"/>
          <p:nvPr/>
        </p:nvSpPr>
        <p:spPr>
          <a:xfrm>
            <a:off x="967311" y="3079436"/>
            <a:ext cx="1958749" cy="369332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GDPR applicable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D53878C-C929-354C-831F-64295A997DFC}"/>
              </a:ext>
            </a:extLst>
          </p:cNvPr>
          <p:cNvSpPr txBox="1"/>
          <p:nvPr/>
        </p:nvSpPr>
        <p:spPr>
          <a:xfrm>
            <a:off x="5104308" y="1560658"/>
            <a:ext cx="68407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Yes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8E05E02-B7A7-5048-BD61-02F5B6BD2EC2}"/>
              </a:ext>
            </a:extLst>
          </p:cNvPr>
          <p:cNvSpPr txBox="1"/>
          <p:nvPr/>
        </p:nvSpPr>
        <p:spPr>
          <a:xfrm>
            <a:off x="6579551" y="1531069"/>
            <a:ext cx="68407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No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C07320CB-8B9E-1D41-A2E5-8F5E7E7A6B36}"/>
              </a:ext>
            </a:extLst>
          </p:cNvPr>
          <p:cNvCxnSpPr/>
          <p:nvPr/>
        </p:nvCxnSpPr>
        <p:spPr>
          <a:xfrm>
            <a:off x="5788384" y="1745324"/>
            <a:ext cx="7740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2431356A-D038-2D47-9CE2-92748D8CAA68}"/>
              </a:ext>
            </a:extLst>
          </p:cNvPr>
          <p:cNvSpPr txBox="1"/>
          <p:nvPr/>
        </p:nvSpPr>
        <p:spPr>
          <a:xfrm>
            <a:off x="7929696" y="2567434"/>
            <a:ext cx="2179168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NOT APPLICABLE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0FB26C0-4628-9849-B41A-D034E73318C1}"/>
              </a:ext>
            </a:extLst>
          </p:cNvPr>
          <p:cNvSpPr/>
          <p:nvPr/>
        </p:nvSpPr>
        <p:spPr>
          <a:xfrm>
            <a:off x="3358108" y="2392199"/>
            <a:ext cx="2491426" cy="5827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Establishment in the EU?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9707A973-A71C-7C4A-BCB1-0C02FF999821}"/>
              </a:ext>
            </a:extLst>
          </p:cNvPr>
          <p:cNvSpPr txBox="1"/>
          <p:nvPr/>
        </p:nvSpPr>
        <p:spPr>
          <a:xfrm>
            <a:off x="3629065" y="3074578"/>
            <a:ext cx="68407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Yes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A37A1A76-1210-3746-AC5E-6577E034AECC}"/>
              </a:ext>
            </a:extLst>
          </p:cNvPr>
          <p:cNvSpPr txBox="1"/>
          <p:nvPr/>
        </p:nvSpPr>
        <p:spPr>
          <a:xfrm>
            <a:off x="5104308" y="3054849"/>
            <a:ext cx="68407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No</a:t>
            </a:r>
          </a:p>
        </p:txBody>
      </p: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75E63DC4-78F1-2E46-9987-23C47ADBEE2C}"/>
              </a:ext>
            </a:extLst>
          </p:cNvPr>
          <p:cNvCxnSpPr>
            <a:cxnSpLocks/>
          </p:cNvCxnSpPr>
          <p:nvPr/>
        </p:nvCxnSpPr>
        <p:spPr>
          <a:xfrm>
            <a:off x="2926060" y="3268599"/>
            <a:ext cx="710149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>
            <a:extLst>
              <a:ext uri="{FF2B5EF4-FFF2-40B4-BE49-F238E27FC236}">
                <a16:creationId xmlns:a16="http://schemas.microsoft.com/office/drawing/2014/main" id="{1C53D378-B0D4-754A-82D1-09BD0211888E}"/>
              </a:ext>
            </a:extLst>
          </p:cNvPr>
          <p:cNvSpPr/>
          <p:nvPr/>
        </p:nvSpPr>
        <p:spPr>
          <a:xfrm>
            <a:off x="3408539" y="3685585"/>
            <a:ext cx="2491426" cy="58278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Offering goods/services in the EU?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78B1BB4B-6D8E-CC48-8B3D-87D1868D8FDD}"/>
              </a:ext>
            </a:extLst>
          </p:cNvPr>
          <p:cNvSpPr txBox="1"/>
          <p:nvPr/>
        </p:nvSpPr>
        <p:spPr>
          <a:xfrm>
            <a:off x="974455" y="4464884"/>
            <a:ext cx="1958749" cy="369332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GDPR applicable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554D528-D2E5-354C-945B-3754344B7A06}"/>
              </a:ext>
            </a:extLst>
          </p:cNvPr>
          <p:cNvSpPr txBox="1"/>
          <p:nvPr/>
        </p:nvSpPr>
        <p:spPr>
          <a:xfrm>
            <a:off x="3636209" y="4460026"/>
            <a:ext cx="68407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Yes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88813100-3A16-7044-A806-92E633040B0B}"/>
              </a:ext>
            </a:extLst>
          </p:cNvPr>
          <p:cNvSpPr txBox="1"/>
          <p:nvPr/>
        </p:nvSpPr>
        <p:spPr>
          <a:xfrm>
            <a:off x="5111452" y="4440297"/>
            <a:ext cx="68407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No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AA2ADE70-2E09-384D-95D9-3D4EA0DF2881}"/>
              </a:ext>
            </a:extLst>
          </p:cNvPr>
          <p:cNvCxnSpPr>
            <a:cxnSpLocks/>
          </p:cNvCxnSpPr>
          <p:nvPr/>
        </p:nvCxnSpPr>
        <p:spPr>
          <a:xfrm>
            <a:off x="2933204" y="4654047"/>
            <a:ext cx="710149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CF84BA97-7B53-6143-A17C-0391F0701F7A}"/>
              </a:ext>
            </a:extLst>
          </p:cNvPr>
          <p:cNvSpPr/>
          <p:nvPr/>
        </p:nvSpPr>
        <p:spPr>
          <a:xfrm>
            <a:off x="3408539" y="5034835"/>
            <a:ext cx="2491426" cy="92331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Monitoring of the behavior of the individuals in the EU?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34254F03-6568-C244-99EC-0E6B68BB6168}"/>
              </a:ext>
            </a:extLst>
          </p:cNvPr>
          <p:cNvSpPr txBox="1"/>
          <p:nvPr/>
        </p:nvSpPr>
        <p:spPr>
          <a:xfrm>
            <a:off x="967311" y="6123955"/>
            <a:ext cx="1958749" cy="369332"/>
          </a:xfrm>
          <a:prstGeom prst="rect">
            <a:avLst/>
          </a:prstGeom>
          <a:solidFill>
            <a:schemeClr val="tx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GDPR applicable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1A98D64-0DB5-6C4C-A711-90FC6A11CC3A}"/>
              </a:ext>
            </a:extLst>
          </p:cNvPr>
          <p:cNvSpPr txBox="1"/>
          <p:nvPr/>
        </p:nvSpPr>
        <p:spPr>
          <a:xfrm>
            <a:off x="3629065" y="6119097"/>
            <a:ext cx="684076" cy="369332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Yes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15DC2C1-93D2-7543-B1BA-5632E7C599EB}"/>
              </a:ext>
            </a:extLst>
          </p:cNvPr>
          <p:cNvSpPr txBox="1"/>
          <p:nvPr/>
        </p:nvSpPr>
        <p:spPr>
          <a:xfrm>
            <a:off x="5104308" y="6099368"/>
            <a:ext cx="684076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No</a:t>
            </a:r>
          </a:p>
        </p:txBody>
      </p: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34778910-383A-024C-A3B2-C8B017BBA8C4}"/>
              </a:ext>
            </a:extLst>
          </p:cNvPr>
          <p:cNvCxnSpPr>
            <a:cxnSpLocks/>
          </p:cNvCxnSpPr>
          <p:nvPr/>
        </p:nvCxnSpPr>
        <p:spPr>
          <a:xfrm>
            <a:off x="2926060" y="6313118"/>
            <a:ext cx="710149" cy="0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>
            <a:extLst>
              <a:ext uri="{FF2B5EF4-FFF2-40B4-BE49-F238E27FC236}">
                <a16:creationId xmlns:a16="http://schemas.microsoft.com/office/drawing/2014/main" id="{5758126B-0E99-784F-8273-7FCEC317A45F}"/>
              </a:ext>
            </a:extLst>
          </p:cNvPr>
          <p:cNvSpPr txBox="1"/>
          <p:nvPr/>
        </p:nvSpPr>
        <p:spPr>
          <a:xfrm>
            <a:off x="1126664" y="1780997"/>
            <a:ext cx="2851583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Is any of those criteria met?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A20E26E1-3692-C649-8FE8-D474BDF29F5D}"/>
              </a:ext>
            </a:extLst>
          </p:cNvPr>
          <p:cNvCxnSpPr>
            <a:cxnSpLocks/>
          </p:cNvCxnSpPr>
          <p:nvPr/>
        </p:nvCxnSpPr>
        <p:spPr>
          <a:xfrm flipH="1">
            <a:off x="3995337" y="1560658"/>
            <a:ext cx="1108971" cy="24363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1B35C48F-C594-4E41-AFE2-93948C7611C8}"/>
              </a:ext>
            </a:extLst>
          </p:cNvPr>
          <p:cNvCxnSpPr>
            <a:endCxn id="59" idx="0"/>
          </p:cNvCxnSpPr>
          <p:nvPr/>
        </p:nvCxnSpPr>
        <p:spPr>
          <a:xfrm>
            <a:off x="3995337" y="2150329"/>
            <a:ext cx="608484" cy="2418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56EC545-C0C1-8C41-B19D-7CB0A6031F35}"/>
              </a:ext>
            </a:extLst>
          </p:cNvPr>
          <p:cNvCxnSpPr>
            <a:stCxn id="61" idx="3"/>
            <a:endCxn id="55" idx="1"/>
          </p:cNvCxnSpPr>
          <p:nvPr/>
        </p:nvCxnSpPr>
        <p:spPr>
          <a:xfrm flipV="1">
            <a:off x="5788384" y="2752100"/>
            <a:ext cx="2141312" cy="48741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9EFBB7B9-EA9A-0640-9C29-EE37C2D6CD5F}"/>
              </a:ext>
            </a:extLst>
          </p:cNvPr>
          <p:cNvCxnSpPr>
            <a:cxnSpLocks/>
            <a:stCxn id="68" idx="3"/>
            <a:endCxn id="55" idx="1"/>
          </p:cNvCxnSpPr>
          <p:nvPr/>
        </p:nvCxnSpPr>
        <p:spPr>
          <a:xfrm flipV="1">
            <a:off x="5795528" y="2752100"/>
            <a:ext cx="2134168" cy="1872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566B2BCD-5994-CE4E-AF9F-04BC1DFEAE53}"/>
              </a:ext>
            </a:extLst>
          </p:cNvPr>
          <p:cNvCxnSpPr>
            <a:cxnSpLocks/>
            <a:stCxn id="73" idx="3"/>
            <a:endCxn id="55" idx="1"/>
          </p:cNvCxnSpPr>
          <p:nvPr/>
        </p:nvCxnSpPr>
        <p:spPr>
          <a:xfrm flipV="1">
            <a:off x="5788384" y="2752100"/>
            <a:ext cx="2141312" cy="35319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9550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9920DB01-978A-4C45-AD10-C60D5A47086C}"/>
              </a:ext>
            </a:extLst>
          </p:cNvPr>
          <p:cNvSpPr txBox="1">
            <a:spLocks/>
          </p:cNvSpPr>
          <p:nvPr/>
        </p:nvSpPr>
        <p:spPr>
          <a:xfrm>
            <a:off x="621803" y="1556793"/>
            <a:ext cx="10081119" cy="13255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1613825B-33F8-BE47-AE7B-63AAE17640E6}"/>
              </a:ext>
            </a:extLst>
          </p:cNvPr>
          <p:cNvSpPr txBox="1">
            <a:spLocks/>
          </p:cNvSpPr>
          <p:nvPr/>
        </p:nvSpPr>
        <p:spPr>
          <a:xfrm>
            <a:off x="621800" y="1564778"/>
            <a:ext cx="10081119" cy="186422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400" dirty="0">
                <a:solidFill>
                  <a:schemeClr val="accent2"/>
                </a:solidFill>
              </a:rPr>
              <a:t>#1 Be transparent</a:t>
            </a:r>
          </a:p>
          <a:p>
            <a:pPr marL="0" indent="0" algn="just">
              <a:buNone/>
            </a:pPr>
            <a:r>
              <a:rPr lang="en-GB" sz="2400" dirty="0">
                <a:solidFill>
                  <a:schemeClr val="tx1"/>
                </a:solidFill>
              </a:rPr>
              <a:t>What personal data are you processing for your website? For what purposes?</a:t>
            </a:r>
          </a:p>
          <a:p>
            <a:pPr marL="0" indent="0" algn="just">
              <a:buNone/>
            </a:pPr>
            <a:r>
              <a:rPr lang="en-GB" sz="2400" dirty="0">
                <a:solidFill>
                  <a:schemeClr val="tx1"/>
                </a:solidFill>
              </a:rPr>
              <a:t>Where it is stored? Who has access to it?</a:t>
            </a:r>
          </a:p>
          <a:p>
            <a:pPr marL="0" indent="0" algn="just">
              <a:buNone/>
            </a:pPr>
            <a:r>
              <a:rPr lang="en-GB" sz="2400" dirty="0">
                <a:solidFill>
                  <a:schemeClr val="tx1"/>
                </a:solidFill>
              </a:rPr>
              <a:t>Is the website dedicated to minors?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4A31DA-AF78-5A4F-AAF2-DE4A940188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932" y="240500"/>
            <a:ext cx="11089080" cy="1325563"/>
          </a:xfrm>
        </p:spPr>
        <p:txBody>
          <a:bodyPr/>
          <a:lstStyle/>
          <a:p>
            <a:r>
              <a:rPr lang="en-US" dirty="0"/>
              <a:t>No matter whether GDPR is applicable or not…</a:t>
            </a:r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793EDEA-5C44-074F-BDE5-7219FD95494E}"/>
              </a:ext>
            </a:extLst>
          </p:cNvPr>
          <p:cNvSpPr txBox="1">
            <a:spLocks/>
          </p:cNvSpPr>
          <p:nvPr/>
        </p:nvSpPr>
        <p:spPr>
          <a:xfrm>
            <a:off x="621804" y="3501009"/>
            <a:ext cx="10081119" cy="1266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400" dirty="0">
                <a:solidFill>
                  <a:srgbClr val="FF0000"/>
                </a:solidFill>
              </a:rPr>
              <a:t>#2 Reflect how data is processed in privacy notice on your website</a:t>
            </a:r>
          </a:p>
          <a:p>
            <a:pPr marL="0" indent="0" algn="just">
              <a:buNone/>
            </a:pPr>
            <a:r>
              <a:rPr lang="en-GB" b="1" dirty="0"/>
              <a:t>Inform your website visitors about how their personal data is processed and what rights do they have</a:t>
            </a:r>
            <a:endParaRPr lang="en-GB" sz="2400" dirty="0">
              <a:solidFill>
                <a:srgbClr val="002060"/>
              </a:solidFill>
            </a:endParaRPr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4B0E430A-229F-534C-B8FA-B24087FEA3DB}"/>
              </a:ext>
            </a:extLst>
          </p:cNvPr>
          <p:cNvSpPr txBox="1">
            <a:spLocks/>
          </p:cNvSpPr>
          <p:nvPr/>
        </p:nvSpPr>
        <p:spPr>
          <a:xfrm>
            <a:off x="621800" y="4988257"/>
            <a:ext cx="10081119" cy="13255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GB" sz="2400" dirty="0">
                <a:solidFill>
                  <a:srgbClr val="00B050"/>
                </a:solidFill>
              </a:rPr>
              <a:t>#3 Secure your website</a:t>
            </a:r>
          </a:p>
          <a:p>
            <a:pPr marL="0" indent="0" algn="just">
              <a:buNone/>
            </a:pPr>
            <a:r>
              <a:rPr lang="en-GB" sz="2400" dirty="0">
                <a:solidFill>
                  <a:srgbClr val="00B050"/>
                </a:solidFill>
              </a:rPr>
              <a:t>SSL certificate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83175B2F-7FAE-9146-AA36-AE1F63FABEA3}"/>
              </a:ext>
            </a:extLst>
          </p:cNvPr>
          <p:cNvSpPr txBox="1">
            <a:spLocks/>
          </p:cNvSpPr>
          <p:nvPr/>
        </p:nvSpPr>
        <p:spPr>
          <a:xfrm>
            <a:off x="621800" y="2904522"/>
            <a:ext cx="10081119" cy="24519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EB9218DC-AC08-0943-B347-A7086FDECDDD}"/>
              </a:ext>
            </a:extLst>
          </p:cNvPr>
          <p:cNvSpPr txBox="1">
            <a:spLocks/>
          </p:cNvSpPr>
          <p:nvPr/>
        </p:nvSpPr>
        <p:spPr>
          <a:xfrm>
            <a:off x="621800" y="5236421"/>
            <a:ext cx="10081119" cy="125382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531" indent="-228531" algn="l" defTabSz="91412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59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3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2657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599720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6783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3846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0908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7971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034" indent="-228531" algn="l" defTabSz="91412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GB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692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B5229-B960-4041-B02F-FEA324C31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849" y="978102"/>
            <a:ext cx="10585677" cy="10626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Cookies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9B7FDC9-F0CE-43A7-9F2A-83DD09DC3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351" y="2265037"/>
            <a:ext cx="10122375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 descr="Gingerbread cookie with solid fill">
            <a:extLst>
              <a:ext uri="{FF2B5EF4-FFF2-40B4-BE49-F238E27FC236}">
                <a16:creationId xmlns:a16="http://schemas.microsoft.com/office/drawing/2014/main" id="{72DC665D-954E-A04C-B259-B68E0B4DB5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2477" y="2811104"/>
            <a:ext cx="2928114" cy="2928114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AAA3B16B-2737-534A-8775-CC4C24F9C7C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8885502"/>
              </p:ext>
            </p:extLst>
          </p:nvPr>
        </p:nvGraphicFramePr>
        <p:xfrm>
          <a:off x="3968159" y="2348343"/>
          <a:ext cx="6796368" cy="3408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273251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E6ABA5-6786-D44E-A565-F328B26531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849" y="978102"/>
            <a:ext cx="10585677" cy="1062644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/>
            <a:r>
              <a:rPr lang="en-US" sz="4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privacy is important?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B7FDC9-F0CE-43A7-9F2A-83DD09DC34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047351" y="2265037"/>
            <a:ext cx="10122375" cy="0"/>
          </a:xfrm>
          <a:prstGeom prst="line">
            <a:avLst/>
          </a:prstGeom>
          <a:ln w="1587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Graphic 5" descr="Shield Tick with solid fill">
            <a:extLst>
              <a:ext uri="{FF2B5EF4-FFF2-40B4-BE49-F238E27FC236}">
                <a16:creationId xmlns:a16="http://schemas.microsoft.com/office/drawing/2014/main" id="{64C9A410-A4B2-4345-B338-07286F17E6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32477" y="2811104"/>
            <a:ext cx="2928114" cy="2928114"/>
          </a:xfrm>
          <a:prstGeom prst="rect">
            <a:avLst/>
          </a:prstGeom>
        </p:spPr>
      </p:pic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FA4C08DE-C4B7-EB44-B368-ECC51FE120A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7251887"/>
              </p:ext>
            </p:extLst>
          </p:nvPr>
        </p:nvGraphicFramePr>
        <p:xfrm>
          <a:off x="4954063" y="2682433"/>
          <a:ext cx="6280533" cy="32157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944055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AB45A142-4255-493C-8284-5D566C121B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796" y="321177"/>
            <a:ext cx="4331179" cy="6179552"/>
          </a:xfrm>
          <a:prstGeom prst="rect">
            <a:avLst/>
          </a:prstGeom>
          <a:solidFill>
            <a:srgbClr val="404040">
              <a:alpha val="89804"/>
            </a:srgbClr>
          </a:solidFill>
          <a:ln w="127000" cap="sq" cmpd="thinThick">
            <a:solidFill>
              <a:srgbClr val="595959">
                <a:alpha val="8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54F587-0AF7-4C1F-8C73-4285F5BB3A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061" y="914400"/>
            <a:ext cx="3656647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 defTabSz="914400"/>
            <a:r>
              <a:rPr lang="en-US" sz="48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 &amp; A session 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8FB9660-F42F-4313-BBC4-47C007FE48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0815" y="3910267"/>
            <a:ext cx="2586117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 descr="Questions">
            <a:extLst>
              <a:ext uri="{FF2B5EF4-FFF2-40B4-BE49-F238E27FC236}">
                <a16:creationId xmlns:a16="http://schemas.microsoft.com/office/drawing/2014/main" id="{BBAE2E34-F89F-754A-AB74-5B79CAAB75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88000" y="492573"/>
            <a:ext cx="5880796" cy="5880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0456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Digital Blue Tunnel">
      <a:dk1>
        <a:srgbClr val="000000"/>
      </a:dk1>
      <a:lt1>
        <a:sysClr val="window" lastClr="FFFFFF"/>
      </a:lt1>
      <a:dk2>
        <a:srgbClr val="001027"/>
      </a:dk2>
      <a:lt2>
        <a:srgbClr val="C1EBF7"/>
      </a:lt2>
      <a:accent1>
        <a:srgbClr val="56C5FF"/>
      </a:accent1>
      <a:accent2>
        <a:srgbClr val="4BB836"/>
      </a:accent2>
      <a:accent3>
        <a:srgbClr val="F8B004"/>
      </a:accent3>
      <a:accent4>
        <a:srgbClr val="972ACD"/>
      </a:accent4>
      <a:accent5>
        <a:srgbClr val="F86E24"/>
      </a:accent5>
      <a:accent6>
        <a:srgbClr val="DB30C7"/>
      </a:accent6>
      <a:hlink>
        <a:srgbClr val="F8B004"/>
      </a:hlink>
      <a:folHlink>
        <a:srgbClr val="969696"/>
      </a:folHlink>
    </a:clrScheme>
    <a:fontScheme name="Corbel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1338</TotalTime>
  <Words>318</Words>
  <Application>Microsoft Macintosh PowerPoint</Application>
  <PresentationFormat>Custom</PresentationFormat>
  <Paragraphs>58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Corbel</vt:lpstr>
      <vt:lpstr>Office Theme</vt:lpstr>
      <vt:lpstr>PowerPoint Presentation</vt:lpstr>
      <vt:lpstr>PowerPoint Presentation</vt:lpstr>
      <vt:lpstr> When GDPR can be applicable?</vt:lpstr>
      <vt:lpstr>GDPR TERRITORIAL SCOPE: ESTABLISHMENT CRITERION  </vt:lpstr>
      <vt:lpstr>GDPR applicability cheat sheet</vt:lpstr>
      <vt:lpstr>No matter whether GDPR is applicable or not…</vt:lpstr>
      <vt:lpstr>Cookies</vt:lpstr>
      <vt:lpstr>Why privacy is important? </vt:lpstr>
      <vt:lpstr>Q &amp; A session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Magdalena Rzaca</dc:creator>
  <cp:lastModifiedBy>Magdalena Rzaca</cp:lastModifiedBy>
  <cp:revision>14</cp:revision>
  <dcterms:created xsi:type="dcterms:W3CDTF">2019-10-25T00:18:44Z</dcterms:created>
  <dcterms:modified xsi:type="dcterms:W3CDTF">2022-06-16T23:03:46Z</dcterms:modified>
</cp:coreProperties>
</file>