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77" r:id="rId3"/>
    <p:sldId id="272" r:id="rId4"/>
    <p:sldId id="278" r:id="rId5"/>
    <p:sldId id="276" r:id="rId6"/>
    <p:sldId id="273" r:id="rId7"/>
    <p:sldId id="274" r:id="rId8"/>
    <p:sldId id="27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AB1BDB-0E44-43CF-9899-1CA33594E714}" v="45" dt="2022-06-01T10:36:45.1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ia Fiore" userId="08a5de25-090a-4d6b-8dc9-efbf71129e5a" providerId="ADAL" clId="{F2AB1BDB-0E44-43CF-9899-1CA33594E714}"/>
    <pc:docChg chg="undo custSel addSld delSld modSld sldOrd">
      <pc:chgData name="Silvia Fiore" userId="08a5de25-090a-4d6b-8dc9-efbf71129e5a" providerId="ADAL" clId="{F2AB1BDB-0E44-43CF-9899-1CA33594E714}" dt="2022-06-16T10:23:33.379" v="871"/>
      <pc:docMkLst>
        <pc:docMk/>
      </pc:docMkLst>
      <pc:sldChg chg="modSp mod">
        <pc:chgData name="Silvia Fiore" userId="08a5de25-090a-4d6b-8dc9-efbf71129e5a" providerId="ADAL" clId="{F2AB1BDB-0E44-43CF-9899-1CA33594E714}" dt="2022-05-31T11:44:09.438" v="49" actId="20577"/>
        <pc:sldMkLst>
          <pc:docMk/>
          <pc:sldMk cId="291288072" sldId="257"/>
        </pc:sldMkLst>
        <pc:spChg chg="mod">
          <ac:chgData name="Silvia Fiore" userId="08a5de25-090a-4d6b-8dc9-efbf71129e5a" providerId="ADAL" clId="{F2AB1BDB-0E44-43CF-9899-1CA33594E714}" dt="2022-05-31T11:44:09.438" v="49" actId="20577"/>
          <ac:spMkLst>
            <pc:docMk/>
            <pc:sldMk cId="291288072" sldId="257"/>
            <ac:spMk id="16" creationId="{00000000-0000-0000-0000-000000000000}"/>
          </ac:spMkLst>
        </pc:spChg>
      </pc:sldChg>
      <pc:sldChg chg="addSp delSp modSp del mod">
        <pc:chgData name="Silvia Fiore" userId="08a5de25-090a-4d6b-8dc9-efbf71129e5a" providerId="ADAL" clId="{F2AB1BDB-0E44-43CF-9899-1CA33594E714}" dt="2022-06-01T10:35:25.674" v="803" actId="47"/>
        <pc:sldMkLst>
          <pc:docMk/>
          <pc:sldMk cId="509146056" sldId="271"/>
        </pc:sldMkLst>
        <pc:spChg chg="add del mod">
          <ac:chgData name="Silvia Fiore" userId="08a5de25-090a-4d6b-8dc9-efbf71129e5a" providerId="ADAL" clId="{F2AB1BDB-0E44-43CF-9899-1CA33594E714}" dt="2022-06-01T10:35:21.525" v="801" actId="21"/>
          <ac:spMkLst>
            <pc:docMk/>
            <pc:sldMk cId="509146056" sldId="271"/>
            <ac:spMk id="2" creationId="{2B4FE633-D906-43C5-9B63-BC4FC556ABA1}"/>
          </ac:spMkLst>
        </pc:spChg>
        <pc:spChg chg="add del mod">
          <ac:chgData name="Silvia Fiore" userId="08a5de25-090a-4d6b-8dc9-efbf71129e5a" providerId="ADAL" clId="{F2AB1BDB-0E44-43CF-9899-1CA33594E714}" dt="2022-06-01T10:35:21.525" v="801" actId="21"/>
          <ac:spMkLst>
            <pc:docMk/>
            <pc:sldMk cId="509146056" sldId="271"/>
            <ac:spMk id="6" creationId="{395490B3-F444-4CF8-A941-20F4B0B00C89}"/>
          </ac:spMkLst>
        </pc:spChg>
        <pc:spChg chg="add del mod">
          <ac:chgData name="Silvia Fiore" userId="08a5de25-090a-4d6b-8dc9-efbf71129e5a" providerId="ADAL" clId="{F2AB1BDB-0E44-43CF-9899-1CA33594E714}" dt="2022-06-01T10:35:21.525" v="801" actId="21"/>
          <ac:spMkLst>
            <pc:docMk/>
            <pc:sldMk cId="509146056" sldId="271"/>
            <ac:spMk id="7" creationId="{3513E600-AD4B-4806-BB78-7DB6112CD8F1}"/>
          </ac:spMkLst>
        </pc:spChg>
        <pc:spChg chg="add del mod">
          <ac:chgData name="Silvia Fiore" userId="08a5de25-090a-4d6b-8dc9-efbf71129e5a" providerId="ADAL" clId="{F2AB1BDB-0E44-43CF-9899-1CA33594E714}" dt="2022-06-01T10:35:21.525" v="801" actId="21"/>
          <ac:spMkLst>
            <pc:docMk/>
            <pc:sldMk cId="509146056" sldId="271"/>
            <ac:spMk id="8" creationId="{1B26C3DD-1DE2-4383-B854-B348E23A8FD9}"/>
          </ac:spMkLst>
        </pc:spChg>
        <pc:spChg chg="add del mod">
          <ac:chgData name="Silvia Fiore" userId="08a5de25-090a-4d6b-8dc9-efbf71129e5a" providerId="ADAL" clId="{F2AB1BDB-0E44-43CF-9899-1CA33594E714}" dt="2022-06-01T10:35:21.525" v="801" actId="21"/>
          <ac:spMkLst>
            <pc:docMk/>
            <pc:sldMk cId="509146056" sldId="271"/>
            <ac:spMk id="9" creationId="{64BC7B7B-3EE4-4F82-B129-A8997F4317D7}"/>
          </ac:spMkLst>
        </pc:spChg>
        <pc:spChg chg="add del mod">
          <ac:chgData name="Silvia Fiore" userId="08a5de25-090a-4d6b-8dc9-efbf71129e5a" providerId="ADAL" clId="{F2AB1BDB-0E44-43CF-9899-1CA33594E714}" dt="2022-06-01T10:35:21.525" v="801" actId="21"/>
          <ac:spMkLst>
            <pc:docMk/>
            <pc:sldMk cId="509146056" sldId="271"/>
            <ac:spMk id="10" creationId="{134E8791-C0C3-4073-A09D-B33D5E06E96B}"/>
          </ac:spMkLst>
        </pc:spChg>
        <pc:graphicFrameChg chg="mod">
          <ac:chgData name="Silvia Fiore" userId="08a5de25-090a-4d6b-8dc9-efbf71129e5a" providerId="ADAL" clId="{F2AB1BDB-0E44-43CF-9899-1CA33594E714}" dt="2022-06-01T10:35:13.010" v="799"/>
          <ac:graphicFrameMkLst>
            <pc:docMk/>
            <pc:sldMk cId="509146056" sldId="271"/>
            <ac:graphicFrameMk id="5" creationId="{A7B91FD0-D5B8-CC91-D20F-034AB4BE92AD}"/>
          </ac:graphicFrameMkLst>
        </pc:graphicFrameChg>
        <pc:picChg chg="add del mod">
          <ac:chgData name="Silvia Fiore" userId="08a5de25-090a-4d6b-8dc9-efbf71129e5a" providerId="ADAL" clId="{F2AB1BDB-0E44-43CF-9899-1CA33594E714}" dt="2022-06-01T10:34:15.005" v="793" actId="931"/>
          <ac:picMkLst>
            <pc:docMk/>
            <pc:sldMk cId="509146056" sldId="271"/>
            <ac:picMk id="11" creationId="{5AF3EA96-D674-42C2-8C62-2C24D41E3589}"/>
          </ac:picMkLst>
        </pc:picChg>
      </pc:sldChg>
      <pc:sldChg chg="addSp delSp modSp mod">
        <pc:chgData name="Silvia Fiore" userId="08a5de25-090a-4d6b-8dc9-efbf71129e5a" providerId="ADAL" clId="{F2AB1BDB-0E44-43CF-9899-1CA33594E714}" dt="2022-06-08T13:33:06.573" v="864" actId="20577"/>
        <pc:sldMkLst>
          <pc:docMk/>
          <pc:sldMk cId="1507929715" sldId="272"/>
        </pc:sldMkLst>
        <pc:spChg chg="add del mod">
          <ac:chgData name="Silvia Fiore" userId="08a5de25-090a-4d6b-8dc9-efbf71129e5a" providerId="ADAL" clId="{F2AB1BDB-0E44-43CF-9899-1CA33594E714}" dt="2022-06-01T09:02:09.101" v="80" actId="478"/>
          <ac:spMkLst>
            <pc:docMk/>
            <pc:sldMk cId="1507929715" sldId="272"/>
            <ac:spMk id="4" creationId="{E9091900-2A07-4197-8D8B-95D221433F85}"/>
          </ac:spMkLst>
        </pc:spChg>
        <pc:spChg chg="add mod">
          <ac:chgData name="Silvia Fiore" userId="08a5de25-090a-4d6b-8dc9-efbf71129e5a" providerId="ADAL" clId="{F2AB1BDB-0E44-43CF-9899-1CA33594E714}" dt="2022-06-08T13:16:34.075" v="862" actId="1076"/>
          <ac:spMkLst>
            <pc:docMk/>
            <pc:sldMk cId="1507929715" sldId="272"/>
            <ac:spMk id="5" creationId="{8FAF5688-40A7-4988-8085-FC1338333925}"/>
          </ac:spMkLst>
        </pc:spChg>
        <pc:spChg chg="del mod">
          <ac:chgData name="Silvia Fiore" userId="08a5de25-090a-4d6b-8dc9-efbf71129e5a" providerId="ADAL" clId="{F2AB1BDB-0E44-43CF-9899-1CA33594E714}" dt="2022-06-01T09:02:01.915" v="79" actId="478"/>
          <ac:spMkLst>
            <pc:docMk/>
            <pc:sldMk cId="1507929715" sldId="272"/>
            <ac:spMk id="6" creationId="{516BCC53-4ED9-4075-AA4F-0A93375E4A45}"/>
          </ac:spMkLst>
        </pc:spChg>
        <pc:spChg chg="add mod">
          <ac:chgData name="Silvia Fiore" userId="08a5de25-090a-4d6b-8dc9-efbf71129e5a" providerId="ADAL" clId="{F2AB1BDB-0E44-43CF-9899-1CA33594E714}" dt="2022-06-08T13:32:53.173" v="863" actId="20577"/>
          <ac:spMkLst>
            <pc:docMk/>
            <pc:sldMk cId="1507929715" sldId="272"/>
            <ac:spMk id="7" creationId="{A1D1C7C8-CF43-4482-AB0B-8DFF1BFA967B}"/>
          </ac:spMkLst>
        </pc:spChg>
        <pc:spChg chg="add mod">
          <ac:chgData name="Silvia Fiore" userId="08a5de25-090a-4d6b-8dc9-efbf71129e5a" providerId="ADAL" clId="{F2AB1BDB-0E44-43CF-9899-1CA33594E714}" dt="2022-06-08T12:54:52.075" v="858" actId="1076"/>
          <ac:spMkLst>
            <pc:docMk/>
            <pc:sldMk cId="1507929715" sldId="272"/>
            <ac:spMk id="12" creationId="{038C0431-E413-4FE8-B4CE-E11035B79040}"/>
          </ac:spMkLst>
        </pc:spChg>
        <pc:spChg chg="add mod">
          <ac:chgData name="Silvia Fiore" userId="08a5de25-090a-4d6b-8dc9-efbf71129e5a" providerId="ADAL" clId="{F2AB1BDB-0E44-43CF-9899-1CA33594E714}" dt="2022-06-08T12:54:39.728" v="853" actId="1076"/>
          <ac:spMkLst>
            <pc:docMk/>
            <pc:sldMk cId="1507929715" sldId="272"/>
            <ac:spMk id="14" creationId="{5C5DF779-965C-4431-B7B6-1BF777BDDE6A}"/>
          </ac:spMkLst>
        </pc:spChg>
        <pc:spChg chg="add mod">
          <ac:chgData name="Silvia Fiore" userId="08a5de25-090a-4d6b-8dc9-efbf71129e5a" providerId="ADAL" clId="{F2AB1BDB-0E44-43CF-9899-1CA33594E714}" dt="2022-06-08T13:33:06.573" v="864" actId="20577"/>
          <ac:spMkLst>
            <pc:docMk/>
            <pc:sldMk cId="1507929715" sldId="272"/>
            <ac:spMk id="16" creationId="{E2B33E75-CEA1-4518-9070-BA200D6BE06E}"/>
          </ac:spMkLst>
        </pc:spChg>
        <pc:spChg chg="add mod">
          <ac:chgData name="Silvia Fiore" userId="08a5de25-090a-4d6b-8dc9-efbf71129e5a" providerId="ADAL" clId="{F2AB1BDB-0E44-43CF-9899-1CA33594E714}" dt="2022-06-08T12:54:46.771" v="856" actId="1076"/>
          <ac:spMkLst>
            <pc:docMk/>
            <pc:sldMk cId="1507929715" sldId="272"/>
            <ac:spMk id="17" creationId="{1F06987C-3421-4820-8E90-F64E2E9B11E8}"/>
          </ac:spMkLst>
        </pc:spChg>
        <pc:picChg chg="add mod">
          <ac:chgData name="Silvia Fiore" userId="08a5de25-090a-4d6b-8dc9-efbf71129e5a" providerId="ADAL" clId="{F2AB1BDB-0E44-43CF-9899-1CA33594E714}" dt="2022-06-08T12:54:53.246" v="859" actId="1076"/>
          <ac:picMkLst>
            <pc:docMk/>
            <pc:sldMk cId="1507929715" sldId="272"/>
            <ac:picMk id="9" creationId="{755ABCCB-AA07-46BC-84F2-D7772C3FA0D3}"/>
          </ac:picMkLst>
        </pc:picChg>
        <pc:picChg chg="add del">
          <ac:chgData name="Silvia Fiore" userId="08a5de25-090a-4d6b-8dc9-efbf71129e5a" providerId="ADAL" clId="{F2AB1BDB-0E44-43CF-9899-1CA33594E714}" dt="2022-06-01T08:59:18.505" v="60" actId="21"/>
          <ac:picMkLst>
            <pc:docMk/>
            <pc:sldMk cId="1507929715" sldId="272"/>
            <ac:picMk id="11" creationId="{6D58FE8B-497F-47CA-B12D-31B863FD4003}"/>
          </ac:picMkLst>
        </pc:picChg>
        <pc:picChg chg="add del">
          <ac:chgData name="Silvia Fiore" userId="08a5de25-090a-4d6b-8dc9-efbf71129e5a" providerId="ADAL" clId="{F2AB1BDB-0E44-43CF-9899-1CA33594E714}" dt="2022-06-01T08:59:18.505" v="60" actId="21"/>
          <ac:picMkLst>
            <pc:docMk/>
            <pc:sldMk cId="1507929715" sldId="272"/>
            <ac:picMk id="13" creationId="{9CE1B748-3C86-40BB-83BC-A2B860AFBC94}"/>
          </ac:picMkLst>
        </pc:picChg>
        <pc:picChg chg="add del">
          <ac:chgData name="Silvia Fiore" userId="08a5de25-090a-4d6b-8dc9-efbf71129e5a" providerId="ADAL" clId="{F2AB1BDB-0E44-43CF-9899-1CA33594E714}" dt="2022-06-01T08:59:18.505" v="60" actId="21"/>
          <ac:picMkLst>
            <pc:docMk/>
            <pc:sldMk cId="1507929715" sldId="272"/>
            <ac:picMk id="15" creationId="{A393189A-E2D0-42A2-A89B-C0B4D2FAC0B2}"/>
          </ac:picMkLst>
        </pc:picChg>
        <pc:picChg chg="add mod">
          <ac:chgData name="Silvia Fiore" userId="08a5de25-090a-4d6b-8dc9-efbf71129e5a" providerId="ADAL" clId="{F2AB1BDB-0E44-43CF-9899-1CA33594E714}" dt="2022-06-08T12:54:54.988" v="860" actId="1076"/>
          <ac:picMkLst>
            <pc:docMk/>
            <pc:sldMk cId="1507929715" sldId="272"/>
            <ac:picMk id="18" creationId="{B5F203D8-6D7B-4F2F-8177-6705B3E67FFB}"/>
          </ac:picMkLst>
        </pc:picChg>
        <pc:picChg chg="add del">
          <ac:chgData name="Silvia Fiore" userId="08a5de25-090a-4d6b-8dc9-efbf71129e5a" providerId="ADAL" clId="{F2AB1BDB-0E44-43CF-9899-1CA33594E714}" dt="2022-06-01T08:59:18.505" v="60" actId="21"/>
          <ac:picMkLst>
            <pc:docMk/>
            <pc:sldMk cId="1507929715" sldId="272"/>
            <ac:picMk id="19" creationId="{968559C1-397A-45D9-82B0-F7A882D638E3}"/>
          </ac:picMkLst>
        </pc:picChg>
        <pc:picChg chg="add mod">
          <ac:chgData name="Silvia Fiore" userId="08a5de25-090a-4d6b-8dc9-efbf71129e5a" providerId="ADAL" clId="{F2AB1BDB-0E44-43CF-9899-1CA33594E714}" dt="2022-06-08T12:54:56.284" v="861" actId="1076"/>
          <ac:picMkLst>
            <pc:docMk/>
            <pc:sldMk cId="1507929715" sldId="272"/>
            <ac:picMk id="21" creationId="{C14463A4-FECE-463A-935E-62E8453F6424}"/>
          </ac:picMkLst>
        </pc:picChg>
      </pc:sldChg>
      <pc:sldChg chg="addSp delSp modSp new mod">
        <pc:chgData name="Silvia Fiore" userId="08a5de25-090a-4d6b-8dc9-efbf71129e5a" providerId="ADAL" clId="{F2AB1BDB-0E44-43CF-9899-1CA33594E714}" dt="2022-06-01T08:59:39.869" v="70" actId="1076"/>
        <pc:sldMkLst>
          <pc:docMk/>
          <pc:sldMk cId="4281623547" sldId="276"/>
        </pc:sldMkLst>
        <pc:spChg chg="del">
          <ac:chgData name="Silvia Fiore" userId="08a5de25-090a-4d6b-8dc9-efbf71129e5a" providerId="ADAL" clId="{F2AB1BDB-0E44-43CF-9899-1CA33594E714}" dt="2022-06-01T08:59:23.625" v="63" actId="478"/>
          <ac:spMkLst>
            <pc:docMk/>
            <pc:sldMk cId="4281623547" sldId="276"/>
            <ac:spMk id="2" creationId="{6E2F221A-C061-4207-9B7B-78102038216A}"/>
          </ac:spMkLst>
        </pc:spChg>
        <pc:spChg chg="del mod">
          <ac:chgData name="Silvia Fiore" userId="08a5de25-090a-4d6b-8dc9-efbf71129e5a" providerId="ADAL" clId="{F2AB1BDB-0E44-43CF-9899-1CA33594E714}" dt="2022-06-01T08:59:22.727" v="62" actId="478"/>
          <ac:spMkLst>
            <pc:docMk/>
            <pc:sldMk cId="4281623547" sldId="276"/>
            <ac:spMk id="3" creationId="{D8467539-C7C0-43C7-9705-C44F4C2FF620}"/>
          </ac:spMkLst>
        </pc:spChg>
        <pc:picChg chg="add mod">
          <ac:chgData name="Silvia Fiore" userId="08a5de25-090a-4d6b-8dc9-efbf71129e5a" providerId="ADAL" clId="{F2AB1BDB-0E44-43CF-9899-1CA33594E714}" dt="2022-06-01T08:59:38.575" v="69" actId="1076"/>
          <ac:picMkLst>
            <pc:docMk/>
            <pc:sldMk cId="4281623547" sldId="276"/>
            <ac:picMk id="4" creationId="{9E55AE0D-E23A-48A2-B990-A11C5B270DE0}"/>
          </ac:picMkLst>
        </pc:picChg>
        <pc:picChg chg="add mod">
          <ac:chgData name="Silvia Fiore" userId="08a5de25-090a-4d6b-8dc9-efbf71129e5a" providerId="ADAL" clId="{F2AB1BDB-0E44-43CF-9899-1CA33594E714}" dt="2022-06-01T08:59:39.869" v="70" actId="1076"/>
          <ac:picMkLst>
            <pc:docMk/>
            <pc:sldMk cId="4281623547" sldId="276"/>
            <ac:picMk id="5" creationId="{62B9F34A-D6E2-4507-A440-3B5EE24B4EED}"/>
          </ac:picMkLst>
        </pc:picChg>
        <pc:picChg chg="add mod">
          <ac:chgData name="Silvia Fiore" userId="08a5de25-090a-4d6b-8dc9-efbf71129e5a" providerId="ADAL" clId="{F2AB1BDB-0E44-43CF-9899-1CA33594E714}" dt="2022-06-01T08:59:35.069" v="67" actId="1076"/>
          <ac:picMkLst>
            <pc:docMk/>
            <pc:sldMk cId="4281623547" sldId="276"/>
            <ac:picMk id="6" creationId="{3E70E882-6FC6-456D-8788-501D427FF45F}"/>
          </ac:picMkLst>
        </pc:picChg>
        <pc:picChg chg="add mod">
          <ac:chgData name="Silvia Fiore" userId="08a5de25-090a-4d6b-8dc9-efbf71129e5a" providerId="ADAL" clId="{F2AB1BDB-0E44-43CF-9899-1CA33594E714}" dt="2022-06-01T08:59:36.810" v="68" actId="1076"/>
          <ac:picMkLst>
            <pc:docMk/>
            <pc:sldMk cId="4281623547" sldId="276"/>
            <ac:picMk id="7" creationId="{9CD9C145-BAD3-462C-9EE9-DFDBC9289396}"/>
          </ac:picMkLst>
        </pc:picChg>
      </pc:sldChg>
      <pc:sldChg chg="modSp add del mod">
        <pc:chgData name="Silvia Fiore" userId="08a5de25-090a-4d6b-8dc9-efbf71129e5a" providerId="ADAL" clId="{F2AB1BDB-0E44-43CF-9899-1CA33594E714}" dt="2022-06-01T08:59:14.610" v="56"/>
        <pc:sldMkLst>
          <pc:docMk/>
          <pc:sldMk cId="2875362299" sldId="277"/>
        </pc:sldMkLst>
        <pc:spChg chg="mod">
          <ac:chgData name="Silvia Fiore" userId="08a5de25-090a-4d6b-8dc9-efbf71129e5a" providerId="ADAL" clId="{F2AB1BDB-0E44-43CF-9899-1CA33594E714}" dt="2022-06-01T08:59:14.610" v="56"/>
          <ac:spMkLst>
            <pc:docMk/>
            <pc:sldMk cId="2875362299" sldId="277"/>
            <ac:spMk id="3" creationId="{D8467539-C7C0-43C7-9705-C44F4C2FF620}"/>
          </ac:spMkLst>
        </pc:spChg>
      </pc:sldChg>
      <pc:sldChg chg="addSp delSp modSp new mod">
        <pc:chgData name="Silvia Fiore" userId="08a5de25-090a-4d6b-8dc9-efbf71129e5a" providerId="ADAL" clId="{F2AB1BDB-0E44-43CF-9899-1CA33594E714}" dt="2022-06-01T10:37:27.681" v="820" actId="1076"/>
        <pc:sldMkLst>
          <pc:docMk/>
          <pc:sldMk cId="3648840089" sldId="277"/>
        </pc:sldMkLst>
        <pc:spChg chg="del">
          <ac:chgData name="Silvia Fiore" userId="08a5de25-090a-4d6b-8dc9-efbf71129e5a" providerId="ADAL" clId="{F2AB1BDB-0E44-43CF-9899-1CA33594E714}" dt="2022-06-01T10:35:27.762" v="804" actId="478"/>
          <ac:spMkLst>
            <pc:docMk/>
            <pc:sldMk cId="3648840089" sldId="277"/>
            <ac:spMk id="2" creationId="{F0D5D90E-296E-4610-8FE2-FBBB7E7CE384}"/>
          </ac:spMkLst>
        </pc:spChg>
        <pc:spChg chg="del mod">
          <ac:chgData name="Silvia Fiore" userId="08a5de25-090a-4d6b-8dc9-efbf71129e5a" providerId="ADAL" clId="{F2AB1BDB-0E44-43CF-9899-1CA33594E714}" dt="2022-06-01T10:35:06.711" v="798" actId="478"/>
          <ac:spMkLst>
            <pc:docMk/>
            <pc:sldMk cId="3648840089" sldId="277"/>
            <ac:spMk id="3" creationId="{0956D6A0-17A0-48DC-BB37-0F34F44BF8C5}"/>
          </ac:spMkLst>
        </pc:spChg>
        <pc:spChg chg="add mod">
          <ac:chgData name="Silvia Fiore" userId="08a5de25-090a-4d6b-8dc9-efbf71129e5a" providerId="ADAL" clId="{F2AB1BDB-0E44-43CF-9899-1CA33594E714}" dt="2022-06-01T10:35:04.137" v="796" actId="27636"/>
          <ac:spMkLst>
            <pc:docMk/>
            <pc:sldMk cId="3648840089" sldId="277"/>
            <ac:spMk id="4" creationId="{4F5F093A-08A3-42B9-A9F9-2BBFB19ED26B}"/>
          </ac:spMkLst>
        </pc:spChg>
        <pc:spChg chg="add mod">
          <ac:chgData name="Silvia Fiore" userId="08a5de25-090a-4d6b-8dc9-efbf71129e5a" providerId="ADAL" clId="{F2AB1BDB-0E44-43CF-9899-1CA33594E714}" dt="2022-06-01T10:35:14.667" v="800"/>
          <ac:spMkLst>
            <pc:docMk/>
            <pc:sldMk cId="3648840089" sldId="277"/>
            <ac:spMk id="8" creationId="{D46A817F-387E-4B6C-9532-C0C8C78B4645}"/>
          </ac:spMkLst>
        </pc:spChg>
        <pc:spChg chg="add mod">
          <ac:chgData name="Silvia Fiore" userId="08a5de25-090a-4d6b-8dc9-efbf71129e5a" providerId="ADAL" clId="{F2AB1BDB-0E44-43CF-9899-1CA33594E714}" dt="2022-06-01T10:35:50.713" v="811" actId="1076"/>
          <ac:spMkLst>
            <pc:docMk/>
            <pc:sldMk cId="3648840089" sldId="277"/>
            <ac:spMk id="9" creationId="{FAA1D710-58AE-44FF-85E4-75908F2A9E42}"/>
          </ac:spMkLst>
        </pc:spChg>
        <pc:spChg chg="add mod">
          <ac:chgData name="Silvia Fiore" userId="08a5de25-090a-4d6b-8dc9-efbf71129e5a" providerId="ADAL" clId="{F2AB1BDB-0E44-43CF-9899-1CA33594E714}" dt="2022-06-01T10:35:14.667" v="800"/>
          <ac:spMkLst>
            <pc:docMk/>
            <pc:sldMk cId="3648840089" sldId="277"/>
            <ac:spMk id="10" creationId="{778BD994-BA61-430E-B972-ED9222812222}"/>
          </ac:spMkLst>
        </pc:spChg>
        <pc:spChg chg="add mod">
          <ac:chgData name="Silvia Fiore" userId="08a5de25-090a-4d6b-8dc9-efbf71129e5a" providerId="ADAL" clId="{F2AB1BDB-0E44-43CF-9899-1CA33594E714}" dt="2022-06-01T10:35:51.179" v="812" actId="1076"/>
          <ac:spMkLst>
            <pc:docMk/>
            <pc:sldMk cId="3648840089" sldId="277"/>
            <ac:spMk id="11" creationId="{CD0A7BD1-E1CC-45EB-ACD4-1333E388F568}"/>
          </ac:spMkLst>
        </pc:spChg>
        <pc:spChg chg="add mod">
          <ac:chgData name="Silvia Fiore" userId="08a5de25-090a-4d6b-8dc9-efbf71129e5a" providerId="ADAL" clId="{F2AB1BDB-0E44-43CF-9899-1CA33594E714}" dt="2022-06-01T10:35:14.667" v="800"/>
          <ac:spMkLst>
            <pc:docMk/>
            <pc:sldMk cId="3648840089" sldId="277"/>
            <ac:spMk id="12" creationId="{A3A4CAA5-8915-4651-935E-6615A3F307D4}"/>
          </ac:spMkLst>
        </pc:spChg>
        <pc:spChg chg="add mod">
          <ac:chgData name="Silvia Fiore" userId="08a5de25-090a-4d6b-8dc9-efbf71129e5a" providerId="ADAL" clId="{F2AB1BDB-0E44-43CF-9899-1CA33594E714}" dt="2022-06-01T10:37:27.681" v="820" actId="1076"/>
          <ac:spMkLst>
            <pc:docMk/>
            <pc:sldMk cId="3648840089" sldId="277"/>
            <ac:spMk id="13" creationId="{5D0326C8-DAB6-469E-A38B-A66431D0A6EF}"/>
          </ac:spMkLst>
        </pc:spChg>
        <pc:spChg chg="add mod">
          <ac:chgData name="Silvia Fiore" userId="08a5de25-090a-4d6b-8dc9-efbf71129e5a" providerId="ADAL" clId="{F2AB1BDB-0E44-43CF-9899-1CA33594E714}" dt="2022-06-01T10:35:24.236" v="802"/>
          <ac:spMkLst>
            <pc:docMk/>
            <pc:sldMk cId="3648840089" sldId="277"/>
            <ac:spMk id="14" creationId="{6BD07DD9-4D06-4ABC-A067-0F083479D571}"/>
          </ac:spMkLst>
        </pc:spChg>
        <pc:spChg chg="add mod">
          <ac:chgData name="Silvia Fiore" userId="08a5de25-090a-4d6b-8dc9-efbf71129e5a" providerId="ADAL" clId="{F2AB1BDB-0E44-43CF-9899-1CA33594E714}" dt="2022-06-01T10:35:24.236" v="802"/>
          <ac:spMkLst>
            <pc:docMk/>
            <pc:sldMk cId="3648840089" sldId="277"/>
            <ac:spMk id="15" creationId="{31CDFB19-7A0E-4E14-93DA-2DB264977CAD}"/>
          </ac:spMkLst>
        </pc:spChg>
        <pc:spChg chg="add mod">
          <ac:chgData name="Silvia Fiore" userId="08a5de25-090a-4d6b-8dc9-efbf71129e5a" providerId="ADAL" clId="{F2AB1BDB-0E44-43CF-9899-1CA33594E714}" dt="2022-06-01T10:35:24.236" v="802"/>
          <ac:spMkLst>
            <pc:docMk/>
            <pc:sldMk cId="3648840089" sldId="277"/>
            <ac:spMk id="16" creationId="{95FB69A8-B16D-4A43-A692-C4EDA22CB3D6}"/>
          </ac:spMkLst>
        </pc:spChg>
        <pc:spChg chg="add mod">
          <ac:chgData name="Silvia Fiore" userId="08a5de25-090a-4d6b-8dc9-efbf71129e5a" providerId="ADAL" clId="{F2AB1BDB-0E44-43CF-9899-1CA33594E714}" dt="2022-06-01T10:35:24.236" v="802"/>
          <ac:spMkLst>
            <pc:docMk/>
            <pc:sldMk cId="3648840089" sldId="277"/>
            <ac:spMk id="17" creationId="{2AF059DB-F1A5-45A6-B4E9-72A5B6377006}"/>
          </ac:spMkLst>
        </pc:spChg>
        <pc:spChg chg="add mod">
          <ac:chgData name="Silvia Fiore" userId="08a5de25-090a-4d6b-8dc9-efbf71129e5a" providerId="ADAL" clId="{F2AB1BDB-0E44-43CF-9899-1CA33594E714}" dt="2022-06-01T10:35:24.236" v="802"/>
          <ac:spMkLst>
            <pc:docMk/>
            <pc:sldMk cId="3648840089" sldId="277"/>
            <ac:spMk id="18" creationId="{70A3DB5C-E813-4BFD-AEE1-D45183BEB192}"/>
          </ac:spMkLst>
        </pc:spChg>
        <pc:spChg chg="add mod">
          <ac:chgData name="Silvia Fiore" userId="08a5de25-090a-4d6b-8dc9-efbf71129e5a" providerId="ADAL" clId="{F2AB1BDB-0E44-43CF-9899-1CA33594E714}" dt="2022-06-01T10:35:24.236" v="802"/>
          <ac:spMkLst>
            <pc:docMk/>
            <pc:sldMk cId="3648840089" sldId="277"/>
            <ac:spMk id="19" creationId="{DA7D50AC-8840-470C-A24E-B9AAC86B7605}"/>
          </ac:spMkLst>
        </pc:spChg>
        <pc:grpChg chg="add mod">
          <ac:chgData name="Silvia Fiore" userId="08a5de25-090a-4d6b-8dc9-efbf71129e5a" providerId="ADAL" clId="{F2AB1BDB-0E44-43CF-9899-1CA33594E714}" dt="2022-06-01T10:35:51.659" v="813" actId="1076"/>
          <ac:grpSpMkLst>
            <pc:docMk/>
            <pc:sldMk cId="3648840089" sldId="277"/>
            <ac:grpSpMk id="5" creationId="{E1B32D5F-06F6-4268-A780-29E9CE324290}"/>
          </ac:grpSpMkLst>
        </pc:grpChg>
        <pc:grpChg chg="add mod">
          <ac:chgData name="Silvia Fiore" userId="08a5de25-090a-4d6b-8dc9-efbf71129e5a" providerId="ADAL" clId="{F2AB1BDB-0E44-43CF-9899-1CA33594E714}" dt="2022-06-01T10:35:34.654" v="806" actId="1076"/>
          <ac:grpSpMkLst>
            <pc:docMk/>
            <pc:sldMk cId="3648840089" sldId="277"/>
            <ac:grpSpMk id="6" creationId="{6C5407AF-2EBA-4FB8-9718-CECEDD92501A}"/>
          </ac:grpSpMkLst>
        </pc:grpChg>
        <pc:grpChg chg="add mod">
          <ac:chgData name="Silvia Fiore" userId="08a5de25-090a-4d6b-8dc9-efbf71129e5a" providerId="ADAL" clId="{F2AB1BDB-0E44-43CF-9899-1CA33594E714}" dt="2022-06-01T10:35:37.851" v="807" actId="1076"/>
          <ac:grpSpMkLst>
            <pc:docMk/>
            <pc:sldMk cId="3648840089" sldId="277"/>
            <ac:grpSpMk id="7" creationId="{19516AE8-4135-4E5D-9FA7-8F889A101F4A}"/>
          </ac:grpSpMkLst>
        </pc:grpChg>
        <pc:picChg chg="add mod">
          <ac:chgData name="Silvia Fiore" userId="08a5de25-090a-4d6b-8dc9-efbf71129e5a" providerId="ADAL" clId="{F2AB1BDB-0E44-43CF-9899-1CA33594E714}" dt="2022-06-01T10:36:57.294" v="818" actId="1076"/>
          <ac:picMkLst>
            <pc:docMk/>
            <pc:sldMk cId="3648840089" sldId="277"/>
            <ac:picMk id="21" creationId="{9D382B79-20D6-4235-AEFC-9DDAECCA87FE}"/>
          </ac:picMkLst>
        </pc:picChg>
        <pc:picChg chg="add del mod">
          <ac:chgData name="Silvia Fiore" userId="08a5de25-090a-4d6b-8dc9-efbf71129e5a" providerId="ADAL" clId="{F2AB1BDB-0E44-43CF-9899-1CA33594E714}" dt="2022-06-01T10:36:54.549" v="817" actId="478"/>
          <ac:picMkLst>
            <pc:docMk/>
            <pc:sldMk cId="3648840089" sldId="277"/>
            <ac:picMk id="23" creationId="{45DAE1AA-4793-4156-959D-917474C02AC9}"/>
          </ac:picMkLst>
        </pc:picChg>
        <pc:picChg chg="add mod">
          <ac:chgData name="Silvia Fiore" userId="08a5de25-090a-4d6b-8dc9-efbf71129e5a" providerId="ADAL" clId="{F2AB1BDB-0E44-43CF-9899-1CA33594E714}" dt="2022-06-01T10:36:51.878" v="816" actId="1076"/>
          <ac:picMkLst>
            <pc:docMk/>
            <pc:sldMk cId="3648840089" sldId="277"/>
            <ac:picMk id="25" creationId="{9D34748F-7C57-4F99-A19F-C177F3BDA0B1}"/>
          </ac:picMkLst>
        </pc:picChg>
        <pc:picChg chg="add mod">
          <ac:chgData name="Silvia Fiore" userId="08a5de25-090a-4d6b-8dc9-efbf71129e5a" providerId="ADAL" clId="{F2AB1BDB-0E44-43CF-9899-1CA33594E714}" dt="2022-06-01T10:36:50.112" v="815" actId="1076"/>
          <ac:picMkLst>
            <pc:docMk/>
            <pc:sldMk cId="3648840089" sldId="277"/>
            <ac:picMk id="27" creationId="{B7DACE77-E567-4294-8C42-A292E315FE87}"/>
          </ac:picMkLst>
        </pc:picChg>
      </pc:sldChg>
      <pc:sldChg chg="addSp modSp new mod ord">
        <pc:chgData name="Silvia Fiore" userId="08a5de25-090a-4d6b-8dc9-efbf71129e5a" providerId="ADAL" clId="{F2AB1BDB-0E44-43CF-9899-1CA33594E714}" dt="2022-06-16T10:23:33.379" v="871"/>
        <pc:sldMkLst>
          <pc:docMk/>
          <pc:sldMk cId="3532045590" sldId="278"/>
        </pc:sldMkLst>
        <pc:picChg chg="add mod">
          <ac:chgData name="Silvia Fiore" userId="08a5de25-090a-4d6b-8dc9-efbf71129e5a" providerId="ADAL" clId="{F2AB1BDB-0E44-43CF-9899-1CA33594E714}" dt="2022-06-16T10:23:25.681" v="867" actId="14100"/>
          <ac:picMkLst>
            <pc:docMk/>
            <pc:sldMk cId="3532045590" sldId="278"/>
            <ac:picMk id="5" creationId="{9DFBB3FF-9817-4F0F-B7D1-DC003B0117F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5A68C2-6B52-4DFF-BFB5-3291007FAC31}" type="datetimeFigureOut">
              <a:rPr lang="en-GB" smtClean="0"/>
              <a:t>16/06/2022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39D3C-FDA7-40AE-B467-F11A750F9B0B}" type="slidenum">
              <a:rPr lang="en-GB" smtClean="0"/>
              <a:t>‹#›</a:t>
            </a:fld>
            <a:endParaRPr lang="en-GB"/>
          </a:p>
        </p:txBody>
      </p:sp>
    </p:spTree>
    <p:extLst>
      <p:ext uri="{BB962C8B-B14F-4D97-AF65-F5344CB8AC3E}">
        <p14:creationId xmlns:p14="http://schemas.microsoft.com/office/powerpoint/2010/main" val="1631457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Hello everyone, today I will give a brief overview about the ongoing Women in Stem campaign, which you might have seen on the connect blog and all GEANT social media. Rather than sharing what the campaign is about and how it is doing on social media, I thought of using this time to share with you how we came to this idea and what kind of effort it involved planning and executing it.</a:t>
            </a:r>
            <a:endParaRPr lang="en-NL" sz="1000"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3918156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C105B-8E0F-4065-B9C5-47C0A571A1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FA12610-A047-4B73-89C8-F0334259F1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9B4AF0E-8B14-4046-870C-0694F50EDED6}"/>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C71A53B9-1B10-4142-AD21-310E8A5E89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6F1726-9738-41E2-9892-65ABCC0C1259}"/>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569947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89461-57ED-4253-8AE6-F81EA5DD9BE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C264BD-02E3-46E7-97C0-2E82EB179C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61A8C1-BC75-4940-9FC0-DB733A0200AC}"/>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27BD1C69-0929-4172-9618-D663FEC441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7FAD95-EED8-4A39-BF85-E5D6ACC60C12}"/>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669767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5CAB0D-3A30-49DE-9589-98D17F8B746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36B287-9A6F-47BA-B0AC-CED27A00C9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9EA81C-7D22-4163-B562-C630CB91F4C6}"/>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3BCD6C0F-B38C-48C0-A812-0959D09BB8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1CAC4-8A1B-4AAD-874E-F2C8F6F8E771}"/>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4239694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49468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44277-89F9-4CAC-8B7D-B874A2877E3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68A3B35-63D0-4C12-89F2-112D85A38A1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B59C23-4CF1-4B5B-ADC9-82574FE32EA5}"/>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CD2C789F-3363-4DDF-AC96-C2D611FB73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1ADEFC-CF8D-42B4-8CC2-1811D5F50D3F}"/>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80054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7CEE2-DE13-4B0E-BC4D-9568139189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4B628-EDAA-4828-B647-237DE28A01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5139D8-3704-4F34-9F05-D80210944A75}"/>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BD631DC5-F19D-41C4-A26D-9C01377362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8FDBA9-B356-4EB0-A02A-1522C244C7E8}"/>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3963225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F42E0-E00E-4F25-BA19-245DE3708D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85C063-7F85-48C0-BC12-10D84E9CBF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0F9898-8863-4472-9DAE-A1B7855C36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3D2C20-7E1B-4AC0-9F86-6BD17BDFCA1C}"/>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6" name="Footer Placeholder 5">
            <a:extLst>
              <a:ext uri="{FF2B5EF4-FFF2-40B4-BE49-F238E27FC236}">
                <a16:creationId xmlns:a16="http://schemas.microsoft.com/office/drawing/2014/main" id="{9CEBD87B-60BB-444C-9C57-943A3EF1DE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E88FA7-8C7B-4DB6-8D8E-5C23E18348BB}"/>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1696265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C7AE9-A669-4E62-91B9-FB00318056D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8EC0D3-DE5E-4206-BD52-8B77656B52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3347AE-9DE6-469D-8BB5-84FDDDE138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A81F0F4-5E48-4C45-AA05-13A598BEA1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22D308-9B11-4B19-BF5D-6F567ABFDB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CF218-F43D-4820-A9F8-1FB6E214323F}"/>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8" name="Footer Placeholder 7">
            <a:extLst>
              <a:ext uri="{FF2B5EF4-FFF2-40B4-BE49-F238E27FC236}">
                <a16:creationId xmlns:a16="http://schemas.microsoft.com/office/drawing/2014/main" id="{49F7F505-C22C-4105-89FB-EF28F3941DE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1EACD9-4960-44FD-969D-0F44D5D0EB03}"/>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74036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B1F24-E9B0-42CD-8924-900A2C4ED63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72C3933-CE4B-49A6-AEE5-6CF5E73F6C11}"/>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4" name="Footer Placeholder 3">
            <a:extLst>
              <a:ext uri="{FF2B5EF4-FFF2-40B4-BE49-F238E27FC236}">
                <a16:creationId xmlns:a16="http://schemas.microsoft.com/office/drawing/2014/main" id="{95CB3F4C-57BF-4B0E-8406-12CE69A0036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859CD82-B447-4D44-9EDF-011F7C0EC3C4}"/>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47656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BD4C91-9E62-4A8E-867B-79B6CFD49A7C}"/>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3" name="Footer Placeholder 2">
            <a:extLst>
              <a:ext uri="{FF2B5EF4-FFF2-40B4-BE49-F238E27FC236}">
                <a16:creationId xmlns:a16="http://schemas.microsoft.com/office/drawing/2014/main" id="{54A9710E-F8F3-4009-B459-FE25B6D70C0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79CBA8-B0F4-4FAD-840A-C6AA09634C46}"/>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1368201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E9A4-F975-4A38-A4A1-7CBA499381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F88C592-8451-491D-BCF0-7AD6576222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007AFD3-0CAE-48AA-924D-E5B0A058B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1B9CD5-3220-4FEB-93FE-8E68859FF68E}"/>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6" name="Footer Placeholder 5">
            <a:extLst>
              <a:ext uri="{FF2B5EF4-FFF2-40B4-BE49-F238E27FC236}">
                <a16:creationId xmlns:a16="http://schemas.microsoft.com/office/drawing/2014/main" id="{A653E574-E11B-49D4-BF8B-D68D22123E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7EE497-4401-4B20-BE2D-8E9029E22D5A}"/>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4015909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71945-0934-4CA3-BFC2-281EFA4419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6CA6C00-F6AF-44DC-9839-7CBF86D92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97BD69C-1C0C-4CFE-806D-C6483849A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9F30E4-7F5B-459E-8250-0B6F3852A990}"/>
              </a:ext>
            </a:extLst>
          </p:cNvPr>
          <p:cNvSpPr>
            <a:spLocks noGrp="1"/>
          </p:cNvSpPr>
          <p:nvPr>
            <p:ph type="dt" sz="half" idx="10"/>
          </p:nvPr>
        </p:nvSpPr>
        <p:spPr/>
        <p:txBody>
          <a:bodyPr/>
          <a:lstStyle/>
          <a:p>
            <a:fld id="{F6B5AB2A-0BB5-4D60-B968-A678D868603A}" type="datetimeFigureOut">
              <a:rPr lang="en-GB" smtClean="0"/>
              <a:t>16/06/2022</a:t>
            </a:fld>
            <a:endParaRPr lang="en-GB"/>
          </a:p>
        </p:txBody>
      </p:sp>
      <p:sp>
        <p:nvSpPr>
          <p:cNvPr id="6" name="Footer Placeholder 5">
            <a:extLst>
              <a:ext uri="{FF2B5EF4-FFF2-40B4-BE49-F238E27FC236}">
                <a16:creationId xmlns:a16="http://schemas.microsoft.com/office/drawing/2014/main" id="{A6C02545-C548-4A46-BE1F-70E15CCE85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D591DF-B8AE-4577-9604-AB539362217B}"/>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063019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27EDCD-1AFB-44F6-8C4F-72FC4B8472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05F4FD-E34F-44CD-8878-0D31B778E8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1983B3-28B8-451C-A420-A1285E0247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5AB2A-0BB5-4D60-B968-A678D868603A}" type="datetimeFigureOut">
              <a:rPr lang="en-GB" smtClean="0"/>
              <a:t>16/06/2022</a:t>
            </a:fld>
            <a:endParaRPr lang="en-GB"/>
          </a:p>
        </p:txBody>
      </p:sp>
      <p:sp>
        <p:nvSpPr>
          <p:cNvPr id="5" name="Footer Placeholder 4">
            <a:extLst>
              <a:ext uri="{FF2B5EF4-FFF2-40B4-BE49-F238E27FC236}">
                <a16:creationId xmlns:a16="http://schemas.microsoft.com/office/drawing/2014/main" id="{0A9115F4-A001-4F26-AA75-5F0C8393A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CAABE9D-B81E-4559-A0B1-80DEEC7A68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BE4F7-16EB-469B-A22D-9EC2DC84BC62}" type="slidenum">
              <a:rPr lang="en-GB" smtClean="0"/>
              <a:t>‹#›</a:t>
            </a:fld>
            <a:endParaRPr lang="en-GB"/>
          </a:p>
        </p:txBody>
      </p:sp>
    </p:spTree>
    <p:extLst>
      <p:ext uri="{BB962C8B-B14F-4D97-AF65-F5344CB8AC3E}">
        <p14:creationId xmlns:p14="http://schemas.microsoft.com/office/powerpoint/2010/main" val="2210783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 Id="rId5" Type="http://schemas.openxmlformats.org/officeDocument/2006/relationships/image" Target="../media/image21.gif"/><Relationship Id="rId4" Type="http://schemas.openxmlformats.org/officeDocument/2006/relationships/image" Target="../media/image20.gi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rPr>
              <a:t>Silvia Fiore	</a:t>
            </a:r>
          </a:p>
          <a:p>
            <a:pPr>
              <a:lnSpc>
                <a:spcPct val="100000"/>
              </a:lnSpc>
              <a:spcBef>
                <a:spcPts val="0"/>
              </a:spcBef>
            </a:pPr>
            <a:r>
              <a:rPr lang="en-US" sz="2000" i="1" dirty="0">
                <a:solidFill>
                  <a:schemeClr val="bg1"/>
                </a:solidFill>
              </a:rPr>
              <a:t>Communications Officer</a:t>
            </a:r>
            <a:endParaRPr lang="en-GB" sz="2000" i="1" cap="all" baseline="0" dirty="0">
              <a:solidFill>
                <a:schemeClr val="bg1"/>
              </a:solidFill>
            </a:endParaRPr>
          </a:p>
        </p:txBody>
      </p:sp>
      <p:sp>
        <p:nvSpPr>
          <p:cNvPr id="13"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SIG-Marcomms, June 17 2022</a:t>
            </a:r>
          </a:p>
          <a:p>
            <a:endParaRPr lang="en-GB" sz="2000" dirty="0">
              <a:solidFill>
                <a:schemeClr val="bg1"/>
              </a:solidFill>
            </a:endParaRPr>
          </a:p>
        </p:txBody>
      </p:sp>
      <p:sp>
        <p:nvSpPr>
          <p:cNvPr id="14"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rPr>
              <a:t>Public </a:t>
            </a:r>
            <a:endParaRPr lang="en-GB" sz="1000" b="0" dirty="0">
              <a:solidFill>
                <a:schemeClr val="bg1">
                  <a:lumMod val="50000"/>
                </a:schemeClr>
              </a:solidFill>
            </a:endParaRPr>
          </a:p>
        </p:txBody>
      </p:sp>
      <p:sp>
        <p:nvSpPr>
          <p:cNvPr id="16" name="Text Placeholder 10"/>
          <p:cNvSpPr txBox="1">
            <a:spLocks/>
          </p:cNvSpPr>
          <p:nvPr/>
        </p:nvSpPr>
        <p:spPr>
          <a:xfrm>
            <a:off x="882914" y="20757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Impact.geant.org: </a:t>
            </a:r>
          </a:p>
          <a:p>
            <a:r>
              <a:rPr lang="en-US" sz="2800" i="1" dirty="0">
                <a:solidFill>
                  <a:schemeClr val="bg1"/>
                </a:solidFill>
              </a:rPr>
              <a:t>Making science accessible to non-technical audiences</a:t>
            </a:r>
            <a:endParaRPr lang="en-US" sz="3600" i="1" dirty="0">
              <a:solidFill>
                <a:schemeClr val="bg1"/>
              </a:solidFill>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4F5F093A-08A3-42B9-A9F9-2BBFB19ED26B}"/>
              </a:ext>
            </a:extLst>
          </p:cNvPr>
          <p:cNvSpPr txBox="1">
            <a:spLocks/>
          </p:cNvSpPr>
          <p:nvPr/>
        </p:nvSpPr>
        <p:spPr>
          <a:xfrm>
            <a:off x="1715386" y="857564"/>
            <a:ext cx="9894723" cy="430909"/>
          </a:xfrm>
          <a:prstGeom prst="rect">
            <a:avLst/>
          </a:prstGeom>
        </p:spPr>
        <p:txBody>
          <a:bodyPr vert="horz" lIns="91440" tIns="45720" rIns="91440" bIns="45720" rtlCol="0" anchor="ct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t>The concept</a:t>
            </a:r>
            <a:endParaRPr lang="en-GB" b="1" dirty="0"/>
          </a:p>
        </p:txBody>
      </p:sp>
      <p:grpSp>
        <p:nvGrpSpPr>
          <p:cNvPr id="5" name="Group 4">
            <a:extLst>
              <a:ext uri="{FF2B5EF4-FFF2-40B4-BE49-F238E27FC236}">
                <a16:creationId xmlns:a16="http://schemas.microsoft.com/office/drawing/2014/main" id="{E1B32D5F-06F6-4268-A780-29E9CE324290}"/>
              </a:ext>
            </a:extLst>
          </p:cNvPr>
          <p:cNvGrpSpPr/>
          <p:nvPr/>
        </p:nvGrpSpPr>
        <p:grpSpPr>
          <a:xfrm>
            <a:off x="1715386" y="2995551"/>
            <a:ext cx="2513316" cy="752858"/>
            <a:chOff x="34150" y="1504904"/>
            <a:chExt cx="2513316" cy="752858"/>
          </a:xfrm>
        </p:grpSpPr>
        <p:sp>
          <p:nvSpPr>
            <p:cNvPr id="12" name="Rectangle 11">
              <a:extLst>
                <a:ext uri="{FF2B5EF4-FFF2-40B4-BE49-F238E27FC236}">
                  <a16:creationId xmlns:a16="http://schemas.microsoft.com/office/drawing/2014/main" id="{A3A4CAA5-8915-4651-935E-6615A3F307D4}"/>
                </a:ext>
              </a:extLst>
            </p:cNvPr>
            <p:cNvSpPr/>
            <p:nvPr/>
          </p:nvSpPr>
          <p:spPr>
            <a:xfrm>
              <a:off x="106813" y="1537762"/>
              <a:ext cx="2440653"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TextBox 12">
              <a:extLst>
                <a:ext uri="{FF2B5EF4-FFF2-40B4-BE49-F238E27FC236}">
                  <a16:creationId xmlns:a16="http://schemas.microsoft.com/office/drawing/2014/main" id="{5D0326C8-DAB6-469E-A38B-A66431D0A6EF}"/>
                </a:ext>
              </a:extLst>
            </p:cNvPr>
            <p:cNvSpPr txBox="1"/>
            <p:nvPr/>
          </p:nvSpPr>
          <p:spPr>
            <a:xfrm>
              <a:off x="34150" y="1504904"/>
              <a:ext cx="2440653"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Purpose</a:t>
              </a:r>
              <a:endParaRPr lang="en-US" sz="2900" kern="1200" dirty="0"/>
            </a:p>
          </p:txBody>
        </p:sp>
      </p:grpSp>
      <p:grpSp>
        <p:nvGrpSpPr>
          <p:cNvPr id="6" name="Group 5">
            <a:extLst>
              <a:ext uri="{FF2B5EF4-FFF2-40B4-BE49-F238E27FC236}">
                <a16:creationId xmlns:a16="http://schemas.microsoft.com/office/drawing/2014/main" id="{6C5407AF-2EBA-4FB8-9718-CECEDD92501A}"/>
              </a:ext>
            </a:extLst>
          </p:cNvPr>
          <p:cNvGrpSpPr/>
          <p:nvPr/>
        </p:nvGrpSpPr>
        <p:grpSpPr>
          <a:xfrm>
            <a:off x="4659477" y="2985737"/>
            <a:ext cx="2440653" cy="720000"/>
            <a:chOff x="3041625" y="1537762"/>
            <a:chExt cx="2440653" cy="720000"/>
          </a:xfrm>
        </p:grpSpPr>
        <p:sp>
          <p:nvSpPr>
            <p:cNvPr id="10" name="Rectangle 9">
              <a:extLst>
                <a:ext uri="{FF2B5EF4-FFF2-40B4-BE49-F238E27FC236}">
                  <a16:creationId xmlns:a16="http://schemas.microsoft.com/office/drawing/2014/main" id="{778BD994-BA61-430E-B972-ED9222812222}"/>
                </a:ext>
              </a:extLst>
            </p:cNvPr>
            <p:cNvSpPr/>
            <p:nvPr/>
          </p:nvSpPr>
          <p:spPr>
            <a:xfrm>
              <a:off x="3041625" y="1537762"/>
              <a:ext cx="2440653"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TextBox 10">
              <a:extLst>
                <a:ext uri="{FF2B5EF4-FFF2-40B4-BE49-F238E27FC236}">
                  <a16:creationId xmlns:a16="http://schemas.microsoft.com/office/drawing/2014/main" id="{CD0A7BD1-E1CC-45EB-ACD4-1333E388F568}"/>
                </a:ext>
              </a:extLst>
            </p:cNvPr>
            <p:cNvSpPr txBox="1"/>
            <p:nvPr/>
          </p:nvSpPr>
          <p:spPr>
            <a:xfrm>
              <a:off x="3041625" y="1537762"/>
              <a:ext cx="2440653"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Target audience</a:t>
              </a:r>
              <a:endParaRPr lang="en-US" sz="2900" kern="1200" dirty="0"/>
            </a:p>
          </p:txBody>
        </p:sp>
      </p:grpSp>
      <p:grpSp>
        <p:nvGrpSpPr>
          <p:cNvPr id="7" name="Group 6">
            <a:extLst>
              <a:ext uri="{FF2B5EF4-FFF2-40B4-BE49-F238E27FC236}">
                <a16:creationId xmlns:a16="http://schemas.microsoft.com/office/drawing/2014/main" id="{19516AE8-4135-4E5D-9FA7-8F889A101F4A}"/>
              </a:ext>
            </a:extLst>
          </p:cNvPr>
          <p:cNvGrpSpPr/>
          <p:nvPr/>
        </p:nvGrpSpPr>
        <p:grpSpPr>
          <a:xfrm>
            <a:off x="7429495" y="2995551"/>
            <a:ext cx="2440653" cy="663573"/>
            <a:chOff x="5811865" y="1555695"/>
            <a:chExt cx="2440653" cy="663573"/>
          </a:xfrm>
        </p:grpSpPr>
        <p:sp>
          <p:nvSpPr>
            <p:cNvPr id="8" name="Rectangle 7">
              <a:extLst>
                <a:ext uri="{FF2B5EF4-FFF2-40B4-BE49-F238E27FC236}">
                  <a16:creationId xmlns:a16="http://schemas.microsoft.com/office/drawing/2014/main" id="{D46A817F-387E-4B6C-9532-C0C8C78B4645}"/>
                </a:ext>
              </a:extLst>
            </p:cNvPr>
            <p:cNvSpPr/>
            <p:nvPr/>
          </p:nvSpPr>
          <p:spPr>
            <a:xfrm>
              <a:off x="5811865" y="1555695"/>
              <a:ext cx="2440653" cy="6635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Box 8">
              <a:extLst>
                <a:ext uri="{FF2B5EF4-FFF2-40B4-BE49-F238E27FC236}">
                  <a16:creationId xmlns:a16="http://schemas.microsoft.com/office/drawing/2014/main" id="{FAA1D710-58AE-44FF-85E4-75908F2A9E42}"/>
                </a:ext>
              </a:extLst>
            </p:cNvPr>
            <p:cNvSpPr txBox="1"/>
            <p:nvPr/>
          </p:nvSpPr>
          <p:spPr>
            <a:xfrm>
              <a:off x="5811865" y="1555695"/>
              <a:ext cx="2440653" cy="66357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Content</a:t>
              </a:r>
              <a:endParaRPr lang="en-US" sz="2900" kern="1200" dirty="0"/>
            </a:p>
          </p:txBody>
        </p:sp>
      </p:grpSp>
      <p:sp>
        <p:nvSpPr>
          <p:cNvPr id="14" name="Rectangle 13">
            <a:extLst>
              <a:ext uri="{FF2B5EF4-FFF2-40B4-BE49-F238E27FC236}">
                <a16:creationId xmlns:a16="http://schemas.microsoft.com/office/drawing/2014/main" id="{6BD07DD9-4D06-4ABC-A067-0F083479D571}"/>
              </a:ext>
            </a:extLst>
          </p:cNvPr>
          <p:cNvSpPr/>
          <p:nvPr/>
        </p:nvSpPr>
        <p:spPr>
          <a:xfrm>
            <a:off x="2133600" y="3749040"/>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Showcase</a:t>
            </a:r>
          </a:p>
        </p:txBody>
      </p:sp>
      <p:sp>
        <p:nvSpPr>
          <p:cNvPr id="15" name="Rectangle 14">
            <a:extLst>
              <a:ext uri="{FF2B5EF4-FFF2-40B4-BE49-F238E27FC236}">
                <a16:creationId xmlns:a16="http://schemas.microsoft.com/office/drawing/2014/main" id="{31CDFB19-7A0E-4E14-93DA-2DB264977CAD}"/>
              </a:ext>
            </a:extLst>
          </p:cNvPr>
          <p:cNvSpPr/>
          <p:nvPr/>
        </p:nvSpPr>
        <p:spPr>
          <a:xfrm>
            <a:off x="2133600" y="4198882"/>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Accessibility</a:t>
            </a:r>
          </a:p>
        </p:txBody>
      </p:sp>
      <p:sp>
        <p:nvSpPr>
          <p:cNvPr id="16" name="Rectangle 15">
            <a:extLst>
              <a:ext uri="{FF2B5EF4-FFF2-40B4-BE49-F238E27FC236}">
                <a16:creationId xmlns:a16="http://schemas.microsoft.com/office/drawing/2014/main" id="{95FB69A8-B16D-4A43-A692-C4EDA22CB3D6}"/>
              </a:ext>
            </a:extLst>
          </p:cNvPr>
          <p:cNvSpPr/>
          <p:nvPr/>
        </p:nvSpPr>
        <p:spPr>
          <a:xfrm>
            <a:off x="2133600" y="4616351"/>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Awareness</a:t>
            </a:r>
          </a:p>
        </p:txBody>
      </p:sp>
      <p:sp>
        <p:nvSpPr>
          <p:cNvPr id="17" name="Rectangle 16">
            <a:extLst>
              <a:ext uri="{FF2B5EF4-FFF2-40B4-BE49-F238E27FC236}">
                <a16:creationId xmlns:a16="http://schemas.microsoft.com/office/drawing/2014/main" id="{2AF059DB-F1A5-45A6-B4E9-72A5B6377006}"/>
              </a:ext>
            </a:extLst>
          </p:cNvPr>
          <p:cNvSpPr/>
          <p:nvPr/>
        </p:nvSpPr>
        <p:spPr>
          <a:xfrm>
            <a:off x="5005028" y="3748409"/>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Non-technical</a:t>
            </a:r>
          </a:p>
        </p:txBody>
      </p:sp>
      <p:sp>
        <p:nvSpPr>
          <p:cNvPr id="18" name="Rectangle 17">
            <a:extLst>
              <a:ext uri="{FF2B5EF4-FFF2-40B4-BE49-F238E27FC236}">
                <a16:creationId xmlns:a16="http://schemas.microsoft.com/office/drawing/2014/main" id="{70A3DB5C-E813-4BFD-AEE1-D45183BEB192}"/>
              </a:ext>
            </a:extLst>
          </p:cNvPr>
          <p:cNvSpPr/>
          <p:nvPr/>
        </p:nvSpPr>
        <p:spPr>
          <a:xfrm>
            <a:off x="7876456" y="3705737"/>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Success stories</a:t>
            </a:r>
          </a:p>
        </p:txBody>
      </p:sp>
      <p:sp>
        <p:nvSpPr>
          <p:cNvPr id="19" name="Rectangle 18">
            <a:extLst>
              <a:ext uri="{FF2B5EF4-FFF2-40B4-BE49-F238E27FC236}">
                <a16:creationId xmlns:a16="http://schemas.microsoft.com/office/drawing/2014/main" id="{DA7D50AC-8840-470C-A24E-B9AAC86B7605}"/>
              </a:ext>
            </a:extLst>
          </p:cNvPr>
          <p:cNvSpPr/>
          <p:nvPr/>
        </p:nvSpPr>
        <p:spPr>
          <a:xfrm>
            <a:off x="7876456" y="4134242"/>
            <a:ext cx="1749552" cy="57975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NRENs collaborations with GÉANT</a:t>
            </a:r>
          </a:p>
        </p:txBody>
      </p:sp>
      <p:pic>
        <p:nvPicPr>
          <p:cNvPr id="21" name="Graphic 20" descr="Cheers outline">
            <a:extLst>
              <a:ext uri="{FF2B5EF4-FFF2-40B4-BE49-F238E27FC236}">
                <a16:creationId xmlns:a16="http://schemas.microsoft.com/office/drawing/2014/main" id="{9D382B79-20D6-4235-AEFC-9DDAECCA87F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92621" y="1777404"/>
            <a:ext cx="914400" cy="914400"/>
          </a:xfrm>
          <a:prstGeom prst="rect">
            <a:avLst/>
          </a:prstGeom>
        </p:spPr>
      </p:pic>
      <p:pic>
        <p:nvPicPr>
          <p:cNvPr id="25" name="Graphic 24" descr="Group outline">
            <a:extLst>
              <a:ext uri="{FF2B5EF4-FFF2-40B4-BE49-F238E27FC236}">
                <a16:creationId xmlns:a16="http://schemas.microsoft.com/office/drawing/2014/main" id="{9D34748F-7C57-4F99-A19F-C177F3BDA0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31600" y="1728864"/>
            <a:ext cx="914400" cy="914400"/>
          </a:xfrm>
          <a:prstGeom prst="rect">
            <a:avLst/>
          </a:prstGeom>
        </p:spPr>
      </p:pic>
      <p:pic>
        <p:nvPicPr>
          <p:cNvPr id="27" name="Graphic 26" descr="Bullseye outline">
            <a:extLst>
              <a:ext uri="{FF2B5EF4-FFF2-40B4-BE49-F238E27FC236}">
                <a16:creationId xmlns:a16="http://schemas.microsoft.com/office/drawing/2014/main" id="{B7DACE77-E567-4294-8C42-A292E315FE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400720" y="1769784"/>
            <a:ext cx="914400" cy="914400"/>
          </a:xfrm>
          <a:prstGeom prst="rect">
            <a:avLst/>
          </a:prstGeom>
        </p:spPr>
      </p:pic>
    </p:spTree>
    <p:extLst>
      <p:ext uri="{BB962C8B-B14F-4D97-AF65-F5344CB8AC3E}">
        <p14:creationId xmlns:p14="http://schemas.microsoft.com/office/powerpoint/2010/main" val="3648840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FE3967-B5E7-44FE-BF00-EC613980AB8C}"/>
              </a:ext>
            </a:extLst>
          </p:cNvPr>
          <p:cNvSpPr>
            <a:spLocks noGrp="1"/>
          </p:cNvSpPr>
          <p:nvPr>
            <p:ph type="title"/>
          </p:nvPr>
        </p:nvSpPr>
        <p:spPr/>
        <p:txBody>
          <a:bodyPr>
            <a:normAutofit fontScale="90000"/>
          </a:bodyPr>
          <a:lstStyle/>
          <a:p>
            <a:r>
              <a:rPr lang="en-GB" b="1"/>
              <a:t>The layout</a:t>
            </a:r>
            <a:endParaRPr lang="en-GB" b="1" dirty="0"/>
          </a:p>
        </p:txBody>
      </p:sp>
      <p:sp>
        <p:nvSpPr>
          <p:cNvPr id="5" name="Rectangle: Rounded Corners 4">
            <a:extLst>
              <a:ext uri="{FF2B5EF4-FFF2-40B4-BE49-F238E27FC236}">
                <a16:creationId xmlns:a16="http://schemas.microsoft.com/office/drawing/2014/main" id="{8FAF5688-40A7-4988-8085-FC1338333925}"/>
              </a:ext>
            </a:extLst>
          </p:cNvPr>
          <p:cNvSpPr/>
          <p:nvPr/>
        </p:nvSpPr>
        <p:spPr>
          <a:xfrm>
            <a:off x="1898328" y="2838524"/>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Graphics</a:t>
            </a:r>
          </a:p>
        </p:txBody>
      </p:sp>
      <p:sp>
        <p:nvSpPr>
          <p:cNvPr id="12" name="Rectangle: Rounded Corners 11">
            <a:extLst>
              <a:ext uri="{FF2B5EF4-FFF2-40B4-BE49-F238E27FC236}">
                <a16:creationId xmlns:a16="http://schemas.microsoft.com/office/drawing/2014/main" id="{038C0431-E413-4FE8-B4CE-E11035B79040}"/>
              </a:ext>
            </a:extLst>
          </p:cNvPr>
          <p:cNvSpPr/>
          <p:nvPr/>
        </p:nvSpPr>
        <p:spPr>
          <a:xfrm>
            <a:off x="4712281" y="2837829"/>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bg1"/>
                </a:solidFill>
              </a:rPr>
              <a:t>Wordpress</a:t>
            </a:r>
            <a:endParaRPr lang="en-GB" dirty="0">
              <a:solidFill>
                <a:schemeClr val="bg1"/>
              </a:solidFill>
            </a:endParaRPr>
          </a:p>
        </p:txBody>
      </p:sp>
      <p:sp>
        <p:nvSpPr>
          <p:cNvPr id="14" name="Rectangle: Rounded Corners 13">
            <a:extLst>
              <a:ext uri="{FF2B5EF4-FFF2-40B4-BE49-F238E27FC236}">
                <a16:creationId xmlns:a16="http://schemas.microsoft.com/office/drawing/2014/main" id="{5C5DF779-965C-4431-B7B6-1BF777BDDE6A}"/>
              </a:ext>
            </a:extLst>
          </p:cNvPr>
          <p:cNvSpPr/>
          <p:nvPr/>
        </p:nvSpPr>
        <p:spPr>
          <a:xfrm>
            <a:off x="7705980" y="2837829"/>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Structure</a:t>
            </a:r>
          </a:p>
        </p:txBody>
      </p:sp>
      <p:sp>
        <p:nvSpPr>
          <p:cNvPr id="7" name="TextBox 6">
            <a:extLst>
              <a:ext uri="{FF2B5EF4-FFF2-40B4-BE49-F238E27FC236}">
                <a16:creationId xmlns:a16="http://schemas.microsoft.com/office/drawing/2014/main" id="{A1D1C7C8-CF43-4482-AB0B-8DFF1BFA967B}"/>
              </a:ext>
            </a:extLst>
          </p:cNvPr>
          <p:cNvSpPr txBox="1"/>
          <p:nvPr/>
        </p:nvSpPr>
        <p:spPr>
          <a:xfrm>
            <a:off x="1494233" y="3650535"/>
            <a:ext cx="2353056"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a:t>To simplify complex subject matters</a:t>
            </a:r>
          </a:p>
          <a:p>
            <a:pPr marL="285750" indent="-285750">
              <a:buFont typeface="Arial" panose="020B0604020202020204" pitchFamily="34" charset="0"/>
              <a:buChar char="•"/>
            </a:pPr>
            <a:r>
              <a:rPr lang="en-GB" sz="1600" dirty="0"/>
              <a:t>Optimised graphics for lowered page loading times</a:t>
            </a:r>
          </a:p>
        </p:txBody>
      </p:sp>
      <p:sp>
        <p:nvSpPr>
          <p:cNvPr id="16" name="TextBox 15">
            <a:extLst>
              <a:ext uri="{FF2B5EF4-FFF2-40B4-BE49-F238E27FC236}">
                <a16:creationId xmlns:a16="http://schemas.microsoft.com/office/drawing/2014/main" id="{E2B33E75-CEA1-4518-9070-BA200D6BE06E}"/>
              </a:ext>
            </a:extLst>
          </p:cNvPr>
          <p:cNvSpPr txBox="1"/>
          <p:nvPr/>
        </p:nvSpPr>
        <p:spPr>
          <a:xfrm>
            <a:off x="4290452" y="3553968"/>
            <a:ext cx="2663952" cy="1821502"/>
          </a:xfrm>
          <a:prstGeom prst="rect">
            <a:avLst/>
          </a:prstGeom>
          <a:noFill/>
        </p:spPr>
        <p:txBody>
          <a:bodyPr wrap="square" rtlCol="0">
            <a:spAutoFit/>
          </a:bodyPr>
          <a:lstStyle/>
          <a:p>
            <a:pPr marL="285750" indent="-285750">
              <a:buFont typeface="Arial" panose="020B0604020202020204" pitchFamily="34" charset="0"/>
              <a:buChar char="•"/>
            </a:pPr>
            <a:r>
              <a:rPr lang="en-GB" sz="1600" dirty="0"/>
              <a:t>To simplify searching and grouping of similar subject matters</a:t>
            </a:r>
          </a:p>
          <a:p>
            <a:pPr marL="285750" indent="-285750">
              <a:buFont typeface="Arial" panose="020B0604020202020204" pitchFamily="34" charset="0"/>
              <a:buChar char="•"/>
            </a:pPr>
            <a:r>
              <a:rPr lang="en-GB" sz="1600" dirty="0"/>
              <a:t>RSS friendly</a:t>
            </a:r>
          </a:p>
          <a:p>
            <a:pPr marL="285750" indent="-285750">
              <a:buFont typeface="Arial" panose="020B0604020202020204" pitchFamily="34" charset="0"/>
              <a:buChar char="•"/>
            </a:pPr>
            <a:r>
              <a:rPr lang="en-GB" sz="1600" dirty="0"/>
              <a:t>Same WP template (herald) for all GÉANT sites</a:t>
            </a:r>
          </a:p>
        </p:txBody>
      </p:sp>
      <p:sp>
        <p:nvSpPr>
          <p:cNvPr id="17" name="TextBox 16">
            <a:extLst>
              <a:ext uri="{FF2B5EF4-FFF2-40B4-BE49-F238E27FC236}">
                <a16:creationId xmlns:a16="http://schemas.microsoft.com/office/drawing/2014/main" id="{1F06987C-3421-4820-8E90-F64E2E9B11E8}"/>
              </a:ext>
            </a:extLst>
          </p:cNvPr>
          <p:cNvSpPr txBox="1"/>
          <p:nvPr/>
        </p:nvSpPr>
        <p:spPr>
          <a:xfrm>
            <a:off x="7245734" y="3613394"/>
            <a:ext cx="2663951"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t>Clear article structure</a:t>
            </a:r>
          </a:p>
          <a:p>
            <a:pPr marL="285750" indent="-285750">
              <a:buFont typeface="Arial" panose="020B0604020202020204" pitchFamily="34" charset="0"/>
              <a:buChar char="•"/>
            </a:pPr>
            <a:r>
              <a:rPr lang="en-GB" sz="1600" dirty="0"/>
              <a:t>Consistent headings and page descriptions for optimised SEO</a:t>
            </a:r>
          </a:p>
        </p:txBody>
      </p:sp>
      <p:pic>
        <p:nvPicPr>
          <p:cNvPr id="9" name="Graphic 8" descr="Internet outline">
            <a:extLst>
              <a:ext uri="{FF2B5EF4-FFF2-40B4-BE49-F238E27FC236}">
                <a16:creationId xmlns:a16="http://schemas.microsoft.com/office/drawing/2014/main" id="{755ABCCB-AA07-46BC-84F2-D7772C3FA0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37229" y="1680114"/>
            <a:ext cx="914400" cy="914400"/>
          </a:xfrm>
          <a:prstGeom prst="rect">
            <a:avLst/>
          </a:prstGeom>
        </p:spPr>
      </p:pic>
      <p:pic>
        <p:nvPicPr>
          <p:cNvPr id="18" name="Graphic 17" descr="Pyramid with levels outline">
            <a:extLst>
              <a:ext uri="{FF2B5EF4-FFF2-40B4-BE49-F238E27FC236}">
                <a16:creationId xmlns:a16="http://schemas.microsoft.com/office/drawing/2014/main" id="{B5F203D8-6D7B-4F2F-8177-6705B3E67F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08991" y="1631346"/>
            <a:ext cx="914400" cy="914400"/>
          </a:xfrm>
          <a:prstGeom prst="rect">
            <a:avLst/>
          </a:prstGeom>
        </p:spPr>
      </p:pic>
      <p:pic>
        <p:nvPicPr>
          <p:cNvPr id="21" name="Graphic 20" descr="Signature outline">
            <a:extLst>
              <a:ext uri="{FF2B5EF4-FFF2-40B4-BE49-F238E27FC236}">
                <a16:creationId xmlns:a16="http://schemas.microsoft.com/office/drawing/2014/main" id="{C14463A4-FECE-463A-935E-62E8453F642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13561" y="1680114"/>
            <a:ext cx="914400" cy="914400"/>
          </a:xfrm>
          <a:prstGeom prst="rect">
            <a:avLst/>
          </a:prstGeom>
        </p:spPr>
      </p:pic>
    </p:spTree>
    <p:extLst>
      <p:ext uri="{BB962C8B-B14F-4D97-AF65-F5344CB8AC3E}">
        <p14:creationId xmlns:p14="http://schemas.microsoft.com/office/powerpoint/2010/main" val="1507929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4F2F10-1197-48FB-ABA1-650BE4CBA2D0}"/>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79919259-F1A9-47F5-BAE8-5DBBBEB29238}"/>
              </a:ext>
            </a:extLst>
          </p:cNvPr>
          <p:cNvSpPr>
            <a:spLocks noGrp="1"/>
          </p:cNvSpPr>
          <p:nvPr>
            <p:ph type="title"/>
          </p:nvPr>
        </p:nvSpPr>
        <p:spPr/>
        <p:txBody>
          <a:bodyPr/>
          <a:lstStyle/>
          <a:p>
            <a:endParaRPr lang="en-GB"/>
          </a:p>
        </p:txBody>
      </p:sp>
      <p:pic>
        <p:nvPicPr>
          <p:cNvPr id="5" name="Picture 4">
            <a:extLst>
              <a:ext uri="{FF2B5EF4-FFF2-40B4-BE49-F238E27FC236}">
                <a16:creationId xmlns:a16="http://schemas.microsoft.com/office/drawing/2014/main" id="{9DFBB3FF-9817-4F0F-B7D1-DC003B0117F8}"/>
              </a:ext>
            </a:extLst>
          </p:cNvPr>
          <p:cNvPicPr>
            <a:picLocks noChangeAspect="1"/>
          </p:cNvPicPr>
          <p:nvPr/>
        </p:nvPicPr>
        <p:blipFill>
          <a:blip r:embed="rId2"/>
          <a:stretch>
            <a:fillRect/>
          </a:stretch>
        </p:blipFill>
        <p:spPr>
          <a:xfrm>
            <a:off x="0" y="66830"/>
            <a:ext cx="12192000" cy="6791170"/>
          </a:xfrm>
          <a:prstGeom prst="rect">
            <a:avLst/>
          </a:prstGeom>
        </p:spPr>
      </p:pic>
    </p:spTree>
    <p:extLst>
      <p:ext uri="{BB962C8B-B14F-4D97-AF65-F5344CB8AC3E}">
        <p14:creationId xmlns:p14="http://schemas.microsoft.com/office/powerpoint/2010/main" val="353204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E55AE0D-E23A-48A2-B990-A11C5B270D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790" y="743518"/>
            <a:ext cx="4763793" cy="2382778"/>
          </a:xfrm>
          <a:prstGeom prst="rect">
            <a:avLst/>
          </a:prstGeom>
        </p:spPr>
      </p:pic>
      <p:pic>
        <p:nvPicPr>
          <p:cNvPr id="5" name="Picture 4" descr="A picture containing text, invertebrate, coelenterate&#10;&#10;Description automatically generated">
            <a:extLst>
              <a:ext uri="{FF2B5EF4-FFF2-40B4-BE49-F238E27FC236}">
                <a16:creationId xmlns:a16="http://schemas.microsoft.com/office/drawing/2014/main" id="{62B9F34A-D6E2-4507-A440-3B5EE24B4E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95" y="571500"/>
            <a:ext cx="2857500" cy="2857500"/>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3E70E882-6FC6-456D-8788-501D427FF4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8539" y="3595118"/>
            <a:ext cx="4301067" cy="2419350"/>
          </a:xfrm>
          <a:prstGeom prst="rect">
            <a:avLst/>
          </a:prstGeom>
        </p:spPr>
      </p:pic>
      <p:pic>
        <p:nvPicPr>
          <p:cNvPr id="7" name="Picture 6" descr="Icon&#10;&#10;Description automatically generated">
            <a:extLst>
              <a:ext uri="{FF2B5EF4-FFF2-40B4-BE49-F238E27FC236}">
                <a16:creationId xmlns:a16="http://schemas.microsoft.com/office/drawing/2014/main" id="{9CD9C145-BAD3-462C-9EE9-DFDBC9289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6539" y="3731704"/>
            <a:ext cx="3302000" cy="1857375"/>
          </a:xfrm>
          <a:prstGeom prst="rect">
            <a:avLst/>
          </a:prstGeom>
        </p:spPr>
      </p:pic>
    </p:spTree>
    <p:extLst>
      <p:ext uri="{BB962C8B-B14F-4D97-AF65-F5344CB8AC3E}">
        <p14:creationId xmlns:p14="http://schemas.microsoft.com/office/powerpoint/2010/main" val="4281623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KA">
            <a:hlinkClick r:id="" action="ppaction://media"/>
            <a:extLst>
              <a:ext uri="{FF2B5EF4-FFF2-40B4-BE49-F238E27FC236}">
                <a16:creationId xmlns:a16="http://schemas.microsoft.com/office/drawing/2014/main" id="{95C68E67-8A08-40AB-959F-1979D7707F44}"/>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703638" y="1428750"/>
            <a:ext cx="4351337" cy="4351338"/>
          </a:xfrm>
        </p:spPr>
      </p:pic>
      <p:sp>
        <p:nvSpPr>
          <p:cNvPr id="3" name="Title 2">
            <a:extLst>
              <a:ext uri="{FF2B5EF4-FFF2-40B4-BE49-F238E27FC236}">
                <a16:creationId xmlns:a16="http://schemas.microsoft.com/office/drawing/2014/main" id="{B00BCCF7-1AA8-4AAA-AC2A-3D95406916CA}"/>
              </a:ext>
            </a:extLst>
          </p:cNvPr>
          <p:cNvSpPr>
            <a:spLocks noGrp="1"/>
          </p:cNvSpPr>
          <p:nvPr>
            <p:ph type="title"/>
          </p:nvPr>
        </p:nvSpPr>
        <p:spPr/>
        <p:txBody>
          <a:bodyPr>
            <a:normAutofit fontScale="90000"/>
          </a:bodyPr>
          <a:lstStyle/>
          <a:p>
            <a:r>
              <a:rPr lang="en-GB" b="1" dirty="0"/>
              <a:t>Promotion</a:t>
            </a:r>
          </a:p>
        </p:txBody>
      </p:sp>
    </p:spTree>
    <p:extLst>
      <p:ext uri="{BB962C8B-B14F-4D97-AF65-F5344CB8AC3E}">
        <p14:creationId xmlns:p14="http://schemas.microsoft.com/office/powerpoint/2010/main" val="277523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189DB5-AC25-466D-914D-3247B054EE61}"/>
              </a:ext>
            </a:extLst>
          </p:cNvPr>
          <p:cNvSpPr>
            <a:spLocks noGrp="1"/>
          </p:cNvSpPr>
          <p:nvPr>
            <p:ph type="title"/>
          </p:nvPr>
        </p:nvSpPr>
        <p:spPr/>
        <p:txBody>
          <a:bodyPr>
            <a:normAutofit fontScale="90000"/>
          </a:bodyPr>
          <a:lstStyle/>
          <a:p>
            <a:r>
              <a:rPr lang="en-GB" b="1" dirty="0"/>
              <a:t>Challenges</a:t>
            </a:r>
          </a:p>
        </p:txBody>
      </p:sp>
      <p:sp>
        <p:nvSpPr>
          <p:cNvPr id="7" name="Content Placeholder 6">
            <a:extLst>
              <a:ext uri="{FF2B5EF4-FFF2-40B4-BE49-F238E27FC236}">
                <a16:creationId xmlns:a16="http://schemas.microsoft.com/office/drawing/2014/main" id="{42A7FBB0-0C2A-4B8C-8017-445F4A628706}"/>
              </a:ext>
            </a:extLst>
          </p:cNvPr>
          <p:cNvSpPr>
            <a:spLocks noGrp="1"/>
          </p:cNvSpPr>
          <p:nvPr>
            <p:ph idx="1"/>
          </p:nvPr>
        </p:nvSpPr>
        <p:spPr>
          <a:xfrm>
            <a:off x="1562986" y="1790700"/>
            <a:ext cx="8633637" cy="3988688"/>
          </a:xfrm>
        </p:spPr>
        <p:txBody>
          <a:bodyPr/>
          <a:lstStyle/>
          <a:p>
            <a:r>
              <a:rPr lang="en-GB" dirty="0">
                <a:solidFill>
                  <a:schemeClr val="tx1"/>
                </a:solidFill>
              </a:rPr>
              <a:t>Slow engagement to source potential stories</a:t>
            </a:r>
          </a:p>
          <a:p>
            <a:r>
              <a:rPr lang="en-GB" dirty="0">
                <a:solidFill>
                  <a:schemeClr val="tx1"/>
                </a:solidFill>
              </a:rPr>
              <a:t>Approval process!</a:t>
            </a:r>
          </a:p>
          <a:p>
            <a:pPr marL="0" indent="0" algn="ctr">
              <a:buNone/>
            </a:pPr>
            <a:endParaRPr lang="en-GB" sz="2800" dirty="0">
              <a:solidFill>
                <a:schemeClr val="tx1"/>
              </a:solidFill>
            </a:endParaRPr>
          </a:p>
          <a:p>
            <a:pPr marL="0" indent="0" algn="ctr">
              <a:buNone/>
            </a:pPr>
            <a:endParaRPr lang="en-GB" dirty="0">
              <a:solidFill>
                <a:schemeClr val="tx1"/>
              </a:solidFill>
            </a:endParaRPr>
          </a:p>
          <a:p>
            <a:pPr marL="0" indent="0" algn="ctr">
              <a:buNone/>
            </a:pPr>
            <a:endParaRPr lang="en-GB" sz="2800" dirty="0">
              <a:solidFill>
                <a:schemeClr val="tx1"/>
              </a:solidFill>
            </a:endParaRPr>
          </a:p>
          <a:p>
            <a:pPr marL="0" indent="0" algn="ctr">
              <a:buNone/>
            </a:pPr>
            <a:r>
              <a:rPr lang="en-GB" sz="2800" dirty="0">
                <a:solidFill>
                  <a:schemeClr val="tx1"/>
                </a:solidFill>
              </a:rPr>
              <a:t>We need your stories!</a:t>
            </a:r>
          </a:p>
          <a:p>
            <a:endParaRPr lang="en-GB" dirty="0"/>
          </a:p>
        </p:txBody>
      </p:sp>
      <p:sp>
        <p:nvSpPr>
          <p:cNvPr id="8" name="Star: 7 Points 7">
            <a:extLst>
              <a:ext uri="{FF2B5EF4-FFF2-40B4-BE49-F238E27FC236}">
                <a16:creationId xmlns:a16="http://schemas.microsoft.com/office/drawing/2014/main" id="{1126C25B-0383-4B82-915F-8C9DEC4B33C9}"/>
              </a:ext>
            </a:extLst>
          </p:cNvPr>
          <p:cNvSpPr/>
          <p:nvPr/>
        </p:nvSpPr>
        <p:spPr>
          <a:xfrm rot="20410093">
            <a:off x="1544756" y="3487475"/>
            <a:ext cx="2272843" cy="20193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rPr>
              <a:t>Call To Action</a:t>
            </a:r>
          </a:p>
        </p:txBody>
      </p:sp>
    </p:spTree>
    <p:extLst>
      <p:ext uri="{BB962C8B-B14F-4D97-AF65-F5344CB8AC3E}">
        <p14:creationId xmlns:p14="http://schemas.microsoft.com/office/powerpoint/2010/main" val="81546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CB2048-9110-440E-8E15-DEA045963A50}"/>
              </a:ext>
            </a:extLst>
          </p:cNvPr>
          <p:cNvSpPr>
            <a:spLocks noGrp="1"/>
          </p:cNvSpPr>
          <p:nvPr>
            <p:ph idx="1"/>
          </p:nvPr>
        </p:nvSpPr>
        <p:spPr>
          <a:xfrm>
            <a:off x="1562986" y="1752600"/>
            <a:ext cx="8633637" cy="4026788"/>
          </a:xfrm>
        </p:spPr>
        <p:txBody>
          <a:bodyPr/>
          <a:lstStyle/>
          <a:p>
            <a:r>
              <a:rPr lang="en-GB" dirty="0">
                <a:solidFill>
                  <a:schemeClr val="tx1"/>
                </a:solidFill>
              </a:rPr>
              <a:t>Did you know already about impact.geant.org?</a:t>
            </a:r>
          </a:p>
          <a:p>
            <a:endParaRPr lang="en-GB" dirty="0">
              <a:solidFill>
                <a:schemeClr val="tx1"/>
              </a:solidFill>
            </a:endParaRPr>
          </a:p>
          <a:p>
            <a:r>
              <a:rPr lang="en-GB" dirty="0">
                <a:solidFill>
                  <a:schemeClr val="tx1"/>
                </a:solidFill>
              </a:rPr>
              <a:t>Would you do something different?</a:t>
            </a:r>
          </a:p>
          <a:p>
            <a:endParaRPr lang="en-GB" dirty="0">
              <a:solidFill>
                <a:schemeClr val="tx1"/>
              </a:solidFill>
            </a:endParaRPr>
          </a:p>
          <a:p>
            <a:r>
              <a:rPr lang="en-GB" dirty="0">
                <a:solidFill>
                  <a:schemeClr val="tx1"/>
                </a:solidFill>
              </a:rPr>
              <a:t>Where do you collect and publish your impact stories?</a:t>
            </a:r>
          </a:p>
          <a:p>
            <a:endParaRPr lang="en-GB" dirty="0">
              <a:solidFill>
                <a:schemeClr val="tx1"/>
              </a:solidFill>
            </a:endParaRPr>
          </a:p>
          <a:p>
            <a:r>
              <a:rPr lang="en-GB" dirty="0">
                <a:solidFill>
                  <a:schemeClr val="tx1"/>
                </a:solidFill>
              </a:rPr>
              <a:t>Do you write different stories depending on the target audience?</a:t>
            </a:r>
          </a:p>
          <a:p>
            <a:endParaRPr lang="en-GB" dirty="0"/>
          </a:p>
        </p:txBody>
      </p:sp>
      <p:sp>
        <p:nvSpPr>
          <p:cNvPr id="3" name="Title 2">
            <a:extLst>
              <a:ext uri="{FF2B5EF4-FFF2-40B4-BE49-F238E27FC236}">
                <a16:creationId xmlns:a16="http://schemas.microsoft.com/office/drawing/2014/main" id="{FD0A12FF-31BC-4D16-B40C-F8048DE61733}"/>
              </a:ext>
            </a:extLst>
          </p:cNvPr>
          <p:cNvSpPr>
            <a:spLocks noGrp="1"/>
          </p:cNvSpPr>
          <p:nvPr>
            <p:ph type="title"/>
          </p:nvPr>
        </p:nvSpPr>
        <p:spPr/>
        <p:txBody>
          <a:bodyPr>
            <a:normAutofit fontScale="90000"/>
          </a:bodyPr>
          <a:lstStyle/>
          <a:p>
            <a:r>
              <a:rPr lang="en-GB" b="1" dirty="0"/>
              <a:t>Questions for you</a:t>
            </a:r>
          </a:p>
        </p:txBody>
      </p:sp>
      <p:pic>
        <p:nvPicPr>
          <p:cNvPr id="5" name="Graphic 4" descr="Questions with solid fill">
            <a:extLst>
              <a:ext uri="{FF2B5EF4-FFF2-40B4-BE49-F238E27FC236}">
                <a16:creationId xmlns:a16="http://schemas.microsoft.com/office/drawing/2014/main" id="{118072AC-96D2-4658-9B78-EA42F5AEC6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22604" y="367662"/>
            <a:ext cx="914400" cy="914400"/>
          </a:xfrm>
          <a:prstGeom prst="rect">
            <a:avLst/>
          </a:prstGeom>
        </p:spPr>
      </p:pic>
    </p:spTree>
    <p:extLst>
      <p:ext uri="{BB962C8B-B14F-4D97-AF65-F5344CB8AC3E}">
        <p14:creationId xmlns:p14="http://schemas.microsoft.com/office/powerpoint/2010/main" val="3570056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234</Words>
  <Application>Microsoft Office PowerPoint</Application>
  <PresentationFormat>Widescreen</PresentationFormat>
  <Paragraphs>48</Paragraphs>
  <Slides>8</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The layout</vt:lpstr>
      <vt:lpstr>PowerPoint Presentation</vt:lpstr>
      <vt:lpstr>PowerPoint Presentation</vt:lpstr>
      <vt:lpstr>Promotion</vt:lpstr>
      <vt:lpstr>Challenges</vt:lpstr>
      <vt:lpstr>Questions for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Silvia Fiore</dc:creator>
  <cp:lastModifiedBy>Silvia Fiore</cp:lastModifiedBy>
  <cp:revision>5</cp:revision>
  <dcterms:created xsi:type="dcterms:W3CDTF">2022-05-27T13:12:01Z</dcterms:created>
  <dcterms:modified xsi:type="dcterms:W3CDTF">2022-06-16T10:23:35Z</dcterms:modified>
</cp:coreProperties>
</file>