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sldIdLst>
    <p:sldId id="279" r:id="rId5"/>
    <p:sldId id="285" r:id="rId6"/>
    <p:sldId id="286" r:id="rId7"/>
    <p:sldId id="284" r:id="rId8"/>
    <p:sldId id="280" r:id="rId9"/>
    <p:sldId id="282" r:id="rId10"/>
    <p:sldId id="294" r:id="rId11"/>
    <p:sldId id="296" r:id="rId12"/>
    <p:sldId id="295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81" r:id="rId2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384" y="-528"/>
      </p:cViewPr>
      <p:guideLst>
        <p:guide orient="horz" pos="1652"/>
        <p:guide pos="236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5450FB-EA4D-0F42-A222-9F2B23F8DC5B}" type="doc">
      <dgm:prSet loTypeId="urn:microsoft.com/office/officeart/2009/3/layout/RandomtoResultProcess" loCatId="" qsTypeId="urn:microsoft.com/office/officeart/2005/8/quickstyle/simple4" qsCatId="simple" csTypeId="urn:microsoft.com/office/officeart/2005/8/colors/accent1_2" csCatId="accent1" phldr="1"/>
      <dgm:spPr/>
    </dgm:pt>
    <dgm:pt modelId="{ECEB238E-15AD-4944-82D9-0DA01824A78A}">
      <dgm:prSet phldrT="[Text]"/>
      <dgm:spPr/>
      <dgm:t>
        <a:bodyPr/>
        <a:lstStyle/>
        <a:p>
          <a:r>
            <a:rPr lang="en-GB" dirty="0" smtClean="0"/>
            <a:t>JRA3</a:t>
          </a:r>
        </a:p>
        <a:p>
          <a:r>
            <a:rPr lang="en-GB" dirty="0" smtClean="0"/>
            <a:t>Trust &amp; Identity Research</a:t>
          </a:r>
        </a:p>
      </dgm:t>
    </dgm:pt>
    <dgm:pt modelId="{74E8C3CC-B76A-9346-926C-08E663FCB1F2}" type="parTrans" cxnId="{621FB46E-F6F4-3246-97FA-B84F13249656}">
      <dgm:prSet/>
      <dgm:spPr/>
      <dgm:t>
        <a:bodyPr/>
        <a:lstStyle/>
        <a:p>
          <a:endParaRPr lang="en-GB"/>
        </a:p>
      </dgm:t>
    </dgm:pt>
    <dgm:pt modelId="{22EB2F80-08D0-2F41-B44E-ED6749651317}" type="sibTrans" cxnId="{621FB46E-F6F4-3246-97FA-B84F13249656}">
      <dgm:prSet/>
      <dgm:spPr/>
      <dgm:t>
        <a:bodyPr/>
        <a:lstStyle/>
        <a:p>
          <a:endParaRPr lang="en-GB"/>
        </a:p>
      </dgm:t>
    </dgm:pt>
    <dgm:pt modelId="{0312715D-9BFE-904B-B6C5-5524641830F4}">
      <dgm:prSet phldrT="[Text]"/>
      <dgm:spPr/>
      <dgm:t>
        <a:bodyPr/>
        <a:lstStyle/>
        <a:p>
          <a:r>
            <a:rPr lang="en-GB" dirty="0" smtClean="0"/>
            <a:t>SA5</a:t>
          </a:r>
        </a:p>
        <a:p>
          <a:r>
            <a:rPr lang="en-GB" dirty="0" smtClean="0"/>
            <a:t>Trust and Identity Service Development</a:t>
          </a:r>
          <a:endParaRPr lang="en-GB" dirty="0"/>
        </a:p>
      </dgm:t>
    </dgm:pt>
    <dgm:pt modelId="{E2086681-D781-7F4D-8EA8-DA0A9D2EBA4D}" type="parTrans" cxnId="{B7CDEC7A-BBB8-4E47-BF4C-B68E7C1AB1B1}">
      <dgm:prSet/>
      <dgm:spPr/>
      <dgm:t>
        <a:bodyPr/>
        <a:lstStyle/>
        <a:p>
          <a:endParaRPr lang="en-GB"/>
        </a:p>
      </dgm:t>
    </dgm:pt>
    <dgm:pt modelId="{7381F585-2D8A-D943-BAAF-143338CF3702}" type="sibTrans" cxnId="{B7CDEC7A-BBB8-4E47-BF4C-B68E7C1AB1B1}">
      <dgm:prSet/>
      <dgm:spPr/>
      <dgm:t>
        <a:bodyPr/>
        <a:lstStyle/>
        <a:p>
          <a:endParaRPr lang="en-GB"/>
        </a:p>
      </dgm:t>
    </dgm:pt>
    <dgm:pt modelId="{E7C81435-8986-F14C-8D38-AA252547243C}">
      <dgm:prSet phldrT="[Text]"/>
      <dgm:spPr/>
      <dgm:t>
        <a:bodyPr/>
        <a:lstStyle/>
        <a:p>
          <a:r>
            <a:rPr lang="en-GB" dirty="0" smtClean="0"/>
            <a:t>SA4 Application Services Operations</a:t>
          </a:r>
          <a:endParaRPr lang="en-GB" dirty="0"/>
        </a:p>
      </dgm:t>
    </dgm:pt>
    <dgm:pt modelId="{C7F4A9E6-CD69-8B48-B045-E539D6B4A2AC}" type="parTrans" cxnId="{240552E5-50D4-FF49-9A3C-6509E5AB420B}">
      <dgm:prSet/>
      <dgm:spPr/>
      <dgm:t>
        <a:bodyPr/>
        <a:lstStyle/>
        <a:p>
          <a:endParaRPr lang="en-GB"/>
        </a:p>
      </dgm:t>
    </dgm:pt>
    <dgm:pt modelId="{6FEB4237-14B8-3E4C-88FF-5D3B895E44C3}" type="sibTrans" cxnId="{240552E5-50D4-FF49-9A3C-6509E5AB420B}">
      <dgm:prSet/>
      <dgm:spPr/>
      <dgm:t>
        <a:bodyPr/>
        <a:lstStyle/>
        <a:p>
          <a:endParaRPr lang="en-GB"/>
        </a:p>
      </dgm:t>
    </dgm:pt>
    <dgm:pt modelId="{445123E4-5B12-4D46-8819-0C245D372FFA}" type="pres">
      <dgm:prSet presAssocID="{535450FB-EA4D-0F42-A222-9F2B23F8DC5B}" presName="Name0" presStyleCnt="0">
        <dgm:presLayoutVars>
          <dgm:dir/>
          <dgm:animOne val="branch"/>
          <dgm:animLvl val="lvl"/>
        </dgm:presLayoutVars>
      </dgm:prSet>
      <dgm:spPr/>
    </dgm:pt>
    <dgm:pt modelId="{33B362A3-FC25-C14E-A6FF-D0423910E2AE}" type="pres">
      <dgm:prSet presAssocID="{ECEB238E-15AD-4944-82D9-0DA01824A78A}" presName="chaos" presStyleCnt="0"/>
      <dgm:spPr/>
    </dgm:pt>
    <dgm:pt modelId="{4DCDB1FC-8283-434B-90B5-96FC1D9A80CE}" type="pres">
      <dgm:prSet presAssocID="{ECEB238E-15AD-4944-82D9-0DA01824A78A}" presName="parTx1" presStyleLbl="revTx" presStyleIdx="0" presStyleCnt="2"/>
      <dgm:spPr/>
      <dgm:t>
        <a:bodyPr/>
        <a:lstStyle/>
        <a:p>
          <a:endParaRPr lang="en-GB"/>
        </a:p>
      </dgm:t>
    </dgm:pt>
    <dgm:pt modelId="{180A0269-2A03-324D-B9AF-79EF03B41D5B}" type="pres">
      <dgm:prSet presAssocID="{ECEB238E-15AD-4944-82D9-0DA01824A78A}" presName="c1" presStyleLbl="node1" presStyleIdx="0" presStyleCnt="19"/>
      <dgm:spPr/>
    </dgm:pt>
    <dgm:pt modelId="{1EA51331-12F3-DF40-B106-305A773D5303}" type="pres">
      <dgm:prSet presAssocID="{ECEB238E-15AD-4944-82D9-0DA01824A78A}" presName="c2" presStyleLbl="node1" presStyleIdx="1" presStyleCnt="19"/>
      <dgm:spPr/>
    </dgm:pt>
    <dgm:pt modelId="{8DF09EFE-035B-C345-AAC9-9D3EDCA250A9}" type="pres">
      <dgm:prSet presAssocID="{ECEB238E-15AD-4944-82D9-0DA01824A78A}" presName="c3" presStyleLbl="node1" presStyleIdx="2" presStyleCnt="19"/>
      <dgm:spPr/>
    </dgm:pt>
    <dgm:pt modelId="{9D6E305F-1DC0-BB46-90D5-878DA5190F16}" type="pres">
      <dgm:prSet presAssocID="{ECEB238E-15AD-4944-82D9-0DA01824A78A}" presName="c4" presStyleLbl="node1" presStyleIdx="3" presStyleCnt="19"/>
      <dgm:spPr/>
    </dgm:pt>
    <dgm:pt modelId="{81679008-877B-5D4A-B686-E91494D94126}" type="pres">
      <dgm:prSet presAssocID="{ECEB238E-15AD-4944-82D9-0DA01824A78A}" presName="c5" presStyleLbl="node1" presStyleIdx="4" presStyleCnt="19"/>
      <dgm:spPr/>
    </dgm:pt>
    <dgm:pt modelId="{BBCDA350-1F8F-AF48-9CE0-C626741913F1}" type="pres">
      <dgm:prSet presAssocID="{ECEB238E-15AD-4944-82D9-0DA01824A78A}" presName="c6" presStyleLbl="node1" presStyleIdx="5" presStyleCnt="19"/>
      <dgm:spPr/>
    </dgm:pt>
    <dgm:pt modelId="{DCEC4246-6BFC-634F-8C33-C98E6ED6F3A0}" type="pres">
      <dgm:prSet presAssocID="{ECEB238E-15AD-4944-82D9-0DA01824A78A}" presName="c7" presStyleLbl="node1" presStyleIdx="6" presStyleCnt="19"/>
      <dgm:spPr/>
    </dgm:pt>
    <dgm:pt modelId="{E0C9A5D3-6D8E-ED40-AA83-E0982EB02D87}" type="pres">
      <dgm:prSet presAssocID="{ECEB238E-15AD-4944-82D9-0DA01824A78A}" presName="c8" presStyleLbl="node1" presStyleIdx="7" presStyleCnt="19" custLinFactNeighborY="-74443"/>
      <dgm:spPr/>
    </dgm:pt>
    <dgm:pt modelId="{FBA8A508-D32A-2641-9233-0306A4879162}" type="pres">
      <dgm:prSet presAssocID="{ECEB238E-15AD-4944-82D9-0DA01824A78A}" presName="c9" presStyleLbl="node1" presStyleIdx="8" presStyleCnt="19"/>
      <dgm:spPr/>
    </dgm:pt>
    <dgm:pt modelId="{17CAE0FB-EB64-774D-BCA1-35EA7CB37E6A}" type="pres">
      <dgm:prSet presAssocID="{ECEB238E-15AD-4944-82D9-0DA01824A78A}" presName="c10" presStyleLbl="node1" presStyleIdx="9" presStyleCnt="19"/>
      <dgm:spPr/>
    </dgm:pt>
    <dgm:pt modelId="{47C84672-5CF2-E345-B511-B729A50CE337}" type="pres">
      <dgm:prSet presAssocID="{ECEB238E-15AD-4944-82D9-0DA01824A78A}" presName="c11" presStyleLbl="node1" presStyleIdx="10" presStyleCnt="19"/>
      <dgm:spPr/>
    </dgm:pt>
    <dgm:pt modelId="{D90B4850-EAC5-7A49-B650-89294C096131}" type="pres">
      <dgm:prSet presAssocID="{ECEB238E-15AD-4944-82D9-0DA01824A78A}" presName="c12" presStyleLbl="node1" presStyleIdx="11" presStyleCnt="19"/>
      <dgm:spPr/>
    </dgm:pt>
    <dgm:pt modelId="{EBAC314B-A5AE-5542-8A31-2C0BCA8ECE4E}" type="pres">
      <dgm:prSet presAssocID="{ECEB238E-15AD-4944-82D9-0DA01824A78A}" presName="c13" presStyleLbl="node1" presStyleIdx="12" presStyleCnt="19"/>
      <dgm:spPr/>
    </dgm:pt>
    <dgm:pt modelId="{1F2C9E94-F4D6-7A4F-B929-D4DC55E7996D}" type="pres">
      <dgm:prSet presAssocID="{ECEB238E-15AD-4944-82D9-0DA01824A78A}" presName="c14" presStyleLbl="node1" presStyleIdx="13" presStyleCnt="19"/>
      <dgm:spPr/>
    </dgm:pt>
    <dgm:pt modelId="{83BE44DD-F173-9D46-975C-3726A42B883C}" type="pres">
      <dgm:prSet presAssocID="{ECEB238E-15AD-4944-82D9-0DA01824A78A}" presName="c15" presStyleLbl="node1" presStyleIdx="14" presStyleCnt="19"/>
      <dgm:spPr/>
    </dgm:pt>
    <dgm:pt modelId="{F7AAFFFD-177E-4D46-A81C-81BF18B567BB}" type="pres">
      <dgm:prSet presAssocID="{ECEB238E-15AD-4944-82D9-0DA01824A78A}" presName="c16" presStyleLbl="node1" presStyleIdx="15" presStyleCnt="19"/>
      <dgm:spPr/>
    </dgm:pt>
    <dgm:pt modelId="{C2C086B2-8F15-9445-85AE-22A7EB50C65A}" type="pres">
      <dgm:prSet presAssocID="{ECEB238E-15AD-4944-82D9-0DA01824A78A}" presName="c17" presStyleLbl="node1" presStyleIdx="16" presStyleCnt="19"/>
      <dgm:spPr/>
    </dgm:pt>
    <dgm:pt modelId="{E67FA461-D7EB-194D-9380-0BAE2DE8CDBE}" type="pres">
      <dgm:prSet presAssocID="{ECEB238E-15AD-4944-82D9-0DA01824A78A}" presName="c18" presStyleLbl="node1" presStyleIdx="17" presStyleCnt="19"/>
      <dgm:spPr/>
    </dgm:pt>
    <dgm:pt modelId="{788D98FE-1F32-8046-8400-7DE3B93CBE7F}" type="pres">
      <dgm:prSet presAssocID="{22EB2F80-08D0-2F41-B44E-ED6749651317}" presName="chevronComposite1" presStyleCnt="0"/>
      <dgm:spPr/>
    </dgm:pt>
    <dgm:pt modelId="{294001BA-10EA-804A-B85F-93A8FDBA1180}" type="pres">
      <dgm:prSet presAssocID="{22EB2F80-08D0-2F41-B44E-ED6749651317}" presName="chevron1" presStyleLbl="sibTrans2D1" presStyleIdx="0" presStyleCnt="2"/>
      <dgm:spPr/>
    </dgm:pt>
    <dgm:pt modelId="{CD6AB072-C243-7A41-A35A-9EB503E6EC22}" type="pres">
      <dgm:prSet presAssocID="{22EB2F80-08D0-2F41-B44E-ED6749651317}" presName="spChevron1" presStyleCnt="0"/>
      <dgm:spPr/>
    </dgm:pt>
    <dgm:pt modelId="{CEC1D5B8-700A-9343-924D-3A12E621CA1D}" type="pres">
      <dgm:prSet presAssocID="{0312715D-9BFE-904B-B6C5-5524641830F4}" presName="middle" presStyleCnt="0"/>
      <dgm:spPr/>
    </dgm:pt>
    <dgm:pt modelId="{02F9DE87-B6DF-9A4F-8EB2-8E994CFB1824}" type="pres">
      <dgm:prSet presAssocID="{0312715D-9BFE-904B-B6C5-5524641830F4}" presName="parTxMid" presStyleLbl="revTx" presStyleIdx="1" presStyleCnt="2"/>
      <dgm:spPr/>
      <dgm:t>
        <a:bodyPr/>
        <a:lstStyle/>
        <a:p>
          <a:endParaRPr lang="en-GB"/>
        </a:p>
      </dgm:t>
    </dgm:pt>
    <dgm:pt modelId="{A045D895-46FD-6E4F-A43C-2B638B6FABD2}" type="pres">
      <dgm:prSet presAssocID="{0312715D-9BFE-904B-B6C5-5524641830F4}" presName="spMid" presStyleCnt="0"/>
      <dgm:spPr/>
    </dgm:pt>
    <dgm:pt modelId="{B7CD4333-54F3-294A-98E4-F02CD4372089}" type="pres">
      <dgm:prSet presAssocID="{7381F585-2D8A-D943-BAAF-143338CF3702}" presName="chevronComposite1" presStyleCnt="0"/>
      <dgm:spPr/>
    </dgm:pt>
    <dgm:pt modelId="{AF7FE466-FCEB-9746-847C-A090BFF8C2A8}" type="pres">
      <dgm:prSet presAssocID="{7381F585-2D8A-D943-BAAF-143338CF3702}" presName="chevron1" presStyleLbl="sibTrans2D1" presStyleIdx="1" presStyleCnt="2"/>
      <dgm:spPr/>
    </dgm:pt>
    <dgm:pt modelId="{E5FCA36E-5B4B-F54F-BA69-AEE374F0C21C}" type="pres">
      <dgm:prSet presAssocID="{7381F585-2D8A-D943-BAAF-143338CF3702}" presName="spChevron1" presStyleCnt="0"/>
      <dgm:spPr/>
    </dgm:pt>
    <dgm:pt modelId="{F5EB07C6-7303-164E-900C-92F7C7B210B8}" type="pres">
      <dgm:prSet presAssocID="{E7C81435-8986-F14C-8D38-AA252547243C}" presName="last" presStyleCnt="0"/>
      <dgm:spPr/>
    </dgm:pt>
    <dgm:pt modelId="{58AB3C79-36E1-084C-8E67-065ACD559760}" type="pres">
      <dgm:prSet presAssocID="{E7C81435-8986-F14C-8D38-AA252547243C}" presName="circleTx" presStyleLbl="node1" presStyleIdx="18" presStyleCnt="19"/>
      <dgm:spPr/>
      <dgm:t>
        <a:bodyPr/>
        <a:lstStyle/>
        <a:p>
          <a:endParaRPr lang="en-GB"/>
        </a:p>
      </dgm:t>
    </dgm:pt>
    <dgm:pt modelId="{CE8F3542-2C07-EE42-808D-7ABBCDA1CB39}" type="pres">
      <dgm:prSet presAssocID="{E7C81435-8986-F14C-8D38-AA252547243C}" presName="spN" presStyleCnt="0"/>
      <dgm:spPr/>
    </dgm:pt>
  </dgm:ptLst>
  <dgm:cxnLst>
    <dgm:cxn modelId="{BBCFFB11-FBED-0A42-BC66-B4269511DB98}" type="presOf" srcId="{535450FB-EA4D-0F42-A222-9F2B23F8DC5B}" destId="{445123E4-5B12-4D46-8819-0C245D372FFA}" srcOrd="0" destOrd="0" presId="urn:microsoft.com/office/officeart/2009/3/layout/RandomtoResultProcess"/>
    <dgm:cxn modelId="{0300681A-FED4-644E-89BE-ED1AD2C45277}" type="presOf" srcId="{0312715D-9BFE-904B-B6C5-5524641830F4}" destId="{02F9DE87-B6DF-9A4F-8EB2-8E994CFB1824}" srcOrd="0" destOrd="0" presId="urn:microsoft.com/office/officeart/2009/3/layout/RandomtoResultProcess"/>
    <dgm:cxn modelId="{240552E5-50D4-FF49-9A3C-6509E5AB420B}" srcId="{535450FB-EA4D-0F42-A222-9F2B23F8DC5B}" destId="{E7C81435-8986-F14C-8D38-AA252547243C}" srcOrd="2" destOrd="0" parTransId="{C7F4A9E6-CD69-8B48-B045-E539D6B4A2AC}" sibTransId="{6FEB4237-14B8-3E4C-88FF-5D3B895E44C3}"/>
    <dgm:cxn modelId="{868CD111-39BC-A544-A5EE-09B63DEEC94E}" type="presOf" srcId="{E7C81435-8986-F14C-8D38-AA252547243C}" destId="{58AB3C79-36E1-084C-8E67-065ACD559760}" srcOrd="0" destOrd="0" presId="urn:microsoft.com/office/officeart/2009/3/layout/RandomtoResultProcess"/>
    <dgm:cxn modelId="{621FB46E-F6F4-3246-97FA-B84F13249656}" srcId="{535450FB-EA4D-0F42-A222-9F2B23F8DC5B}" destId="{ECEB238E-15AD-4944-82D9-0DA01824A78A}" srcOrd="0" destOrd="0" parTransId="{74E8C3CC-B76A-9346-926C-08E663FCB1F2}" sibTransId="{22EB2F80-08D0-2F41-B44E-ED6749651317}"/>
    <dgm:cxn modelId="{B7CDEC7A-BBB8-4E47-BF4C-B68E7C1AB1B1}" srcId="{535450FB-EA4D-0F42-A222-9F2B23F8DC5B}" destId="{0312715D-9BFE-904B-B6C5-5524641830F4}" srcOrd="1" destOrd="0" parTransId="{E2086681-D781-7F4D-8EA8-DA0A9D2EBA4D}" sibTransId="{7381F585-2D8A-D943-BAAF-143338CF3702}"/>
    <dgm:cxn modelId="{4C4DF913-5984-0D47-A9CF-E31EB78138D1}" type="presOf" srcId="{ECEB238E-15AD-4944-82D9-0DA01824A78A}" destId="{4DCDB1FC-8283-434B-90B5-96FC1D9A80CE}" srcOrd="0" destOrd="0" presId="urn:microsoft.com/office/officeart/2009/3/layout/RandomtoResultProcess"/>
    <dgm:cxn modelId="{2496F274-4325-AA40-ACDC-5212B0188D60}" type="presParOf" srcId="{445123E4-5B12-4D46-8819-0C245D372FFA}" destId="{33B362A3-FC25-C14E-A6FF-D0423910E2AE}" srcOrd="0" destOrd="0" presId="urn:microsoft.com/office/officeart/2009/3/layout/RandomtoResultProcess"/>
    <dgm:cxn modelId="{B98EB71B-9176-5643-96D7-BA2389CF71DA}" type="presParOf" srcId="{33B362A3-FC25-C14E-A6FF-D0423910E2AE}" destId="{4DCDB1FC-8283-434B-90B5-96FC1D9A80CE}" srcOrd="0" destOrd="0" presId="urn:microsoft.com/office/officeart/2009/3/layout/RandomtoResultProcess"/>
    <dgm:cxn modelId="{AF41802C-DBC3-1340-A0FB-100DB7A06C3B}" type="presParOf" srcId="{33B362A3-FC25-C14E-A6FF-D0423910E2AE}" destId="{180A0269-2A03-324D-B9AF-79EF03B41D5B}" srcOrd="1" destOrd="0" presId="urn:microsoft.com/office/officeart/2009/3/layout/RandomtoResultProcess"/>
    <dgm:cxn modelId="{64623581-D257-CE42-B8E3-82BF0115DEB8}" type="presParOf" srcId="{33B362A3-FC25-C14E-A6FF-D0423910E2AE}" destId="{1EA51331-12F3-DF40-B106-305A773D5303}" srcOrd="2" destOrd="0" presId="urn:microsoft.com/office/officeart/2009/3/layout/RandomtoResultProcess"/>
    <dgm:cxn modelId="{DE6D1A32-DC02-4849-BF5C-8928DBD3D418}" type="presParOf" srcId="{33B362A3-FC25-C14E-A6FF-D0423910E2AE}" destId="{8DF09EFE-035B-C345-AAC9-9D3EDCA250A9}" srcOrd="3" destOrd="0" presId="urn:microsoft.com/office/officeart/2009/3/layout/RandomtoResultProcess"/>
    <dgm:cxn modelId="{308D29D4-2973-CF4C-8F2D-AE04B234F91D}" type="presParOf" srcId="{33B362A3-FC25-C14E-A6FF-D0423910E2AE}" destId="{9D6E305F-1DC0-BB46-90D5-878DA5190F16}" srcOrd="4" destOrd="0" presId="urn:microsoft.com/office/officeart/2009/3/layout/RandomtoResultProcess"/>
    <dgm:cxn modelId="{F9DD376D-C0C8-EB42-9A9A-5A256CEB27FF}" type="presParOf" srcId="{33B362A3-FC25-C14E-A6FF-D0423910E2AE}" destId="{81679008-877B-5D4A-B686-E91494D94126}" srcOrd="5" destOrd="0" presId="urn:microsoft.com/office/officeart/2009/3/layout/RandomtoResultProcess"/>
    <dgm:cxn modelId="{4E0D5CDE-887F-5D4E-ACB1-EFD4889FCA30}" type="presParOf" srcId="{33B362A3-FC25-C14E-A6FF-D0423910E2AE}" destId="{BBCDA350-1F8F-AF48-9CE0-C626741913F1}" srcOrd="6" destOrd="0" presId="urn:microsoft.com/office/officeart/2009/3/layout/RandomtoResultProcess"/>
    <dgm:cxn modelId="{FC00102B-E127-D345-BE59-B25FBD7188B0}" type="presParOf" srcId="{33B362A3-FC25-C14E-A6FF-D0423910E2AE}" destId="{DCEC4246-6BFC-634F-8C33-C98E6ED6F3A0}" srcOrd="7" destOrd="0" presId="urn:microsoft.com/office/officeart/2009/3/layout/RandomtoResultProcess"/>
    <dgm:cxn modelId="{58371F92-20F0-AF40-9988-98D137083D50}" type="presParOf" srcId="{33B362A3-FC25-C14E-A6FF-D0423910E2AE}" destId="{E0C9A5D3-6D8E-ED40-AA83-E0982EB02D87}" srcOrd="8" destOrd="0" presId="urn:microsoft.com/office/officeart/2009/3/layout/RandomtoResultProcess"/>
    <dgm:cxn modelId="{8745D5B2-C87C-BC42-BEB6-0E546A6F217A}" type="presParOf" srcId="{33B362A3-FC25-C14E-A6FF-D0423910E2AE}" destId="{FBA8A508-D32A-2641-9233-0306A4879162}" srcOrd="9" destOrd="0" presId="urn:microsoft.com/office/officeart/2009/3/layout/RandomtoResultProcess"/>
    <dgm:cxn modelId="{EA62FCD1-53C5-8642-9A0E-57F7512C8F76}" type="presParOf" srcId="{33B362A3-FC25-C14E-A6FF-D0423910E2AE}" destId="{17CAE0FB-EB64-774D-BCA1-35EA7CB37E6A}" srcOrd="10" destOrd="0" presId="urn:microsoft.com/office/officeart/2009/3/layout/RandomtoResultProcess"/>
    <dgm:cxn modelId="{4E525D4F-15F9-A04C-BCD8-410892AAEC6B}" type="presParOf" srcId="{33B362A3-FC25-C14E-A6FF-D0423910E2AE}" destId="{47C84672-5CF2-E345-B511-B729A50CE337}" srcOrd="11" destOrd="0" presId="urn:microsoft.com/office/officeart/2009/3/layout/RandomtoResultProcess"/>
    <dgm:cxn modelId="{6E5E94C7-F64C-D046-9E56-DDC51E1188BB}" type="presParOf" srcId="{33B362A3-FC25-C14E-A6FF-D0423910E2AE}" destId="{D90B4850-EAC5-7A49-B650-89294C096131}" srcOrd="12" destOrd="0" presId="urn:microsoft.com/office/officeart/2009/3/layout/RandomtoResultProcess"/>
    <dgm:cxn modelId="{DB29DB03-F24E-8847-B4DB-BF2708D2B906}" type="presParOf" srcId="{33B362A3-FC25-C14E-A6FF-D0423910E2AE}" destId="{EBAC314B-A5AE-5542-8A31-2C0BCA8ECE4E}" srcOrd="13" destOrd="0" presId="urn:microsoft.com/office/officeart/2009/3/layout/RandomtoResultProcess"/>
    <dgm:cxn modelId="{71304C14-D1DB-D34D-8ED1-E475E40B2B2C}" type="presParOf" srcId="{33B362A3-FC25-C14E-A6FF-D0423910E2AE}" destId="{1F2C9E94-F4D6-7A4F-B929-D4DC55E7996D}" srcOrd="14" destOrd="0" presId="urn:microsoft.com/office/officeart/2009/3/layout/RandomtoResultProcess"/>
    <dgm:cxn modelId="{345B706A-0199-B84D-96A5-CB845000B1A2}" type="presParOf" srcId="{33B362A3-FC25-C14E-A6FF-D0423910E2AE}" destId="{83BE44DD-F173-9D46-975C-3726A42B883C}" srcOrd="15" destOrd="0" presId="urn:microsoft.com/office/officeart/2009/3/layout/RandomtoResultProcess"/>
    <dgm:cxn modelId="{0661827B-51C6-A64D-96E2-FEB825C0AA7D}" type="presParOf" srcId="{33B362A3-FC25-C14E-A6FF-D0423910E2AE}" destId="{F7AAFFFD-177E-4D46-A81C-81BF18B567BB}" srcOrd="16" destOrd="0" presId="urn:microsoft.com/office/officeart/2009/3/layout/RandomtoResultProcess"/>
    <dgm:cxn modelId="{7FE90FE8-C605-634C-9CD9-CCC2E55FA30D}" type="presParOf" srcId="{33B362A3-FC25-C14E-A6FF-D0423910E2AE}" destId="{C2C086B2-8F15-9445-85AE-22A7EB50C65A}" srcOrd="17" destOrd="0" presId="urn:microsoft.com/office/officeart/2009/3/layout/RandomtoResultProcess"/>
    <dgm:cxn modelId="{9A416E5C-F0AC-2545-BE7D-5F79897446D7}" type="presParOf" srcId="{33B362A3-FC25-C14E-A6FF-D0423910E2AE}" destId="{E67FA461-D7EB-194D-9380-0BAE2DE8CDBE}" srcOrd="18" destOrd="0" presId="urn:microsoft.com/office/officeart/2009/3/layout/RandomtoResultProcess"/>
    <dgm:cxn modelId="{D2C97BBA-8173-1246-BD26-58FFAFE39A19}" type="presParOf" srcId="{445123E4-5B12-4D46-8819-0C245D372FFA}" destId="{788D98FE-1F32-8046-8400-7DE3B93CBE7F}" srcOrd="1" destOrd="0" presId="urn:microsoft.com/office/officeart/2009/3/layout/RandomtoResultProcess"/>
    <dgm:cxn modelId="{347FF737-35B7-3F49-99EF-3BDC2D3CCD75}" type="presParOf" srcId="{788D98FE-1F32-8046-8400-7DE3B93CBE7F}" destId="{294001BA-10EA-804A-B85F-93A8FDBA1180}" srcOrd="0" destOrd="0" presId="urn:microsoft.com/office/officeart/2009/3/layout/RandomtoResultProcess"/>
    <dgm:cxn modelId="{FDF28650-05D3-2542-A769-5361D0FC1F5D}" type="presParOf" srcId="{788D98FE-1F32-8046-8400-7DE3B93CBE7F}" destId="{CD6AB072-C243-7A41-A35A-9EB503E6EC22}" srcOrd="1" destOrd="0" presId="urn:microsoft.com/office/officeart/2009/3/layout/RandomtoResultProcess"/>
    <dgm:cxn modelId="{37523263-47A9-CD41-8972-505BD4FAB607}" type="presParOf" srcId="{445123E4-5B12-4D46-8819-0C245D372FFA}" destId="{CEC1D5B8-700A-9343-924D-3A12E621CA1D}" srcOrd="2" destOrd="0" presId="urn:microsoft.com/office/officeart/2009/3/layout/RandomtoResultProcess"/>
    <dgm:cxn modelId="{7CF04991-DC15-E14D-88E8-777412F40F08}" type="presParOf" srcId="{CEC1D5B8-700A-9343-924D-3A12E621CA1D}" destId="{02F9DE87-B6DF-9A4F-8EB2-8E994CFB1824}" srcOrd="0" destOrd="0" presId="urn:microsoft.com/office/officeart/2009/3/layout/RandomtoResultProcess"/>
    <dgm:cxn modelId="{5A3572CB-3C69-C54B-AA45-AF6D34C7A0C0}" type="presParOf" srcId="{CEC1D5B8-700A-9343-924D-3A12E621CA1D}" destId="{A045D895-46FD-6E4F-A43C-2B638B6FABD2}" srcOrd="1" destOrd="0" presId="urn:microsoft.com/office/officeart/2009/3/layout/RandomtoResultProcess"/>
    <dgm:cxn modelId="{30FEF0D1-40AC-5849-B152-200B74796D5B}" type="presParOf" srcId="{445123E4-5B12-4D46-8819-0C245D372FFA}" destId="{B7CD4333-54F3-294A-98E4-F02CD4372089}" srcOrd="3" destOrd="0" presId="urn:microsoft.com/office/officeart/2009/3/layout/RandomtoResultProcess"/>
    <dgm:cxn modelId="{6F7D61B4-ABAD-9546-AA19-3DC2F44FECE6}" type="presParOf" srcId="{B7CD4333-54F3-294A-98E4-F02CD4372089}" destId="{AF7FE466-FCEB-9746-847C-A090BFF8C2A8}" srcOrd="0" destOrd="0" presId="urn:microsoft.com/office/officeart/2009/3/layout/RandomtoResultProcess"/>
    <dgm:cxn modelId="{FD614572-F5E5-D247-81C9-42BC5ED4488C}" type="presParOf" srcId="{B7CD4333-54F3-294A-98E4-F02CD4372089}" destId="{E5FCA36E-5B4B-F54F-BA69-AEE374F0C21C}" srcOrd="1" destOrd="0" presId="urn:microsoft.com/office/officeart/2009/3/layout/RandomtoResultProcess"/>
    <dgm:cxn modelId="{B4F0115E-FC3F-0F4C-ACC5-9CA070BB15F2}" type="presParOf" srcId="{445123E4-5B12-4D46-8819-0C245D372FFA}" destId="{F5EB07C6-7303-164E-900C-92F7C7B210B8}" srcOrd="4" destOrd="0" presId="urn:microsoft.com/office/officeart/2009/3/layout/RandomtoResultProcess"/>
    <dgm:cxn modelId="{75446D18-BC57-F143-B6F3-1CF959F9AE1B}" type="presParOf" srcId="{F5EB07C6-7303-164E-900C-92F7C7B210B8}" destId="{58AB3C79-36E1-084C-8E67-065ACD559760}" srcOrd="0" destOrd="0" presId="urn:microsoft.com/office/officeart/2009/3/layout/RandomtoResultProcess"/>
    <dgm:cxn modelId="{D241A21F-A402-5E40-B753-4A0C37DB64F3}" type="presParOf" srcId="{F5EB07C6-7303-164E-900C-92F7C7B210B8}" destId="{CE8F3542-2C07-EE42-808D-7ABBCDA1CB39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C47A38-2B66-7F40-BD84-8BA127F85B4A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6FAD1E4-6F2E-754E-AB81-0FBD52434730}">
      <dgm:prSet phldrT="[Text]"/>
      <dgm:spPr/>
      <dgm:t>
        <a:bodyPr/>
        <a:lstStyle/>
        <a:p>
          <a:r>
            <a:rPr lang="en-GB" dirty="0" smtClean="0"/>
            <a:t>eduGAIN</a:t>
          </a:r>
          <a:endParaRPr lang="en-GB" dirty="0"/>
        </a:p>
      </dgm:t>
    </dgm:pt>
    <dgm:pt modelId="{C4B5D748-9E50-2D4C-8FC5-30FBBCCD4493}" type="parTrans" cxnId="{A0796040-1766-BA4E-9004-DF48C329B6FC}">
      <dgm:prSet/>
      <dgm:spPr/>
      <dgm:t>
        <a:bodyPr/>
        <a:lstStyle/>
        <a:p>
          <a:endParaRPr lang="en-GB"/>
        </a:p>
      </dgm:t>
    </dgm:pt>
    <dgm:pt modelId="{7596A44B-52D3-BE49-A0E2-0FDB80EFB3D5}" type="sibTrans" cxnId="{A0796040-1766-BA4E-9004-DF48C329B6FC}">
      <dgm:prSet/>
      <dgm:spPr/>
      <dgm:t>
        <a:bodyPr/>
        <a:lstStyle/>
        <a:p>
          <a:endParaRPr lang="en-GB"/>
        </a:p>
      </dgm:t>
    </dgm:pt>
    <dgm:pt modelId="{8CED42FD-87E9-D148-B8EE-E7DC6D20B11B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398865C1-93B9-8141-98DA-BD08F91CE505}" type="parTrans" cxnId="{31DEB778-D271-424D-9F53-D9E2191670C5}">
      <dgm:prSet/>
      <dgm:spPr/>
      <dgm:t>
        <a:bodyPr/>
        <a:lstStyle/>
        <a:p>
          <a:endParaRPr lang="en-GB"/>
        </a:p>
      </dgm:t>
    </dgm:pt>
    <dgm:pt modelId="{3E732220-C4DA-6745-9932-9F09B2CA08DE}" type="sibTrans" cxnId="{31DEB778-D271-424D-9F53-D9E2191670C5}">
      <dgm:prSet/>
      <dgm:spPr/>
      <dgm:t>
        <a:bodyPr/>
        <a:lstStyle/>
        <a:p>
          <a:endParaRPr lang="en-GB"/>
        </a:p>
      </dgm:t>
    </dgm:pt>
    <dgm:pt modelId="{0659CC62-A800-8349-BAC0-480A10B9908F}">
      <dgm:prSet phldrT="[Text]"/>
      <dgm:spPr/>
      <dgm:t>
        <a:bodyPr/>
        <a:lstStyle/>
        <a:p>
          <a:r>
            <a:rPr lang="en-GB" dirty="0" smtClean="0"/>
            <a:t>Enabling Users</a:t>
          </a:r>
          <a:endParaRPr lang="en-GB" dirty="0"/>
        </a:p>
      </dgm:t>
    </dgm:pt>
    <dgm:pt modelId="{F6C6C8F9-7034-074C-A61C-7A5AC4A2D1C7}" type="parTrans" cxnId="{F98B2FC1-E53E-3649-8A5D-6192CC4BCC27}">
      <dgm:prSet/>
      <dgm:spPr/>
      <dgm:t>
        <a:bodyPr/>
        <a:lstStyle/>
        <a:p>
          <a:endParaRPr lang="en-GB"/>
        </a:p>
      </dgm:t>
    </dgm:pt>
    <dgm:pt modelId="{750FD7EE-2ED6-B449-AA13-1D765CB397E9}" type="sibTrans" cxnId="{F98B2FC1-E53E-3649-8A5D-6192CC4BCC27}">
      <dgm:prSet/>
      <dgm:spPr/>
      <dgm:t>
        <a:bodyPr/>
        <a:lstStyle/>
        <a:p>
          <a:endParaRPr lang="en-GB"/>
        </a:p>
      </dgm:t>
    </dgm:pt>
    <dgm:pt modelId="{F6123A51-C310-CE42-B060-6C3B06FE4157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CC4721C9-C912-A748-BD03-472C187A7C0D}" type="parTrans" cxnId="{0BE84ADA-504E-2844-AD20-465AA6492324}">
      <dgm:prSet/>
      <dgm:spPr/>
      <dgm:t>
        <a:bodyPr/>
        <a:lstStyle/>
        <a:p>
          <a:endParaRPr lang="en-GB"/>
        </a:p>
      </dgm:t>
    </dgm:pt>
    <dgm:pt modelId="{1199EBB9-39E9-BD44-8B41-138548C1746A}" type="sibTrans" cxnId="{0BE84ADA-504E-2844-AD20-465AA6492324}">
      <dgm:prSet/>
      <dgm:spPr/>
      <dgm:t>
        <a:bodyPr/>
        <a:lstStyle/>
        <a:p>
          <a:endParaRPr lang="en-GB"/>
        </a:p>
      </dgm:t>
    </dgm:pt>
    <dgm:pt modelId="{7CCE7B4D-6FAD-0847-8D20-922111C1834D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VO Platform as a Service</a:t>
          </a:r>
          <a:endParaRPr lang="en-GB" dirty="0"/>
        </a:p>
      </dgm:t>
    </dgm:pt>
    <dgm:pt modelId="{BAEE5255-538E-8243-97E2-243C2E0613E4}" type="parTrans" cxnId="{0BE17812-9EF0-6E45-9966-3B9663FE2728}">
      <dgm:prSet/>
      <dgm:spPr/>
      <dgm:t>
        <a:bodyPr/>
        <a:lstStyle/>
        <a:p>
          <a:endParaRPr lang="en-GB"/>
        </a:p>
      </dgm:t>
    </dgm:pt>
    <dgm:pt modelId="{CD727B40-DC72-314C-A9C2-567503F1F958}" type="sibTrans" cxnId="{0BE17812-9EF0-6E45-9966-3B9663FE2728}">
      <dgm:prSet/>
      <dgm:spPr/>
      <dgm:t>
        <a:bodyPr/>
        <a:lstStyle/>
        <a:p>
          <a:endParaRPr lang="en-GB"/>
        </a:p>
      </dgm:t>
    </dgm:pt>
    <dgm:pt modelId="{57F283A7-59AE-0A48-9DE9-D42D378D32D2}">
      <dgm:prSet phldrT="[Text]"/>
      <dgm:spPr/>
      <dgm:t>
        <a:bodyPr/>
        <a:lstStyle/>
        <a:p>
          <a:r>
            <a:rPr lang="en-GB" dirty="0" smtClean="0"/>
            <a:t>Pilots</a:t>
          </a:r>
          <a:endParaRPr lang="en-GB" dirty="0"/>
        </a:p>
      </dgm:t>
    </dgm:pt>
    <dgm:pt modelId="{57E641E2-64D6-8544-9EFA-8928284D3A47}" type="parTrans" cxnId="{27EB82FE-BBDC-2542-AF66-083EB507A5E6}">
      <dgm:prSet/>
      <dgm:spPr/>
      <dgm:t>
        <a:bodyPr/>
        <a:lstStyle/>
        <a:p>
          <a:endParaRPr lang="en-GB"/>
        </a:p>
      </dgm:t>
    </dgm:pt>
    <dgm:pt modelId="{B9525162-99A8-854E-AF03-702AD829E6A4}" type="sibTrans" cxnId="{27EB82FE-BBDC-2542-AF66-083EB507A5E6}">
      <dgm:prSet/>
      <dgm:spPr/>
      <dgm:t>
        <a:bodyPr/>
        <a:lstStyle/>
        <a:p>
          <a:endParaRPr lang="en-GB"/>
        </a:p>
      </dgm:t>
    </dgm:pt>
    <dgm:pt modelId="{C4FC96C5-53BA-B44A-AEC0-615019199583}">
      <dgm:prSet phldrT="[Text]"/>
      <dgm:spPr/>
      <dgm:t>
        <a:bodyPr/>
        <a:lstStyle/>
        <a:p>
          <a:r>
            <a:rPr lang="en-GB" dirty="0" smtClean="0"/>
            <a:t>Consultancy</a:t>
          </a:r>
          <a:endParaRPr lang="en-GB" dirty="0"/>
        </a:p>
      </dgm:t>
    </dgm:pt>
    <dgm:pt modelId="{D3EC27C9-B0EC-074B-8056-DDD034C15EF3}" type="parTrans" cxnId="{FAEF5514-B0B2-1946-BB84-064141084CDF}">
      <dgm:prSet/>
      <dgm:spPr/>
      <dgm:t>
        <a:bodyPr/>
        <a:lstStyle/>
        <a:p>
          <a:endParaRPr lang="en-GB"/>
        </a:p>
      </dgm:t>
    </dgm:pt>
    <dgm:pt modelId="{FB928804-E93A-AB49-B312-E4844F2796DD}" type="sibTrans" cxnId="{FAEF5514-B0B2-1946-BB84-064141084CDF}">
      <dgm:prSet/>
      <dgm:spPr/>
      <dgm:t>
        <a:bodyPr/>
        <a:lstStyle/>
        <a:p>
          <a:endParaRPr lang="en-GB"/>
        </a:p>
      </dgm:t>
    </dgm:pt>
    <dgm:pt modelId="{82E9C41E-C52B-1749-B54E-117822590F51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SP registration simplification</a:t>
          </a:r>
          <a:endParaRPr lang="en-GB" dirty="0"/>
        </a:p>
      </dgm:t>
    </dgm:pt>
    <dgm:pt modelId="{1229BE9E-306C-284F-9E24-545E8BFF2B27}" type="parTrans" cxnId="{D6BF3321-3B24-B146-9CDF-C1A60320F535}">
      <dgm:prSet/>
      <dgm:spPr/>
      <dgm:t>
        <a:bodyPr/>
        <a:lstStyle/>
        <a:p>
          <a:endParaRPr lang="en-GB"/>
        </a:p>
      </dgm:t>
    </dgm:pt>
    <dgm:pt modelId="{F1DE9F23-11E9-C84B-8717-3EA9516CB4ED}" type="sibTrans" cxnId="{D6BF3321-3B24-B146-9CDF-C1A60320F535}">
      <dgm:prSet/>
      <dgm:spPr/>
      <dgm:t>
        <a:bodyPr/>
        <a:lstStyle/>
        <a:p>
          <a:endParaRPr lang="en-GB"/>
        </a:p>
      </dgm:t>
    </dgm:pt>
    <dgm:pt modelId="{2EB44CB6-2266-B945-BA9B-6E7997B4AE5C}">
      <dgm:prSet phldrT="[Text]"/>
      <dgm:spPr/>
      <dgm:t>
        <a:bodyPr/>
        <a:lstStyle/>
        <a:p>
          <a:r>
            <a:rPr lang="en-GB" dirty="0" smtClean="0"/>
            <a:t>eduGAIN technical development, </a:t>
          </a:r>
          <a:r>
            <a:rPr lang="en-GB" dirty="0" err="1" smtClean="0"/>
            <a:t>inc.</a:t>
          </a:r>
          <a:r>
            <a:rPr lang="en-GB" dirty="0" smtClean="0"/>
            <a:t> portal</a:t>
          </a:r>
          <a:endParaRPr lang="en-GB" dirty="0"/>
        </a:p>
      </dgm:t>
    </dgm:pt>
    <dgm:pt modelId="{89578617-5636-ED41-9C7C-2DA10C1F7950}" type="parTrans" cxnId="{B1C9C4B7-A15F-984F-9BAA-4C189C7F2849}">
      <dgm:prSet/>
      <dgm:spPr/>
      <dgm:t>
        <a:bodyPr/>
        <a:lstStyle/>
        <a:p>
          <a:endParaRPr lang="en-GB"/>
        </a:p>
      </dgm:t>
    </dgm:pt>
    <dgm:pt modelId="{35AD3D7E-B82B-7043-AE7E-252C7FF193F1}" type="sibTrans" cxnId="{B1C9C4B7-A15F-984F-9BAA-4C189C7F2849}">
      <dgm:prSet/>
      <dgm:spPr/>
      <dgm:t>
        <a:bodyPr/>
        <a:lstStyle/>
        <a:p>
          <a:endParaRPr lang="en-GB"/>
        </a:p>
      </dgm:t>
    </dgm:pt>
    <dgm:pt modelId="{C872B7C0-AD4D-BE43-8D63-8814DA7BC4C9}">
      <dgm:prSet phldrT="[Text]"/>
      <dgm:spPr/>
      <dgm:t>
        <a:bodyPr/>
        <a:lstStyle/>
        <a:p>
          <a:r>
            <a:rPr lang="en-GB" dirty="0" smtClean="0"/>
            <a:t>Federation development</a:t>
          </a:r>
          <a:endParaRPr lang="en-GB" dirty="0"/>
        </a:p>
      </dgm:t>
    </dgm:pt>
    <dgm:pt modelId="{252643CA-906A-C049-A9D5-1F29E42F976B}" type="parTrans" cxnId="{44137DB0-DE24-A343-B93A-1080FAB7B1A0}">
      <dgm:prSet/>
      <dgm:spPr/>
      <dgm:t>
        <a:bodyPr/>
        <a:lstStyle/>
        <a:p>
          <a:endParaRPr lang="en-GB"/>
        </a:p>
      </dgm:t>
    </dgm:pt>
    <dgm:pt modelId="{9B5F2782-EDB1-CB42-A3ED-83FA78DCD78E}" type="sibTrans" cxnId="{44137DB0-DE24-A343-B93A-1080FAB7B1A0}">
      <dgm:prSet/>
      <dgm:spPr/>
      <dgm:t>
        <a:bodyPr/>
        <a:lstStyle/>
        <a:p>
          <a:endParaRPr lang="en-GB"/>
        </a:p>
      </dgm:t>
    </dgm:pt>
    <dgm:pt modelId="{8A5E8441-1A70-624E-AC8B-14E1C8E91662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err="1" smtClean="0"/>
            <a:t>InAcademia</a:t>
          </a:r>
          <a:endParaRPr lang="en-GB" dirty="0"/>
        </a:p>
      </dgm:t>
    </dgm:pt>
    <dgm:pt modelId="{005B42FD-BD6C-9348-B512-8E9AE054069C}" type="parTrans" cxnId="{BFE14B08-B775-7B4C-BD55-1A0397A9F59C}">
      <dgm:prSet/>
      <dgm:spPr/>
      <dgm:t>
        <a:bodyPr/>
        <a:lstStyle/>
        <a:p>
          <a:endParaRPr lang="en-GB"/>
        </a:p>
      </dgm:t>
    </dgm:pt>
    <dgm:pt modelId="{42E251E0-9F48-B949-A52C-A2483D595F68}" type="sibTrans" cxnId="{BFE14B08-B775-7B4C-BD55-1A0397A9F59C}">
      <dgm:prSet/>
      <dgm:spPr/>
      <dgm:t>
        <a:bodyPr/>
        <a:lstStyle/>
        <a:p>
          <a:endParaRPr lang="en-GB"/>
        </a:p>
      </dgm:t>
    </dgm:pt>
    <dgm:pt modelId="{85024CD5-831D-B546-89B8-4253D6EE6BCF}">
      <dgm:prSet phldrT="[Text]"/>
      <dgm:spPr>
        <a:solidFill>
          <a:srgbClr val="BFDC00"/>
        </a:solidFill>
      </dgm:spPr>
      <dgm:t>
        <a:bodyPr/>
        <a:lstStyle/>
        <a:p>
          <a:r>
            <a:rPr lang="en-GB" dirty="0" smtClean="0"/>
            <a:t>Harmonisation</a:t>
          </a:r>
          <a:endParaRPr lang="en-GB" dirty="0"/>
        </a:p>
      </dgm:t>
    </dgm:pt>
    <dgm:pt modelId="{7EDE6693-59D3-D64E-8230-A40C97EBA590}" type="parTrans" cxnId="{B631013E-7033-5449-BF61-EA91D871DF07}">
      <dgm:prSet/>
      <dgm:spPr/>
      <dgm:t>
        <a:bodyPr/>
        <a:lstStyle/>
        <a:p>
          <a:endParaRPr lang="en-GB"/>
        </a:p>
      </dgm:t>
    </dgm:pt>
    <dgm:pt modelId="{55EB5B83-0AAA-C147-9394-12BDE82A9FAB}" type="sibTrans" cxnId="{B631013E-7033-5449-BF61-EA91D871DF07}">
      <dgm:prSet/>
      <dgm:spPr/>
      <dgm:t>
        <a:bodyPr/>
        <a:lstStyle/>
        <a:p>
          <a:endParaRPr lang="en-GB"/>
        </a:p>
      </dgm:t>
    </dgm:pt>
    <dgm:pt modelId="{44B7CB9B-A521-2F40-B948-0F5487AECBD9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Entity Categories</a:t>
          </a:r>
          <a:endParaRPr lang="en-GB" dirty="0"/>
        </a:p>
      </dgm:t>
    </dgm:pt>
    <dgm:pt modelId="{28D8309C-D99F-D349-8372-F1CE1BB2274C}" type="parTrans" cxnId="{ACD0F590-7A08-4B48-B8A8-74A003E84BE6}">
      <dgm:prSet/>
      <dgm:spPr/>
      <dgm:t>
        <a:bodyPr/>
        <a:lstStyle/>
        <a:p>
          <a:endParaRPr lang="en-GB"/>
        </a:p>
      </dgm:t>
    </dgm:pt>
    <dgm:pt modelId="{E05E5B97-E28B-D54E-A0F7-12606C72E5EB}" type="sibTrans" cxnId="{ACD0F590-7A08-4B48-B8A8-74A003E84BE6}">
      <dgm:prSet/>
      <dgm:spPr/>
      <dgm:t>
        <a:bodyPr/>
        <a:lstStyle/>
        <a:p>
          <a:endParaRPr lang="en-GB"/>
        </a:p>
      </dgm:t>
    </dgm:pt>
    <dgm:pt modelId="{9F569B65-BC96-674C-A676-EBC956ABFCBA}">
      <dgm:prSet phldrT="[Text]"/>
      <dgm:spPr/>
      <dgm:t>
        <a:bodyPr/>
        <a:lstStyle/>
        <a:p>
          <a:r>
            <a:rPr lang="en-GB" dirty="0" err="1" smtClean="0"/>
            <a:t>CoCo</a:t>
          </a:r>
          <a:endParaRPr lang="en-GB" dirty="0"/>
        </a:p>
      </dgm:t>
    </dgm:pt>
    <dgm:pt modelId="{19927557-0BE5-534E-A095-39C964571A6D}" type="parTrans" cxnId="{987DB06B-F799-3F4E-B2CB-2CC8B0D1034B}">
      <dgm:prSet/>
      <dgm:spPr/>
      <dgm:t>
        <a:bodyPr/>
        <a:lstStyle/>
        <a:p>
          <a:endParaRPr lang="en-GB"/>
        </a:p>
      </dgm:t>
    </dgm:pt>
    <dgm:pt modelId="{8AB67E91-76ED-B746-83EA-17D7CA95C794}" type="sibTrans" cxnId="{987DB06B-F799-3F4E-B2CB-2CC8B0D1034B}">
      <dgm:prSet/>
      <dgm:spPr/>
      <dgm:t>
        <a:bodyPr/>
        <a:lstStyle/>
        <a:p>
          <a:endParaRPr lang="en-GB"/>
        </a:p>
      </dgm:t>
    </dgm:pt>
    <dgm:pt modelId="{E615713A-169F-2D45-ADCC-2AFFF056F506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Federation Practices</a:t>
          </a:r>
          <a:endParaRPr lang="en-GB" dirty="0"/>
        </a:p>
      </dgm:t>
    </dgm:pt>
    <dgm:pt modelId="{62937726-FB73-9443-84D3-A0D19270E7E0}" type="parTrans" cxnId="{EF1B5538-47FC-D64B-A68E-6D36C7BDA750}">
      <dgm:prSet/>
      <dgm:spPr/>
      <dgm:t>
        <a:bodyPr/>
        <a:lstStyle/>
        <a:p>
          <a:endParaRPr lang="en-GB"/>
        </a:p>
      </dgm:t>
    </dgm:pt>
    <dgm:pt modelId="{B796ED89-F5B3-8E42-9790-0738C0CA2703}" type="sibTrans" cxnId="{EF1B5538-47FC-D64B-A68E-6D36C7BDA750}">
      <dgm:prSet/>
      <dgm:spPr/>
      <dgm:t>
        <a:bodyPr/>
        <a:lstStyle/>
        <a:p>
          <a:endParaRPr lang="en-GB"/>
        </a:p>
      </dgm:t>
    </dgm:pt>
    <dgm:pt modelId="{F3A164C5-1DBC-9743-942C-0D2502BB07D4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Assurance Business Case</a:t>
          </a:r>
          <a:endParaRPr lang="en-GB" dirty="0"/>
        </a:p>
      </dgm:t>
    </dgm:pt>
    <dgm:pt modelId="{99955963-0C87-A547-A219-F171CCB53A0D}" type="parTrans" cxnId="{CF7F7569-CC60-5443-B3D9-C4E557173FDA}">
      <dgm:prSet/>
      <dgm:spPr/>
      <dgm:t>
        <a:bodyPr/>
        <a:lstStyle/>
        <a:p>
          <a:endParaRPr lang="en-GB"/>
        </a:p>
      </dgm:t>
    </dgm:pt>
    <dgm:pt modelId="{6DAB858E-F62E-644C-8E5A-EADD074096B9}" type="sibTrans" cxnId="{CF7F7569-CC60-5443-B3D9-C4E557173FDA}">
      <dgm:prSet/>
      <dgm:spPr/>
      <dgm:t>
        <a:bodyPr/>
        <a:lstStyle/>
        <a:p>
          <a:endParaRPr lang="en-GB"/>
        </a:p>
      </dgm:t>
    </dgm:pt>
    <dgm:pt modelId="{EE561E09-1EB3-5C46-B0AE-BB4AB47B4B85}">
      <dgm:prSet phldrT="[Text]"/>
      <dgm:spPr>
        <a:gradFill flip="none" rotWithShape="1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rgbClr val="FF6600"/>
            </a:gs>
            <a:gs pos="4000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50000">
              <a:srgbClr val="FF6600"/>
            </a:gs>
          </a:gsLst>
          <a:lin ang="0" scaled="1"/>
          <a:tileRect/>
        </a:gradFill>
      </dgm:spPr>
      <dgm:t>
        <a:bodyPr/>
        <a:lstStyle/>
        <a:p>
          <a:r>
            <a:rPr lang="en-GB" dirty="0" smtClean="0"/>
            <a:t>Interoperability</a:t>
          </a:r>
          <a:endParaRPr lang="en-GB" dirty="0"/>
        </a:p>
      </dgm:t>
    </dgm:pt>
    <dgm:pt modelId="{84FFB334-5A46-504B-88D7-64BDFA7D7C5E}" type="parTrans" cxnId="{2147B23B-8394-EC47-AF49-DB8E2D9D0C8F}">
      <dgm:prSet/>
      <dgm:spPr/>
      <dgm:t>
        <a:bodyPr/>
        <a:lstStyle/>
        <a:p>
          <a:endParaRPr lang="en-GB"/>
        </a:p>
      </dgm:t>
    </dgm:pt>
    <dgm:pt modelId="{A04B6D00-C966-0848-8713-025FD5CC43D6}" type="sibTrans" cxnId="{2147B23B-8394-EC47-AF49-DB8E2D9D0C8F}">
      <dgm:prSet/>
      <dgm:spPr/>
      <dgm:t>
        <a:bodyPr/>
        <a:lstStyle/>
        <a:p>
          <a:endParaRPr lang="en-GB"/>
        </a:p>
      </dgm:t>
    </dgm:pt>
    <dgm:pt modelId="{0AEAC56C-49A3-C748-976B-9F0268892C41}">
      <dgm:prSet phldrT="[Text]"/>
      <dgm:spPr>
        <a:solidFill>
          <a:srgbClr val="BFDC00"/>
        </a:solidFill>
      </dgm:spPr>
      <dgm:t>
        <a:bodyPr/>
        <a:lstStyle/>
        <a:p>
          <a:r>
            <a:rPr lang="en-GB" dirty="0" smtClean="0"/>
            <a:t>Non web</a:t>
          </a:r>
          <a:endParaRPr lang="en-GB" dirty="0"/>
        </a:p>
      </dgm:t>
    </dgm:pt>
    <dgm:pt modelId="{C146D7B5-3BD4-C74C-9B4D-67EF2EBC1AFB}" type="parTrans" cxnId="{9AE4C549-02F2-F049-9C0F-CA9F0AA0204F}">
      <dgm:prSet/>
      <dgm:spPr/>
      <dgm:t>
        <a:bodyPr/>
        <a:lstStyle/>
        <a:p>
          <a:endParaRPr lang="en-GB"/>
        </a:p>
      </dgm:t>
    </dgm:pt>
    <dgm:pt modelId="{3141649F-8A59-1A4C-A789-F70C7D95E391}" type="sibTrans" cxnId="{9AE4C549-02F2-F049-9C0F-CA9F0AA0204F}">
      <dgm:prSet/>
      <dgm:spPr/>
      <dgm:t>
        <a:bodyPr/>
        <a:lstStyle/>
        <a:p>
          <a:endParaRPr lang="en-GB"/>
        </a:p>
      </dgm:t>
    </dgm:pt>
    <dgm:pt modelId="{6FD9800C-D46D-C947-9F0C-A56867539293}">
      <dgm:prSet phldrT="[Text]"/>
      <dgm:spPr/>
      <dgm:t>
        <a:bodyPr/>
        <a:lstStyle/>
        <a:p>
          <a:r>
            <a:rPr lang="en-GB" dirty="0" smtClean="0"/>
            <a:t>Moonshot</a:t>
          </a:r>
          <a:endParaRPr lang="en-GB" dirty="0"/>
        </a:p>
      </dgm:t>
    </dgm:pt>
    <dgm:pt modelId="{B0B45379-81B1-BE4E-B791-A1C000815AAE}" type="parTrans" cxnId="{64453C54-7648-774B-B34E-BAB1768245EE}">
      <dgm:prSet/>
      <dgm:spPr/>
      <dgm:t>
        <a:bodyPr/>
        <a:lstStyle/>
        <a:p>
          <a:endParaRPr lang="en-GB"/>
        </a:p>
      </dgm:t>
    </dgm:pt>
    <dgm:pt modelId="{1B9E6864-3807-6E4A-B754-1D223EF940FB}" type="sibTrans" cxnId="{64453C54-7648-774B-B34E-BAB1768245EE}">
      <dgm:prSet/>
      <dgm:spPr/>
      <dgm:t>
        <a:bodyPr/>
        <a:lstStyle/>
        <a:p>
          <a:endParaRPr lang="en-GB"/>
        </a:p>
      </dgm:t>
    </dgm:pt>
    <dgm:pt modelId="{E781B354-0BF7-F447-A11F-A160B5D6267C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ECP</a:t>
          </a:r>
          <a:endParaRPr lang="en-GB" dirty="0"/>
        </a:p>
      </dgm:t>
    </dgm:pt>
    <dgm:pt modelId="{D574F04A-8983-C842-9428-45F4A534B3AD}" type="parTrans" cxnId="{22DC06DA-F4C2-3A47-8142-FDAD0BE7D8E5}">
      <dgm:prSet/>
      <dgm:spPr/>
      <dgm:t>
        <a:bodyPr/>
        <a:lstStyle/>
        <a:p>
          <a:endParaRPr lang="en-GB"/>
        </a:p>
      </dgm:t>
    </dgm:pt>
    <dgm:pt modelId="{FCE20911-C179-1847-A806-8F8B8DC8F32C}" type="sibTrans" cxnId="{22DC06DA-F4C2-3A47-8142-FDAD0BE7D8E5}">
      <dgm:prSet/>
      <dgm:spPr/>
      <dgm:t>
        <a:bodyPr/>
        <a:lstStyle/>
        <a:p>
          <a:endParaRPr lang="en-GB"/>
        </a:p>
      </dgm:t>
    </dgm:pt>
    <dgm:pt modelId="{B99E42C4-9597-4E46-9836-BBAAD22B54DE}" type="pres">
      <dgm:prSet presAssocID="{26C47A38-2B66-7F40-BD84-8BA127F85B4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CDA2FBD-56D4-3448-B8EA-B35C5448640F}" type="pres">
      <dgm:prSet presAssocID="{85024CD5-831D-B546-89B8-4253D6EE6BCF}" presName="compNode" presStyleCnt="0"/>
      <dgm:spPr/>
    </dgm:pt>
    <dgm:pt modelId="{6A3339CF-E848-F744-B701-37B257580253}" type="pres">
      <dgm:prSet presAssocID="{85024CD5-831D-B546-89B8-4253D6EE6BCF}" presName="aNode" presStyleLbl="bgShp" presStyleIdx="0" presStyleCnt="5"/>
      <dgm:spPr/>
      <dgm:t>
        <a:bodyPr/>
        <a:lstStyle/>
        <a:p>
          <a:endParaRPr lang="en-GB"/>
        </a:p>
      </dgm:t>
    </dgm:pt>
    <dgm:pt modelId="{D75FF0AB-C8A9-7949-9F5D-6B7AE5F1FF88}" type="pres">
      <dgm:prSet presAssocID="{85024CD5-831D-B546-89B8-4253D6EE6BCF}" presName="textNode" presStyleLbl="bgShp" presStyleIdx="0" presStyleCnt="5"/>
      <dgm:spPr/>
      <dgm:t>
        <a:bodyPr/>
        <a:lstStyle/>
        <a:p>
          <a:endParaRPr lang="en-GB"/>
        </a:p>
      </dgm:t>
    </dgm:pt>
    <dgm:pt modelId="{6768BE2A-0274-0F45-8BFA-5AC25541A819}" type="pres">
      <dgm:prSet presAssocID="{85024CD5-831D-B546-89B8-4253D6EE6BCF}" presName="compChildNode" presStyleCnt="0"/>
      <dgm:spPr/>
    </dgm:pt>
    <dgm:pt modelId="{919A0CCD-9214-3847-ACB3-C012F306F968}" type="pres">
      <dgm:prSet presAssocID="{85024CD5-831D-B546-89B8-4253D6EE6BCF}" presName="theInnerList" presStyleCnt="0"/>
      <dgm:spPr/>
    </dgm:pt>
    <dgm:pt modelId="{5E404788-4987-624F-9294-0ADB849A43E4}" type="pres">
      <dgm:prSet presAssocID="{44B7CB9B-A521-2F40-B948-0F5487AECBD9}" presName="child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5DD283-9C85-384D-B2ED-7666C647DF93}" type="pres">
      <dgm:prSet presAssocID="{44B7CB9B-A521-2F40-B948-0F5487AECBD9}" presName="aSpace2" presStyleCnt="0"/>
      <dgm:spPr/>
    </dgm:pt>
    <dgm:pt modelId="{D2C8B71A-C952-9B43-B8A6-420F51DDEF53}" type="pres">
      <dgm:prSet presAssocID="{9F569B65-BC96-674C-A676-EBC956ABFCBA}" presName="child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C0A153-9D28-3343-A0B4-EA9026E227CC}" type="pres">
      <dgm:prSet presAssocID="{9F569B65-BC96-674C-A676-EBC956ABFCBA}" presName="aSpace2" presStyleCnt="0"/>
      <dgm:spPr/>
    </dgm:pt>
    <dgm:pt modelId="{992F6AD0-4D20-A744-9BCF-DAAD26A71C26}" type="pres">
      <dgm:prSet presAssocID="{E615713A-169F-2D45-ADCC-2AFFF056F506}" presName="child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1313F8-ABED-8746-97F0-FD95C628E456}" type="pres">
      <dgm:prSet presAssocID="{E615713A-169F-2D45-ADCC-2AFFF056F506}" presName="aSpace2" presStyleCnt="0"/>
      <dgm:spPr/>
    </dgm:pt>
    <dgm:pt modelId="{1B4B4880-E14C-4C4E-9385-F12C8A50ECBF}" type="pres">
      <dgm:prSet presAssocID="{F3A164C5-1DBC-9743-942C-0D2502BB07D4}" presName="child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57A03A-50C3-C942-8ACB-3BBE327CF241}" type="pres">
      <dgm:prSet presAssocID="{F3A164C5-1DBC-9743-942C-0D2502BB07D4}" presName="aSpace2" presStyleCnt="0"/>
      <dgm:spPr/>
    </dgm:pt>
    <dgm:pt modelId="{0F848E18-EF78-474D-BBB1-92B8EB1533B0}" type="pres">
      <dgm:prSet presAssocID="{EE561E09-1EB3-5C46-B0AE-BB4AB47B4B85}" presName="child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0E8C31-ED5C-F54A-A72C-0873035CF27E}" type="pres">
      <dgm:prSet presAssocID="{85024CD5-831D-B546-89B8-4253D6EE6BCF}" presName="aSpace" presStyleCnt="0"/>
      <dgm:spPr/>
    </dgm:pt>
    <dgm:pt modelId="{C19A016C-558E-EE45-A218-F42EB57D80B1}" type="pres">
      <dgm:prSet presAssocID="{0AEAC56C-49A3-C748-976B-9F0268892C41}" presName="compNode" presStyleCnt="0"/>
      <dgm:spPr/>
    </dgm:pt>
    <dgm:pt modelId="{66325A02-BB04-AF4E-B363-58B969AEEFB2}" type="pres">
      <dgm:prSet presAssocID="{0AEAC56C-49A3-C748-976B-9F0268892C41}" presName="aNode" presStyleLbl="bgShp" presStyleIdx="1" presStyleCnt="5"/>
      <dgm:spPr/>
      <dgm:t>
        <a:bodyPr/>
        <a:lstStyle/>
        <a:p>
          <a:endParaRPr lang="en-GB"/>
        </a:p>
      </dgm:t>
    </dgm:pt>
    <dgm:pt modelId="{43597ACE-3EBC-5A40-8521-5283B9345C53}" type="pres">
      <dgm:prSet presAssocID="{0AEAC56C-49A3-C748-976B-9F0268892C41}" presName="textNode" presStyleLbl="bgShp" presStyleIdx="1" presStyleCnt="5"/>
      <dgm:spPr/>
      <dgm:t>
        <a:bodyPr/>
        <a:lstStyle/>
        <a:p>
          <a:endParaRPr lang="en-GB"/>
        </a:p>
      </dgm:t>
    </dgm:pt>
    <dgm:pt modelId="{D9258EA7-E149-E349-AAF1-89C328DB9970}" type="pres">
      <dgm:prSet presAssocID="{0AEAC56C-49A3-C748-976B-9F0268892C41}" presName="compChildNode" presStyleCnt="0"/>
      <dgm:spPr/>
    </dgm:pt>
    <dgm:pt modelId="{0AF95DFC-70F8-B64F-9AB5-0EA50B7AF685}" type="pres">
      <dgm:prSet presAssocID="{0AEAC56C-49A3-C748-976B-9F0268892C41}" presName="theInnerList" presStyleCnt="0"/>
      <dgm:spPr/>
    </dgm:pt>
    <dgm:pt modelId="{B2162FDD-2B7A-B74F-B4DA-1F6102D65064}" type="pres">
      <dgm:prSet presAssocID="{6FD9800C-D46D-C947-9F0C-A56867539293}" presName="child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C7B84E-D8C8-7944-8D79-781AC4B88FC1}" type="pres">
      <dgm:prSet presAssocID="{6FD9800C-D46D-C947-9F0C-A56867539293}" presName="aSpace2" presStyleCnt="0"/>
      <dgm:spPr/>
    </dgm:pt>
    <dgm:pt modelId="{3A5223BA-E133-D142-A432-3E018E93D63C}" type="pres">
      <dgm:prSet presAssocID="{E781B354-0BF7-F447-A11F-A160B5D6267C}" presName="child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BCBD3E-5989-E74A-B4B6-6AC7E7312C88}" type="pres">
      <dgm:prSet presAssocID="{0AEAC56C-49A3-C748-976B-9F0268892C41}" presName="aSpace" presStyleCnt="0"/>
      <dgm:spPr/>
    </dgm:pt>
    <dgm:pt modelId="{E0A41EEB-2223-D745-A310-0779F29563CA}" type="pres">
      <dgm:prSet presAssocID="{C6FAD1E4-6F2E-754E-AB81-0FBD52434730}" presName="compNode" presStyleCnt="0"/>
      <dgm:spPr/>
    </dgm:pt>
    <dgm:pt modelId="{B7AF1C40-CEBD-AE46-9714-46B4B409BE44}" type="pres">
      <dgm:prSet presAssocID="{C6FAD1E4-6F2E-754E-AB81-0FBD52434730}" presName="aNode" presStyleLbl="bgShp" presStyleIdx="2" presStyleCnt="5"/>
      <dgm:spPr/>
      <dgm:t>
        <a:bodyPr/>
        <a:lstStyle/>
        <a:p>
          <a:endParaRPr lang="en-GB"/>
        </a:p>
      </dgm:t>
    </dgm:pt>
    <dgm:pt modelId="{D0BA75B7-EA32-114B-BD59-727DFE4425B2}" type="pres">
      <dgm:prSet presAssocID="{C6FAD1E4-6F2E-754E-AB81-0FBD52434730}" presName="textNode" presStyleLbl="bgShp" presStyleIdx="2" presStyleCnt="5"/>
      <dgm:spPr/>
      <dgm:t>
        <a:bodyPr/>
        <a:lstStyle/>
        <a:p>
          <a:endParaRPr lang="en-GB"/>
        </a:p>
      </dgm:t>
    </dgm:pt>
    <dgm:pt modelId="{C93D9F5F-E5F1-724B-A198-EC95B93146D9}" type="pres">
      <dgm:prSet presAssocID="{C6FAD1E4-6F2E-754E-AB81-0FBD52434730}" presName="compChildNode" presStyleCnt="0"/>
      <dgm:spPr/>
    </dgm:pt>
    <dgm:pt modelId="{9D166C29-F1F7-1B4D-B951-092430F571B1}" type="pres">
      <dgm:prSet presAssocID="{C6FAD1E4-6F2E-754E-AB81-0FBD52434730}" presName="theInnerList" presStyleCnt="0"/>
      <dgm:spPr/>
    </dgm:pt>
    <dgm:pt modelId="{7A9EDA4F-F6EE-894E-8749-79F4C2E2BCA8}" type="pres">
      <dgm:prSet presAssocID="{2EB44CB6-2266-B945-BA9B-6E7997B4AE5C}" presName="child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F6C552-ADA0-9E45-A4AB-2E7C5493BC56}" type="pres">
      <dgm:prSet presAssocID="{2EB44CB6-2266-B945-BA9B-6E7997B4AE5C}" presName="aSpace2" presStyleCnt="0"/>
      <dgm:spPr/>
    </dgm:pt>
    <dgm:pt modelId="{EDAC5491-A3E2-924C-AD96-C550444310EC}" type="pres">
      <dgm:prSet presAssocID="{C872B7C0-AD4D-BE43-8D63-8814DA7BC4C9}" presName="child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FD51C4-0B00-8F45-91A1-50A7851C29A2}" type="pres">
      <dgm:prSet presAssocID="{C872B7C0-AD4D-BE43-8D63-8814DA7BC4C9}" presName="aSpace2" presStyleCnt="0"/>
      <dgm:spPr/>
    </dgm:pt>
    <dgm:pt modelId="{D62A40B9-FDA2-E241-BCFB-D2891C5448E7}" type="pres">
      <dgm:prSet presAssocID="{8A5E8441-1A70-624E-AC8B-14E1C8E91662}" presName="child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49B4BE-3CC4-DA4C-9079-3E1F7C3C7A0D}" type="pres">
      <dgm:prSet presAssocID="{C6FAD1E4-6F2E-754E-AB81-0FBD52434730}" presName="aSpace" presStyleCnt="0"/>
      <dgm:spPr/>
    </dgm:pt>
    <dgm:pt modelId="{43AE9B8E-FFFD-0D47-93B5-60B1003BA71F}" type="pres">
      <dgm:prSet presAssocID="{8CED42FD-87E9-D148-B8EE-E7DC6D20B11B}" presName="compNode" presStyleCnt="0"/>
      <dgm:spPr/>
    </dgm:pt>
    <dgm:pt modelId="{F50238BE-6E72-C746-94EB-6159CF9E0B55}" type="pres">
      <dgm:prSet presAssocID="{8CED42FD-87E9-D148-B8EE-E7DC6D20B11B}" presName="aNode" presStyleLbl="bgShp" presStyleIdx="3" presStyleCnt="5"/>
      <dgm:spPr/>
      <dgm:t>
        <a:bodyPr/>
        <a:lstStyle/>
        <a:p>
          <a:endParaRPr lang="en-GB"/>
        </a:p>
      </dgm:t>
    </dgm:pt>
    <dgm:pt modelId="{B98C301A-65C8-2342-8A9D-118D620E6C52}" type="pres">
      <dgm:prSet presAssocID="{8CED42FD-87E9-D148-B8EE-E7DC6D20B11B}" presName="textNode" presStyleLbl="bgShp" presStyleIdx="3" presStyleCnt="5"/>
      <dgm:spPr/>
      <dgm:t>
        <a:bodyPr/>
        <a:lstStyle/>
        <a:p>
          <a:endParaRPr lang="en-GB"/>
        </a:p>
      </dgm:t>
    </dgm:pt>
    <dgm:pt modelId="{B4CBBFBE-2137-0049-8773-F4B040856325}" type="pres">
      <dgm:prSet presAssocID="{8CED42FD-87E9-D148-B8EE-E7DC6D20B11B}" presName="compChildNode" presStyleCnt="0"/>
      <dgm:spPr/>
    </dgm:pt>
    <dgm:pt modelId="{982FD6F7-BE5A-C147-8A58-7861058E34BF}" type="pres">
      <dgm:prSet presAssocID="{8CED42FD-87E9-D148-B8EE-E7DC6D20B11B}" presName="theInnerList" presStyleCnt="0"/>
      <dgm:spPr/>
    </dgm:pt>
    <dgm:pt modelId="{2C7505A0-49B4-6F47-BAE1-25D679E57894}" type="pres">
      <dgm:prSet presAssocID="{F6123A51-C310-CE42-B060-6C3B06FE4157}" presName="child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258803-4731-0447-AF57-BF459042704D}" type="pres">
      <dgm:prSet presAssocID="{F6123A51-C310-CE42-B060-6C3B06FE4157}" presName="aSpace2" presStyleCnt="0"/>
      <dgm:spPr/>
    </dgm:pt>
    <dgm:pt modelId="{E2B93DD0-81AE-6140-9FED-3BFCCB0DFCE8}" type="pres">
      <dgm:prSet presAssocID="{7CCE7B4D-6FAD-0847-8D20-922111C1834D}" presName="child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584399-EAA0-AB44-80A5-DD217F8B6366}" type="pres">
      <dgm:prSet presAssocID="{8CED42FD-87E9-D148-B8EE-E7DC6D20B11B}" presName="aSpace" presStyleCnt="0"/>
      <dgm:spPr/>
    </dgm:pt>
    <dgm:pt modelId="{3E36A451-C951-E946-802D-3EE80DEC2304}" type="pres">
      <dgm:prSet presAssocID="{0659CC62-A800-8349-BAC0-480A10B9908F}" presName="compNode" presStyleCnt="0"/>
      <dgm:spPr/>
    </dgm:pt>
    <dgm:pt modelId="{E5F9734E-5FA1-1A47-9242-F52AF8008D24}" type="pres">
      <dgm:prSet presAssocID="{0659CC62-A800-8349-BAC0-480A10B9908F}" presName="aNode" presStyleLbl="bgShp" presStyleIdx="4" presStyleCnt="5"/>
      <dgm:spPr/>
      <dgm:t>
        <a:bodyPr/>
        <a:lstStyle/>
        <a:p>
          <a:endParaRPr lang="en-GB"/>
        </a:p>
      </dgm:t>
    </dgm:pt>
    <dgm:pt modelId="{072D97D7-6316-E346-8A12-7F735CF85B39}" type="pres">
      <dgm:prSet presAssocID="{0659CC62-A800-8349-BAC0-480A10B9908F}" presName="textNode" presStyleLbl="bgShp" presStyleIdx="4" presStyleCnt="5"/>
      <dgm:spPr/>
      <dgm:t>
        <a:bodyPr/>
        <a:lstStyle/>
        <a:p>
          <a:endParaRPr lang="en-GB"/>
        </a:p>
      </dgm:t>
    </dgm:pt>
    <dgm:pt modelId="{B25CEA60-BAA7-6A43-8037-1EDFF006A39F}" type="pres">
      <dgm:prSet presAssocID="{0659CC62-A800-8349-BAC0-480A10B9908F}" presName="compChildNode" presStyleCnt="0"/>
      <dgm:spPr/>
    </dgm:pt>
    <dgm:pt modelId="{CDF84144-17E4-2A40-8100-77824C45581D}" type="pres">
      <dgm:prSet presAssocID="{0659CC62-A800-8349-BAC0-480A10B9908F}" presName="theInnerList" presStyleCnt="0"/>
      <dgm:spPr/>
    </dgm:pt>
    <dgm:pt modelId="{59502851-7813-BF4D-9466-6E537E706DCF}" type="pres">
      <dgm:prSet presAssocID="{57F283A7-59AE-0A48-9DE9-D42D378D32D2}" presName="child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72920A-9E68-394F-9A81-7FBD2CF38B4C}" type="pres">
      <dgm:prSet presAssocID="{57F283A7-59AE-0A48-9DE9-D42D378D32D2}" presName="aSpace2" presStyleCnt="0"/>
      <dgm:spPr/>
    </dgm:pt>
    <dgm:pt modelId="{9A48E223-0025-5047-8215-B22F0C2FA1E7}" type="pres">
      <dgm:prSet presAssocID="{C4FC96C5-53BA-B44A-AEC0-615019199583}" presName="child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82D040-EC9E-444B-A7E6-C59D7CCF3C37}" type="pres">
      <dgm:prSet presAssocID="{C4FC96C5-53BA-B44A-AEC0-615019199583}" presName="aSpace2" presStyleCnt="0"/>
      <dgm:spPr/>
    </dgm:pt>
    <dgm:pt modelId="{733D13B6-17D8-9540-9A10-72864C7277B6}" type="pres">
      <dgm:prSet presAssocID="{82E9C41E-C52B-1749-B54E-117822590F51}" presName="child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47B23B-8394-EC47-AF49-DB8E2D9D0C8F}" srcId="{85024CD5-831D-B546-89B8-4253D6EE6BCF}" destId="{EE561E09-1EB3-5C46-B0AE-BB4AB47B4B85}" srcOrd="4" destOrd="0" parTransId="{84FFB334-5A46-504B-88D7-64BDFA7D7C5E}" sibTransId="{A04B6D00-C966-0848-8713-025FD5CC43D6}"/>
    <dgm:cxn modelId="{C0B42E63-CA02-AC43-AF03-F9BE0D682DEC}" type="presOf" srcId="{C6FAD1E4-6F2E-754E-AB81-0FBD52434730}" destId="{D0BA75B7-EA32-114B-BD59-727DFE4425B2}" srcOrd="1" destOrd="0" presId="urn:microsoft.com/office/officeart/2005/8/layout/lProcess2"/>
    <dgm:cxn modelId="{0224A3DC-8BAF-F14D-A8B7-DD3B940578D6}" type="presOf" srcId="{EE561E09-1EB3-5C46-B0AE-BB4AB47B4B85}" destId="{0F848E18-EF78-474D-BBB1-92B8EB1533B0}" srcOrd="0" destOrd="0" presId="urn:microsoft.com/office/officeart/2005/8/layout/lProcess2"/>
    <dgm:cxn modelId="{C567ECF4-57DA-794F-B64B-5E20F92BD2B1}" type="presOf" srcId="{0AEAC56C-49A3-C748-976B-9F0268892C41}" destId="{66325A02-BB04-AF4E-B363-58B969AEEFB2}" srcOrd="0" destOrd="0" presId="urn:microsoft.com/office/officeart/2005/8/layout/lProcess2"/>
    <dgm:cxn modelId="{FAEF5514-B0B2-1946-BB84-064141084CDF}" srcId="{0659CC62-A800-8349-BAC0-480A10B9908F}" destId="{C4FC96C5-53BA-B44A-AEC0-615019199583}" srcOrd="1" destOrd="0" parTransId="{D3EC27C9-B0EC-074B-8056-DDD034C15EF3}" sibTransId="{FB928804-E93A-AB49-B312-E4844F2796DD}"/>
    <dgm:cxn modelId="{DEA5D763-D8D5-8646-B138-0EF5A774CF07}" type="presOf" srcId="{E781B354-0BF7-F447-A11F-A160B5D6267C}" destId="{3A5223BA-E133-D142-A432-3E018E93D63C}" srcOrd="0" destOrd="0" presId="urn:microsoft.com/office/officeart/2005/8/layout/lProcess2"/>
    <dgm:cxn modelId="{F98B2FC1-E53E-3649-8A5D-6192CC4BCC27}" srcId="{26C47A38-2B66-7F40-BD84-8BA127F85B4A}" destId="{0659CC62-A800-8349-BAC0-480A10B9908F}" srcOrd="4" destOrd="0" parTransId="{F6C6C8F9-7034-074C-A61C-7A5AC4A2D1C7}" sibTransId="{750FD7EE-2ED6-B449-AA13-1D765CB397E9}"/>
    <dgm:cxn modelId="{14770CCE-D4C9-6B40-BFB9-5F4625E18B36}" type="presOf" srcId="{2EB44CB6-2266-B945-BA9B-6E7997B4AE5C}" destId="{7A9EDA4F-F6EE-894E-8749-79F4C2E2BCA8}" srcOrd="0" destOrd="0" presId="urn:microsoft.com/office/officeart/2005/8/layout/lProcess2"/>
    <dgm:cxn modelId="{DEF7B102-2CF2-7D4F-BA33-3ECF895B2147}" type="presOf" srcId="{C4FC96C5-53BA-B44A-AEC0-615019199583}" destId="{9A48E223-0025-5047-8215-B22F0C2FA1E7}" srcOrd="0" destOrd="0" presId="urn:microsoft.com/office/officeart/2005/8/layout/lProcess2"/>
    <dgm:cxn modelId="{97D165AA-D33B-CA42-9154-8B4DC81349A9}" type="presOf" srcId="{85024CD5-831D-B546-89B8-4253D6EE6BCF}" destId="{6A3339CF-E848-F744-B701-37B257580253}" srcOrd="0" destOrd="0" presId="urn:microsoft.com/office/officeart/2005/8/layout/lProcess2"/>
    <dgm:cxn modelId="{31DEB778-D271-424D-9F53-D9E2191670C5}" srcId="{26C47A38-2B66-7F40-BD84-8BA127F85B4A}" destId="{8CED42FD-87E9-D148-B8EE-E7DC6D20B11B}" srcOrd="3" destOrd="0" parTransId="{398865C1-93B9-8141-98DA-BD08F91CE505}" sibTransId="{3E732220-C4DA-6745-9932-9F09B2CA08DE}"/>
    <dgm:cxn modelId="{987DB06B-F799-3F4E-B2CB-2CC8B0D1034B}" srcId="{85024CD5-831D-B546-89B8-4253D6EE6BCF}" destId="{9F569B65-BC96-674C-A676-EBC956ABFCBA}" srcOrd="1" destOrd="0" parTransId="{19927557-0BE5-534E-A095-39C964571A6D}" sibTransId="{8AB67E91-76ED-B746-83EA-17D7CA95C794}"/>
    <dgm:cxn modelId="{DD39F1DD-B5CA-DB40-B7C1-281AF4A235AA}" type="presOf" srcId="{8CED42FD-87E9-D148-B8EE-E7DC6D20B11B}" destId="{F50238BE-6E72-C746-94EB-6159CF9E0B55}" srcOrd="0" destOrd="0" presId="urn:microsoft.com/office/officeart/2005/8/layout/lProcess2"/>
    <dgm:cxn modelId="{7C544D0B-2E15-CC40-A774-19215E0C9D2E}" type="presOf" srcId="{E615713A-169F-2D45-ADCC-2AFFF056F506}" destId="{992F6AD0-4D20-A744-9BCF-DAAD26A71C26}" srcOrd="0" destOrd="0" presId="urn:microsoft.com/office/officeart/2005/8/layout/lProcess2"/>
    <dgm:cxn modelId="{EF1B5538-47FC-D64B-A68E-6D36C7BDA750}" srcId="{85024CD5-831D-B546-89B8-4253D6EE6BCF}" destId="{E615713A-169F-2D45-ADCC-2AFFF056F506}" srcOrd="2" destOrd="0" parTransId="{62937726-FB73-9443-84D3-A0D19270E7E0}" sibTransId="{B796ED89-F5B3-8E42-9790-0738C0CA2703}"/>
    <dgm:cxn modelId="{0B238D42-7F4D-5646-8B3E-34806BB2AD0D}" type="presOf" srcId="{8CED42FD-87E9-D148-B8EE-E7DC6D20B11B}" destId="{B98C301A-65C8-2342-8A9D-118D620E6C52}" srcOrd="1" destOrd="0" presId="urn:microsoft.com/office/officeart/2005/8/layout/lProcess2"/>
    <dgm:cxn modelId="{64453C54-7648-774B-B34E-BAB1768245EE}" srcId="{0AEAC56C-49A3-C748-976B-9F0268892C41}" destId="{6FD9800C-D46D-C947-9F0C-A56867539293}" srcOrd="0" destOrd="0" parTransId="{B0B45379-81B1-BE4E-B791-A1C000815AAE}" sibTransId="{1B9E6864-3807-6E4A-B754-1D223EF940FB}"/>
    <dgm:cxn modelId="{0BE84ADA-504E-2844-AD20-465AA6492324}" srcId="{8CED42FD-87E9-D148-B8EE-E7DC6D20B11B}" destId="{F6123A51-C310-CE42-B060-6C3B06FE4157}" srcOrd="0" destOrd="0" parTransId="{CC4721C9-C912-A748-BD03-472C187A7C0D}" sibTransId="{1199EBB9-39E9-BD44-8B41-138548C1746A}"/>
    <dgm:cxn modelId="{ACD0F590-7A08-4B48-B8A8-74A003E84BE6}" srcId="{85024CD5-831D-B546-89B8-4253D6EE6BCF}" destId="{44B7CB9B-A521-2F40-B948-0F5487AECBD9}" srcOrd="0" destOrd="0" parTransId="{28D8309C-D99F-D349-8372-F1CE1BB2274C}" sibTransId="{E05E5B97-E28B-D54E-A0F7-12606C72E5EB}"/>
    <dgm:cxn modelId="{C53F52DC-43E3-624E-899C-90D89884930F}" type="presOf" srcId="{9F569B65-BC96-674C-A676-EBC956ABFCBA}" destId="{D2C8B71A-C952-9B43-B8A6-420F51DDEF53}" srcOrd="0" destOrd="0" presId="urn:microsoft.com/office/officeart/2005/8/layout/lProcess2"/>
    <dgm:cxn modelId="{A0796040-1766-BA4E-9004-DF48C329B6FC}" srcId="{26C47A38-2B66-7F40-BD84-8BA127F85B4A}" destId="{C6FAD1E4-6F2E-754E-AB81-0FBD52434730}" srcOrd="2" destOrd="0" parTransId="{C4B5D748-9E50-2D4C-8FC5-30FBBCCD4493}" sibTransId="{7596A44B-52D3-BE49-A0E2-0FDB80EFB3D5}"/>
    <dgm:cxn modelId="{B1C9C4B7-A15F-984F-9BAA-4C189C7F2849}" srcId="{C6FAD1E4-6F2E-754E-AB81-0FBD52434730}" destId="{2EB44CB6-2266-B945-BA9B-6E7997B4AE5C}" srcOrd="0" destOrd="0" parTransId="{89578617-5636-ED41-9C7C-2DA10C1F7950}" sibTransId="{35AD3D7E-B82B-7043-AE7E-252C7FF193F1}"/>
    <dgm:cxn modelId="{A2F360A0-EAC9-CD48-83CB-5C9F83029002}" type="presOf" srcId="{0659CC62-A800-8349-BAC0-480A10B9908F}" destId="{E5F9734E-5FA1-1A47-9242-F52AF8008D24}" srcOrd="0" destOrd="0" presId="urn:microsoft.com/office/officeart/2005/8/layout/lProcess2"/>
    <dgm:cxn modelId="{C14C392C-357C-3643-8582-786140B2A76C}" type="presOf" srcId="{82E9C41E-C52B-1749-B54E-117822590F51}" destId="{733D13B6-17D8-9540-9A10-72864C7277B6}" srcOrd="0" destOrd="0" presId="urn:microsoft.com/office/officeart/2005/8/layout/lProcess2"/>
    <dgm:cxn modelId="{B7B92730-8847-CF42-8A89-F7BE143C0909}" type="presOf" srcId="{6FD9800C-D46D-C947-9F0C-A56867539293}" destId="{B2162FDD-2B7A-B74F-B4DA-1F6102D65064}" srcOrd="0" destOrd="0" presId="urn:microsoft.com/office/officeart/2005/8/layout/lProcess2"/>
    <dgm:cxn modelId="{27EB82FE-BBDC-2542-AF66-083EB507A5E6}" srcId="{0659CC62-A800-8349-BAC0-480A10B9908F}" destId="{57F283A7-59AE-0A48-9DE9-D42D378D32D2}" srcOrd="0" destOrd="0" parTransId="{57E641E2-64D6-8544-9EFA-8928284D3A47}" sibTransId="{B9525162-99A8-854E-AF03-702AD829E6A4}"/>
    <dgm:cxn modelId="{A7C6C42A-F5EF-CA44-B50F-6E95A8418F64}" type="presOf" srcId="{26C47A38-2B66-7F40-BD84-8BA127F85B4A}" destId="{B99E42C4-9597-4E46-9836-BBAAD22B54DE}" srcOrd="0" destOrd="0" presId="urn:microsoft.com/office/officeart/2005/8/layout/lProcess2"/>
    <dgm:cxn modelId="{80E4F92B-7F12-EE4F-A698-0C5671A038D6}" type="presOf" srcId="{57F283A7-59AE-0A48-9DE9-D42D378D32D2}" destId="{59502851-7813-BF4D-9466-6E537E706DCF}" srcOrd="0" destOrd="0" presId="urn:microsoft.com/office/officeart/2005/8/layout/lProcess2"/>
    <dgm:cxn modelId="{CDF8BB0E-C9CA-8C4C-8B51-8904CE8F4777}" type="presOf" srcId="{C6FAD1E4-6F2E-754E-AB81-0FBD52434730}" destId="{B7AF1C40-CEBD-AE46-9714-46B4B409BE44}" srcOrd="0" destOrd="0" presId="urn:microsoft.com/office/officeart/2005/8/layout/lProcess2"/>
    <dgm:cxn modelId="{D88C07D7-128D-144E-AB13-7545430C02A6}" type="presOf" srcId="{85024CD5-831D-B546-89B8-4253D6EE6BCF}" destId="{D75FF0AB-C8A9-7949-9F5D-6B7AE5F1FF88}" srcOrd="1" destOrd="0" presId="urn:microsoft.com/office/officeart/2005/8/layout/lProcess2"/>
    <dgm:cxn modelId="{8CE074B7-BE61-FA45-91B9-74F60CC8BE0D}" type="presOf" srcId="{8A5E8441-1A70-624E-AC8B-14E1C8E91662}" destId="{D62A40B9-FDA2-E241-BCFB-D2891C5448E7}" srcOrd="0" destOrd="0" presId="urn:microsoft.com/office/officeart/2005/8/layout/lProcess2"/>
    <dgm:cxn modelId="{6A5EE856-91BD-874B-889F-C764F6485F52}" type="presOf" srcId="{F3A164C5-1DBC-9743-942C-0D2502BB07D4}" destId="{1B4B4880-E14C-4C4E-9385-F12C8A50ECBF}" srcOrd="0" destOrd="0" presId="urn:microsoft.com/office/officeart/2005/8/layout/lProcess2"/>
    <dgm:cxn modelId="{CF7F7569-CC60-5443-B3D9-C4E557173FDA}" srcId="{85024CD5-831D-B546-89B8-4253D6EE6BCF}" destId="{F3A164C5-1DBC-9743-942C-0D2502BB07D4}" srcOrd="3" destOrd="0" parTransId="{99955963-0C87-A547-A219-F171CCB53A0D}" sibTransId="{6DAB858E-F62E-644C-8E5A-EADD074096B9}"/>
    <dgm:cxn modelId="{9AE4C549-02F2-F049-9C0F-CA9F0AA0204F}" srcId="{26C47A38-2B66-7F40-BD84-8BA127F85B4A}" destId="{0AEAC56C-49A3-C748-976B-9F0268892C41}" srcOrd="1" destOrd="0" parTransId="{C146D7B5-3BD4-C74C-9B4D-67EF2EBC1AFB}" sibTransId="{3141649F-8A59-1A4C-A789-F70C7D95E391}"/>
    <dgm:cxn modelId="{8F2C43F4-7701-B246-915F-13598561EA28}" type="presOf" srcId="{C872B7C0-AD4D-BE43-8D63-8814DA7BC4C9}" destId="{EDAC5491-A3E2-924C-AD96-C550444310EC}" srcOrd="0" destOrd="0" presId="urn:microsoft.com/office/officeart/2005/8/layout/lProcess2"/>
    <dgm:cxn modelId="{6F3461B4-5BA8-524C-B1FB-C5EA3DD0386F}" type="presOf" srcId="{0AEAC56C-49A3-C748-976B-9F0268892C41}" destId="{43597ACE-3EBC-5A40-8521-5283B9345C53}" srcOrd="1" destOrd="0" presId="urn:microsoft.com/office/officeart/2005/8/layout/lProcess2"/>
    <dgm:cxn modelId="{60253A42-8C0B-D342-B5B6-03D591BA75F1}" type="presOf" srcId="{F6123A51-C310-CE42-B060-6C3B06FE4157}" destId="{2C7505A0-49B4-6F47-BAE1-25D679E57894}" srcOrd="0" destOrd="0" presId="urn:microsoft.com/office/officeart/2005/8/layout/lProcess2"/>
    <dgm:cxn modelId="{22DC06DA-F4C2-3A47-8142-FDAD0BE7D8E5}" srcId="{0AEAC56C-49A3-C748-976B-9F0268892C41}" destId="{E781B354-0BF7-F447-A11F-A160B5D6267C}" srcOrd="1" destOrd="0" parTransId="{D574F04A-8983-C842-9428-45F4A534B3AD}" sibTransId="{FCE20911-C179-1847-A806-8F8B8DC8F32C}"/>
    <dgm:cxn modelId="{BFE14B08-B775-7B4C-BD55-1A0397A9F59C}" srcId="{C6FAD1E4-6F2E-754E-AB81-0FBD52434730}" destId="{8A5E8441-1A70-624E-AC8B-14E1C8E91662}" srcOrd="2" destOrd="0" parTransId="{005B42FD-BD6C-9348-B512-8E9AE054069C}" sibTransId="{42E251E0-9F48-B949-A52C-A2483D595F68}"/>
    <dgm:cxn modelId="{8C49C775-B6E1-FF45-9E89-DD3EEA8A059B}" type="presOf" srcId="{44B7CB9B-A521-2F40-B948-0F5487AECBD9}" destId="{5E404788-4987-624F-9294-0ADB849A43E4}" srcOrd="0" destOrd="0" presId="urn:microsoft.com/office/officeart/2005/8/layout/lProcess2"/>
    <dgm:cxn modelId="{D6BF3321-3B24-B146-9CDF-C1A60320F535}" srcId="{0659CC62-A800-8349-BAC0-480A10B9908F}" destId="{82E9C41E-C52B-1749-B54E-117822590F51}" srcOrd="2" destOrd="0" parTransId="{1229BE9E-306C-284F-9E24-545E8BFF2B27}" sibTransId="{F1DE9F23-11E9-C84B-8717-3EA9516CB4ED}"/>
    <dgm:cxn modelId="{0BE17812-9EF0-6E45-9966-3B9663FE2728}" srcId="{8CED42FD-87E9-D148-B8EE-E7DC6D20B11B}" destId="{7CCE7B4D-6FAD-0847-8D20-922111C1834D}" srcOrd="1" destOrd="0" parTransId="{BAEE5255-538E-8243-97E2-243C2E0613E4}" sibTransId="{CD727B40-DC72-314C-A9C2-567503F1F958}"/>
    <dgm:cxn modelId="{28F0B51E-F6AA-8E49-987B-CD9698F553E5}" type="presOf" srcId="{0659CC62-A800-8349-BAC0-480A10B9908F}" destId="{072D97D7-6316-E346-8A12-7F735CF85B39}" srcOrd="1" destOrd="0" presId="urn:microsoft.com/office/officeart/2005/8/layout/lProcess2"/>
    <dgm:cxn modelId="{B631013E-7033-5449-BF61-EA91D871DF07}" srcId="{26C47A38-2B66-7F40-BD84-8BA127F85B4A}" destId="{85024CD5-831D-B546-89B8-4253D6EE6BCF}" srcOrd="0" destOrd="0" parTransId="{7EDE6693-59D3-D64E-8230-A40C97EBA590}" sibTransId="{55EB5B83-0AAA-C147-9394-12BDE82A9FAB}"/>
    <dgm:cxn modelId="{44137DB0-DE24-A343-B93A-1080FAB7B1A0}" srcId="{C6FAD1E4-6F2E-754E-AB81-0FBD52434730}" destId="{C872B7C0-AD4D-BE43-8D63-8814DA7BC4C9}" srcOrd="1" destOrd="0" parTransId="{252643CA-906A-C049-A9D5-1F29E42F976B}" sibTransId="{9B5F2782-EDB1-CB42-A3ED-83FA78DCD78E}"/>
    <dgm:cxn modelId="{25516358-7A37-7249-AFFA-E7FB7444DFD1}" type="presOf" srcId="{7CCE7B4D-6FAD-0847-8D20-922111C1834D}" destId="{E2B93DD0-81AE-6140-9FED-3BFCCB0DFCE8}" srcOrd="0" destOrd="0" presId="urn:microsoft.com/office/officeart/2005/8/layout/lProcess2"/>
    <dgm:cxn modelId="{F66E96C2-A24C-9445-91CE-59DD27F10CDD}" type="presParOf" srcId="{B99E42C4-9597-4E46-9836-BBAAD22B54DE}" destId="{0CDA2FBD-56D4-3448-B8EA-B35C5448640F}" srcOrd="0" destOrd="0" presId="urn:microsoft.com/office/officeart/2005/8/layout/lProcess2"/>
    <dgm:cxn modelId="{3FB200F4-12D3-F249-B6B4-E1686021D5C4}" type="presParOf" srcId="{0CDA2FBD-56D4-3448-B8EA-B35C5448640F}" destId="{6A3339CF-E848-F744-B701-37B257580253}" srcOrd="0" destOrd="0" presId="urn:microsoft.com/office/officeart/2005/8/layout/lProcess2"/>
    <dgm:cxn modelId="{7BF1D3B2-4767-3A4D-8957-52C59EDBE2C1}" type="presParOf" srcId="{0CDA2FBD-56D4-3448-B8EA-B35C5448640F}" destId="{D75FF0AB-C8A9-7949-9F5D-6B7AE5F1FF88}" srcOrd="1" destOrd="0" presId="urn:microsoft.com/office/officeart/2005/8/layout/lProcess2"/>
    <dgm:cxn modelId="{5FE686FA-54B2-F749-8E8B-09C9A5EC9E1B}" type="presParOf" srcId="{0CDA2FBD-56D4-3448-B8EA-B35C5448640F}" destId="{6768BE2A-0274-0F45-8BFA-5AC25541A819}" srcOrd="2" destOrd="0" presId="urn:microsoft.com/office/officeart/2005/8/layout/lProcess2"/>
    <dgm:cxn modelId="{38E39847-37CE-1D45-98BD-8C11D4A76E99}" type="presParOf" srcId="{6768BE2A-0274-0F45-8BFA-5AC25541A819}" destId="{919A0CCD-9214-3847-ACB3-C012F306F968}" srcOrd="0" destOrd="0" presId="urn:microsoft.com/office/officeart/2005/8/layout/lProcess2"/>
    <dgm:cxn modelId="{BA40E6F2-A1D1-F948-BDCB-88E187E2720B}" type="presParOf" srcId="{919A0CCD-9214-3847-ACB3-C012F306F968}" destId="{5E404788-4987-624F-9294-0ADB849A43E4}" srcOrd="0" destOrd="0" presId="urn:microsoft.com/office/officeart/2005/8/layout/lProcess2"/>
    <dgm:cxn modelId="{CE1CA31A-20D3-8F40-B952-596901F01665}" type="presParOf" srcId="{919A0CCD-9214-3847-ACB3-C012F306F968}" destId="{005DD283-9C85-384D-B2ED-7666C647DF93}" srcOrd="1" destOrd="0" presId="urn:microsoft.com/office/officeart/2005/8/layout/lProcess2"/>
    <dgm:cxn modelId="{FB2C521A-20AE-6540-84A7-FF3C67B0F54E}" type="presParOf" srcId="{919A0CCD-9214-3847-ACB3-C012F306F968}" destId="{D2C8B71A-C952-9B43-B8A6-420F51DDEF53}" srcOrd="2" destOrd="0" presId="urn:microsoft.com/office/officeart/2005/8/layout/lProcess2"/>
    <dgm:cxn modelId="{8E623B02-0B00-5E4A-9BF8-CBD9F48A480B}" type="presParOf" srcId="{919A0CCD-9214-3847-ACB3-C012F306F968}" destId="{47C0A153-9D28-3343-A0B4-EA9026E227CC}" srcOrd="3" destOrd="0" presId="urn:microsoft.com/office/officeart/2005/8/layout/lProcess2"/>
    <dgm:cxn modelId="{B278B9F5-031F-3447-A31B-D6554C930338}" type="presParOf" srcId="{919A0CCD-9214-3847-ACB3-C012F306F968}" destId="{992F6AD0-4D20-A744-9BCF-DAAD26A71C26}" srcOrd="4" destOrd="0" presId="urn:microsoft.com/office/officeart/2005/8/layout/lProcess2"/>
    <dgm:cxn modelId="{1EFA7046-F3D4-DF49-A113-808F66244E5D}" type="presParOf" srcId="{919A0CCD-9214-3847-ACB3-C012F306F968}" destId="{511313F8-ABED-8746-97F0-FD95C628E456}" srcOrd="5" destOrd="0" presId="urn:microsoft.com/office/officeart/2005/8/layout/lProcess2"/>
    <dgm:cxn modelId="{D89F6CC0-1D96-AF4E-80D0-38508C3DDA14}" type="presParOf" srcId="{919A0CCD-9214-3847-ACB3-C012F306F968}" destId="{1B4B4880-E14C-4C4E-9385-F12C8A50ECBF}" srcOrd="6" destOrd="0" presId="urn:microsoft.com/office/officeart/2005/8/layout/lProcess2"/>
    <dgm:cxn modelId="{DC07D5B9-3E26-9D46-B512-2C3B24C8FE5E}" type="presParOf" srcId="{919A0CCD-9214-3847-ACB3-C012F306F968}" destId="{2F57A03A-50C3-C942-8ACB-3BBE327CF241}" srcOrd="7" destOrd="0" presId="urn:microsoft.com/office/officeart/2005/8/layout/lProcess2"/>
    <dgm:cxn modelId="{A9DC7274-FB0E-2249-8929-173FCF877E64}" type="presParOf" srcId="{919A0CCD-9214-3847-ACB3-C012F306F968}" destId="{0F848E18-EF78-474D-BBB1-92B8EB1533B0}" srcOrd="8" destOrd="0" presId="urn:microsoft.com/office/officeart/2005/8/layout/lProcess2"/>
    <dgm:cxn modelId="{1BC8CAD2-C95B-4C40-A03C-80B9540D176C}" type="presParOf" srcId="{B99E42C4-9597-4E46-9836-BBAAD22B54DE}" destId="{520E8C31-ED5C-F54A-A72C-0873035CF27E}" srcOrd="1" destOrd="0" presId="urn:microsoft.com/office/officeart/2005/8/layout/lProcess2"/>
    <dgm:cxn modelId="{BB9BEE43-3968-0A4B-91E2-8EC406AEB331}" type="presParOf" srcId="{B99E42C4-9597-4E46-9836-BBAAD22B54DE}" destId="{C19A016C-558E-EE45-A218-F42EB57D80B1}" srcOrd="2" destOrd="0" presId="urn:microsoft.com/office/officeart/2005/8/layout/lProcess2"/>
    <dgm:cxn modelId="{188D4E3D-51FD-0C4D-B2A7-CFACF031D0D6}" type="presParOf" srcId="{C19A016C-558E-EE45-A218-F42EB57D80B1}" destId="{66325A02-BB04-AF4E-B363-58B969AEEFB2}" srcOrd="0" destOrd="0" presId="urn:microsoft.com/office/officeart/2005/8/layout/lProcess2"/>
    <dgm:cxn modelId="{D80F89D7-42A5-3B40-896B-3A3A825C2B9A}" type="presParOf" srcId="{C19A016C-558E-EE45-A218-F42EB57D80B1}" destId="{43597ACE-3EBC-5A40-8521-5283B9345C53}" srcOrd="1" destOrd="0" presId="urn:microsoft.com/office/officeart/2005/8/layout/lProcess2"/>
    <dgm:cxn modelId="{0FF558C3-563A-5F4B-89E5-FBBD052641C3}" type="presParOf" srcId="{C19A016C-558E-EE45-A218-F42EB57D80B1}" destId="{D9258EA7-E149-E349-AAF1-89C328DB9970}" srcOrd="2" destOrd="0" presId="urn:microsoft.com/office/officeart/2005/8/layout/lProcess2"/>
    <dgm:cxn modelId="{E249763C-B2DA-5249-8F4F-73A1B832817E}" type="presParOf" srcId="{D9258EA7-E149-E349-AAF1-89C328DB9970}" destId="{0AF95DFC-70F8-B64F-9AB5-0EA50B7AF685}" srcOrd="0" destOrd="0" presId="urn:microsoft.com/office/officeart/2005/8/layout/lProcess2"/>
    <dgm:cxn modelId="{9BB4C705-ACAA-744F-86DA-3B0839525C48}" type="presParOf" srcId="{0AF95DFC-70F8-B64F-9AB5-0EA50B7AF685}" destId="{B2162FDD-2B7A-B74F-B4DA-1F6102D65064}" srcOrd="0" destOrd="0" presId="urn:microsoft.com/office/officeart/2005/8/layout/lProcess2"/>
    <dgm:cxn modelId="{8C2DF0F5-C41A-784B-A7E8-55F890C4FFA3}" type="presParOf" srcId="{0AF95DFC-70F8-B64F-9AB5-0EA50B7AF685}" destId="{D4C7B84E-D8C8-7944-8D79-781AC4B88FC1}" srcOrd="1" destOrd="0" presId="urn:microsoft.com/office/officeart/2005/8/layout/lProcess2"/>
    <dgm:cxn modelId="{3343C1C5-B9F1-DC41-8A5A-31E4F5170175}" type="presParOf" srcId="{0AF95DFC-70F8-B64F-9AB5-0EA50B7AF685}" destId="{3A5223BA-E133-D142-A432-3E018E93D63C}" srcOrd="2" destOrd="0" presId="urn:microsoft.com/office/officeart/2005/8/layout/lProcess2"/>
    <dgm:cxn modelId="{4869BCF2-6D7E-184E-A08C-F4A0048D81A4}" type="presParOf" srcId="{B99E42C4-9597-4E46-9836-BBAAD22B54DE}" destId="{42BCBD3E-5989-E74A-B4B6-6AC7E7312C88}" srcOrd="3" destOrd="0" presId="urn:microsoft.com/office/officeart/2005/8/layout/lProcess2"/>
    <dgm:cxn modelId="{9D3396DF-B8C1-3042-A913-8B6C701A8292}" type="presParOf" srcId="{B99E42C4-9597-4E46-9836-BBAAD22B54DE}" destId="{E0A41EEB-2223-D745-A310-0779F29563CA}" srcOrd="4" destOrd="0" presId="urn:microsoft.com/office/officeart/2005/8/layout/lProcess2"/>
    <dgm:cxn modelId="{2566227A-D603-EF44-AF88-E94F64ADC919}" type="presParOf" srcId="{E0A41EEB-2223-D745-A310-0779F29563CA}" destId="{B7AF1C40-CEBD-AE46-9714-46B4B409BE44}" srcOrd="0" destOrd="0" presId="urn:microsoft.com/office/officeart/2005/8/layout/lProcess2"/>
    <dgm:cxn modelId="{F7C2CEC4-F9E3-3E46-B3E1-5C41A43B30E6}" type="presParOf" srcId="{E0A41EEB-2223-D745-A310-0779F29563CA}" destId="{D0BA75B7-EA32-114B-BD59-727DFE4425B2}" srcOrd="1" destOrd="0" presId="urn:microsoft.com/office/officeart/2005/8/layout/lProcess2"/>
    <dgm:cxn modelId="{1B752166-16F0-1748-9988-E17D21CA30D5}" type="presParOf" srcId="{E0A41EEB-2223-D745-A310-0779F29563CA}" destId="{C93D9F5F-E5F1-724B-A198-EC95B93146D9}" srcOrd="2" destOrd="0" presId="urn:microsoft.com/office/officeart/2005/8/layout/lProcess2"/>
    <dgm:cxn modelId="{260AB36F-57DC-A14B-BAD9-F1C9905A7111}" type="presParOf" srcId="{C93D9F5F-E5F1-724B-A198-EC95B93146D9}" destId="{9D166C29-F1F7-1B4D-B951-092430F571B1}" srcOrd="0" destOrd="0" presId="urn:microsoft.com/office/officeart/2005/8/layout/lProcess2"/>
    <dgm:cxn modelId="{39CB4FB3-D6D0-CC4C-ADAA-64AE4CA203D2}" type="presParOf" srcId="{9D166C29-F1F7-1B4D-B951-092430F571B1}" destId="{7A9EDA4F-F6EE-894E-8749-79F4C2E2BCA8}" srcOrd="0" destOrd="0" presId="urn:microsoft.com/office/officeart/2005/8/layout/lProcess2"/>
    <dgm:cxn modelId="{58BDFBD2-31D5-FF4A-BB2B-F02DA2D22EFA}" type="presParOf" srcId="{9D166C29-F1F7-1B4D-B951-092430F571B1}" destId="{A4F6C552-ADA0-9E45-A4AB-2E7C5493BC56}" srcOrd="1" destOrd="0" presId="urn:microsoft.com/office/officeart/2005/8/layout/lProcess2"/>
    <dgm:cxn modelId="{206495CC-C948-134D-AC5C-84609E7F9055}" type="presParOf" srcId="{9D166C29-F1F7-1B4D-B951-092430F571B1}" destId="{EDAC5491-A3E2-924C-AD96-C550444310EC}" srcOrd="2" destOrd="0" presId="urn:microsoft.com/office/officeart/2005/8/layout/lProcess2"/>
    <dgm:cxn modelId="{357BA993-C98C-C44F-AB15-727A068BDBA5}" type="presParOf" srcId="{9D166C29-F1F7-1B4D-B951-092430F571B1}" destId="{EBFD51C4-0B00-8F45-91A1-50A7851C29A2}" srcOrd="3" destOrd="0" presId="urn:microsoft.com/office/officeart/2005/8/layout/lProcess2"/>
    <dgm:cxn modelId="{FECA7E67-E2D7-8641-9122-1E9E9D9BD02E}" type="presParOf" srcId="{9D166C29-F1F7-1B4D-B951-092430F571B1}" destId="{D62A40B9-FDA2-E241-BCFB-D2891C5448E7}" srcOrd="4" destOrd="0" presId="urn:microsoft.com/office/officeart/2005/8/layout/lProcess2"/>
    <dgm:cxn modelId="{9CB48638-49AF-EB40-A1C4-3D5B5ECBAA88}" type="presParOf" srcId="{B99E42C4-9597-4E46-9836-BBAAD22B54DE}" destId="{BE49B4BE-3CC4-DA4C-9079-3E1F7C3C7A0D}" srcOrd="5" destOrd="0" presId="urn:microsoft.com/office/officeart/2005/8/layout/lProcess2"/>
    <dgm:cxn modelId="{468ADCF7-9BD3-AA4C-9EC9-77B18958B1D7}" type="presParOf" srcId="{B99E42C4-9597-4E46-9836-BBAAD22B54DE}" destId="{43AE9B8E-FFFD-0D47-93B5-60B1003BA71F}" srcOrd="6" destOrd="0" presId="urn:microsoft.com/office/officeart/2005/8/layout/lProcess2"/>
    <dgm:cxn modelId="{B68353F6-61A6-AC48-AA82-D41C15E62365}" type="presParOf" srcId="{43AE9B8E-FFFD-0D47-93B5-60B1003BA71F}" destId="{F50238BE-6E72-C746-94EB-6159CF9E0B55}" srcOrd="0" destOrd="0" presId="urn:microsoft.com/office/officeart/2005/8/layout/lProcess2"/>
    <dgm:cxn modelId="{9F0AE08F-F3B7-D541-BFCE-0CB2AF257C29}" type="presParOf" srcId="{43AE9B8E-FFFD-0D47-93B5-60B1003BA71F}" destId="{B98C301A-65C8-2342-8A9D-118D620E6C52}" srcOrd="1" destOrd="0" presId="urn:microsoft.com/office/officeart/2005/8/layout/lProcess2"/>
    <dgm:cxn modelId="{383E4EB9-DB40-FF49-BFC7-7BD34C9F06D1}" type="presParOf" srcId="{43AE9B8E-FFFD-0D47-93B5-60B1003BA71F}" destId="{B4CBBFBE-2137-0049-8773-F4B040856325}" srcOrd="2" destOrd="0" presId="urn:microsoft.com/office/officeart/2005/8/layout/lProcess2"/>
    <dgm:cxn modelId="{0CFA61F8-7B3C-084D-BB60-BAA6F689467A}" type="presParOf" srcId="{B4CBBFBE-2137-0049-8773-F4B040856325}" destId="{982FD6F7-BE5A-C147-8A58-7861058E34BF}" srcOrd="0" destOrd="0" presId="urn:microsoft.com/office/officeart/2005/8/layout/lProcess2"/>
    <dgm:cxn modelId="{55C6FA29-DC78-C246-A7AE-C6009C2F2071}" type="presParOf" srcId="{982FD6F7-BE5A-C147-8A58-7861058E34BF}" destId="{2C7505A0-49B4-6F47-BAE1-25D679E57894}" srcOrd="0" destOrd="0" presId="urn:microsoft.com/office/officeart/2005/8/layout/lProcess2"/>
    <dgm:cxn modelId="{2531AD21-9E66-0849-BAE7-350CFB06449C}" type="presParOf" srcId="{982FD6F7-BE5A-C147-8A58-7861058E34BF}" destId="{B2258803-4731-0447-AF57-BF459042704D}" srcOrd="1" destOrd="0" presId="urn:microsoft.com/office/officeart/2005/8/layout/lProcess2"/>
    <dgm:cxn modelId="{B221AB19-AF1E-7F4D-A1DB-DCB47187D41C}" type="presParOf" srcId="{982FD6F7-BE5A-C147-8A58-7861058E34BF}" destId="{E2B93DD0-81AE-6140-9FED-3BFCCB0DFCE8}" srcOrd="2" destOrd="0" presId="urn:microsoft.com/office/officeart/2005/8/layout/lProcess2"/>
    <dgm:cxn modelId="{D5C121C3-846C-2D4B-BE1B-0ACE22B6334E}" type="presParOf" srcId="{B99E42C4-9597-4E46-9836-BBAAD22B54DE}" destId="{65584399-EAA0-AB44-80A5-DD217F8B6366}" srcOrd="7" destOrd="0" presId="urn:microsoft.com/office/officeart/2005/8/layout/lProcess2"/>
    <dgm:cxn modelId="{B1DC4F8B-F28C-A84E-B72E-EC7E175483CF}" type="presParOf" srcId="{B99E42C4-9597-4E46-9836-BBAAD22B54DE}" destId="{3E36A451-C951-E946-802D-3EE80DEC2304}" srcOrd="8" destOrd="0" presId="urn:microsoft.com/office/officeart/2005/8/layout/lProcess2"/>
    <dgm:cxn modelId="{568599A9-2409-A946-827A-F04C409356C9}" type="presParOf" srcId="{3E36A451-C951-E946-802D-3EE80DEC2304}" destId="{E5F9734E-5FA1-1A47-9242-F52AF8008D24}" srcOrd="0" destOrd="0" presId="urn:microsoft.com/office/officeart/2005/8/layout/lProcess2"/>
    <dgm:cxn modelId="{C69AE0F0-7DB3-DC43-BBAC-32ADA625F1FA}" type="presParOf" srcId="{3E36A451-C951-E946-802D-3EE80DEC2304}" destId="{072D97D7-6316-E346-8A12-7F735CF85B39}" srcOrd="1" destOrd="0" presId="urn:microsoft.com/office/officeart/2005/8/layout/lProcess2"/>
    <dgm:cxn modelId="{D051933A-11FA-9446-B849-F54326064CF4}" type="presParOf" srcId="{3E36A451-C951-E946-802D-3EE80DEC2304}" destId="{B25CEA60-BAA7-6A43-8037-1EDFF006A39F}" srcOrd="2" destOrd="0" presId="urn:microsoft.com/office/officeart/2005/8/layout/lProcess2"/>
    <dgm:cxn modelId="{1739F2D2-FAB4-AE40-B80B-0587AD0AFAE3}" type="presParOf" srcId="{B25CEA60-BAA7-6A43-8037-1EDFF006A39F}" destId="{CDF84144-17E4-2A40-8100-77824C45581D}" srcOrd="0" destOrd="0" presId="urn:microsoft.com/office/officeart/2005/8/layout/lProcess2"/>
    <dgm:cxn modelId="{3CE790CF-9329-C141-B83F-60B38BF4F4CE}" type="presParOf" srcId="{CDF84144-17E4-2A40-8100-77824C45581D}" destId="{59502851-7813-BF4D-9466-6E537E706DCF}" srcOrd="0" destOrd="0" presId="urn:microsoft.com/office/officeart/2005/8/layout/lProcess2"/>
    <dgm:cxn modelId="{CCFF8FEB-176F-F347-AC6E-729C405E92C2}" type="presParOf" srcId="{CDF84144-17E4-2A40-8100-77824C45581D}" destId="{B672920A-9E68-394F-9A81-7FBD2CF38B4C}" srcOrd="1" destOrd="0" presId="urn:microsoft.com/office/officeart/2005/8/layout/lProcess2"/>
    <dgm:cxn modelId="{D6433D6F-5F9C-7B46-9AD4-80717DC6A273}" type="presParOf" srcId="{CDF84144-17E4-2A40-8100-77824C45581D}" destId="{9A48E223-0025-5047-8215-B22F0C2FA1E7}" srcOrd="2" destOrd="0" presId="urn:microsoft.com/office/officeart/2005/8/layout/lProcess2"/>
    <dgm:cxn modelId="{6F3C1E50-BCE2-754E-9E8B-553DF39B2B9D}" type="presParOf" srcId="{CDF84144-17E4-2A40-8100-77824C45581D}" destId="{CE82D040-EC9E-444B-A7E6-C59D7CCF3C37}" srcOrd="3" destOrd="0" presId="urn:microsoft.com/office/officeart/2005/8/layout/lProcess2"/>
    <dgm:cxn modelId="{6DB542EB-7A80-9D4F-8799-4AC348713097}" type="presParOf" srcId="{CDF84144-17E4-2A40-8100-77824C45581D}" destId="{733D13B6-17D8-9540-9A10-72864C7277B6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42B1D8-AABB-9149-A081-8F653AEF0D3F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93515D-01E2-DE4D-B1FE-C6BDE6B906D5}">
      <dgm:prSet custT="1"/>
      <dgm:spPr/>
      <dgm:t>
        <a:bodyPr/>
        <a:lstStyle/>
        <a:p>
          <a:pPr rtl="0"/>
          <a:r>
            <a:rPr lang="en-GB" sz="1800" dirty="0" smtClean="0"/>
            <a:t>Entity Categories</a:t>
          </a:r>
          <a:endParaRPr lang="en-US" sz="1800" dirty="0"/>
        </a:p>
      </dgm:t>
    </dgm:pt>
    <dgm:pt modelId="{E8DBD639-062F-9D42-8A11-DDD0435250E0}" type="parTrans" cxnId="{57C348D8-9A17-5949-A05A-A74C81DFCBA4}">
      <dgm:prSet/>
      <dgm:spPr/>
      <dgm:t>
        <a:bodyPr/>
        <a:lstStyle/>
        <a:p>
          <a:endParaRPr lang="en-US"/>
        </a:p>
      </dgm:t>
    </dgm:pt>
    <dgm:pt modelId="{D1F4883A-7190-6B42-9122-432E1268307B}" type="sibTrans" cxnId="{57C348D8-9A17-5949-A05A-A74C81DFCBA4}">
      <dgm:prSet/>
      <dgm:spPr/>
      <dgm:t>
        <a:bodyPr/>
        <a:lstStyle/>
        <a:p>
          <a:endParaRPr lang="en-US"/>
        </a:p>
      </dgm:t>
    </dgm:pt>
    <dgm:pt modelId="{52509427-363C-BD41-A99C-347CAE2F2CE3}">
      <dgm:prSet phldrT="[Text]"/>
      <dgm:spPr/>
      <dgm:t>
        <a:bodyPr/>
        <a:lstStyle/>
        <a:p>
          <a:r>
            <a:rPr lang="en-GB" dirty="0" smtClean="0"/>
            <a:t>Support the rollout of “Research and Scholarship” and “Code of Conduct” categories.</a:t>
          </a:r>
          <a:endParaRPr lang="en-GB" dirty="0"/>
        </a:p>
      </dgm:t>
    </dgm:pt>
    <dgm:pt modelId="{9C7281D6-0826-0D40-ACD1-18C4F014666F}" type="parTrans" cxnId="{A31412D7-3221-EB4B-98EF-CCF4D535B883}">
      <dgm:prSet/>
      <dgm:spPr/>
      <dgm:t>
        <a:bodyPr/>
        <a:lstStyle/>
        <a:p>
          <a:endParaRPr lang="en-US"/>
        </a:p>
      </dgm:t>
    </dgm:pt>
    <dgm:pt modelId="{9316DB99-217B-9146-807B-93283DD2BE53}" type="sibTrans" cxnId="{A31412D7-3221-EB4B-98EF-CCF4D535B883}">
      <dgm:prSet/>
      <dgm:spPr/>
      <dgm:t>
        <a:bodyPr/>
        <a:lstStyle/>
        <a:p>
          <a:endParaRPr lang="en-US"/>
        </a:p>
      </dgm:t>
    </dgm:pt>
    <dgm:pt modelId="{54AEB670-9ABE-CA48-9C4A-0EF83DE642CA}">
      <dgm:prSet phldrT="[Text]"/>
      <dgm:spPr/>
      <dgm:t>
        <a:bodyPr/>
        <a:lstStyle/>
        <a:p>
          <a:r>
            <a:rPr lang="en-GB" dirty="0" smtClean="0"/>
            <a:t>Support the creation of “Affiliation” and “Academia” categories.</a:t>
          </a:r>
          <a:endParaRPr lang="en-GB" dirty="0"/>
        </a:p>
      </dgm:t>
    </dgm:pt>
    <dgm:pt modelId="{249A415B-947C-7C4C-9046-C8E711906FB5}" type="parTrans" cxnId="{2A637067-6924-EF4E-8076-E70A9332596D}">
      <dgm:prSet/>
      <dgm:spPr/>
      <dgm:t>
        <a:bodyPr/>
        <a:lstStyle/>
        <a:p>
          <a:endParaRPr lang="en-US"/>
        </a:p>
      </dgm:t>
    </dgm:pt>
    <dgm:pt modelId="{3794CB8C-5B19-8643-99C7-02E1B91E800A}" type="sibTrans" cxnId="{2A637067-6924-EF4E-8076-E70A9332596D}">
      <dgm:prSet/>
      <dgm:spPr/>
      <dgm:t>
        <a:bodyPr/>
        <a:lstStyle/>
        <a:p>
          <a:endParaRPr lang="en-US"/>
        </a:p>
      </dgm:t>
    </dgm:pt>
    <dgm:pt modelId="{73CA5653-16F5-9F4E-BC02-0E8054AC2456}">
      <dgm:prSet phldrT="[Text]" custT="1"/>
      <dgm:spPr/>
      <dgm:t>
        <a:bodyPr/>
        <a:lstStyle/>
        <a:p>
          <a:r>
            <a:rPr lang="en-GB" sz="1800" dirty="0" smtClean="0"/>
            <a:t>Code of Conduct</a:t>
          </a:r>
          <a:endParaRPr lang="en-GB" sz="1800" dirty="0"/>
        </a:p>
      </dgm:t>
    </dgm:pt>
    <dgm:pt modelId="{DDC30217-8D97-A54C-AE5A-25D8DA6B680D}" type="parTrans" cxnId="{0F7B89BC-2B21-5A4D-AC3D-D0BA88618C4A}">
      <dgm:prSet/>
      <dgm:spPr/>
      <dgm:t>
        <a:bodyPr/>
        <a:lstStyle/>
        <a:p>
          <a:endParaRPr lang="en-US"/>
        </a:p>
      </dgm:t>
    </dgm:pt>
    <dgm:pt modelId="{225A0469-06D6-524A-9D22-AB2C7C1AE6D5}" type="sibTrans" cxnId="{0F7B89BC-2B21-5A4D-AC3D-D0BA88618C4A}">
      <dgm:prSet/>
      <dgm:spPr/>
      <dgm:t>
        <a:bodyPr/>
        <a:lstStyle/>
        <a:p>
          <a:endParaRPr lang="en-US"/>
        </a:p>
      </dgm:t>
    </dgm:pt>
    <dgm:pt modelId="{EBFBA8C0-8551-9743-A46A-47AB2FB137A9}">
      <dgm:prSet phldrT="[Text]"/>
      <dgm:spPr/>
      <dgm:t>
        <a:bodyPr/>
        <a:lstStyle/>
        <a:p>
          <a:r>
            <a:rPr lang="en-GB" dirty="0" smtClean="0"/>
            <a:t>Continue development of non EU / EEA Code of Conduct. </a:t>
          </a:r>
          <a:endParaRPr lang="en-GB" dirty="0"/>
        </a:p>
      </dgm:t>
    </dgm:pt>
    <dgm:pt modelId="{6AFC71D8-F7A4-9544-A5C9-4057DFDCD3E2}" type="parTrans" cxnId="{A1EF10B4-6472-3146-BDED-3872F020385A}">
      <dgm:prSet/>
      <dgm:spPr/>
      <dgm:t>
        <a:bodyPr/>
        <a:lstStyle/>
        <a:p>
          <a:endParaRPr lang="en-US"/>
        </a:p>
      </dgm:t>
    </dgm:pt>
    <dgm:pt modelId="{C6E68C0E-FFCF-0C4B-B684-6A7F3FBF1DCC}" type="sibTrans" cxnId="{A1EF10B4-6472-3146-BDED-3872F020385A}">
      <dgm:prSet/>
      <dgm:spPr/>
      <dgm:t>
        <a:bodyPr/>
        <a:lstStyle/>
        <a:p>
          <a:endParaRPr lang="en-US"/>
        </a:p>
      </dgm:t>
    </dgm:pt>
    <dgm:pt modelId="{FFF59403-75F6-8746-BA9B-2F6BD3004D73}">
      <dgm:prSet phldrT="[Text]"/>
      <dgm:spPr/>
      <dgm:t>
        <a:bodyPr/>
        <a:lstStyle/>
        <a:p>
          <a:r>
            <a:rPr lang="en-GB" dirty="0" smtClean="0"/>
            <a:t>Ensure compliancy with changing Data Protection legislations.</a:t>
          </a:r>
          <a:endParaRPr lang="en-GB" dirty="0"/>
        </a:p>
      </dgm:t>
    </dgm:pt>
    <dgm:pt modelId="{E35351C6-E57D-204E-913C-FCFB466F62FB}" type="parTrans" cxnId="{87A169AA-3615-0445-99F6-6907AA42191B}">
      <dgm:prSet/>
      <dgm:spPr/>
      <dgm:t>
        <a:bodyPr/>
        <a:lstStyle/>
        <a:p>
          <a:endParaRPr lang="en-US"/>
        </a:p>
      </dgm:t>
    </dgm:pt>
    <dgm:pt modelId="{BDC104DE-DAF0-0349-B21E-4750FC878716}" type="sibTrans" cxnId="{87A169AA-3615-0445-99F6-6907AA42191B}">
      <dgm:prSet/>
      <dgm:spPr/>
      <dgm:t>
        <a:bodyPr/>
        <a:lstStyle/>
        <a:p>
          <a:endParaRPr lang="en-US"/>
        </a:p>
      </dgm:t>
    </dgm:pt>
    <dgm:pt modelId="{A9B4541F-66E6-1545-BAD3-B5F6DA8C4063}">
      <dgm:prSet phldrT="[Text]"/>
      <dgm:spPr/>
      <dgm:t>
        <a:bodyPr/>
        <a:lstStyle/>
        <a:p>
          <a:r>
            <a:rPr lang="en-GB" dirty="0" smtClean="0"/>
            <a:t>Federation Practices</a:t>
          </a:r>
          <a:endParaRPr lang="en-GB" dirty="0"/>
        </a:p>
      </dgm:t>
    </dgm:pt>
    <dgm:pt modelId="{6D113C6B-9A20-B64B-9C2C-48F3A2AEF428}" type="parTrans" cxnId="{46A312BC-E8D8-194A-8EC3-104B5BFEE2E8}">
      <dgm:prSet/>
      <dgm:spPr/>
      <dgm:t>
        <a:bodyPr/>
        <a:lstStyle/>
        <a:p>
          <a:endParaRPr lang="en-US"/>
        </a:p>
      </dgm:t>
    </dgm:pt>
    <dgm:pt modelId="{66438367-412F-0A46-BF71-B70B81DD4272}" type="sibTrans" cxnId="{46A312BC-E8D8-194A-8EC3-104B5BFEE2E8}">
      <dgm:prSet/>
      <dgm:spPr/>
      <dgm:t>
        <a:bodyPr/>
        <a:lstStyle/>
        <a:p>
          <a:endParaRPr lang="en-US"/>
        </a:p>
      </dgm:t>
    </dgm:pt>
    <dgm:pt modelId="{D7EC9C20-F083-5547-989C-4F7DD25347A9}">
      <dgm:prSet phldrT="[Text]"/>
      <dgm:spPr/>
      <dgm:t>
        <a:bodyPr/>
        <a:lstStyle/>
        <a:p>
          <a:r>
            <a:rPr lang="en-GB" dirty="0" smtClean="0"/>
            <a:t>Establish common Metadata Registration Practice Statement.</a:t>
          </a:r>
          <a:endParaRPr lang="en-GB" dirty="0"/>
        </a:p>
      </dgm:t>
    </dgm:pt>
    <dgm:pt modelId="{60A4B736-FFD1-A84C-998F-8782786D094A}" type="parTrans" cxnId="{F925177D-096E-E44B-BA9B-C76896790AE2}">
      <dgm:prSet/>
      <dgm:spPr/>
      <dgm:t>
        <a:bodyPr/>
        <a:lstStyle/>
        <a:p>
          <a:endParaRPr lang="en-US"/>
        </a:p>
      </dgm:t>
    </dgm:pt>
    <dgm:pt modelId="{60E28AFF-1E16-3E49-BD14-A67DC0C996FF}" type="sibTrans" cxnId="{F925177D-096E-E44B-BA9B-C76896790AE2}">
      <dgm:prSet/>
      <dgm:spPr/>
      <dgm:t>
        <a:bodyPr/>
        <a:lstStyle/>
        <a:p>
          <a:endParaRPr lang="en-US"/>
        </a:p>
      </dgm:t>
    </dgm:pt>
    <dgm:pt modelId="{83D27836-9002-CC40-9588-6F68997A90A8}">
      <dgm:prSet phldrT="[Text]"/>
      <dgm:spPr/>
      <dgm:t>
        <a:bodyPr/>
        <a:lstStyle/>
        <a:p>
          <a:r>
            <a:rPr lang="en-GB" dirty="0" smtClean="0"/>
            <a:t>Support non-SAML profiles in </a:t>
          </a:r>
          <a:r>
            <a:rPr lang="en-GB" dirty="0" err="1" smtClean="0"/>
            <a:t>eduGAIN</a:t>
          </a:r>
          <a:r>
            <a:rPr lang="en-GB" dirty="0" smtClean="0"/>
            <a:t>.</a:t>
          </a:r>
          <a:endParaRPr lang="en-GB" dirty="0"/>
        </a:p>
      </dgm:t>
    </dgm:pt>
    <dgm:pt modelId="{56239ECE-EA0F-3D46-B766-2EC323DFD1DB}" type="parTrans" cxnId="{F1970C5A-0FA8-F743-B241-FED42CED7DBC}">
      <dgm:prSet/>
      <dgm:spPr/>
      <dgm:t>
        <a:bodyPr/>
        <a:lstStyle/>
        <a:p>
          <a:endParaRPr lang="en-US"/>
        </a:p>
      </dgm:t>
    </dgm:pt>
    <dgm:pt modelId="{3845C860-C52D-FA4C-A9FA-0B7DB85D7426}" type="sibTrans" cxnId="{F1970C5A-0FA8-F743-B241-FED42CED7DBC}">
      <dgm:prSet/>
      <dgm:spPr/>
      <dgm:t>
        <a:bodyPr/>
        <a:lstStyle/>
        <a:p>
          <a:endParaRPr lang="en-US"/>
        </a:p>
      </dgm:t>
    </dgm:pt>
    <dgm:pt modelId="{B9F7705B-1B5E-9845-B9E0-B7DF8719BE5C}">
      <dgm:prSet phldrT="[Text]"/>
      <dgm:spPr/>
      <dgm:t>
        <a:bodyPr/>
        <a:lstStyle/>
        <a:p>
          <a:r>
            <a:rPr lang="en-GB" dirty="0" smtClean="0"/>
            <a:t>Make recommendations on metadata publication processes. </a:t>
          </a:r>
          <a:endParaRPr lang="en-GB" dirty="0"/>
        </a:p>
      </dgm:t>
    </dgm:pt>
    <dgm:pt modelId="{4A947F04-7CA8-F44A-A9D6-45ED584D62CC}" type="parTrans" cxnId="{8FDE8AF4-F943-1346-9C9B-DEA9EADFBCEB}">
      <dgm:prSet/>
      <dgm:spPr/>
      <dgm:t>
        <a:bodyPr/>
        <a:lstStyle/>
        <a:p>
          <a:endParaRPr lang="en-US"/>
        </a:p>
      </dgm:t>
    </dgm:pt>
    <dgm:pt modelId="{5DC937F3-5963-5F4F-95D9-5BF80412814B}" type="sibTrans" cxnId="{8FDE8AF4-F943-1346-9C9B-DEA9EADFBCEB}">
      <dgm:prSet/>
      <dgm:spPr/>
      <dgm:t>
        <a:bodyPr/>
        <a:lstStyle/>
        <a:p>
          <a:endParaRPr lang="en-US"/>
        </a:p>
      </dgm:t>
    </dgm:pt>
    <dgm:pt modelId="{6CC7A1FF-5312-BA4B-9229-B80856E4968E}">
      <dgm:prSet phldrT="[Text]"/>
      <dgm:spPr/>
      <dgm:t>
        <a:bodyPr/>
        <a:lstStyle/>
        <a:p>
          <a:r>
            <a:rPr lang="en-GB" dirty="0" smtClean="0"/>
            <a:t>Assurance Business Case</a:t>
          </a:r>
          <a:endParaRPr lang="en-GB" dirty="0"/>
        </a:p>
      </dgm:t>
    </dgm:pt>
    <dgm:pt modelId="{36887AE3-1455-AC48-8FD2-45B4C79FDC36}" type="parTrans" cxnId="{C4584F75-7971-ED4C-8922-8962ABB9978F}">
      <dgm:prSet/>
      <dgm:spPr/>
      <dgm:t>
        <a:bodyPr/>
        <a:lstStyle/>
        <a:p>
          <a:endParaRPr lang="en-US"/>
        </a:p>
      </dgm:t>
    </dgm:pt>
    <dgm:pt modelId="{B56D92F2-221E-AE4D-962E-DBA708045321}" type="sibTrans" cxnId="{C4584F75-7971-ED4C-8922-8962ABB9978F}">
      <dgm:prSet/>
      <dgm:spPr/>
      <dgm:t>
        <a:bodyPr/>
        <a:lstStyle/>
        <a:p>
          <a:endParaRPr lang="en-US"/>
        </a:p>
      </dgm:t>
    </dgm:pt>
    <dgm:pt modelId="{D6BB0E68-8561-5540-AD61-68DB121BD419}">
      <dgm:prSet phldrT="[Text]"/>
      <dgm:spPr/>
      <dgm:t>
        <a:bodyPr/>
        <a:lstStyle/>
        <a:p>
          <a:r>
            <a:rPr lang="en-GB" dirty="0" smtClean="0"/>
            <a:t>Cost-benefit analysis for campuses adopting assurance profiles.</a:t>
          </a:r>
          <a:endParaRPr lang="en-GB" dirty="0"/>
        </a:p>
      </dgm:t>
    </dgm:pt>
    <dgm:pt modelId="{B02776B0-6D54-0B49-B131-DDE9A4976421}" type="parTrans" cxnId="{4F14C7FA-FB6A-B649-8847-AA5E3F126F54}">
      <dgm:prSet/>
      <dgm:spPr/>
      <dgm:t>
        <a:bodyPr/>
        <a:lstStyle/>
        <a:p>
          <a:endParaRPr lang="en-US"/>
        </a:p>
      </dgm:t>
    </dgm:pt>
    <dgm:pt modelId="{A232E749-5EBF-E54A-9AC1-9975BE5BEEBC}" type="sibTrans" cxnId="{4F14C7FA-FB6A-B649-8847-AA5E3F126F54}">
      <dgm:prSet/>
      <dgm:spPr/>
      <dgm:t>
        <a:bodyPr/>
        <a:lstStyle/>
        <a:p>
          <a:endParaRPr lang="en-US"/>
        </a:p>
      </dgm:t>
    </dgm:pt>
    <dgm:pt modelId="{B884D691-6DDA-3542-A35E-D311456CED30}">
      <dgm:prSet phldrT="[Text]"/>
      <dgm:spPr/>
      <dgm:t>
        <a:bodyPr/>
        <a:lstStyle/>
        <a:p>
          <a:r>
            <a:rPr lang="en-GB" dirty="0" smtClean="0"/>
            <a:t>Scoping of step-up assurance service options.</a:t>
          </a:r>
          <a:endParaRPr lang="en-GB" dirty="0"/>
        </a:p>
      </dgm:t>
    </dgm:pt>
    <dgm:pt modelId="{A63230CE-00FD-3E40-929B-FFB3C38E57A7}" type="parTrans" cxnId="{AC967A0D-B631-4445-BDF6-45035330FDD7}">
      <dgm:prSet/>
      <dgm:spPr/>
      <dgm:t>
        <a:bodyPr/>
        <a:lstStyle/>
        <a:p>
          <a:endParaRPr lang="en-US"/>
        </a:p>
      </dgm:t>
    </dgm:pt>
    <dgm:pt modelId="{E14EE850-7725-E44E-8E62-502CF683A761}" type="sibTrans" cxnId="{AC967A0D-B631-4445-BDF6-45035330FDD7}">
      <dgm:prSet/>
      <dgm:spPr/>
      <dgm:t>
        <a:bodyPr/>
        <a:lstStyle/>
        <a:p>
          <a:endParaRPr lang="en-US"/>
        </a:p>
      </dgm:t>
    </dgm:pt>
    <dgm:pt modelId="{83DA041F-9126-5542-9F1B-A76AF41757F9}">
      <dgm:prSet phldrT="[Text]"/>
      <dgm:spPr/>
      <dgm:t>
        <a:bodyPr/>
        <a:lstStyle/>
        <a:p>
          <a:r>
            <a:rPr lang="en-GB" dirty="0" smtClean="0"/>
            <a:t>Interoperability</a:t>
          </a:r>
          <a:endParaRPr lang="en-GB" dirty="0"/>
        </a:p>
      </dgm:t>
    </dgm:pt>
    <dgm:pt modelId="{21707E01-514C-5F4C-85C0-310E51B1DFE8}" type="parTrans" cxnId="{F18652DC-8A8F-C844-98EF-D9B9EC3CF7CA}">
      <dgm:prSet/>
      <dgm:spPr/>
      <dgm:t>
        <a:bodyPr/>
        <a:lstStyle/>
        <a:p>
          <a:endParaRPr lang="en-US"/>
        </a:p>
      </dgm:t>
    </dgm:pt>
    <dgm:pt modelId="{64215D97-86F5-5F4E-B558-E0ADBAE0DAAC}" type="sibTrans" cxnId="{F18652DC-8A8F-C844-98EF-D9B9EC3CF7CA}">
      <dgm:prSet/>
      <dgm:spPr/>
      <dgm:t>
        <a:bodyPr/>
        <a:lstStyle/>
        <a:p>
          <a:endParaRPr lang="en-US"/>
        </a:p>
      </dgm:t>
    </dgm:pt>
    <dgm:pt modelId="{A93C4A64-507B-F449-87DE-63D5CCA79886}">
      <dgm:prSet phldrT="[Text]"/>
      <dgm:spPr/>
      <dgm:t>
        <a:bodyPr/>
        <a:lstStyle/>
        <a:p>
          <a:r>
            <a:rPr lang="en-GB" dirty="0" smtClean="0"/>
            <a:t>Complete STORK-</a:t>
          </a:r>
          <a:r>
            <a:rPr lang="en-GB" dirty="0" err="1" smtClean="0"/>
            <a:t>eduGAIN</a:t>
          </a:r>
          <a:r>
            <a:rPr lang="en-GB" dirty="0" smtClean="0"/>
            <a:t> interoperability pilot and </a:t>
          </a:r>
          <a:r>
            <a:rPr lang="en-GB" dirty="0" err="1" smtClean="0"/>
            <a:t>eIDAS</a:t>
          </a:r>
          <a:r>
            <a:rPr lang="en-GB" dirty="0" smtClean="0"/>
            <a:t> scoping.</a:t>
          </a:r>
          <a:endParaRPr lang="en-GB" dirty="0"/>
        </a:p>
      </dgm:t>
    </dgm:pt>
    <dgm:pt modelId="{CA85693D-027A-5844-A3B0-1CB06F4974B3}" type="parTrans" cxnId="{61916583-A004-6947-9D8A-124CFE9F301C}">
      <dgm:prSet/>
      <dgm:spPr/>
      <dgm:t>
        <a:bodyPr/>
        <a:lstStyle/>
        <a:p>
          <a:endParaRPr lang="en-US"/>
        </a:p>
      </dgm:t>
    </dgm:pt>
    <dgm:pt modelId="{3E4820F3-0654-C64A-9783-C3E96B7224E4}" type="sibTrans" cxnId="{61916583-A004-6947-9D8A-124CFE9F301C}">
      <dgm:prSet/>
      <dgm:spPr/>
      <dgm:t>
        <a:bodyPr/>
        <a:lstStyle/>
        <a:p>
          <a:endParaRPr lang="en-US"/>
        </a:p>
      </dgm:t>
    </dgm:pt>
    <dgm:pt modelId="{4A5D28FF-7ABE-1B47-AF32-8EC5814D6AB5}">
      <dgm:prSet phldrT="[Text]"/>
      <dgm:spPr/>
      <dgm:t>
        <a:bodyPr/>
        <a:lstStyle/>
        <a:p>
          <a:r>
            <a:rPr lang="en-GB" dirty="0" smtClean="0"/>
            <a:t>Define service requirements for </a:t>
          </a:r>
          <a:r>
            <a:rPr lang="en-GB" dirty="0" err="1" smtClean="0"/>
            <a:t>FedLab</a:t>
          </a:r>
          <a:r>
            <a:rPr lang="en-GB" dirty="0" smtClean="0"/>
            <a:t> offering.</a:t>
          </a:r>
          <a:endParaRPr lang="en-GB" dirty="0"/>
        </a:p>
      </dgm:t>
    </dgm:pt>
    <dgm:pt modelId="{0A5A1CB1-1065-9345-8518-3A66DD339D24}" type="parTrans" cxnId="{E747EF0F-4D50-AD4E-AF42-752DB85107D5}">
      <dgm:prSet/>
      <dgm:spPr/>
      <dgm:t>
        <a:bodyPr/>
        <a:lstStyle/>
        <a:p>
          <a:endParaRPr lang="en-US"/>
        </a:p>
      </dgm:t>
    </dgm:pt>
    <dgm:pt modelId="{64EAD64B-4F45-6347-83DA-F0C5DEC6E876}" type="sibTrans" cxnId="{E747EF0F-4D50-AD4E-AF42-752DB85107D5}">
      <dgm:prSet/>
      <dgm:spPr/>
      <dgm:t>
        <a:bodyPr/>
        <a:lstStyle/>
        <a:p>
          <a:endParaRPr lang="en-US"/>
        </a:p>
      </dgm:t>
    </dgm:pt>
    <dgm:pt modelId="{0CB4659D-B4C9-984E-80DC-3629E402893F}" type="pres">
      <dgm:prSet presAssocID="{1442B1D8-AABB-9149-A081-8F653AEF0D3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501E84D-2B8F-2F4E-A539-1FB34D69334E}" type="pres">
      <dgm:prSet presAssocID="{2193515D-01E2-DE4D-B1FE-C6BDE6B906D5}" presName="thickLine" presStyleLbl="alignNode1" presStyleIdx="0" presStyleCnt="5"/>
      <dgm:spPr/>
    </dgm:pt>
    <dgm:pt modelId="{CF1C47BC-F8EE-4048-8E07-20AA19D9F966}" type="pres">
      <dgm:prSet presAssocID="{2193515D-01E2-DE4D-B1FE-C6BDE6B906D5}" presName="horz1" presStyleCnt="0"/>
      <dgm:spPr/>
    </dgm:pt>
    <dgm:pt modelId="{0FB25004-1C27-414B-ACAB-C775F4CF60C8}" type="pres">
      <dgm:prSet presAssocID="{2193515D-01E2-DE4D-B1FE-C6BDE6B906D5}" presName="tx1" presStyleLbl="revTx" presStyleIdx="0" presStyleCnt="16"/>
      <dgm:spPr/>
      <dgm:t>
        <a:bodyPr/>
        <a:lstStyle/>
        <a:p>
          <a:endParaRPr lang="en-US"/>
        </a:p>
      </dgm:t>
    </dgm:pt>
    <dgm:pt modelId="{2B8606B4-C09C-D14C-9C32-3990D4C17A27}" type="pres">
      <dgm:prSet presAssocID="{2193515D-01E2-DE4D-B1FE-C6BDE6B906D5}" presName="vert1" presStyleCnt="0"/>
      <dgm:spPr/>
    </dgm:pt>
    <dgm:pt modelId="{27F7A488-F970-3D49-A7DB-A96565384F9F}" type="pres">
      <dgm:prSet presAssocID="{52509427-363C-BD41-A99C-347CAE2F2CE3}" presName="vertSpace2a" presStyleCnt="0"/>
      <dgm:spPr/>
    </dgm:pt>
    <dgm:pt modelId="{DF1FCEC4-142C-AE47-9D60-EF2279C8759E}" type="pres">
      <dgm:prSet presAssocID="{52509427-363C-BD41-A99C-347CAE2F2CE3}" presName="horz2" presStyleCnt="0"/>
      <dgm:spPr/>
    </dgm:pt>
    <dgm:pt modelId="{FBCF4717-B410-304B-920B-116F1678F576}" type="pres">
      <dgm:prSet presAssocID="{52509427-363C-BD41-A99C-347CAE2F2CE3}" presName="horzSpace2" presStyleCnt="0"/>
      <dgm:spPr/>
    </dgm:pt>
    <dgm:pt modelId="{59FE2B97-CA85-1546-ADA7-41CABE6FF127}" type="pres">
      <dgm:prSet presAssocID="{52509427-363C-BD41-A99C-347CAE2F2CE3}" presName="tx2" presStyleLbl="revTx" presStyleIdx="1" presStyleCnt="16"/>
      <dgm:spPr/>
      <dgm:t>
        <a:bodyPr/>
        <a:lstStyle/>
        <a:p>
          <a:endParaRPr lang="en-US"/>
        </a:p>
      </dgm:t>
    </dgm:pt>
    <dgm:pt modelId="{64193CA2-FD91-7243-B9FA-EAB957A2BC04}" type="pres">
      <dgm:prSet presAssocID="{52509427-363C-BD41-A99C-347CAE2F2CE3}" presName="vert2" presStyleCnt="0"/>
      <dgm:spPr/>
    </dgm:pt>
    <dgm:pt modelId="{E21DC934-8BBA-9A4B-B5F7-C51DB9CEBA61}" type="pres">
      <dgm:prSet presAssocID="{52509427-363C-BD41-A99C-347CAE2F2CE3}" presName="thinLine2b" presStyleLbl="callout" presStyleIdx="0" presStyleCnt="11"/>
      <dgm:spPr/>
    </dgm:pt>
    <dgm:pt modelId="{9366E885-0305-ED4D-93A7-3613AD3E5182}" type="pres">
      <dgm:prSet presAssocID="{52509427-363C-BD41-A99C-347CAE2F2CE3}" presName="vertSpace2b" presStyleCnt="0"/>
      <dgm:spPr/>
    </dgm:pt>
    <dgm:pt modelId="{C307604E-040F-6E41-ADDA-B478C300A532}" type="pres">
      <dgm:prSet presAssocID="{54AEB670-9ABE-CA48-9C4A-0EF83DE642CA}" presName="horz2" presStyleCnt="0"/>
      <dgm:spPr/>
    </dgm:pt>
    <dgm:pt modelId="{DADDC4BC-3083-EB40-9DD4-18ED5E0071B5}" type="pres">
      <dgm:prSet presAssocID="{54AEB670-9ABE-CA48-9C4A-0EF83DE642CA}" presName="horzSpace2" presStyleCnt="0"/>
      <dgm:spPr/>
    </dgm:pt>
    <dgm:pt modelId="{F7840F59-3963-A64B-9D28-35F803076D01}" type="pres">
      <dgm:prSet presAssocID="{54AEB670-9ABE-CA48-9C4A-0EF83DE642CA}" presName="tx2" presStyleLbl="revTx" presStyleIdx="2" presStyleCnt="16"/>
      <dgm:spPr/>
      <dgm:t>
        <a:bodyPr/>
        <a:lstStyle/>
        <a:p>
          <a:endParaRPr lang="en-US"/>
        </a:p>
      </dgm:t>
    </dgm:pt>
    <dgm:pt modelId="{D9192E2F-9CFC-8043-B01C-95FE8AB417A2}" type="pres">
      <dgm:prSet presAssocID="{54AEB670-9ABE-CA48-9C4A-0EF83DE642CA}" presName="vert2" presStyleCnt="0"/>
      <dgm:spPr/>
    </dgm:pt>
    <dgm:pt modelId="{6C068184-CB90-4C45-BB6A-3B16DA9B9865}" type="pres">
      <dgm:prSet presAssocID="{54AEB670-9ABE-CA48-9C4A-0EF83DE642CA}" presName="thinLine2b" presStyleLbl="callout" presStyleIdx="1" presStyleCnt="11"/>
      <dgm:spPr/>
    </dgm:pt>
    <dgm:pt modelId="{0047B011-86D8-3E40-A094-3D786D4B846E}" type="pres">
      <dgm:prSet presAssocID="{54AEB670-9ABE-CA48-9C4A-0EF83DE642CA}" presName="vertSpace2b" presStyleCnt="0"/>
      <dgm:spPr/>
    </dgm:pt>
    <dgm:pt modelId="{6607F703-00CB-6A44-BB5A-73540CE127EA}" type="pres">
      <dgm:prSet presAssocID="{73CA5653-16F5-9F4E-BC02-0E8054AC2456}" presName="thickLine" presStyleLbl="alignNode1" presStyleIdx="1" presStyleCnt="5"/>
      <dgm:spPr/>
    </dgm:pt>
    <dgm:pt modelId="{644BCC05-1416-3147-8368-84CBD7AB2A3F}" type="pres">
      <dgm:prSet presAssocID="{73CA5653-16F5-9F4E-BC02-0E8054AC2456}" presName="horz1" presStyleCnt="0"/>
      <dgm:spPr/>
    </dgm:pt>
    <dgm:pt modelId="{2CDDD5BE-148C-CC4F-A318-98045F2BE1E7}" type="pres">
      <dgm:prSet presAssocID="{73CA5653-16F5-9F4E-BC02-0E8054AC2456}" presName="tx1" presStyleLbl="revTx" presStyleIdx="3" presStyleCnt="16"/>
      <dgm:spPr/>
      <dgm:t>
        <a:bodyPr/>
        <a:lstStyle/>
        <a:p>
          <a:endParaRPr lang="en-US"/>
        </a:p>
      </dgm:t>
    </dgm:pt>
    <dgm:pt modelId="{ADAA0410-77B9-6441-B16A-C89F27E6B5F4}" type="pres">
      <dgm:prSet presAssocID="{73CA5653-16F5-9F4E-BC02-0E8054AC2456}" presName="vert1" presStyleCnt="0"/>
      <dgm:spPr/>
    </dgm:pt>
    <dgm:pt modelId="{F41B12E0-E270-AE4E-80C8-A5B638F3377B}" type="pres">
      <dgm:prSet presAssocID="{EBFBA8C0-8551-9743-A46A-47AB2FB137A9}" presName="vertSpace2a" presStyleCnt="0"/>
      <dgm:spPr/>
    </dgm:pt>
    <dgm:pt modelId="{C3FD25B3-4EFF-BD4A-A8CC-343EDE7AAC69}" type="pres">
      <dgm:prSet presAssocID="{EBFBA8C0-8551-9743-A46A-47AB2FB137A9}" presName="horz2" presStyleCnt="0"/>
      <dgm:spPr/>
    </dgm:pt>
    <dgm:pt modelId="{BDCA984D-137B-064F-946C-A3D98B6E27BD}" type="pres">
      <dgm:prSet presAssocID="{EBFBA8C0-8551-9743-A46A-47AB2FB137A9}" presName="horzSpace2" presStyleCnt="0"/>
      <dgm:spPr/>
    </dgm:pt>
    <dgm:pt modelId="{E0EF84B6-4973-CB48-886A-CD788171997A}" type="pres">
      <dgm:prSet presAssocID="{EBFBA8C0-8551-9743-A46A-47AB2FB137A9}" presName="tx2" presStyleLbl="revTx" presStyleIdx="4" presStyleCnt="16"/>
      <dgm:spPr/>
      <dgm:t>
        <a:bodyPr/>
        <a:lstStyle/>
        <a:p>
          <a:endParaRPr lang="en-US"/>
        </a:p>
      </dgm:t>
    </dgm:pt>
    <dgm:pt modelId="{DC64E082-6340-B146-BFE3-E1FC2A7BEE7F}" type="pres">
      <dgm:prSet presAssocID="{EBFBA8C0-8551-9743-A46A-47AB2FB137A9}" presName="vert2" presStyleCnt="0"/>
      <dgm:spPr/>
    </dgm:pt>
    <dgm:pt modelId="{E3B50757-EA9D-D54F-B231-E7AB76A75D5B}" type="pres">
      <dgm:prSet presAssocID="{EBFBA8C0-8551-9743-A46A-47AB2FB137A9}" presName="thinLine2b" presStyleLbl="callout" presStyleIdx="2" presStyleCnt="11"/>
      <dgm:spPr/>
    </dgm:pt>
    <dgm:pt modelId="{D1CCD3A9-9DFB-C442-9226-35FE946EDC64}" type="pres">
      <dgm:prSet presAssocID="{EBFBA8C0-8551-9743-A46A-47AB2FB137A9}" presName="vertSpace2b" presStyleCnt="0"/>
      <dgm:spPr/>
    </dgm:pt>
    <dgm:pt modelId="{D9AD214D-CB52-7A43-AEBF-A22962D17A92}" type="pres">
      <dgm:prSet presAssocID="{FFF59403-75F6-8746-BA9B-2F6BD3004D73}" presName="horz2" presStyleCnt="0"/>
      <dgm:spPr/>
    </dgm:pt>
    <dgm:pt modelId="{59978C79-C96F-7A40-8A2E-ED7D282EC44A}" type="pres">
      <dgm:prSet presAssocID="{FFF59403-75F6-8746-BA9B-2F6BD3004D73}" presName="horzSpace2" presStyleCnt="0"/>
      <dgm:spPr/>
    </dgm:pt>
    <dgm:pt modelId="{5C4747DA-A814-6948-828A-55FEB99475F5}" type="pres">
      <dgm:prSet presAssocID="{FFF59403-75F6-8746-BA9B-2F6BD3004D73}" presName="tx2" presStyleLbl="revTx" presStyleIdx="5" presStyleCnt="16"/>
      <dgm:spPr/>
      <dgm:t>
        <a:bodyPr/>
        <a:lstStyle/>
        <a:p>
          <a:endParaRPr lang="en-US"/>
        </a:p>
      </dgm:t>
    </dgm:pt>
    <dgm:pt modelId="{8AC8C5E1-42BF-8742-8B6A-A86021B0F199}" type="pres">
      <dgm:prSet presAssocID="{FFF59403-75F6-8746-BA9B-2F6BD3004D73}" presName="vert2" presStyleCnt="0"/>
      <dgm:spPr/>
    </dgm:pt>
    <dgm:pt modelId="{E18E446A-346B-7047-BF57-67345AAAD210}" type="pres">
      <dgm:prSet presAssocID="{FFF59403-75F6-8746-BA9B-2F6BD3004D73}" presName="thinLine2b" presStyleLbl="callout" presStyleIdx="3" presStyleCnt="11"/>
      <dgm:spPr/>
    </dgm:pt>
    <dgm:pt modelId="{AEC1AABD-E8CE-C146-904C-A49365952140}" type="pres">
      <dgm:prSet presAssocID="{FFF59403-75F6-8746-BA9B-2F6BD3004D73}" presName="vertSpace2b" presStyleCnt="0"/>
      <dgm:spPr/>
    </dgm:pt>
    <dgm:pt modelId="{4D96C1C5-14FF-1F42-82E1-277E8FB32D88}" type="pres">
      <dgm:prSet presAssocID="{A9B4541F-66E6-1545-BAD3-B5F6DA8C4063}" presName="thickLine" presStyleLbl="alignNode1" presStyleIdx="2" presStyleCnt="5"/>
      <dgm:spPr/>
    </dgm:pt>
    <dgm:pt modelId="{C02936E7-76C6-AA44-9B19-6FA498928C86}" type="pres">
      <dgm:prSet presAssocID="{A9B4541F-66E6-1545-BAD3-B5F6DA8C4063}" presName="horz1" presStyleCnt="0"/>
      <dgm:spPr/>
    </dgm:pt>
    <dgm:pt modelId="{92A3EC9C-A685-BA43-850E-439DD82F5E10}" type="pres">
      <dgm:prSet presAssocID="{A9B4541F-66E6-1545-BAD3-B5F6DA8C4063}" presName="tx1" presStyleLbl="revTx" presStyleIdx="6" presStyleCnt="16"/>
      <dgm:spPr/>
      <dgm:t>
        <a:bodyPr/>
        <a:lstStyle/>
        <a:p>
          <a:endParaRPr lang="en-US"/>
        </a:p>
      </dgm:t>
    </dgm:pt>
    <dgm:pt modelId="{24956290-D7A5-0241-8429-64D87864B630}" type="pres">
      <dgm:prSet presAssocID="{A9B4541F-66E6-1545-BAD3-B5F6DA8C4063}" presName="vert1" presStyleCnt="0"/>
      <dgm:spPr/>
    </dgm:pt>
    <dgm:pt modelId="{1FF8A0D6-705A-184E-B9D2-F90FD3589B7F}" type="pres">
      <dgm:prSet presAssocID="{D7EC9C20-F083-5547-989C-4F7DD25347A9}" presName="vertSpace2a" presStyleCnt="0"/>
      <dgm:spPr/>
    </dgm:pt>
    <dgm:pt modelId="{EBF70FB7-4DEB-2A46-8441-D01AD9DFB2CB}" type="pres">
      <dgm:prSet presAssocID="{D7EC9C20-F083-5547-989C-4F7DD25347A9}" presName="horz2" presStyleCnt="0"/>
      <dgm:spPr/>
    </dgm:pt>
    <dgm:pt modelId="{8B009E57-71BD-F740-B2FB-8E1A07DC3E7E}" type="pres">
      <dgm:prSet presAssocID="{D7EC9C20-F083-5547-989C-4F7DD25347A9}" presName="horzSpace2" presStyleCnt="0"/>
      <dgm:spPr/>
    </dgm:pt>
    <dgm:pt modelId="{4FA23C6F-CA76-F047-94A8-EEBC68E14E5C}" type="pres">
      <dgm:prSet presAssocID="{D7EC9C20-F083-5547-989C-4F7DD25347A9}" presName="tx2" presStyleLbl="revTx" presStyleIdx="7" presStyleCnt="16"/>
      <dgm:spPr/>
      <dgm:t>
        <a:bodyPr/>
        <a:lstStyle/>
        <a:p>
          <a:endParaRPr lang="en-US"/>
        </a:p>
      </dgm:t>
    </dgm:pt>
    <dgm:pt modelId="{E697EE9A-8F2B-C045-B736-4784AE8DD84E}" type="pres">
      <dgm:prSet presAssocID="{D7EC9C20-F083-5547-989C-4F7DD25347A9}" presName="vert2" presStyleCnt="0"/>
      <dgm:spPr/>
    </dgm:pt>
    <dgm:pt modelId="{F717FC37-2156-5047-A707-4AF51500BC35}" type="pres">
      <dgm:prSet presAssocID="{D7EC9C20-F083-5547-989C-4F7DD25347A9}" presName="thinLine2b" presStyleLbl="callout" presStyleIdx="4" presStyleCnt="11"/>
      <dgm:spPr/>
    </dgm:pt>
    <dgm:pt modelId="{5A971E70-8601-534F-911B-028718CF25AC}" type="pres">
      <dgm:prSet presAssocID="{D7EC9C20-F083-5547-989C-4F7DD25347A9}" presName="vertSpace2b" presStyleCnt="0"/>
      <dgm:spPr/>
    </dgm:pt>
    <dgm:pt modelId="{7F16E112-93A8-7D4C-AAB2-C652FB396A9E}" type="pres">
      <dgm:prSet presAssocID="{83D27836-9002-CC40-9588-6F68997A90A8}" presName="horz2" presStyleCnt="0"/>
      <dgm:spPr/>
    </dgm:pt>
    <dgm:pt modelId="{4CC86D92-58CF-E94B-8FE4-548F8EC800CC}" type="pres">
      <dgm:prSet presAssocID="{83D27836-9002-CC40-9588-6F68997A90A8}" presName="horzSpace2" presStyleCnt="0"/>
      <dgm:spPr/>
    </dgm:pt>
    <dgm:pt modelId="{0DF23079-EF38-0140-B2D3-272E537C9B88}" type="pres">
      <dgm:prSet presAssocID="{83D27836-9002-CC40-9588-6F68997A90A8}" presName="tx2" presStyleLbl="revTx" presStyleIdx="8" presStyleCnt="16"/>
      <dgm:spPr/>
      <dgm:t>
        <a:bodyPr/>
        <a:lstStyle/>
        <a:p>
          <a:endParaRPr lang="en-US"/>
        </a:p>
      </dgm:t>
    </dgm:pt>
    <dgm:pt modelId="{BDCC4A61-B9B0-3444-A3B2-E51328BF38DF}" type="pres">
      <dgm:prSet presAssocID="{83D27836-9002-CC40-9588-6F68997A90A8}" presName="vert2" presStyleCnt="0"/>
      <dgm:spPr/>
    </dgm:pt>
    <dgm:pt modelId="{49BD22EB-E7B0-B347-984A-648CF745135A}" type="pres">
      <dgm:prSet presAssocID="{83D27836-9002-CC40-9588-6F68997A90A8}" presName="thinLine2b" presStyleLbl="callout" presStyleIdx="5" presStyleCnt="11"/>
      <dgm:spPr/>
    </dgm:pt>
    <dgm:pt modelId="{81CE770C-75CE-934B-BB3E-54B5794D2F9A}" type="pres">
      <dgm:prSet presAssocID="{83D27836-9002-CC40-9588-6F68997A90A8}" presName="vertSpace2b" presStyleCnt="0"/>
      <dgm:spPr/>
    </dgm:pt>
    <dgm:pt modelId="{8A627F2B-817F-4248-A882-AA4CDEB81726}" type="pres">
      <dgm:prSet presAssocID="{B9F7705B-1B5E-9845-B9E0-B7DF8719BE5C}" presName="horz2" presStyleCnt="0"/>
      <dgm:spPr/>
    </dgm:pt>
    <dgm:pt modelId="{991EF409-7A20-5C41-ADAA-10B45521E29B}" type="pres">
      <dgm:prSet presAssocID="{B9F7705B-1B5E-9845-B9E0-B7DF8719BE5C}" presName="horzSpace2" presStyleCnt="0"/>
      <dgm:spPr/>
    </dgm:pt>
    <dgm:pt modelId="{39A96997-EEC7-C044-85F3-9BCCDD602A12}" type="pres">
      <dgm:prSet presAssocID="{B9F7705B-1B5E-9845-B9E0-B7DF8719BE5C}" presName="tx2" presStyleLbl="revTx" presStyleIdx="9" presStyleCnt="16"/>
      <dgm:spPr/>
      <dgm:t>
        <a:bodyPr/>
        <a:lstStyle/>
        <a:p>
          <a:endParaRPr lang="en-US"/>
        </a:p>
      </dgm:t>
    </dgm:pt>
    <dgm:pt modelId="{42E71A8E-528E-AD41-9620-1F4FB67CA0D7}" type="pres">
      <dgm:prSet presAssocID="{B9F7705B-1B5E-9845-B9E0-B7DF8719BE5C}" presName="vert2" presStyleCnt="0"/>
      <dgm:spPr/>
    </dgm:pt>
    <dgm:pt modelId="{73BC590E-8BE1-934E-B0CC-C60E6034CE1B}" type="pres">
      <dgm:prSet presAssocID="{B9F7705B-1B5E-9845-B9E0-B7DF8719BE5C}" presName="thinLine2b" presStyleLbl="callout" presStyleIdx="6" presStyleCnt="11"/>
      <dgm:spPr/>
    </dgm:pt>
    <dgm:pt modelId="{5F3C9293-9BB3-194E-971B-8B53BAEAA9DC}" type="pres">
      <dgm:prSet presAssocID="{B9F7705B-1B5E-9845-B9E0-B7DF8719BE5C}" presName="vertSpace2b" presStyleCnt="0"/>
      <dgm:spPr/>
    </dgm:pt>
    <dgm:pt modelId="{5C611AFB-252A-B348-98F9-D623BFA42CF1}" type="pres">
      <dgm:prSet presAssocID="{6CC7A1FF-5312-BA4B-9229-B80856E4968E}" presName="thickLine" presStyleLbl="alignNode1" presStyleIdx="3" presStyleCnt="5"/>
      <dgm:spPr/>
    </dgm:pt>
    <dgm:pt modelId="{5ED212B8-3B5A-1744-8763-29831C6124EB}" type="pres">
      <dgm:prSet presAssocID="{6CC7A1FF-5312-BA4B-9229-B80856E4968E}" presName="horz1" presStyleCnt="0"/>
      <dgm:spPr/>
    </dgm:pt>
    <dgm:pt modelId="{8ED0B215-E22E-6940-8008-3B3F9F94E77F}" type="pres">
      <dgm:prSet presAssocID="{6CC7A1FF-5312-BA4B-9229-B80856E4968E}" presName="tx1" presStyleLbl="revTx" presStyleIdx="10" presStyleCnt="16"/>
      <dgm:spPr/>
      <dgm:t>
        <a:bodyPr/>
        <a:lstStyle/>
        <a:p>
          <a:endParaRPr lang="en-US"/>
        </a:p>
      </dgm:t>
    </dgm:pt>
    <dgm:pt modelId="{6288FAD4-EDAD-8346-B854-ED7514E5C322}" type="pres">
      <dgm:prSet presAssocID="{6CC7A1FF-5312-BA4B-9229-B80856E4968E}" presName="vert1" presStyleCnt="0"/>
      <dgm:spPr/>
    </dgm:pt>
    <dgm:pt modelId="{B221856F-1823-C343-9905-ED887EA4B633}" type="pres">
      <dgm:prSet presAssocID="{D6BB0E68-8561-5540-AD61-68DB121BD419}" presName="vertSpace2a" presStyleCnt="0"/>
      <dgm:spPr/>
    </dgm:pt>
    <dgm:pt modelId="{EAA5F1B1-9316-B64A-A0BD-2DA7C2B1926E}" type="pres">
      <dgm:prSet presAssocID="{D6BB0E68-8561-5540-AD61-68DB121BD419}" presName="horz2" presStyleCnt="0"/>
      <dgm:spPr/>
    </dgm:pt>
    <dgm:pt modelId="{3BF21B9A-69E5-E946-B6E0-52EB973A1BB2}" type="pres">
      <dgm:prSet presAssocID="{D6BB0E68-8561-5540-AD61-68DB121BD419}" presName="horzSpace2" presStyleCnt="0"/>
      <dgm:spPr/>
    </dgm:pt>
    <dgm:pt modelId="{C71A1A9D-703C-1244-ABE2-169CB77C327B}" type="pres">
      <dgm:prSet presAssocID="{D6BB0E68-8561-5540-AD61-68DB121BD419}" presName="tx2" presStyleLbl="revTx" presStyleIdx="11" presStyleCnt="16"/>
      <dgm:spPr/>
      <dgm:t>
        <a:bodyPr/>
        <a:lstStyle/>
        <a:p>
          <a:endParaRPr lang="en-US"/>
        </a:p>
      </dgm:t>
    </dgm:pt>
    <dgm:pt modelId="{C94BAFC7-9F19-FF46-B65A-10635FFFDEA1}" type="pres">
      <dgm:prSet presAssocID="{D6BB0E68-8561-5540-AD61-68DB121BD419}" presName="vert2" presStyleCnt="0"/>
      <dgm:spPr/>
    </dgm:pt>
    <dgm:pt modelId="{0190BFE7-99AC-A747-A014-2C5C79AB3377}" type="pres">
      <dgm:prSet presAssocID="{D6BB0E68-8561-5540-AD61-68DB121BD419}" presName="thinLine2b" presStyleLbl="callout" presStyleIdx="7" presStyleCnt="11"/>
      <dgm:spPr/>
    </dgm:pt>
    <dgm:pt modelId="{39BB8277-8011-8C47-A11D-6B6BE0389DA5}" type="pres">
      <dgm:prSet presAssocID="{D6BB0E68-8561-5540-AD61-68DB121BD419}" presName="vertSpace2b" presStyleCnt="0"/>
      <dgm:spPr/>
    </dgm:pt>
    <dgm:pt modelId="{3C810D6B-A38F-D74D-A925-1FAFD1B2034E}" type="pres">
      <dgm:prSet presAssocID="{B884D691-6DDA-3542-A35E-D311456CED30}" presName="horz2" presStyleCnt="0"/>
      <dgm:spPr/>
    </dgm:pt>
    <dgm:pt modelId="{99CB7A48-8496-844D-BCC7-C92007C93733}" type="pres">
      <dgm:prSet presAssocID="{B884D691-6DDA-3542-A35E-D311456CED30}" presName="horzSpace2" presStyleCnt="0"/>
      <dgm:spPr/>
    </dgm:pt>
    <dgm:pt modelId="{4BD801CE-8C52-8249-9E17-06226EABAE72}" type="pres">
      <dgm:prSet presAssocID="{B884D691-6DDA-3542-A35E-D311456CED30}" presName="tx2" presStyleLbl="revTx" presStyleIdx="12" presStyleCnt="16"/>
      <dgm:spPr/>
      <dgm:t>
        <a:bodyPr/>
        <a:lstStyle/>
        <a:p>
          <a:endParaRPr lang="en-US"/>
        </a:p>
      </dgm:t>
    </dgm:pt>
    <dgm:pt modelId="{EA3616D6-0078-D045-9EAD-E6C0BAAA3D44}" type="pres">
      <dgm:prSet presAssocID="{B884D691-6DDA-3542-A35E-D311456CED30}" presName="vert2" presStyleCnt="0"/>
      <dgm:spPr/>
    </dgm:pt>
    <dgm:pt modelId="{5E97F4E1-6275-B344-93F1-6EEEE2CFF6B4}" type="pres">
      <dgm:prSet presAssocID="{B884D691-6DDA-3542-A35E-D311456CED30}" presName="thinLine2b" presStyleLbl="callout" presStyleIdx="8" presStyleCnt="11"/>
      <dgm:spPr/>
    </dgm:pt>
    <dgm:pt modelId="{E97B3106-C23A-3842-9516-CF2E072801EF}" type="pres">
      <dgm:prSet presAssocID="{B884D691-6DDA-3542-A35E-D311456CED30}" presName="vertSpace2b" presStyleCnt="0"/>
      <dgm:spPr/>
    </dgm:pt>
    <dgm:pt modelId="{98A9DE99-55E2-8F4D-AF48-14137471AC13}" type="pres">
      <dgm:prSet presAssocID="{83DA041F-9126-5542-9F1B-A76AF41757F9}" presName="thickLine" presStyleLbl="alignNode1" presStyleIdx="4" presStyleCnt="5"/>
      <dgm:spPr/>
    </dgm:pt>
    <dgm:pt modelId="{32091F8E-6CC7-5B4F-875B-BFFCAD9216C3}" type="pres">
      <dgm:prSet presAssocID="{83DA041F-9126-5542-9F1B-A76AF41757F9}" presName="horz1" presStyleCnt="0"/>
      <dgm:spPr/>
    </dgm:pt>
    <dgm:pt modelId="{459FA4F9-9B6F-9649-8831-AD64F00000CF}" type="pres">
      <dgm:prSet presAssocID="{83DA041F-9126-5542-9F1B-A76AF41757F9}" presName="tx1" presStyleLbl="revTx" presStyleIdx="13" presStyleCnt="16"/>
      <dgm:spPr/>
      <dgm:t>
        <a:bodyPr/>
        <a:lstStyle/>
        <a:p>
          <a:endParaRPr lang="en-US"/>
        </a:p>
      </dgm:t>
    </dgm:pt>
    <dgm:pt modelId="{EF0014AB-04A4-D747-B8E8-8CDE5072F42A}" type="pres">
      <dgm:prSet presAssocID="{83DA041F-9126-5542-9F1B-A76AF41757F9}" presName="vert1" presStyleCnt="0"/>
      <dgm:spPr/>
    </dgm:pt>
    <dgm:pt modelId="{8263293F-5A81-4B42-BBC8-082ED24AB7C9}" type="pres">
      <dgm:prSet presAssocID="{A93C4A64-507B-F449-87DE-63D5CCA79886}" presName="vertSpace2a" presStyleCnt="0"/>
      <dgm:spPr/>
    </dgm:pt>
    <dgm:pt modelId="{B49B56AB-2179-704E-A37C-10650E1925CF}" type="pres">
      <dgm:prSet presAssocID="{A93C4A64-507B-F449-87DE-63D5CCA79886}" presName="horz2" presStyleCnt="0"/>
      <dgm:spPr/>
    </dgm:pt>
    <dgm:pt modelId="{19E7833F-D120-2A45-9B05-FEC62F6BF779}" type="pres">
      <dgm:prSet presAssocID="{A93C4A64-507B-F449-87DE-63D5CCA79886}" presName="horzSpace2" presStyleCnt="0"/>
      <dgm:spPr/>
    </dgm:pt>
    <dgm:pt modelId="{A7E5F089-8A1D-044B-A4FA-8DA951346720}" type="pres">
      <dgm:prSet presAssocID="{A93C4A64-507B-F449-87DE-63D5CCA79886}" presName="tx2" presStyleLbl="revTx" presStyleIdx="14" presStyleCnt="16"/>
      <dgm:spPr/>
      <dgm:t>
        <a:bodyPr/>
        <a:lstStyle/>
        <a:p>
          <a:endParaRPr lang="en-US"/>
        </a:p>
      </dgm:t>
    </dgm:pt>
    <dgm:pt modelId="{83E42385-4EF0-1F46-9B5F-0C835B998AB9}" type="pres">
      <dgm:prSet presAssocID="{A93C4A64-507B-F449-87DE-63D5CCA79886}" presName="vert2" presStyleCnt="0"/>
      <dgm:spPr/>
    </dgm:pt>
    <dgm:pt modelId="{AD211AAA-D91A-0047-8034-DF1243101FB1}" type="pres">
      <dgm:prSet presAssocID="{A93C4A64-507B-F449-87DE-63D5CCA79886}" presName="thinLine2b" presStyleLbl="callout" presStyleIdx="9" presStyleCnt="11"/>
      <dgm:spPr/>
    </dgm:pt>
    <dgm:pt modelId="{909F2A99-DA43-F148-A333-67F2983A358A}" type="pres">
      <dgm:prSet presAssocID="{A93C4A64-507B-F449-87DE-63D5CCA79886}" presName="vertSpace2b" presStyleCnt="0"/>
      <dgm:spPr/>
    </dgm:pt>
    <dgm:pt modelId="{D2E2A488-5EA8-E54A-BFC3-A08AEEBD8A67}" type="pres">
      <dgm:prSet presAssocID="{4A5D28FF-7ABE-1B47-AF32-8EC5814D6AB5}" presName="horz2" presStyleCnt="0"/>
      <dgm:spPr/>
    </dgm:pt>
    <dgm:pt modelId="{0363A47C-AD0F-1E4B-A645-7DAD3456DDCC}" type="pres">
      <dgm:prSet presAssocID="{4A5D28FF-7ABE-1B47-AF32-8EC5814D6AB5}" presName="horzSpace2" presStyleCnt="0"/>
      <dgm:spPr/>
    </dgm:pt>
    <dgm:pt modelId="{7BB97E13-76D2-7F49-89B0-07C6C592F417}" type="pres">
      <dgm:prSet presAssocID="{4A5D28FF-7ABE-1B47-AF32-8EC5814D6AB5}" presName="tx2" presStyleLbl="revTx" presStyleIdx="15" presStyleCnt="16"/>
      <dgm:spPr/>
      <dgm:t>
        <a:bodyPr/>
        <a:lstStyle/>
        <a:p>
          <a:endParaRPr lang="en-US"/>
        </a:p>
      </dgm:t>
    </dgm:pt>
    <dgm:pt modelId="{5AA5FA72-F6A9-4F4B-8441-2EA08F957A7B}" type="pres">
      <dgm:prSet presAssocID="{4A5D28FF-7ABE-1B47-AF32-8EC5814D6AB5}" presName="vert2" presStyleCnt="0"/>
      <dgm:spPr/>
    </dgm:pt>
    <dgm:pt modelId="{D2BF79F9-2EF0-634E-8614-AB495CBB29E2}" type="pres">
      <dgm:prSet presAssocID="{4A5D28FF-7ABE-1B47-AF32-8EC5814D6AB5}" presName="thinLine2b" presStyleLbl="callout" presStyleIdx="10" presStyleCnt="11"/>
      <dgm:spPr/>
    </dgm:pt>
    <dgm:pt modelId="{D4B13EE1-67C7-BF45-924A-49E656F8E883}" type="pres">
      <dgm:prSet presAssocID="{4A5D28FF-7ABE-1B47-AF32-8EC5814D6AB5}" presName="vertSpace2b" presStyleCnt="0"/>
      <dgm:spPr/>
    </dgm:pt>
  </dgm:ptLst>
  <dgm:cxnLst>
    <dgm:cxn modelId="{844D4F24-0DEA-7E4C-BC1F-96867D1B17A8}" type="presOf" srcId="{54AEB670-9ABE-CA48-9C4A-0EF83DE642CA}" destId="{F7840F59-3963-A64B-9D28-35F803076D01}" srcOrd="0" destOrd="0" presId="urn:microsoft.com/office/officeart/2008/layout/LinedList"/>
    <dgm:cxn modelId="{0F7B89BC-2B21-5A4D-AC3D-D0BA88618C4A}" srcId="{1442B1D8-AABB-9149-A081-8F653AEF0D3F}" destId="{73CA5653-16F5-9F4E-BC02-0E8054AC2456}" srcOrd="1" destOrd="0" parTransId="{DDC30217-8D97-A54C-AE5A-25D8DA6B680D}" sibTransId="{225A0469-06D6-524A-9D22-AB2C7C1AE6D5}"/>
    <dgm:cxn modelId="{87A169AA-3615-0445-99F6-6907AA42191B}" srcId="{73CA5653-16F5-9F4E-BC02-0E8054AC2456}" destId="{FFF59403-75F6-8746-BA9B-2F6BD3004D73}" srcOrd="1" destOrd="0" parTransId="{E35351C6-E57D-204E-913C-FCFB466F62FB}" sibTransId="{BDC104DE-DAF0-0349-B21E-4750FC878716}"/>
    <dgm:cxn modelId="{A31412D7-3221-EB4B-98EF-CCF4D535B883}" srcId="{2193515D-01E2-DE4D-B1FE-C6BDE6B906D5}" destId="{52509427-363C-BD41-A99C-347CAE2F2CE3}" srcOrd="0" destOrd="0" parTransId="{9C7281D6-0826-0D40-ACD1-18C4F014666F}" sibTransId="{9316DB99-217B-9146-807B-93283DD2BE53}"/>
    <dgm:cxn modelId="{57C348D8-9A17-5949-A05A-A74C81DFCBA4}" srcId="{1442B1D8-AABB-9149-A081-8F653AEF0D3F}" destId="{2193515D-01E2-DE4D-B1FE-C6BDE6B906D5}" srcOrd="0" destOrd="0" parTransId="{E8DBD639-062F-9D42-8A11-DDD0435250E0}" sibTransId="{D1F4883A-7190-6B42-9122-432E1268307B}"/>
    <dgm:cxn modelId="{46A312BC-E8D8-194A-8EC3-104B5BFEE2E8}" srcId="{1442B1D8-AABB-9149-A081-8F653AEF0D3F}" destId="{A9B4541F-66E6-1545-BAD3-B5F6DA8C4063}" srcOrd="2" destOrd="0" parTransId="{6D113C6B-9A20-B64B-9C2C-48F3A2AEF428}" sibTransId="{66438367-412F-0A46-BF71-B70B81DD4272}"/>
    <dgm:cxn modelId="{32C2301C-026C-EA44-A237-E2013D672F1A}" type="presOf" srcId="{A9B4541F-66E6-1545-BAD3-B5F6DA8C4063}" destId="{92A3EC9C-A685-BA43-850E-439DD82F5E10}" srcOrd="0" destOrd="0" presId="urn:microsoft.com/office/officeart/2008/layout/LinedList"/>
    <dgm:cxn modelId="{F18652DC-8A8F-C844-98EF-D9B9EC3CF7CA}" srcId="{1442B1D8-AABB-9149-A081-8F653AEF0D3F}" destId="{83DA041F-9126-5542-9F1B-A76AF41757F9}" srcOrd="4" destOrd="0" parTransId="{21707E01-514C-5F4C-85C0-310E51B1DFE8}" sibTransId="{64215D97-86F5-5F4E-B558-E0ADBAE0DAAC}"/>
    <dgm:cxn modelId="{DDD09D80-6D04-DC48-9044-5465DDB784ED}" type="presOf" srcId="{B9F7705B-1B5E-9845-B9E0-B7DF8719BE5C}" destId="{39A96997-EEC7-C044-85F3-9BCCDD602A12}" srcOrd="0" destOrd="0" presId="urn:microsoft.com/office/officeart/2008/layout/LinedList"/>
    <dgm:cxn modelId="{08C76543-056F-784F-8F02-2D0A8B9E314C}" type="presOf" srcId="{EBFBA8C0-8551-9743-A46A-47AB2FB137A9}" destId="{E0EF84B6-4973-CB48-886A-CD788171997A}" srcOrd="0" destOrd="0" presId="urn:microsoft.com/office/officeart/2008/layout/LinedList"/>
    <dgm:cxn modelId="{44FB54A5-919A-1042-9F01-993C2CDE4C5C}" type="presOf" srcId="{6CC7A1FF-5312-BA4B-9229-B80856E4968E}" destId="{8ED0B215-E22E-6940-8008-3B3F9F94E77F}" srcOrd="0" destOrd="0" presId="urn:microsoft.com/office/officeart/2008/layout/LinedList"/>
    <dgm:cxn modelId="{4F14C7FA-FB6A-B649-8847-AA5E3F126F54}" srcId="{6CC7A1FF-5312-BA4B-9229-B80856E4968E}" destId="{D6BB0E68-8561-5540-AD61-68DB121BD419}" srcOrd="0" destOrd="0" parTransId="{B02776B0-6D54-0B49-B131-DDE9A4976421}" sibTransId="{A232E749-5EBF-E54A-9AC1-9975BE5BEEBC}"/>
    <dgm:cxn modelId="{F1970C5A-0FA8-F743-B241-FED42CED7DBC}" srcId="{A9B4541F-66E6-1545-BAD3-B5F6DA8C4063}" destId="{83D27836-9002-CC40-9588-6F68997A90A8}" srcOrd="1" destOrd="0" parTransId="{56239ECE-EA0F-3D46-B766-2EC323DFD1DB}" sibTransId="{3845C860-C52D-FA4C-A9FA-0B7DB85D7426}"/>
    <dgm:cxn modelId="{B63938CF-755D-9643-959F-0612316BE9FA}" type="presOf" srcId="{52509427-363C-BD41-A99C-347CAE2F2CE3}" destId="{59FE2B97-CA85-1546-ADA7-41CABE6FF127}" srcOrd="0" destOrd="0" presId="urn:microsoft.com/office/officeart/2008/layout/LinedList"/>
    <dgm:cxn modelId="{CF974364-8B3D-AF4F-A9AA-CEC34152A7C6}" type="presOf" srcId="{FFF59403-75F6-8746-BA9B-2F6BD3004D73}" destId="{5C4747DA-A814-6948-828A-55FEB99475F5}" srcOrd="0" destOrd="0" presId="urn:microsoft.com/office/officeart/2008/layout/LinedList"/>
    <dgm:cxn modelId="{3CBD1A59-B5D0-0C40-AE37-599FF7C63975}" type="presOf" srcId="{1442B1D8-AABB-9149-A081-8F653AEF0D3F}" destId="{0CB4659D-B4C9-984E-80DC-3629E402893F}" srcOrd="0" destOrd="0" presId="urn:microsoft.com/office/officeart/2008/layout/LinedList"/>
    <dgm:cxn modelId="{E747EF0F-4D50-AD4E-AF42-752DB85107D5}" srcId="{83DA041F-9126-5542-9F1B-A76AF41757F9}" destId="{4A5D28FF-7ABE-1B47-AF32-8EC5814D6AB5}" srcOrd="1" destOrd="0" parTransId="{0A5A1CB1-1065-9345-8518-3A66DD339D24}" sibTransId="{64EAD64B-4F45-6347-83DA-F0C5DEC6E876}"/>
    <dgm:cxn modelId="{61916583-A004-6947-9D8A-124CFE9F301C}" srcId="{83DA041F-9126-5542-9F1B-A76AF41757F9}" destId="{A93C4A64-507B-F449-87DE-63D5CCA79886}" srcOrd="0" destOrd="0" parTransId="{CA85693D-027A-5844-A3B0-1CB06F4974B3}" sibTransId="{3E4820F3-0654-C64A-9783-C3E96B7224E4}"/>
    <dgm:cxn modelId="{C0E2578D-EA67-7045-9782-3905EAF25143}" type="presOf" srcId="{4A5D28FF-7ABE-1B47-AF32-8EC5814D6AB5}" destId="{7BB97E13-76D2-7F49-89B0-07C6C592F417}" srcOrd="0" destOrd="0" presId="urn:microsoft.com/office/officeart/2008/layout/LinedList"/>
    <dgm:cxn modelId="{8FDE8AF4-F943-1346-9C9B-DEA9EADFBCEB}" srcId="{A9B4541F-66E6-1545-BAD3-B5F6DA8C4063}" destId="{B9F7705B-1B5E-9845-B9E0-B7DF8719BE5C}" srcOrd="2" destOrd="0" parTransId="{4A947F04-7CA8-F44A-A9D6-45ED584D62CC}" sibTransId="{5DC937F3-5963-5F4F-95D9-5BF80412814B}"/>
    <dgm:cxn modelId="{3268B0C8-A499-F14A-BC9B-97BD20FBE52F}" type="presOf" srcId="{D7EC9C20-F083-5547-989C-4F7DD25347A9}" destId="{4FA23C6F-CA76-F047-94A8-EEBC68E14E5C}" srcOrd="0" destOrd="0" presId="urn:microsoft.com/office/officeart/2008/layout/LinedList"/>
    <dgm:cxn modelId="{F925177D-096E-E44B-BA9B-C76896790AE2}" srcId="{A9B4541F-66E6-1545-BAD3-B5F6DA8C4063}" destId="{D7EC9C20-F083-5547-989C-4F7DD25347A9}" srcOrd="0" destOrd="0" parTransId="{60A4B736-FFD1-A84C-998F-8782786D094A}" sibTransId="{60E28AFF-1E16-3E49-BD14-A67DC0C996FF}"/>
    <dgm:cxn modelId="{CDA47526-ACE1-B044-B165-852F47D86749}" type="presOf" srcId="{D6BB0E68-8561-5540-AD61-68DB121BD419}" destId="{C71A1A9D-703C-1244-ABE2-169CB77C327B}" srcOrd="0" destOrd="0" presId="urn:microsoft.com/office/officeart/2008/layout/LinedList"/>
    <dgm:cxn modelId="{7AF95651-109F-AA43-B26E-2AE84AC8F35E}" type="presOf" srcId="{B884D691-6DDA-3542-A35E-D311456CED30}" destId="{4BD801CE-8C52-8249-9E17-06226EABAE72}" srcOrd="0" destOrd="0" presId="urn:microsoft.com/office/officeart/2008/layout/LinedList"/>
    <dgm:cxn modelId="{C2B7E3C1-A7EE-4C4D-AC0F-4A7DCE660315}" type="presOf" srcId="{2193515D-01E2-DE4D-B1FE-C6BDE6B906D5}" destId="{0FB25004-1C27-414B-ACAB-C775F4CF60C8}" srcOrd="0" destOrd="0" presId="urn:microsoft.com/office/officeart/2008/layout/LinedList"/>
    <dgm:cxn modelId="{4DE22254-5290-B04E-A1E4-FE2406E0A492}" type="presOf" srcId="{73CA5653-16F5-9F4E-BC02-0E8054AC2456}" destId="{2CDDD5BE-148C-CC4F-A318-98045F2BE1E7}" srcOrd="0" destOrd="0" presId="urn:microsoft.com/office/officeart/2008/layout/LinedList"/>
    <dgm:cxn modelId="{2C372CDD-65B0-AA4C-AF9A-F4F8EB9BC2D1}" type="presOf" srcId="{A93C4A64-507B-F449-87DE-63D5CCA79886}" destId="{A7E5F089-8A1D-044B-A4FA-8DA951346720}" srcOrd="0" destOrd="0" presId="urn:microsoft.com/office/officeart/2008/layout/LinedList"/>
    <dgm:cxn modelId="{C4584F75-7971-ED4C-8922-8962ABB9978F}" srcId="{1442B1D8-AABB-9149-A081-8F653AEF0D3F}" destId="{6CC7A1FF-5312-BA4B-9229-B80856E4968E}" srcOrd="3" destOrd="0" parTransId="{36887AE3-1455-AC48-8FD2-45B4C79FDC36}" sibTransId="{B56D92F2-221E-AE4D-962E-DBA708045321}"/>
    <dgm:cxn modelId="{AC967A0D-B631-4445-BDF6-45035330FDD7}" srcId="{6CC7A1FF-5312-BA4B-9229-B80856E4968E}" destId="{B884D691-6DDA-3542-A35E-D311456CED30}" srcOrd="1" destOrd="0" parTransId="{A63230CE-00FD-3E40-929B-FFB3C38E57A7}" sibTransId="{E14EE850-7725-E44E-8E62-502CF683A761}"/>
    <dgm:cxn modelId="{A1EF10B4-6472-3146-BDED-3872F020385A}" srcId="{73CA5653-16F5-9F4E-BC02-0E8054AC2456}" destId="{EBFBA8C0-8551-9743-A46A-47AB2FB137A9}" srcOrd="0" destOrd="0" parTransId="{6AFC71D8-F7A4-9544-A5C9-4057DFDCD3E2}" sibTransId="{C6E68C0E-FFCF-0C4B-B684-6A7F3FBF1DCC}"/>
    <dgm:cxn modelId="{2A637067-6924-EF4E-8076-E70A9332596D}" srcId="{2193515D-01E2-DE4D-B1FE-C6BDE6B906D5}" destId="{54AEB670-9ABE-CA48-9C4A-0EF83DE642CA}" srcOrd="1" destOrd="0" parTransId="{249A415B-947C-7C4C-9046-C8E711906FB5}" sibTransId="{3794CB8C-5B19-8643-99C7-02E1B91E800A}"/>
    <dgm:cxn modelId="{1EBBD9F2-73C6-9A41-A5A8-2A8185EE4D07}" type="presOf" srcId="{83D27836-9002-CC40-9588-6F68997A90A8}" destId="{0DF23079-EF38-0140-B2D3-272E537C9B88}" srcOrd="0" destOrd="0" presId="urn:microsoft.com/office/officeart/2008/layout/LinedList"/>
    <dgm:cxn modelId="{66762BBA-EC5E-114C-B31B-14B6DE4E125F}" type="presOf" srcId="{83DA041F-9126-5542-9F1B-A76AF41757F9}" destId="{459FA4F9-9B6F-9649-8831-AD64F00000CF}" srcOrd="0" destOrd="0" presId="urn:microsoft.com/office/officeart/2008/layout/LinedList"/>
    <dgm:cxn modelId="{EFF871A0-F68D-F94F-80F9-A22B03938569}" type="presParOf" srcId="{0CB4659D-B4C9-984E-80DC-3629E402893F}" destId="{E501E84D-2B8F-2F4E-A539-1FB34D69334E}" srcOrd="0" destOrd="0" presId="urn:microsoft.com/office/officeart/2008/layout/LinedList"/>
    <dgm:cxn modelId="{9D037194-0184-E349-80A3-70A953FE7544}" type="presParOf" srcId="{0CB4659D-B4C9-984E-80DC-3629E402893F}" destId="{CF1C47BC-F8EE-4048-8E07-20AA19D9F966}" srcOrd="1" destOrd="0" presId="urn:microsoft.com/office/officeart/2008/layout/LinedList"/>
    <dgm:cxn modelId="{2F03518C-F500-4640-9FD7-F935DEB7D3F9}" type="presParOf" srcId="{CF1C47BC-F8EE-4048-8E07-20AA19D9F966}" destId="{0FB25004-1C27-414B-ACAB-C775F4CF60C8}" srcOrd="0" destOrd="0" presId="urn:microsoft.com/office/officeart/2008/layout/LinedList"/>
    <dgm:cxn modelId="{3CE2DA0A-0D8E-6644-A16D-AF124A30D581}" type="presParOf" srcId="{CF1C47BC-F8EE-4048-8E07-20AA19D9F966}" destId="{2B8606B4-C09C-D14C-9C32-3990D4C17A27}" srcOrd="1" destOrd="0" presId="urn:microsoft.com/office/officeart/2008/layout/LinedList"/>
    <dgm:cxn modelId="{C8982AAA-D578-E84F-AF63-E4AE6E6496B4}" type="presParOf" srcId="{2B8606B4-C09C-D14C-9C32-3990D4C17A27}" destId="{27F7A488-F970-3D49-A7DB-A96565384F9F}" srcOrd="0" destOrd="0" presId="urn:microsoft.com/office/officeart/2008/layout/LinedList"/>
    <dgm:cxn modelId="{992FDF4A-C120-8A44-8F53-C370D9D54DC2}" type="presParOf" srcId="{2B8606B4-C09C-D14C-9C32-3990D4C17A27}" destId="{DF1FCEC4-142C-AE47-9D60-EF2279C8759E}" srcOrd="1" destOrd="0" presId="urn:microsoft.com/office/officeart/2008/layout/LinedList"/>
    <dgm:cxn modelId="{C72ADAEF-1120-7F4E-A4DE-2D7FD2E06187}" type="presParOf" srcId="{DF1FCEC4-142C-AE47-9D60-EF2279C8759E}" destId="{FBCF4717-B410-304B-920B-116F1678F576}" srcOrd="0" destOrd="0" presId="urn:microsoft.com/office/officeart/2008/layout/LinedList"/>
    <dgm:cxn modelId="{EB471931-DC95-BC47-B1D6-186BE4058572}" type="presParOf" srcId="{DF1FCEC4-142C-AE47-9D60-EF2279C8759E}" destId="{59FE2B97-CA85-1546-ADA7-41CABE6FF127}" srcOrd="1" destOrd="0" presId="urn:microsoft.com/office/officeart/2008/layout/LinedList"/>
    <dgm:cxn modelId="{F9E81B74-2760-784B-AAFE-ABC43EBDC177}" type="presParOf" srcId="{DF1FCEC4-142C-AE47-9D60-EF2279C8759E}" destId="{64193CA2-FD91-7243-B9FA-EAB957A2BC04}" srcOrd="2" destOrd="0" presId="urn:microsoft.com/office/officeart/2008/layout/LinedList"/>
    <dgm:cxn modelId="{E38CC2EA-C2D5-E547-98C5-C8E3D13139BE}" type="presParOf" srcId="{2B8606B4-C09C-D14C-9C32-3990D4C17A27}" destId="{E21DC934-8BBA-9A4B-B5F7-C51DB9CEBA61}" srcOrd="2" destOrd="0" presId="urn:microsoft.com/office/officeart/2008/layout/LinedList"/>
    <dgm:cxn modelId="{8CDCB25F-B037-FC4B-89DD-9CA35B4A9971}" type="presParOf" srcId="{2B8606B4-C09C-D14C-9C32-3990D4C17A27}" destId="{9366E885-0305-ED4D-93A7-3613AD3E5182}" srcOrd="3" destOrd="0" presId="urn:microsoft.com/office/officeart/2008/layout/LinedList"/>
    <dgm:cxn modelId="{01379E5B-5710-2248-9667-C0B05E448C29}" type="presParOf" srcId="{2B8606B4-C09C-D14C-9C32-3990D4C17A27}" destId="{C307604E-040F-6E41-ADDA-B478C300A532}" srcOrd="4" destOrd="0" presId="urn:microsoft.com/office/officeart/2008/layout/LinedList"/>
    <dgm:cxn modelId="{AB8B56EE-3E22-2840-AEDB-843ABDB30B13}" type="presParOf" srcId="{C307604E-040F-6E41-ADDA-B478C300A532}" destId="{DADDC4BC-3083-EB40-9DD4-18ED5E0071B5}" srcOrd="0" destOrd="0" presId="urn:microsoft.com/office/officeart/2008/layout/LinedList"/>
    <dgm:cxn modelId="{8B6AA182-1BF8-CF4D-B864-AB99376301E1}" type="presParOf" srcId="{C307604E-040F-6E41-ADDA-B478C300A532}" destId="{F7840F59-3963-A64B-9D28-35F803076D01}" srcOrd="1" destOrd="0" presId="urn:microsoft.com/office/officeart/2008/layout/LinedList"/>
    <dgm:cxn modelId="{76EEB0DD-A324-2B45-866D-CACCAD32C512}" type="presParOf" srcId="{C307604E-040F-6E41-ADDA-B478C300A532}" destId="{D9192E2F-9CFC-8043-B01C-95FE8AB417A2}" srcOrd="2" destOrd="0" presId="urn:microsoft.com/office/officeart/2008/layout/LinedList"/>
    <dgm:cxn modelId="{2E144E96-7B5C-5242-AC03-F7CFC781FDA5}" type="presParOf" srcId="{2B8606B4-C09C-D14C-9C32-3990D4C17A27}" destId="{6C068184-CB90-4C45-BB6A-3B16DA9B9865}" srcOrd="5" destOrd="0" presId="urn:microsoft.com/office/officeart/2008/layout/LinedList"/>
    <dgm:cxn modelId="{6F56DF71-CFDC-A844-B60D-952D20D6F2CC}" type="presParOf" srcId="{2B8606B4-C09C-D14C-9C32-3990D4C17A27}" destId="{0047B011-86D8-3E40-A094-3D786D4B846E}" srcOrd="6" destOrd="0" presId="urn:microsoft.com/office/officeart/2008/layout/LinedList"/>
    <dgm:cxn modelId="{1DA77384-717F-8045-89D9-E5B21779123B}" type="presParOf" srcId="{0CB4659D-B4C9-984E-80DC-3629E402893F}" destId="{6607F703-00CB-6A44-BB5A-73540CE127EA}" srcOrd="2" destOrd="0" presId="urn:microsoft.com/office/officeart/2008/layout/LinedList"/>
    <dgm:cxn modelId="{EC4D2225-1456-2A4F-BB69-D9FBA9989ED8}" type="presParOf" srcId="{0CB4659D-B4C9-984E-80DC-3629E402893F}" destId="{644BCC05-1416-3147-8368-84CBD7AB2A3F}" srcOrd="3" destOrd="0" presId="urn:microsoft.com/office/officeart/2008/layout/LinedList"/>
    <dgm:cxn modelId="{E7231542-8C47-C249-B69D-B7A993A5ED79}" type="presParOf" srcId="{644BCC05-1416-3147-8368-84CBD7AB2A3F}" destId="{2CDDD5BE-148C-CC4F-A318-98045F2BE1E7}" srcOrd="0" destOrd="0" presId="urn:microsoft.com/office/officeart/2008/layout/LinedList"/>
    <dgm:cxn modelId="{9B0E2D09-2544-6849-89BC-1EF1719DA078}" type="presParOf" srcId="{644BCC05-1416-3147-8368-84CBD7AB2A3F}" destId="{ADAA0410-77B9-6441-B16A-C89F27E6B5F4}" srcOrd="1" destOrd="0" presId="urn:microsoft.com/office/officeart/2008/layout/LinedList"/>
    <dgm:cxn modelId="{30D8AE90-5E57-D345-B6FF-C3B640EC4793}" type="presParOf" srcId="{ADAA0410-77B9-6441-B16A-C89F27E6B5F4}" destId="{F41B12E0-E270-AE4E-80C8-A5B638F3377B}" srcOrd="0" destOrd="0" presId="urn:microsoft.com/office/officeart/2008/layout/LinedList"/>
    <dgm:cxn modelId="{23945DBC-E16A-614F-8271-D9F8E6ABF67E}" type="presParOf" srcId="{ADAA0410-77B9-6441-B16A-C89F27E6B5F4}" destId="{C3FD25B3-4EFF-BD4A-A8CC-343EDE7AAC69}" srcOrd="1" destOrd="0" presId="urn:microsoft.com/office/officeart/2008/layout/LinedList"/>
    <dgm:cxn modelId="{76FC2312-E8E7-0D41-8844-60F044FE9569}" type="presParOf" srcId="{C3FD25B3-4EFF-BD4A-A8CC-343EDE7AAC69}" destId="{BDCA984D-137B-064F-946C-A3D98B6E27BD}" srcOrd="0" destOrd="0" presId="urn:microsoft.com/office/officeart/2008/layout/LinedList"/>
    <dgm:cxn modelId="{BA8C58B2-0D96-1B49-A056-2C629E48BDAC}" type="presParOf" srcId="{C3FD25B3-4EFF-BD4A-A8CC-343EDE7AAC69}" destId="{E0EF84B6-4973-CB48-886A-CD788171997A}" srcOrd="1" destOrd="0" presId="urn:microsoft.com/office/officeart/2008/layout/LinedList"/>
    <dgm:cxn modelId="{80F75F03-2AC7-FE40-BEFB-DF85680E94BC}" type="presParOf" srcId="{C3FD25B3-4EFF-BD4A-A8CC-343EDE7AAC69}" destId="{DC64E082-6340-B146-BFE3-E1FC2A7BEE7F}" srcOrd="2" destOrd="0" presId="urn:microsoft.com/office/officeart/2008/layout/LinedList"/>
    <dgm:cxn modelId="{15AC1BF8-5FB1-B84F-BFBA-35B803F2064B}" type="presParOf" srcId="{ADAA0410-77B9-6441-B16A-C89F27E6B5F4}" destId="{E3B50757-EA9D-D54F-B231-E7AB76A75D5B}" srcOrd="2" destOrd="0" presId="urn:microsoft.com/office/officeart/2008/layout/LinedList"/>
    <dgm:cxn modelId="{F4D87EC0-FDBC-FB4D-9D97-9E03CD94C5AF}" type="presParOf" srcId="{ADAA0410-77B9-6441-B16A-C89F27E6B5F4}" destId="{D1CCD3A9-9DFB-C442-9226-35FE946EDC64}" srcOrd="3" destOrd="0" presId="urn:microsoft.com/office/officeart/2008/layout/LinedList"/>
    <dgm:cxn modelId="{4C88944B-119A-3843-B482-34C4A9E0AB9A}" type="presParOf" srcId="{ADAA0410-77B9-6441-B16A-C89F27E6B5F4}" destId="{D9AD214D-CB52-7A43-AEBF-A22962D17A92}" srcOrd="4" destOrd="0" presId="urn:microsoft.com/office/officeart/2008/layout/LinedList"/>
    <dgm:cxn modelId="{F35FBACD-1131-594E-AE81-C68C62C005C0}" type="presParOf" srcId="{D9AD214D-CB52-7A43-AEBF-A22962D17A92}" destId="{59978C79-C96F-7A40-8A2E-ED7D282EC44A}" srcOrd="0" destOrd="0" presId="urn:microsoft.com/office/officeart/2008/layout/LinedList"/>
    <dgm:cxn modelId="{6287D3DD-5E1C-E64B-9D09-70657809C09C}" type="presParOf" srcId="{D9AD214D-CB52-7A43-AEBF-A22962D17A92}" destId="{5C4747DA-A814-6948-828A-55FEB99475F5}" srcOrd="1" destOrd="0" presId="urn:microsoft.com/office/officeart/2008/layout/LinedList"/>
    <dgm:cxn modelId="{B690E640-11D1-EF4A-B55A-FAD4E1511E49}" type="presParOf" srcId="{D9AD214D-CB52-7A43-AEBF-A22962D17A92}" destId="{8AC8C5E1-42BF-8742-8B6A-A86021B0F199}" srcOrd="2" destOrd="0" presId="urn:microsoft.com/office/officeart/2008/layout/LinedList"/>
    <dgm:cxn modelId="{A4256EE9-0487-254C-94F0-51825CA19260}" type="presParOf" srcId="{ADAA0410-77B9-6441-B16A-C89F27E6B5F4}" destId="{E18E446A-346B-7047-BF57-67345AAAD210}" srcOrd="5" destOrd="0" presId="urn:microsoft.com/office/officeart/2008/layout/LinedList"/>
    <dgm:cxn modelId="{CF4F4C25-19DB-5B4B-8DDA-590BADADDDB5}" type="presParOf" srcId="{ADAA0410-77B9-6441-B16A-C89F27E6B5F4}" destId="{AEC1AABD-E8CE-C146-904C-A49365952140}" srcOrd="6" destOrd="0" presId="urn:microsoft.com/office/officeart/2008/layout/LinedList"/>
    <dgm:cxn modelId="{D681F4AE-B5FE-9640-8574-B6C0AA76DB95}" type="presParOf" srcId="{0CB4659D-B4C9-984E-80DC-3629E402893F}" destId="{4D96C1C5-14FF-1F42-82E1-277E8FB32D88}" srcOrd="4" destOrd="0" presId="urn:microsoft.com/office/officeart/2008/layout/LinedList"/>
    <dgm:cxn modelId="{ABE514FD-1165-A64A-BA22-F83502DCF858}" type="presParOf" srcId="{0CB4659D-B4C9-984E-80DC-3629E402893F}" destId="{C02936E7-76C6-AA44-9B19-6FA498928C86}" srcOrd="5" destOrd="0" presId="urn:microsoft.com/office/officeart/2008/layout/LinedList"/>
    <dgm:cxn modelId="{2EF70801-2048-4742-B490-040937A16DF2}" type="presParOf" srcId="{C02936E7-76C6-AA44-9B19-6FA498928C86}" destId="{92A3EC9C-A685-BA43-850E-439DD82F5E10}" srcOrd="0" destOrd="0" presId="urn:microsoft.com/office/officeart/2008/layout/LinedList"/>
    <dgm:cxn modelId="{3C792EAB-239F-7D4E-9583-9F13DA6500BD}" type="presParOf" srcId="{C02936E7-76C6-AA44-9B19-6FA498928C86}" destId="{24956290-D7A5-0241-8429-64D87864B630}" srcOrd="1" destOrd="0" presId="urn:microsoft.com/office/officeart/2008/layout/LinedList"/>
    <dgm:cxn modelId="{E18BB264-E406-B94F-9F66-EC4EF0F46B49}" type="presParOf" srcId="{24956290-D7A5-0241-8429-64D87864B630}" destId="{1FF8A0D6-705A-184E-B9D2-F90FD3589B7F}" srcOrd="0" destOrd="0" presId="urn:microsoft.com/office/officeart/2008/layout/LinedList"/>
    <dgm:cxn modelId="{FADA2A13-E8AD-8645-B91D-BE8688732B95}" type="presParOf" srcId="{24956290-D7A5-0241-8429-64D87864B630}" destId="{EBF70FB7-4DEB-2A46-8441-D01AD9DFB2CB}" srcOrd="1" destOrd="0" presId="urn:microsoft.com/office/officeart/2008/layout/LinedList"/>
    <dgm:cxn modelId="{838369E4-FB93-5541-B139-066FA5C39B0B}" type="presParOf" srcId="{EBF70FB7-4DEB-2A46-8441-D01AD9DFB2CB}" destId="{8B009E57-71BD-F740-B2FB-8E1A07DC3E7E}" srcOrd="0" destOrd="0" presId="urn:microsoft.com/office/officeart/2008/layout/LinedList"/>
    <dgm:cxn modelId="{9E24B91F-7B5E-DD4C-AF65-1B2E4F2483C4}" type="presParOf" srcId="{EBF70FB7-4DEB-2A46-8441-D01AD9DFB2CB}" destId="{4FA23C6F-CA76-F047-94A8-EEBC68E14E5C}" srcOrd="1" destOrd="0" presId="urn:microsoft.com/office/officeart/2008/layout/LinedList"/>
    <dgm:cxn modelId="{5274715A-905F-594D-839C-3119688AA0C7}" type="presParOf" srcId="{EBF70FB7-4DEB-2A46-8441-D01AD9DFB2CB}" destId="{E697EE9A-8F2B-C045-B736-4784AE8DD84E}" srcOrd="2" destOrd="0" presId="urn:microsoft.com/office/officeart/2008/layout/LinedList"/>
    <dgm:cxn modelId="{725E2713-8957-0645-B23A-E750730AD571}" type="presParOf" srcId="{24956290-D7A5-0241-8429-64D87864B630}" destId="{F717FC37-2156-5047-A707-4AF51500BC35}" srcOrd="2" destOrd="0" presId="urn:microsoft.com/office/officeart/2008/layout/LinedList"/>
    <dgm:cxn modelId="{79BA7425-C288-FE41-9B41-63E58BF74386}" type="presParOf" srcId="{24956290-D7A5-0241-8429-64D87864B630}" destId="{5A971E70-8601-534F-911B-028718CF25AC}" srcOrd="3" destOrd="0" presId="urn:microsoft.com/office/officeart/2008/layout/LinedList"/>
    <dgm:cxn modelId="{0F7C70A2-DBA3-5F46-8CC3-9A00D6F0075E}" type="presParOf" srcId="{24956290-D7A5-0241-8429-64D87864B630}" destId="{7F16E112-93A8-7D4C-AAB2-C652FB396A9E}" srcOrd="4" destOrd="0" presId="urn:microsoft.com/office/officeart/2008/layout/LinedList"/>
    <dgm:cxn modelId="{B78C3A13-D9DF-0E45-B78F-62F90CF4DE88}" type="presParOf" srcId="{7F16E112-93A8-7D4C-AAB2-C652FB396A9E}" destId="{4CC86D92-58CF-E94B-8FE4-548F8EC800CC}" srcOrd="0" destOrd="0" presId="urn:microsoft.com/office/officeart/2008/layout/LinedList"/>
    <dgm:cxn modelId="{F8FE8E1C-14A0-BC4E-8ADD-78D8B1EF80A8}" type="presParOf" srcId="{7F16E112-93A8-7D4C-AAB2-C652FB396A9E}" destId="{0DF23079-EF38-0140-B2D3-272E537C9B88}" srcOrd="1" destOrd="0" presId="urn:microsoft.com/office/officeart/2008/layout/LinedList"/>
    <dgm:cxn modelId="{86113239-6A50-F04E-A8EA-AD2C3DFF4B54}" type="presParOf" srcId="{7F16E112-93A8-7D4C-AAB2-C652FB396A9E}" destId="{BDCC4A61-B9B0-3444-A3B2-E51328BF38DF}" srcOrd="2" destOrd="0" presId="urn:microsoft.com/office/officeart/2008/layout/LinedList"/>
    <dgm:cxn modelId="{AD5656A1-2F98-874E-8325-597EC7E2A1F3}" type="presParOf" srcId="{24956290-D7A5-0241-8429-64D87864B630}" destId="{49BD22EB-E7B0-B347-984A-648CF745135A}" srcOrd="5" destOrd="0" presId="urn:microsoft.com/office/officeart/2008/layout/LinedList"/>
    <dgm:cxn modelId="{D92E0BB5-DAB9-334C-A987-EDB5DBCD1E78}" type="presParOf" srcId="{24956290-D7A5-0241-8429-64D87864B630}" destId="{81CE770C-75CE-934B-BB3E-54B5794D2F9A}" srcOrd="6" destOrd="0" presId="urn:microsoft.com/office/officeart/2008/layout/LinedList"/>
    <dgm:cxn modelId="{16AC45C3-9D56-694B-9068-B673C71FD1ED}" type="presParOf" srcId="{24956290-D7A5-0241-8429-64D87864B630}" destId="{8A627F2B-817F-4248-A882-AA4CDEB81726}" srcOrd="7" destOrd="0" presId="urn:microsoft.com/office/officeart/2008/layout/LinedList"/>
    <dgm:cxn modelId="{7F0B3E60-9280-664A-B7CB-5BF3CDACEB8E}" type="presParOf" srcId="{8A627F2B-817F-4248-A882-AA4CDEB81726}" destId="{991EF409-7A20-5C41-ADAA-10B45521E29B}" srcOrd="0" destOrd="0" presId="urn:microsoft.com/office/officeart/2008/layout/LinedList"/>
    <dgm:cxn modelId="{E1B56321-EC09-7B48-853D-21363D0312DA}" type="presParOf" srcId="{8A627F2B-817F-4248-A882-AA4CDEB81726}" destId="{39A96997-EEC7-C044-85F3-9BCCDD602A12}" srcOrd="1" destOrd="0" presId="urn:microsoft.com/office/officeart/2008/layout/LinedList"/>
    <dgm:cxn modelId="{88A5A53F-8074-F849-9A06-D84261EE7164}" type="presParOf" srcId="{8A627F2B-817F-4248-A882-AA4CDEB81726}" destId="{42E71A8E-528E-AD41-9620-1F4FB67CA0D7}" srcOrd="2" destOrd="0" presId="urn:microsoft.com/office/officeart/2008/layout/LinedList"/>
    <dgm:cxn modelId="{668CEE83-4AEF-9241-A362-ED53A231BF3E}" type="presParOf" srcId="{24956290-D7A5-0241-8429-64D87864B630}" destId="{73BC590E-8BE1-934E-B0CC-C60E6034CE1B}" srcOrd="8" destOrd="0" presId="urn:microsoft.com/office/officeart/2008/layout/LinedList"/>
    <dgm:cxn modelId="{9A8FE8B9-8FA1-D348-BFAA-4E08FE49F420}" type="presParOf" srcId="{24956290-D7A5-0241-8429-64D87864B630}" destId="{5F3C9293-9BB3-194E-971B-8B53BAEAA9DC}" srcOrd="9" destOrd="0" presId="urn:microsoft.com/office/officeart/2008/layout/LinedList"/>
    <dgm:cxn modelId="{B07DD41E-AD63-7B4F-AC75-5A9DC514ACCE}" type="presParOf" srcId="{0CB4659D-B4C9-984E-80DC-3629E402893F}" destId="{5C611AFB-252A-B348-98F9-D623BFA42CF1}" srcOrd="6" destOrd="0" presId="urn:microsoft.com/office/officeart/2008/layout/LinedList"/>
    <dgm:cxn modelId="{F6B42549-C982-B94E-AE90-5A72EEC17098}" type="presParOf" srcId="{0CB4659D-B4C9-984E-80DC-3629E402893F}" destId="{5ED212B8-3B5A-1744-8763-29831C6124EB}" srcOrd="7" destOrd="0" presId="urn:microsoft.com/office/officeart/2008/layout/LinedList"/>
    <dgm:cxn modelId="{20B0F9C6-9FF2-B649-9C50-DD4AD03A5955}" type="presParOf" srcId="{5ED212B8-3B5A-1744-8763-29831C6124EB}" destId="{8ED0B215-E22E-6940-8008-3B3F9F94E77F}" srcOrd="0" destOrd="0" presId="urn:microsoft.com/office/officeart/2008/layout/LinedList"/>
    <dgm:cxn modelId="{DC57675F-219D-BA4A-93AD-3A7E8FD2C74F}" type="presParOf" srcId="{5ED212B8-3B5A-1744-8763-29831C6124EB}" destId="{6288FAD4-EDAD-8346-B854-ED7514E5C322}" srcOrd="1" destOrd="0" presId="urn:microsoft.com/office/officeart/2008/layout/LinedList"/>
    <dgm:cxn modelId="{B0A38AB1-7CFD-8840-93B4-3EF0A5F17EA5}" type="presParOf" srcId="{6288FAD4-EDAD-8346-B854-ED7514E5C322}" destId="{B221856F-1823-C343-9905-ED887EA4B633}" srcOrd="0" destOrd="0" presId="urn:microsoft.com/office/officeart/2008/layout/LinedList"/>
    <dgm:cxn modelId="{0573FB94-B066-4742-A351-365B2AC9318F}" type="presParOf" srcId="{6288FAD4-EDAD-8346-B854-ED7514E5C322}" destId="{EAA5F1B1-9316-B64A-A0BD-2DA7C2B1926E}" srcOrd="1" destOrd="0" presId="urn:microsoft.com/office/officeart/2008/layout/LinedList"/>
    <dgm:cxn modelId="{25EE633D-7BAC-EC4E-9D71-D4451B65539A}" type="presParOf" srcId="{EAA5F1B1-9316-B64A-A0BD-2DA7C2B1926E}" destId="{3BF21B9A-69E5-E946-B6E0-52EB973A1BB2}" srcOrd="0" destOrd="0" presId="urn:microsoft.com/office/officeart/2008/layout/LinedList"/>
    <dgm:cxn modelId="{6D1ABD85-18F2-C54F-B02C-D82214651DDF}" type="presParOf" srcId="{EAA5F1B1-9316-B64A-A0BD-2DA7C2B1926E}" destId="{C71A1A9D-703C-1244-ABE2-169CB77C327B}" srcOrd="1" destOrd="0" presId="urn:microsoft.com/office/officeart/2008/layout/LinedList"/>
    <dgm:cxn modelId="{309803E3-29F7-A245-8CDA-4052018DFD8C}" type="presParOf" srcId="{EAA5F1B1-9316-B64A-A0BD-2DA7C2B1926E}" destId="{C94BAFC7-9F19-FF46-B65A-10635FFFDEA1}" srcOrd="2" destOrd="0" presId="urn:microsoft.com/office/officeart/2008/layout/LinedList"/>
    <dgm:cxn modelId="{BD88DBFA-D025-9E4D-B702-80A09EA49548}" type="presParOf" srcId="{6288FAD4-EDAD-8346-B854-ED7514E5C322}" destId="{0190BFE7-99AC-A747-A014-2C5C79AB3377}" srcOrd="2" destOrd="0" presId="urn:microsoft.com/office/officeart/2008/layout/LinedList"/>
    <dgm:cxn modelId="{88005337-11A8-7449-9E4F-00E8BEFA75AB}" type="presParOf" srcId="{6288FAD4-EDAD-8346-B854-ED7514E5C322}" destId="{39BB8277-8011-8C47-A11D-6B6BE0389DA5}" srcOrd="3" destOrd="0" presId="urn:microsoft.com/office/officeart/2008/layout/LinedList"/>
    <dgm:cxn modelId="{590C61E6-F9F3-0C48-9A9B-23B8B15A41B4}" type="presParOf" srcId="{6288FAD4-EDAD-8346-B854-ED7514E5C322}" destId="{3C810D6B-A38F-D74D-A925-1FAFD1B2034E}" srcOrd="4" destOrd="0" presId="urn:microsoft.com/office/officeart/2008/layout/LinedList"/>
    <dgm:cxn modelId="{A4551DE2-6D08-B74A-AB2D-9919B085B7B0}" type="presParOf" srcId="{3C810D6B-A38F-D74D-A925-1FAFD1B2034E}" destId="{99CB7A48-8496-844D-BCC7-C92007C93733}" srcOrd="0" destOrd="0" presId="urn:microsoft.com/office/officeart/2008/layout/LinedList"/>
    <dgm:cxn modelId="{DD5F1CE0-F62D-8941-B9AE-65934FF5FAFA}" type="presParOf" srcId="{3C810D6B-A38F-D74D-A925-1FAFD1B2034E}" destId="{4BD801CE-8C52-8249-9E17-06226EABAE72}" srcOrd="1" destOrd="0" presId="urn:microsoft.com/office/officeart/2008/layout/LinedList"/>
    <dgm:cxn modelId="{4D86856F-BDE0-7D4F-9167-CDA4C2C0C4BD}" type="presParOf" srcId="{3C810D6B-A38F-D74D-A925-1FAFD1B2034E}" destId="{EA3616D6-0078-D045-9EAD-E6C0BAAA3D44}" srcOrd="2" destOrd="0" presId="urn:microsoft.com/office/officeart/2008/layout/LinedList"/>
    <dgm:cxn modelId="{69E869EF-12DC-F546-B70B-8A05B54F9E95}" type="presParOf" srcId="{6288FAD4-EDAD-8346-B854-ED7514E5C322}" destId="{5E97F4E1-6275-B344-93F1-6EEEE2CFF6B4}" srcOrd="5" destOrd="0" presId="urn:microsoft.com/office/officeart/2008/layout/LinedList"/>
    <dgm:cxn modelId="{4782CF9D-7806-5F4B-88CC-6F4DE8559800}" type="presParOf" srcId="{6288FAD4-EDAD-8346-B854-ED7514E5C322}" destId="{E97B3106-C23A-3842-9516-CF2E072801EF}" srcOrd="6" destOrd="0" presId="urn:microsoft.com/office/officeart/2008/layout/LinedList"/>
    <dgm:cxn modelId="{89084B3D-52EE-8F44-ACD5-07B448ED11C9}" type="presParOf" srcId="{0CB4659D-B4C9-984E-80DC-3629E402893F}" destId="{98A9DE99-55E2-8F4D-AF48-14137471AC13}" srcOrd="8" destOrd="0" presId="urn:microsoft.com/office/officeart/2008/layout/LinedList"/>
    <dgm:cxn modelId="{B1B1B9D3-5449-6E48-ABFC-BE28C0DE7CF8}" type="presParOf" srcId="{0CB4659D-B4C9-984E-80DC-3629E402893F}" destId="{32091F8E-6CC7-5B4F-875B-BFFCAD9216C3}" srcOrd="9" destOrd="0" presId="urn:microsoft.com/office/officeart/2008/layout/LinedList"/>
    <dgm:cxn modelId="{D9D74038-31FB-514A-B601-86564166FE02}" type="presParOf" srcId="{32091F8E-6CC7-5B4F-875B-BFFCAD9216C3}" destId="{459FA4F9-9B6F-9649-8831-AD64F00000CF}" srcOrd="0" destOrd="0" presId="urn:microsoft.com/office/officeart/2008/layout/LinedList"/>
    <dgm:cxn modelId="{D18B6F42-0B9E-E24B-B8A8-E97D4E451978}" type="presParOf" srcId="{32091F8E-6CC7-5B4F-875B-BFFCAD9216C3}" destId="{EF0014AB-04A4-D747-B8E8-8CDE5072F42A}" srcOrd="1" destOrd="0" presId="urn:microsoft.com/office/officeart/2008/layout/LinedList"/>
    <dgm:cxn modelId="{C983A99F-EAB0-AF4F-8F4A-A1A4B279C356}" type="presParOf" srcId="{EF0014AB-04A4-D747-B8E8-8CDE5072F42A}" destId="{8263293F-5A81-4B42-BBC8-082ED24AB7C9}" srcOrd="0" destOrd="0" presId="urn:microsoft.com/office/officeart/2008/layout/LinedList"/>
    <dgm:cxn modelId="{0E57F2A6-628E-6C4F-8F13-262552A94619}" type="presParOf" srcId="{EF0014AB-04A4-D747-B8E8-8CDE5072F42A}" destId="{B49B56AB-2179-704E-A37C-10650E1925CF}" srcOrd="1" destOrd="0" presId="urn:microsoft.com/office/officeart/2008/layout/LinedList"/>
    <dgm:cxn modelId="{75E611DC-762A-FD45-AC28-3FDFBB40A13D}" type="presParOf" srcId="{B49B56AB-2179-704E-A37C-10650E1925CF}" destId="{19E7833F-D120-2A45-9B05-FEC62F6BF779}" srcOrd="0" destOrd="0" presId="urn:microsoft.com/office/officeart/2008/layout/LinedList"/>
    <dgm:cxn modelId="{F37D9D44-80AE-5748-9569-21EDA5A5DDA8}" type="presParOf" srcId="{B49B56AB-2179-704E-A37C-10650E1925CF}" destId="{A7E5F089-8A1D-044B-A4FA-8DA951346720}" srcOrd="1" destOrd="0" presId="urn:microsoft.com/office/officeart/2008/layout/LinedList"/>
    <dgm:cxn modelId="{44588293-398C-AB4F-9F0D-3FA4611BBCB6}" type="presParOf" srcId="{B49B56AB-2179-704E-A37C-10650E1925CF}" destId="{83E42385-4EF0-1F46-9B5F-0C835B998AB9}" srcOrd="2" destOrd="0" presId="urn:microsoft.com/office/officeart/2008/layout/LinedList"/>
    <dgm:cxn modelId="{8012B69A-0CE6-FD40-B75A-FCCB1064E34C}" type="presParOf" srcId="{EF0014AB-04A4-D747-B8E8-8CDE5072F42A}" destId="{AD211AAA-D91A-0047-8034-DF1243101FB1}" srcOrd="2" destOrd="0" presId="urn:microsoft.com/office/officeart/2008/layout/LinedList"/>
    <dgm:cxn modelId="{9C8C9B7A-490E-5742-93AA-B59D82CA5816}" type="presParOf" srcId="{EF0014AB-04A4-D747-B8E8-8CDE5072F42A}" destId="{909F2A99-DA43-F148-A333-67F2983A358A}" srcOrd="3" destOrd="0" presId="urn:microsoft.com/office/officeart/2008/layout/LinedList"/>
    <dgm:cxn modelId="{921A1277-7B01-7B4D-9688-056CD0BDEACB}" type="presParOf" srcId="{EF0014AB-04A4-D747-B8E8-8CDE5072F42A}" destId="{D2E2A488-5EA8-E54A-BFC3-A08AEEBD8A67}" srcOrd="4" destOrd="0" presId="urn:microsoft.com/office/officeart/2008/layout/LinedList"/>
    <dgm:cxn modelId="{85065B1D-37EE-F24E-8EAF-2DB0DD2B7AF0}" type="presParOf" srcId="{D2E2A488-5EA8-E54A-BFC3-A08AEEBD8A67}" destId="{0363A47C-AD0F-1E4B-A645-7DAD3456DDCC}" srcOrd="0" destOrd="0" presId="urn:microsoft.com/office/officeart/2008/layout/LinedList"/>
    <dgm:cxn modelId="{04E45FDF-FDF6-C744-8A21-CD3F41A0DC0C}" type="presParOf" srcId="{D2E2A488-5EA8-E54A-BFC3-A08AEEBD8A67}" destId="{7BB97E13-76D2-7F49-89B0-07C6C592F417}" srcOrd="1" destOrd="0" presId="urn:microsoft.com/office/officeart/2008/layout/LinedList"/>
    <dgm:cxn modelId="{8AB82406-FE0D-E54A-9D8C-C40D18617550}" type="presParOf" srcId="{D2E2A488-5EA8-E54A-BFC3-A08AEEBD8A67}" destId="{5AA5FA72-F6A9-4F4B-8441-2EA08F957A7B}" srcOrd="2" destOrd="0" presId="urn:microsoft.com/office/officeart/2008/layout/LinedList"/>
    <dgm:cxn modelId="{9FF73562-9642-9F45-9834-C8A4523EA975}" type="presParOf" srcId="{EF0014AB-04A4-D747-B8E8-8CDE5072F42A}" destId="{D2BF79F9-2EF0-634E-8614-AB495CBB29E2}" srcOrd="5" destOrd="0" presId="urn:microsoft.com/office/officeart/2008/layout/LinedList"/>
    <dgm:cxn modelId="{E54DC19B-8ED4-364B-9DAD-5EBBB02008EC}" type="presParOf" srcId="{EF0014AB-04A4-D747-B8E8-8CDE5072F42A}" destId="{D4B13EE1-67C7-BF45-924A-49E656F8E883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97AFF5-7F6D-144C-9D4E-9095A4B4DEA5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43FAEA-672C-154F-9F1D-C7A82377471E}">
      <dgm:prSet/>
      <dgm:spPr/>
      <dgm:t>
        <a:bodyPr/>
        <a:lstStyle/>
        <a:p>
          <a:pPr rtl="0"/>
          <a:r>
            <a:rPr lang="en-US" dirty="0" smtClean="0"/>
            <a:t>Phase 1</a:t>
          </a:r>
        </a:p>
      </dgm:t>
    </dgm:pt>
    <dgm:pt modelId="{445B0913-98FE-1242-9A41-11A4B258E950}" type="parTrans" cxnId="{1C962995-5779-7E4D-A0D6-A654939F991C}">
      <dgm:prSet/>
      <dgm:spPr/>
      <dgm:t>
        <a:bodyPr/>
        <a:lstStyle/>
        <a:p>
          <a:endParaRPr lang="en-US"/>
        </a:p>
      </dgm:t>
    </dgm:pt>
    <dgm:pt modelId="{64F52C60-4984-8445-AD48-6A091D411C94}" type="sibTrans" cxnId="{1C962995-5779-7E4D-A0D6-A654939F991C}">
      <dgm:prSet/>
      <dgm:spPr/>
      <dgm:t>
        <a:bodyPr/>
        <a:lstStyle/>
        <a:p>
          <a:endParaRPr lang="en-US"/>
        </a:p>
      </dgm:t>
    </dgm:pt>
    <dgm:pt modelId="{177C39BB-0F53-334E-B5EE-6D1C41442207}">
      <dgm:prSet/>
      <dgm:spPr/>
      <dgm:t>
        <a:bodyPr/>
        <a:lstStyle/>
        <a:p>
          <a:pPr rtl="0"/>
          <a:r>
            <a:rPr lang="en-US" dirty="0" smtClean="0"/>
            <a:t>Membership management</a:t>
          </a:r>
          <a:endParaRPr lang="en-US" dirty="0"/>
        </a:p>
      </dgm:t>
    </dgm:pt>
    <dgm:pt modelId="{77DB6824-65E7-9647-8E12-83E4CEB9D13E}" type="parTrans" cxnId="{34A6B347-8C0B-7D45-958E-B93D38D7E194}">
      <dgm:prSet/>
      <dgm:spPr/>
      <dgm:t>
        <a:bodyPr/>
        <a:lstStyle/>
        <a:p>
          <a:endParaRPr lang="en-US"/>
        </a:p>
      </dgm:t>
    </dgm:pt>
    <dgm:pt modelId="{EECF9519-3DB8-FB41-86DE-2B27AC9AA88A}" type="sibTrans" cxnId="{34A6B347-8C0B-7D45-958E-B93D38D7E194}">
      <dgm:prSet/>
      <dgm:spPr/>
      <dgm:t>
        <a:bodyPr/>
        <a:lstStyle/>
        <a:p>
          <a:endParaRPr lang="en-US"/>
        </a:p>
      </dgm:t>
    </dgm:pt>
    <dgm:pt modelId="{84951F59-7422-8D48-8F48-EFF0C84E2B85}">
      <dgm:prSet/>
      <dgm:spPr/>
      <dgm:t>
        <a:bodyPr/>
        <a:lstStyle/>
        <a:p>
          <a:pPr rtl="0"/>
          <a:r>
            <a:rPr lang="en-US" smtClean="0"/>
            <a:t>VO specific workflows</a:t>
          </a:r>
          <a:endParaRPr lang="en-US"/>
        </a:p>
      </dgm:t>
    </dgm:pt>
    <dgm:pt modelId="{D7BDB7D1-0AC7-4549-9FD9-2497549EAE06}" type="parTrans" cxnId="{7C63BA6D-9522-6E4C-B4BD-4A7165DB11A3}">
      <dgm:prSet/>
      <dgm:spPr/>
      <dgm:t>
        <a:bodyPr/>
        <a:lstStyle/>
        <a:p>
          <a:endParaRPr lang="en-US"/>
        </a:p>
      </dgm:t>
    </dgm:pt>
    <dgm:pt modelId="{22B3CF82-6C21-C943-AD79-73DB22AB538D}" type="sibTrans" cxnId="{7C63BA6D-9522-6E4C-B4BD-4A7165DB11A3}">
      <dgm:prSet/>
      <dgm:spPr/>
      <dgm:t>
        <a:bodyPr/>
        <a:lstStyle/>
        <a:p>
          <a:endParaRPr lang="en-US"/>
        </a:p>
      </dgm:t>
    </dgm:pt>
    <dgm:pt modelId="{1F98808D-6B99-8240-A66A-3409A20E3C67}">
      <dgm:prSet/>
      <dgm:spPr/>
      <dgm:t>
        <a:bodyPr/>
        <a:lstStyle/>
        <a:p>
          <a:pPr rtl="0"/>
          <a:r>
            <a:rPr lang="en-US" smtClean="0"/>
            <a:t>Persistent IDs</a:t>
          </a:r>
          <a:endParaRPr lang="en-US"/>
        </a:p>
      </dgm:t>
    </dgm:pt>
    <dgm:pt modelId="{EDC8B1AA-AA79-6445-98F2-16592A9E3189}" type="parTrans" cxnId="{F5744D78-65FB-E244-88A8-7829C442D181}">
      <dgm:prSet/>
      <dgm:spPr/>
      <dgm:t>
        <a:bodyPr/>
        <a:lstStyle/>
        <a:p>
          <a:endParaRPr lang="en-US"/>
        </a:p>
      </dgm:t>
    </dgm:pt>
    <dgm:pt modelId="{28D9B1EE-C769-674E-BF52-C01F5FCC0E4F}" type="sibTrans" cxnId="{F5744D78-65FB-E244-88A8-7829C442D181}">
      <dgm:prSet/>
      <dgm:spPr/>
      <dgm:t>
        <a:bodyPr/>
        <a:lstStyle/>
        <a:p>
          <a:endParaRPr lang="en-US"/>
        </a:p>
      </dgm:t>
    </dgm:pt>
    <dgm:pt modelId="{AFB9B764-D432-C544-B8D5-5E64F191C7E6}">
      <dgm:prSet/>
      <dgm:spPr/>
      <dgm:t>
        <a:bodyPr/>
        <a:lstStyle/>
        <a:p>
          <a:pPr rtl="0"/>
          <a:r>
            <a:rPr lang="en-US" smtClean="0"/>
            <a:t>Account linking</a:t>
          </a:r>
          <a:endParaRPr lang="en-US"/>
        </a:p>
      </dgm:t>
    </dgm:pt>
    <dgm:pt modelId="{CFDB9CDD-617C-3B48-BD4B-BA9658D8712B}" type="parTrans" cxnId="{0E914F5D-1A21-6944-8D09-7714EF3CF073}">
      <dgm:prSet/>
      <dgm:spPr/>
      <dgm:t>
        <a:bodyPr/>
        <a:lstStyle/>
        <a:p>
          <a:endParaRPr lang="en-US"/>
        </a:p>
      </dgm:t>
    </dgm:pt>
    <dgm:pt modelId="{3EEC5A75-5309-2449-BBA0-AF0488B11A32}" type="sibTrans" cxnId="{0E914F5D-1A21-6944-8D09-7714EF3CF073}">
      <dgm:prSet/>
      <dgm:spPr/>
      <dgm:t>
        <a:bodyPr/>
        <a:lstStyle/>
        <a:p>
          <a:endParaRPr lang="en-US"/>
        </a:p>
      </dgm:t>
    </dgm:pt>
    <dgm:pt modelId="{158CBA14-74A3-7F4E-9BDD-6C056BFE8B43}">
      <dgm:prSet/>
      <dgm:spPr/>
      <dgm:t>
        <a:bodyPr/>
        <a:lstStyle/>
        <a:p>
          <a:pPr rtl="0"/>
          <a:r>
            <a:rPr lang="en-US" dirty="0" smtClean="0"/>
            <a:t>Phase 2</a:t>
          </a:r>
          <a:endParaRPr lang="en-US" dirty="0"/>
        </a:p>
      </dgm:t>
    </dgm:pt>
    <dgm:pt modelId="{3C9801D3-C5A3-334E-AA7D-A81E164BBEB0}" type="parTrans" cxnId="{5E000683-25C0-C343-A045-1A565161E069}">
      <dgm:prSet/>
      <dgm:spPr/>
      <dgm:t>
        <a:bodyPr/>
        <a:lstStyle/>
        <a:p>
          <a:endParaRPr lang="en-US"/>
        </a:p>
      </dgm:t>
    </dgm:pt>
    <dgm:pt modelId="{748FFB94-42FD-0245-A486-30943FADB64C}" type="sibTrans" cxnId="{5E000683-25C0-C343-A045-1A565161E069}">
      <dgm:prSet/>
      <dgm:spPr/>
      <dgm:t>
        <a:bodyPr/>
        <a:lstStyle/>
        <a:p>
          <a:endParaRPr lang="en-US"/>
        </a:p>
      </dgm:t>
    </dgm:pt>
    <dgm:pt modelId="{F1475120-667B-8B4D-ACFE-F59EE4C4395B}">
      <dgm:prSet/>
      <dgm:spPr/>
      <dgm:t>
        <a:bodyPr/>
        <a:lstStyle/>
        <a:p>
          <a:pPr rtl="0"/>
          <a:r>
            <a:rPr lang="en-US" smtClean="0"/>
            <a:t>VO specific attribute management</a:t>
          </a:r>
          <a:endParaRPr lang="en-US"/>
        </a:p>
      </dgm:t>
    </dgm:pt>
    <dgm:pt modelId="{43C12BA5-687C-A045-AF9E-36DD17D70DB1}" type="parTrans" cxnId="{6EC516EB-7BA2-984C-807A-289859E76D63}">
      <dgm:prSet/>
      <dgm:spPr/>
      <dgm:t>
        <a:bodyPr/>
        <a:lstStyle/>
        <a:p>
          <a:endParaRPr lang="en-US"/>
        </a:p>
      </dgm:t>
    </dgm:pt>
    <dgm:pt modelId="{9330CE5A-DD38-6844-A703-0B6C560D0F97}" type="sibTrans" cxnId="{6EC516EB-7BA2-984C-807A-289859E76D63}">
      <dgm:prSet/>
      <dgm:spPr/>
      <dgm:t>
        <a:bodyPr/>
        <a:lstStyle/>
        <a:p>
          <a:endParaRPr lang="en-US"/>
        </a:p>
      </dgm:t>
    </dgm:pt>
    <dgm:pt modelId="{A1716445-A7E9-9E4F-BE13-F7919B050071}">
      <dgm:prSet/>
      <dgm:spPr/>
      <dgm:t>
        <a:bodyPr/>
        <a:lstStyle/>
        <a:p>
          <a:pPr rtl="0"/>
          <a:r>
            <a:rPr lang="en-US" smtClean="0"/>
            <a:t>VO specific group management</a:t>
          </a:r>
          <a:endParaRPr lang="en-US"/>
        </a:p>
      </dgm:t>
    </dgm:pt>
    <dgm:pt modelId="{93635C8D-0385-5F48-804C-B304DB5B1E47}" type="parTrans" cxnId="{E5B51A13-94B8-D745-81FA-63B66E1010FD}">
      <dgm:prSet/>
      <dgm:spPr/>
      <dgm:t>
        <a:bodyPr/>
        <a:lstStyle/>
        <a:p>
          <a:endParaRPr lang="en-US"/>
        </a:p>
      </dgm:t>
    </dgm:pt>
    <dgm:pt modelId="{77123BAA-03AD-714D-B4FF-49C6BCBD0F0B}" type="sibTrans" cxnId="{E5B51A13-94B8-D745-81FA-63B66E1010FD}">
      <dgm:prSet/>
      <dgm:spPr/>
      <dgm:t>
        <a:bodyPr/>
        <a:lstStyle/>
        <a:p>
          <a:endParaRPr lang="en-US"/>
        </a:p>
      </dgm:t>
    </dgm:pt>
    <dgm:pt modelId="{7649BE90-1115-9C48-8633-AD7A6713E5F0}">
      <dgm:prSet/>
      <dgm:spPr/>
      <dgm:t>
        <a:bodyPr/>
        <a:lstStyle/>
        <a:p>
          <a:pPr rtl="0"/>
          <a:r>
            <a:rPr lang="en-US" smtClean="0"/>
            <a:t>Data agregation</a:t>
          </a:r>
          <a:endParaRPr lang="en-US"/>
        </a:p>
      </dgm:t>
    </dgm:pt>
    <dgm:pt modelId="{277C8F62-33E2-0B47-BD13-5591EEA558A0}" type="parTrans" cxnId="{B35C1A58-D8BD-7B46-AE44-C620A658BE6F}">
      <dgm:prSet/>
      <dgm:spPr/>
      <dgm:t>
        <a:bodyPr/>
        <a:lstStyle/>
        <a:p>
          <a:endParaRPr lang="en-US"/>
        </a:p>
      </dgm:t>
    </dgm:pt>
    <dgm:pt modelId="{020B9492-F33B-F04D-B4FF-3E3770C3B963}" type="sibTrans" cxnId="{B35C1A58-D8BD-7B46-AE44-C620A658BE6F}">
      <dgm:prSet/>
      <dgm:spPr/>
      <dgm:t>
        <a:bodyPr/>
        <a:lstStyle/>
        <a:p>
          <a:endParaRPr lang="en-US"/>
        </a:p>
      </dgm:t>
    </dgm:pt>
    <dgm:pt modelId="{273B9E37-45DF-5648-B067-3D06138CC114}">
      <dgm:prSet/>
      <dgm:spPr/>
      <dgm:t>
        <a:bodyPr/>
        <a:lstStyle/>
        <a:p>
          <a:pPr rtl="0"/>
          <a:r>
            <a:rPr lang="en-US" smtClean="0"/>
            <a:t>Phase 3</a:t>
          </a:r>
          <a:endParaRPr lang="en-US"/>
        </a:p>
      </dgm:t>
    </dgm:pt>
    <dgm:pt modelId="{759351A4-065A-234A-8CD0-D184657BFE44}" type="parTrans" cxnId="{BDE01A38-D97D-8646-8E94-A324341D1485}">
      <dgm:prSet/>
      <dgm:spPr/>
      <dgm:t>
        <a:bodyPr/>
        <a:lstStyle/>
        <a:p>
          <a:endParaRPr lang="en-US"/>
        </a:p>
      </dgm:t>
    </dgm:pt>
    <dgm:pt modelId="{385A55CF-A964-9C44-8B51-802A84DBF0FD}" type="sibTrans" cxnId="{BDE01A38-D97D-8646-8E94-A324341D1485}">
      <dgm:prSet/>
      <dgm:spPr/>
      <dgm:t>
        <a:bodyPr/>
        <a:lstStyle/>
        <a:p>
          <a:endParaRPr lang="en-US"/>
        </a:p>
      </dgm:t>
    </dgm:pt>
    <dgm:pt modelId="{8FE3E811-B297-9547-8E02-2E288E1BF398}">
      <dgm:prSet/>
      <dgm:spPr/>
      <dgm:t>
        <a:bodyPr/>
        <a:lstStyle/>
        <a:p>
          <a:pPr rtl="0"/>
          <a:r>
            <a:rPr lang="en-US" smtClean="0"/>
            <a:t>Step-up as a Service</a:t>
          </a:r>
          <a:endParaRPr lang="en-US"/>
        </a:p>
      </dgm:t>
    </dgm:pt>
    <dgm:pt modelId="{81BAC9DA-A6EE-9E42-AF18-DF8483F87833}" type="parTrans" cxnId="{05DE3D4E-8381-004A-A227-BE08C5D91233}">
      <dgm:prSet/>
      <dgm:spPr/>
      <dgm:t>
        <a:bodyPr/>
        <a:lstStyle/>
        <a:p>
          <a:endParaRPr lang="en-US"/>
        </a:p>
      </dgm:t>
    </dgm:pt>
    <dgm:pt modelId="{363F9C9E-7FA7-964A-92FF-F1ABAD2660D7}" type="sibTrans" cxnId="{05DE3D4E-8381-004A-A227-BE08C5D91233}">
      <dgm:prSet/>
      <dgm:spPr/>
      <dgm:t>
        <a:bodyPr/>
        <a:lstStyle/>
        <a:p>
          <a:endParaRPr lang="en-US"/>
        </a:p>
      </dgm:t>
    </dgm:pt>
    <dgm:pt modelId="{A7328453-AB2A-B142-BD28-282CDEF1F9C6}">
      <dgm:prSet/>
      <dgm:spPr/>
      <dgm:t>
        <a:bodyPr/>
        <a:lstStyle/>
        <a:p>
          <a:pPr rtl="0"/>
          <a:r>
            <a:rPr lang="en-US" dirty="0" smtClean="0"/>
            <a:t>Services from JRAs, AARC, etc. ?</a:t>
          </a:r>
          <a:endParaRPr lang="en-US" dirty="0"/>
        </a:p>
      </dgm:t>
    </dgm:pt>
    <dgm:pt modelId="{405C8C52-AAC9-0148-BE89-778CE3E2403B}" type="parTrans" cxnId="{587113DF-CAD0-DB4E-8C71-17C550A7B1CF}">
      <dgm:prSet/>
      <dgm:spPr/>
      <dgm:t>
        <a:bodyPr/>
        <a:lstStyle/>
        <a:p>
          <a:endParaRPr lang="en-US"/>
        </a:p>
      </dgm:t>
    </dgm:pt>
    <dgm:pt modelId="{E0BA15C2-59C8-334E-AE26-E4D76999D291}" type="sibTrans" cxnId="{587113DF-CAD0-DB4E-8C71-17C550A7B1CF}">
      <dgm:prSet/>
      <dgm:spPr/>
      <dgm:t>
        <a:bodyPr/>
        <a:lstStyle/>
        <a:p>
          <a:endParaRPr lang="en-US"/>
        </a:p>
      </dgm:t>
    </dgm:pt>
    <dgm:pt modelId="{12CFBC8C-ACCB-9642-A7E7-55458EA7DE44}" type="pres">
      <dgm:prSet presAssocID="{6797AFF5-7F6D-144C-9D4E-9095A4B4DEA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254EBC-716D-B048-B3DE-86127EA1E440}" type="pres">
      <dgm:prSet presAssocID="{5043FAEA-672C-154F-9F1D-C7A82377471E}" presName="composite" presStyleCnt="0"/>
      <dgm:spPr/>
    </dgm:pt>
    <dgm:pt modelId="{53435346-11D3-DD4E-96EF-557A3F615CA0}" type="pres">
      <dgm:prSet presAssocID="{5043FAEA-672C-154F-9F1D-C7A82377471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BFCC67-19D7-3B4B-B5FB-460893C4CC7D}" type="pres">
      <dgm:prSet presAssocID="{5043FAEA-672C-154F-9F1D-C7A82377471E}" presName="parSh" presStyleLbl="node1" presStyleIdx="0" presStyleCnt="3"/>
      <dgm:spPr/>
      <dgm:t>
        <a:bodyPr/>
        <a:lstStyle/>
        <a:p>
          <a:endParaRPr lang="en-US"/>
        </a:p>
      </dgm:t>
    </dgm:pt>
    <dgm:pt modelId="{DC9E2E23-EC43-B24C-B345-6BE664FFDB1F}" type="pres">
      <dgm:prSet presAssocID="{5043FAEA-672C-154F-9F1D-C7A82377471E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B000BB-ED4C-564D-89C1-2EFDB9D55C65}" type="pres">
      <dgm:prSet presAssocID="{64F52C60-4984-8445-AD48-6A091D411C9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85DE847-6DAD-5343-A316-B596044F29C2}" type="pres">
      <dgm:prSet presAssocID="{64F52C60-4984-8445-AD48-6A091D411C94}" presName="connTx" presStyleLbl="sibTrans2D1" presStyleIdx="0" presStyleCnt="2"/>
      <dgm:spPr/>
      <dgm:t>
        <a:bodyPr/>
        <a:lstStyle/>
        <a:p>
          <a:endParaRPr lang="en-US"/>
        </a:p>
      </dgm:t>
    </dgm:pt>
    <dgm:pt modelId="{2C221318-5234-3C4B-9B20-82F672E0A5E4}" type="pres">
      <dgm:prSet presAssocID="{158CBA14-74A3-7F4E-9BDD-6C056BFE8B43}" presName="composite" presStyleCnt="0"/>
      <dgm:spPr/>
    </dgm:pt>
    <dgm:pt modelId="{832DD22C-1529-E442-B092-AFCEC8719F9F}" type="pres">
      <dgm:prSet presAssocID="{158CBA14-74A3-7F4E-9BDD-6C056BFE8B4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D8F16F-5AB7-5B48-848C-23BA81C2EB49}" type="pres">
      <dgm:prSet presAssocID="{158CBA14-74A3-7F4E-9BDD-6C056BFE8B43}" presName="parSh" presStyleLbl="node1" presStyleIdx="1" presStyleCnt="3"/>
      <dgm:spPr/>
      <dgm:t>
        <a:bodyPr/>
        <a:lstStyle/>
        <a:p>
          <a:endParaRPr lang="en-US"/>
        </a:p>
      </dgm:t>
    </dgm:pt>
    <dgm:pt modelId="{3F04FB77-0131-8547-9FD4-1772C9BD0591}" type="pres">
      <dgm:prSet presAssocID="{158CBA14-74A3-7F4E-9BDD-6C056BFE8B43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6D14E-85D7-E14C-8231-1A1613186277}" type="pres">
      <dgm:prSet presAssocID="{748FFB94-42FD-0245-A486-30943FADB64C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891C53A-0D9F-0042-AD3B-752006C82939}" type="pres">
      <dgm:prSet presAssocID="{748FFB94-42FD-0245-A486-30943FADB64C}" presName="connTx" presStyleLbl="sibTrans2D1" presStyleIdx="1" presStyleCnt="2"/>
      <dgm:spPr/>
      <dgm:t>
        <a:bodyPr/>
        <a:lstStyle/>
        <a:p>
          <a:endParaRPr lang="en-US"/>
        </a:p>
      </dgm:t>
    </dgm:pt>
    <dgm:pt modelId="{06FED510-8066-2540-8F1C-95E7F5481551}" type="pres">
      <dgm:prSet presAssocID="{273B9E37-45DF-5648-B067-3D06138CC114}" presName="composite" presStyleCnt="0"/>
      <dgm:spPr/>
    </dgm:pt>
    <dgm:pt modelId="{0AF04851-7E5B-AC42-9E26-09AE186EBD98}" type="pres">
      <dgm:prSet presAssocID="{273B9E37-45DF-5648-B067-3D06138CC114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9CAEE5-7993-1444-A702-D024EFD2799B}" type="pres">
      <dgm:prSet presAssocID="{273B9E37-45DF-5648-B067-3D06138CC114}" presName="parSh" presStyleLbl="node1" presStyleIdx="2" presStyleCnt="3"/>
      <dgm:spPr/>
      <dgm:t>
        <a:bodyPr/>
        <a:lstStyle/>
        <a:p>
          <a:endParaRPr lang="en-US"/>
        </a:p>
      </dgm:t>
    </dgm:pt>
    <dgm:pt modelId="{D3F64D2A-56A1-3042-A3BA-1F9336AC2D32}" type="pres">
      <dgm:prSet presAssocID="{273B9E37-45DF-5648-B067-3D06138CC114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F2F991-ACA9-9E4B-9A0A-614FA7CE0B7F}" type="presOf" srcId="{8FE3E811-B297-9547-8E02-2E288E1BF398}" destId="{D3F64D2A-56A1-3042-A3BA-1F9336AC2D32}" srcOrd="0" destOrd="0" presId="urn:microsoft.com/office/officeart/2005/8/layout/process3"/>
    <dgm:cxn modelId="{E5B51A13-94B8-D745-81FA-63B66E1010FD}" srcId="{158CBA14-74A3-7F4E-9BDD-6C056BFE8B43}" destId="{A1716445-A7E9-9E4F-BE13-F7919B050071}" srcOrd="1" destOrd="0" parTransId="{93635C8D-0385-5F48-804C-B304DB5B1E47}" sibTransId="{77123BAA-03AD-714D-B4FF-49C6BCBD0F0B}"/>
    <dgm:cxn modelId="{B35C1A58-D8BD-7B46-AE44-C620A658BE6F}" srcId="{158CBA14-74A3-7F4E-9BDD-6C056BFE8B43}" destId="{7649BE90-1115-9C48-8633-AD7A6713E5F0}" srcOrd="2" destOrd="0" parTransId="{277C8F62-33E2-0B47-BD13-5591EEA558A0}" sibTransId="{020B9492-F33B-F04D-B4FF-3E3770C3B963}"/>
    <dgm:cxn modelId="{BDE01A38-D97D-8646-8E94-A324341D1485}" srcId="{6797AFF5-7F6D-144C-9D4E-9095A4B4DEA5}" destId="{273B9E37-45DF-5648-B067-3D06138CC114}" srcOrd="2" destOrd="0" parTransId="{759351A4-065A-234A-8CD0-D184657BFE44}" sibTransId="{385A55CF-A964-9C44-8B51-802A84DBF0FD}"/>
    <dgm:cxn modelId="{0BCE87B1-8873-7447-A6B4-D4BC27331452}" type="presOf" srcId="{84951F59-7422-8D48-8F48-EFF0C84E2B85}" destId="{DC9E2E23-EC43-B24C-B345-6BE664FFDB1F}" srcOrd="0" destOrd="1" presId="urn:microsoft.com/office/officeart/2005/8/layout/process3"/>
    <dgm:cxn modelId="{1173C965-6CAB-D74F-B18B-206026A3895A}" type="presOf" srcId="{A1716445-A7E9-9E4F-BE13-F7919B050071}" destId="{3F04FB77-0131-8547-9FD4-1772C9BD0591}" srcOrd="0" destOrd="1" presId="urn:microsoft.com/office/officeart/2005/8/layout/process3"/>
    <dgm:cxn modelId="{A0D00991-023F-5D46-9E46-1BE9133A040B}" type="presOf" srcId="{273B9E37-45DF-5648-B067-3D06138CC114}" destId="{8F9CAEE5-7993-1444-A702-D024EFD2799B}" srcOrd="1" destOrd="0" presId="urn:microsoft.com/office/officeart/2005/8/layout/process3"/>
    <dgm:cxn modelId="{957C981D-5C95-6340-AAF1-E4BBBE193D11}" type="presOf" srcId="{177C39BB-0F53-334E-B5EE-6D1C41442207}" destId="{DC9E2E23-EC43-B24C-B345-6BE664FFDB1F}" srcOrd="0" destOrd="0" presId="urn:microsoft.com/office/officeart/2005/8/layout/process3"/>
    <dgm:cxn modelId="{587113DF-CAD0-DB4E-8C71-17C550A7B1CF}" srcId="{273B9E37-45DF-5648-B067-3D06138CC114}" destId="{A7328453-AB2A-B142-BD28-282CDEF1F9C6}" srcOrd="1" destOrd="0" parTransId="{405C8C52-AAC9-0148-BE89-778CE3E2403B}" sibTransId="{E0BA15C2-59C8-334E-AE26-E4D76999D291}"/>
    <dgm:cxn modelId="{361680BF-7AFE-A447-9BDA-E73B3D136A4B}" type="presOf" srcId="{158CBA14-74A3-7F4E-9BDD-6C056BFE8B43}" destId="{832DD22C-1529-E442-B092-AFCEC8719F9F}" srcOrd="0" destOrd="0" presId="urn:microsoft.com/office/officeart/2005/8/layout/process3"/>
    <dgm:cxn modelId="{05DE3D4E-8381-004A-A227-BE08C5D91233}" srcId="{273B9E37-45DF-5648-B067-3D06138CC114}" destId="{8FE3E811-B297-9547-8E02-2E288E1BF398}" srcOrd="0" destOrd="0" parTransId="{81BAC9DA-A6EE-9E42-AF18-DF8483F87833}" sibTransId="{363F9C9E-7FA7-964A-92FF-F1ABAD2660D7}"/>
    <dgm:cxn modelId="{1C962995-5779-7E4D-A0D6-A654939F991C}" srcId="{6797AFF5-7F6D-144C-9D4E-9095A4B4DEA5}" destId="{5043FAEA-672C-154F-9F1D-C7A82377471E}" srcOrd="0" destOrd="0" parTransId="{445B0913-98FE-1242-9A41-11A4B258E950}" sibTransId="{64F52C60-4984-8445-AD48-6A091D411C94}"/>
    <dgm:cxn modelId="{C9C75469-612F-304F-8974-417AD4A2A262}" type="presOf" srcId="{748FFB94-42FD-0245-A486-30943FADB64C}" destId="{F891C53A-0D9F-0042-AD3B-752006C82939}" srcOrd="1" destOrd="0" presId="urn:microsoft.com/office/officeart/2005/8/layout/process3"/>
    <dgm:cxn modelId="{20A3FD13-1955-A346-AE8F-146A208C9035}" type="presOf" srcId="{158CBA14-74A3-7F4E-9BDD-6C056BFE8B43}" destId="{3BD8F16F-5AB7-5B48-848C-23BA81C2EB49}" srcOrd="1" destOrd="0" presId="urn:microsoft.com/office/officeart/2005/8/layout/process3"/>
    <dgm:cxn modelId="{0E914F5D-1A21-6944-8D09-7714EF3CF073}" srcId="{177C39BB-0F53-334E-B5EE-6D1C41442207}" destId="{AFB9B764-D432-C544-B8D5-5E64F191C7E6}" srcOrd="2" destOrd="0" parTransId="{CFDB9CDD-617C-3B48-BD4B-BA9658D8712B}" sibTransId="{3EEC5A75-5309-2449-BBA0-AF0488B11A32}"/>
    <dgm:cxn modelId="{34A6B347-8C0B-7D45-958E-B93D38D7E194}" srcId="{5043FAEA-672C-154F-9F1D-C7A82377471E}" destId="{177C39BB-0F53-334E-B5EE-6D1C41442207}" srcOrd="0" destOrd="0" parTransId="{77DB6824-65E7-9647-8E12-83E4CEB9D13E}" sibTransId="{EECF9519-3DB8-FB41-86DE-2B27AC9AA88A}"/>
    <dgm:cxn modelId="{841C2CFA-F06A-7B40-8BFD-C7D69336D978}" type="presOf" srcId="{1F98808D-6B99-8240-A66A-3409A20E3C67}" destId="{DC9E2E23-EC43-B24C-B345-6BE664FFDB1F}" srcOrd="0" destOrd="2" presId="urn:microsoft.com/office/officeart/2005/8/layout/process3"/>
    <dgm:cxn modelId="{1FD20467-63CC-4347-A440-C995F2A3F630}" type="presOf" srcId="{5043FAEA-672C-154F-9F1D-C7A82377471E}" destId="{91BFCC67-19D7-3B4B-B5FB-460893C4CC7D}" srcOrd="1" destOrd="0" presId="urn:microsoft.com/office/officeart/2005/8/layout/process3"/>
    <dgm:cxn modelId="{232574D3-1943-5741-9B9C-2428E5D192BF}" type="presOf" srcId="{F1475120-667B-8B4D-ACFE-F59EE4C4395B}" destId="{3F04FB77-0131-8547-9FD4-1772C9BD0591}" srcOrd="0" destOrd="0" presId="urn:microsoft.com/office/officeart/2005/8/layout/process3"/>
    <dgm:cxn modelId="{5E000683-25C0-C343-A045-1A565161E069}" srcId="{6797AFF5-7F6D-144C-9D4E-9095A4B4DEA5}" destId="{158CBA14-74A3-7F4E-9BDD-6C056BFE8B43}" srcOrd="1" destOrd="0" parTransId="{3C9801D3-C5A3-334E-AA7D-A81E164BBEB0}" sibTransId="{748FFB94-42FD-0245-A486-30943FADB64C}"/>
    <dgm:cxn modelId="{46DACA0A-C89A-1446-9BCB-5016495DFE92}" type="presOf" srcId="{748FFB94-42FD-0245-A486-30943FADB64C}" destId="{4B16D14E-85D7-E14C-8231-1A1613186277}" srcOrd="0" destOrd="0" presId="urn:microsoft.com/office/officeart/2005/8/layout/process3"/>
    <dgm:cxn modelId="{117EE7AD-BE13-B841-8C69-2B4537BDA614}" type="presOf" srcId="{273B9E37-45DF-5648-B067-3D06138CC114}" destId="{0AF04851-7E5B-AC42-9E26-09AE186EBD98}" srcOrd="0" destOrd="0" presId="urn:microsoft.com/office/officeart/2005/8/layout/process3"/>
    <dgm:cxn modelId="{7C63BA6D-9522-6E4C-B4BD-4A7165DB11A3}" srcId="{177C39BB-0F53-334E-B5EE-6D1C41442207}" destId="{84951F59-7422-8D48-8F48-EFF0C84E2B85}" srcOrd="0" destOrd="0" parTransId="{D7BDB7D1-0AC7-4549-9FD9-2497549EAE06}" sibTransId="{22B3CF82-6C21-C943-AD79-73DB22AB538D}"/>
    <dgm:cxn modelId="{1592CE82-5427-D748-A9BC-70E2DDF0AFDB}" type="presOf" srcId="{64F52C60-4984-8445-AD48-6A091D411C94}" destId="{685DE847-6DAD-5343-A316-B596044F29C2}" srcOrd="1" destOrd="0" presId="urn:microsoft.com/office/officeart/2005/8/layout/process3"/>
    <dgm:cxn modelId="{478B1866-326C-804D-941D-4D34DAE0429B}" type="presOf" srcId="{6797AFF5-7F6D-144C-9D4E-9095A4B4DEA5}" destId="{12CFBC8C-ACCB-9642-A7E7-55458EA7DE44}" srcOrd="0" destOrd="0" presId="urn:microsoft.com/office/officeart/2005/8/layout/process3"/>
    <dgm:cxn modelId="{71EF63D9-DE4E-7B4E-BE9F-89ED34A42956}" type="presOf" srcId="{AFB9B764-D432-C544-B8D5-5E64F191C7E6}" destId="{DC9E2E23-EC43-B24C-B345-6BE664FFDB1F}" srcOrd="0" destOrd="3" presId="urn:microsoft.com/office/officeart/2005/8/layout/process3"/>
    <dgm:cxn modelId="{F5744D78-65FB-E244-88A8-7829C442D181}" srcId="{177C39BB-0F53-334E-B5EE-6D1C41442207}" destId="{1F98808D-6B99-8240-A66A-3409A20E3C67}" srcOrd="1" destOrd="0" parTransId="{EDC8B1AA-AA79-6445-98F2-16592A9E3189}" sibTransId="{28D9B1EE-C769-674E-BF52-C01F5FCC0E4F}"/>
    <dgm:cxn modelId="{D7540D92-6DD6-AD47-A2B7-32C2C8EE7EA9}" type="presOf" srcId="{7649BE90-1115-9C48-8633-AD7A6713E5F0}" destId="{3F04FB77-0131-8547-9FD4-1772C9BD0591}" srcOrd="0" destOrd="2" presId="urn:microsoft.com/office/officeart/2005/8/layout/process3"/>
    <dgm:cxn modelId="{BE55819D-C689-564E-A39D-AC6CB98F5FD6}" type="presOf" srcId="{A7328453-AB2A-B142-BD28-282CDEF1F9C6}" destId="{D3F64D2A-56A1-3042-A3BA-1F9336AC2D32}" srcOrd="0" destOrd="1" presId="urn:microsoft.com/office/officeart/2005/8/layout/process3"/>
    <dgm:cxn modelId="{F84ED296-DEA3-4940-B1A6-19702961A5B7}" type="presOf" srcId="{64F52C60-4984-8445-AD48-6A091D411C94}" destId="{85B000BB-ED4C-564D-89C1-2EFDB9D55C65}" srcOrd="0" destOrd="0" presId="urn:microsoft.com/office/officeart/2005/8/layout/process3"/>
    <dgm:cxn modelId="{A4E8D130-F637-7D42-9DC1-6BBE35D3B816}" type="presOf" srcId="{5043FAEA-672C-154F-9F1D-C7A82377471E}" destId="{53435346-11D3-DD4E-96EF-557A3F615CA0}" srcOrd="0" destOrd="0" presId="urn:microsoft.com/office/officeart/2005/8/layout/process3"/>
    <dgm:cxn modelId="{6EC516EB-7BA2-984C-807A-289859E76D63}" srcId="{158CBA14-74A3-7F4E-9BDD-6C056BFE8B43}" destId="{F1475120-667B-8B4D-ACFE-F59EE4C4395B}" srcOrd="0" destOrd="0" parTransId="{43C12BA5-687C-A045-AF9E-36DD17D70DB1}" sibTransId="{9330CE5A-DD38-6844-A703-0B6C560D0F97}"/>
    <dgm:cxn modelId="{D67ADDBC-5C50-4244-885B-418649A5BA08}" type="presParOf" srcId="{12CFBC8C-ACCB-9642-A7E7-55458EA7DE44}" destId="{D8254EBC-716D-B048-B3DE-86127EA1E440}" srcOrd="0" destOrd="0" presId="urn:microsoft.com/office/officeart/2005/8/layout/process3"/>
    <dgm:cxn modelId="{E6C4DEC4-1701-614E-ABD6-1B1D7E632DE4}" type="presParOf" srcId="{D8254EBC-716D-B048-B3DE-86127EA1E440}" destId="{53435346-11D3-DD4E-96EF-557A3F615CA0}" srcOrd="0" destOrd="0" presId="urn:microsoft.com/office/officeart/2005/8/layout/process3"/>
    <dgm:cxn modelId="{6DC4C17B-FF44-8448-AEA2-2B34684B16B4}" type="presParOf" srcId="{D8254EBC-716D-B048-B3DE-86127EA1E440}" destId="{91BFCC67-19D7-3B4B-B5FB-460893C4CC7D}" srcOrd="1" destOrd="0" presId="urn:microsoft.com/office/officeart/2005/8/layout/process3"/>
    <dgm:cxn modelId="{AE6604FC-FA4A-DC47-B534-F42CABBF9B82}" type="presParOf" srcId="{D8254EBC-716D-B048-B3DE-86127EA1E440}" destId="{DC9E2E23-EC43-B24C-B345-6BE664FFDB1F}" srcOrd="2" destOrd="0" presId="urn:microsoft.com/office/officeart/2005/8/layout/process3"/>
    <dgm:cxn modelId="{50B6B070-86E7-F747-9B08-7DF5644BD278}" type="presParOf" srcId="{12CFBC8C-ACCB-9642-A7E7-55458EA7DE44}" destId="{85B000BB-ED4C-564D-89C1-2EFDB9D55C65}" srcOrd="1" destOrd="0" presId="urn:microsoft.com/office/officeart/2005/8/layout/process3"/>
    <dgm:cxn modelId="{0BE520D1-BD53-A240-82A8-258587B83111}" type="presParOf" srcId="{85B000BB-ED4C-564D-89C1-2EFDB9D55C65}" destId="{685DE847-6DAD-5343-A316-B596044F29C2}" srcOrd="0" destOrd="0" presId="urn:microsoft.com/office/officeart/2005/8/layout/process3"/>
    <dgm:cxn modelId="{B19036BD-DDB2-8744-BAAE-549030926E22}" type="presParOf" srcId="{12CFBC8C-ACCB-9642-A7E7-55458EA7DE44}" destId="{2C221318-5234-3C4B-9B20-82F672E0A5E4}" srcOrd="2" destOrd="0" presId="urn:microsoft.com/office/officeart/2005/8/layout/process3"/>
    <dgm:cxn modelId="{44005784-8B81-E848-82B4-48B3039906FB}" type="presParOf" srcId="{2C221318-5234-3C4B-9B20-82F672E0A5E4}" destId="{832DD22C-1529-E442-B092-AFCEC8719F9F}" srcOrd="0" destOrd="0" presId="urn:microsoft.com/office/officeart/2005/8/layout/process3"/>
    <dgm:cxn modelId="{DAD635FC-F2FA-6741-96FC-95CBD4B3C39F}" type="presParOf" srcId="{2C221318-5234-3C4B-9B20-82F672E0A5E4}" destId="{3BD8F16F-5AB7-5B48-848C-23BA81C2EB49}" srcOrd="1" destOrd="0" presId="urn:microsoft.com/office/officeart/2005/8/layout/process3"/>
    <dgm:cxn modelId="{419957BE-1131-7A41-9AAE-A060B30FCBC0}" type="presParOf" srcId="{2C221318-5234-3C4B-9B20-82F672E0A5E4}" destId="{3F04FB77-0131-8547-9FD4-1772C9BD0591}" srcOrd="2" destOrd="0" presId="urn:microsoft.com/office/officeart/2005/8/layout/process3"/>
    <dgm:cxn modelId="{F7C86D6B-A1B8-8A4F-AF98-482E5B63F5C2}" type="presParOf" srcId="{12CFBC8C-ACCB-9642-A7E7-55458EA7DE44}" destId="{4B16D14E-85D7-E14C-8231-1A1613186277}" srcOrd="3" destOrd="0" presId="urn:microsoft.com/office/officeart/2005/8/layout/process3"/>
    <dgm:cxn modelId="{698656D1-D77A-494A-BBF5-D36A337B5EA2}" type="presParOf" srcId="{4B16D14E-85D7-E14C-8231-1A1613186277}" destId="{F891C53A-0D9F-0042-AD3B-752006C82939}" srcOrd="0" destOrd="0" presId="urn:microsoft.com/office/officeart/2005/8/layout/process3"/>
    <dgm:cxn modelId="{1C8771B3-5A74-D54F-8B03-35AC16F8EB0B}" type="presParOf" srcId="{12CFBC8C-ACCB-9642-A7E7-55458EA7DE44}" destId="{06FED510-8066-2540-8F1C-95E7F5481551}" srcOrd="4" destOrd="0" presId="urn:microsoft.com/office/officeart/2005/8/layout/process3"/>
    <dgm:cxn modelId="{7198EF7A-156C-CC48-A516-88680305B2EE}" type="presParOf" srcId="{06FED510-8066-2540-8F1C-95E7F5481551}" destId="{0AF04851-7E5B-AC42-9E26-09AE186EBD98}" srcOrd="0" destOrd="0" presId="urn:microsoft.com/office/officeart/2005/8/layout/process3"/>
    <dgm:cxn modelId="{9172F7E1-0460-294D-B2E0-5C25322225C1}" type="presParOf" srcId="{06FED510-8066-2540-8F1C-95E7F5481551}" destId="{8F9CAEE5-7993-1444-A702-D024EFD2799B}" srcOrd="1" destOrd="0" presId="urn:microsoft.com/office/officeart/2005/8/layout/process3"/>
    <dgm:cxn modelId="{BC9806CA-6098-7243-B33F-80654FD849DB}" type="presParOf" srcId="{06FED510-8066-2540-8F1C-95E7F5481551}" destId="{D3F64D2A-56A1-3042-A3BA-1F9336AC2D3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C2881F-47D1-2749-8370-DFFB134128DC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90BEDA-FCC2-A34D-9D76-1BA09EC078E0}">
      <dgm:prSet/>
      <dgm:spPr/>
      <dgm:t>
        <a:bodyPr/>
        <a:lstStyle/>
        <a:p>
          <a:pPr rtl="0"/>
          <a:r>
            <a:rPr lang="en-US" dirty="0" smtClean="0"/>
            <a:t>Missing FIM knowledge</a:t>
          </a:r>
          <a:endParaRPr lang="en-US" dirty="0"/>
        </a:p>
      </dgm:t>
    </dgm:pt>
    <dgm:pt modelId="{03766FC6-4F5E-4E47-AEFA-B381D1CF23BE}" type="parTrans" cxnId="{391E0E08-C557-934D-B59B-F7A75313A77B}">
      <dgm:prSet/>
      <dgm:spPr/>
      <dgm:t>
        <a:bodyPr/>
        <a:lstStyle/>
        <a:p>
          <a:endParaRPr lang="en-US"/>
        </a:p>
      </dgm:t>
    </dgm:pt>
    <dgm:pt modelId="{42837827-9B04-E542-9C42-6173D7628084}" type="sibTrans" cxnId="{391E0E08-C557-934D-B59B-F7A75313A77B}">
      <dgm:prSet/>
      <dgm:spPr/>
      <dgm:t>
        <a:bodyPr/>
        <a:lstStyle/>
        <a:p>
          <a:endParaRPr lang="en-US"/>
        </a:p>
      </dgm:t>
    </dgm:pt>
    <dgm:pt modelId="{12607980-D31F-8D48-BBA8-BD7CDAB0364D}">
      <dgm:prSet/>
      <dgm:spPr/>
      <dgm:t>
        <a:bodyPr/>
        <a:lstStyle/>
        <a:p>
          <a:pPr rtl="0"/>
          <a:r>
            <a:rPr lang="en-US" smtClean="0"/>
            <a:t>Identity Provider Coverage</a:t>
          </a:r>
          <a:endParaRPr lang="en-US"/>
        </a:p>
      </dgm:t>
    </dgm:pt>
    <dgm:pt modelId="{98B882A2-7DC1-F649-AE37-6D42FCEC7D1C}" type="parTrans" cxnId="{0D13812B-3321-3243-BC8F-0DC8851C9FA9}">
      <dgm:prSet/>
      <dgm:spPr/>
      <dgm:t>
        <a:bodyPr/>
        <a:lstStyle/>
        <a:p>
          <a:endParaRPr lang="en-US"/>
        </a:p>
      </dgm:t>
    </dgm:pt>
    <dgm:pt modelId="{0C51E2C4-5A28-5440-A6CE-703C21ED7D52}" type="sibTrans" cxnId="{0D13812B-3321-3243-BC8F-0DC8851C9FA9}">
      <dgm:prSet/>
      <dgm:spPr/>
      <dgm:t>
        <a:bodyPr/>
        <a:lstStyle/>
        <a:p>
          <a:endParaRPr lang="en-US"/>
        </a:p>
      </dgm:t>
    </dgm:pt>
    <dgm:pt modelId="{60E8E490-EFB9-9B47-85F3-DE2063099C87}">
      <dgm:prSet/>
      <dgm:spPr/>
      <dgm:t>
        <a:bodyPr/>
        <a:lstStyle/>
        <a:p>
          <a:pPr rtl="0"/>
          <a:r>
            <a:rPr lang="en-US" smtClean="0"/>
            <a:t>Insufficient Attribute Release</a:t>
          </a:r>
          <a:endParaRPr lang="en-US"/>
        </a:p>
      </dgm:t>
    </dgm:pt>
    <dgm:pt modelId="{3189CF87-30DA-E746-9449-38F817BFF450}" type="parTrans" cxnId="{48A5E180-D750-EB45-A779-7CC25568B40A}">
      <dgm:prSet/>
      <dgm:spPr/>
      <dgm:t>
        <a:bodyPr/>
        <a:lstStyle/>
        <a:p>
          <a:endParaRPr lang="en-US"/>
        </a:p>
      </dgm:t>
    </dgm:pt>
    <dgm:pt modelId="{11D1E5D2-3D4C-6A48-9DE5-4CB7B541D006}" type="sibTrans" cxnId="{48A5E180-D750-EB45-A779-7CC25568B40A}">
      <dgm:prSet/>
      <dgm:spPr/>
      <dgm:t>
        <a:bodyPr/>
        <a:lstStyle/>
        <a:p>
          <a:endParaRPr lang="en-US"/>
        </a:p>
      </dgm:t>
    </dgm:pt>
    <dgm:pt modelId="{8CAD5D7A-0844-5541-BA38-9741318C0579}">
      <dgm:prSet/>
      <dgm:spPr/>
      <dgm:t>
        <a:bodyPr/>
        <a:lstStyle/>
        <a:p>
          <a:pPr rtl="0"/>
          <a:r>
            <a:rPr lang="en-US" smtClean="0"/>
            <a:t>Undefined Levels of Assurance</a:t>
          </a:r>
          <a:endParaRPr lang="en-US"/>
        </a:p>
      </dgm:t>
    </dgm:pt>
    <dgm:pt modelId="{7CC74862-1830-C243-8D8F-301411FD04E9}" type="parTrans" cxnId="{15285EF6-4495-0C43-AD5B-6C9C5C9F5FCE}">
      <dgm:prSet/>
      <dgm:spPr/>
      <dgm:t>
        <a:bodyPr/>
        <a:lstStyle/>
        <a:p>
          <a:endParaRPr lang="en-US"/>
        </a:p>
      </dgm:t>
    </dgm:pt>
    <dgm:pt modelId="{3AC999E2-C443-6C41-B452-26BA328B398B}" type="sibTrans" cxnId="{15285EF6-4495-0C43-AD5B-6C9C5C9F5FCE}">
      <dgm:prSet/>
      <dgm:spPr/>
      <dgm:t>
        <a:bodyPr/>
        <a:lstStyle/>
        <a:p>
          <a:endParaRPr lang="en-US"/>
        </a:p>
      </dgm:t>
    </dgm:pt>
    <dgm:pt modelId="{ABF10E8F-57BC-604C-9CEA-BE5981EA0AC8}" type="pres">
      <dgm:prSet presAssocID="{B6C2881F-47D1-2749-8370-DFFB134128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0D9C9-8321-8549-935F-FD35E275BED0}" type="pres">
      <dgm:prSet presAssocID="{6590BEDA-FCC2-A34D-9D76-1BA09EC078E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591619-9345-8145-A29E-A7488DDB5138}" type="pres">
      <dgm:prSet presAssocID="{42837827-9B04-E542-9C42-6173D7628084}" presName="spacer" presStyleCnt="0"/>
      <dgm:spPr/>
    </dgm:pt>
    <dgm:pt modelId="{79E86341-856D-164F-92A2-4484705AFF4E}" type="pres">
      <dgm:prSet presAssocID="{12607980-D31F-8D48-BBA8-BD7CDAB0364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3812F-1C75-4645-B037-F6D061F853ED}" type="pres">
      <dgm:prSet presAssocID="{0C51E2C4-5A28-5440-A6CE-703C21ED7D52}" presName="spacer" presStyleCnt="0"/>
      <dgm:spPr/>
    </dgm:pt>
    <dgm:pt modelId="{421B7317-24A3-A644-8FA8-C3D529744CD6}" type="pres">
      <dgm:prSet presAssocID="{60E8E490-EFB9-9B47-85F3-DE2063099C8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44700E-F381-B543-AA67-3F25C3949E12}" type="pres">
      <dgm:prSet presAssocID="{11D1E5D2-3D4C-6A48-9DE5-4CB7B541D006}" presName="spacer" presStyleCnt="0"/>
      <dgm:spPr/>
    </dgm:pt>
    <dgm:pt modelId="{A86F0DCA-F577-7B44-8E7F-334B561CE035}" type="pres">
      <dgm:prSet presAssocID="{8CAD5D7A-0844-5541-BA38-9741318C057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DD68B5-C5F5-B148-B751-D8C4B9BD3434}" type="presOf" srcId="{8CAD5D7A-0844-5541-BA38-9741318C0579}" destId="{A86F0DCA-F577-7B44-8E7F-334B561CE035}" srcOrd="0" destOrd="0" presId="urn:microsoft.com/office/officeart/2005/8/layout/vList2"/>
    <dgm:cxn modelId="{391E0E08-C557-934D-B59B-F7A75313A77B}" srcId="{B6C2881F-47D1-2749-8370-DFFB134128DC}" destId="{6590BEDA-FCC2-A34D-9D76-1BA09EC078E0}" srcOrd="0" destOrd="0" parTransId="{03766FC6-4F5E-4E47-AEFA-B381D1CF23BE}" sibTransId="{42837827-9B04-E542-9C42-6173D7628084}"/>
    <dgm:cxn modelId="{E732B0EB-C3B8-3641-987D-61C026064ABA}" type="presOf" srcId="{12607980-D31F-8D48-BBA8-BD7CDAB0364D}" destId="{79E86341-856D-164F-92A2-4484705AFF4E}" srcOrd="0" destOrd="0" presId="urn:microsoft.com/office/officeart/2005/8/layout/vList2"/>
    <dgm:cxn modelId="{772D2100-0E91-DF49-A918-8C8B5E733DC6}" type="presOf" srcId="{B6C2881F-47D1-2749-8370-DFFB134128DC}" destId="{ABF10E8F-57BC-604C-9CEA-BE5981EA0AC8}" srcOrd="0" destOrd="0" presId="urn:microsoft.com/office/officeart/2005/8/layout/vList2"/>
    <dgm:cxn modelId="{15285EF6-4495-0C43-AD5B-6C9C5C9F5FCE}" srcId="{B6C2881F-47D1-2749-8370-DFFB134128DC}" destId="{8CAD5D7A-0844-5541-BA38-9741318C0579}" srcOrd="3" destOrd="0" parTransId="{7CC74862-1830-C243-8D8F-301411FD04E9}" sibTransId="{3AC999E2-C443-6C41-B452-26BA328B398B}"/>
    <dgm:cxn modelId="{48A5E180-D750-EB45-A779-7CC25568B40A}" srcId="{B6C2881F-47D1-2749-8370-DFFB134128DC}" destId="{60E8E490-EFB9-9B47-85F3-DE2063099C87}" srcOrd="2" destOrd="0" parTransId="{3189CF87-30DA-E746-9449-38F817BFF450}" sibTransId="{11D1E5D2-3D4C-6A48-9DE5-4CB7B541D006}"/>
    <dgm:cxn modelId="{D2C86BC4-E075-E74E-A7A3-2FC740CB3EFD}" type="presOf" srcId="{60E8E490-EFB9-9B47-85F3-DE2063099C87}" destId="{421B7317-24A3-A644-8FA8-C3D529744CD6}" srcOrd="0" destOrd="0" presId="urn:microsoft.com/office/officeart/2005/8/layout/vList2"/>
    <dgm:cxn modelId="{0D13812B-3321-3243-BC8F-0DC8851C9FA9}" srcId="{B6C2881F-47D1-2749-8370-DFFB134128DC}" destId="{12607980-D31F-8D48-BBA8-BD7CDAB0364D}" srcOrd="1" destOrd="0" parTransId="{98B882A2-7DC1-F649-AE37-6D42FCEC7D1C}" sibTransId="{0C51E2C4-5A28-5440-A6CE-703C21ED7D52}"/>
    <dgm:cxn modelId="{D023757E-37DE-B841-9F5C-951E46F07D69}" type="presOf" srcId="{6590BEDA-FCC2-A34D-9D76-1BA09EC078E0}" destId="{ACD0D9C9-8321-8549-935F-FD35E275BED0}" srcOrd="0" destOrd="0" presId="urn:microsoft.com/office/officeart/2005/8/layout/vList2"/>
    <dgm:cxn modelId="{49F1D129-9FEF-8342-B6C6-9465E30BB07B}" type="presParOf" srcId="{ABF10E8F-57BC-604C-9CEA-BE5981EA0AC8}" destId="{ACD0D9C9-8321-8549-935F-FD35E275BED0}" srcOrd="0" destOrd="0" presId="urn:microsoft.com/office/officeart/2005/8/layout/vList2"/>
    <dgm:cxn modelId="{32DED36D-1A6F-4641-888A-41604A306887}" type="presParOf" srcId="{ABF10E8F-57BC-604C-9CEA-BE5981EA0AC8}" destId="{5C591619-9345-8145-A29E-A7488DDB5138}" srcOrd="1" destOrd="0" presId="urn:microsoft.com/office/officeart/2005/8/layout/vList2"/>
    <dgm:cxn modelId="{299C21B4-B89C-9641-B0B8-BC92EF35B556}" type="presParOf" srcId="{ABF10E8F-57BC-604C-9CEA-BE5981EA0AC8}" destId="{79E86341-856D-164F-92A2-4484705AFF4E}" srcOrd="2" destOrd="0" presId="urn:microsoft.com/office/officeart/2005/8/layout/vList2"/>
    <dgm:cxn modelId="{782DDD13-9EF0-9F47-994E-E6B5CC61CDD6}" type="presParOf" srcId="{ABF10E8F-57BC-604C-9CEA-BE5981EA0AC8}" destId="{2FD3812F-1C75-4645-B037-F6D061F853ED}" srcOrd="3" destOrd="0" presId="urn:microsoft.com/office/officeart/2005/8/layout/vList2"/>
    <dgm:cxn modelId="{8C7EA8F9-4AFB-A444-8CE1-7B6C7386D295}" type="presParOf" srcId="{ABF10E8F-57BC-604C-9CEA-BE5981EA0AC8}" destId="{421B7317-24A3-A644-8FA8-C3D529744CD6}" srcOrd="4" destOrd="0" presId="urn:microsoft.com/office/officeart/2005/8/layout/vList2"/>
    <dgm:cxn modelId="{70FC3E5D-256D-9544-A704-547B0AF44609}" type="presParOf" srcId="{ABF10E8F-57BC-604C-9CEA-BE5981EA0AC8}" destId="{FE44700E-F381-B543-AA67-3F25C3949E12}" srcOrd="5" destOrd="0" presId="urn:microsoft.com/office/officeart/2005/8/layout/vList2"/>
    <dgm:cxn modelId="{901CC4C5-41D7-774F-85F9-4C3E25E1E7EF}" type="presParOf" srcId="{ABF10E8F-57BC-604C-9CEA-BE5981EA0AC8}" destId="{A86F0DCA-F577-7B44-8E7F-334B561CE03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CB3BCA0-3522-734F-A6E1-0E6E2029CD9F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0499CD-78FA-6C4B-93F2-2000CD482F42}">
      <dgm:prSet/>
      <dgm:spPr/>
      <dgm:t>
        <a:bodyPr/>
        <a:lstStyle/>
        <a:p>
          <a:pPr rtl="0"/>
          <a:r>
            <a:rPr lang="en-US" smtClean="0"/>
            <a:t>eduGAIN depends on the federation operators</a:t>
          </a:r>
          <a:endParaRPr lang="en-US"/>
        </a:p>
      </dgm:t>
    </dgm:pt>
    <dgm:pt modelId="{CE7D1AA8-D5A9-4B4B-A8A3-CCF03BE836EB}" type="parTrans" cxnId="{96789EDC-F763-194A-A9A4-A59B9A986CC1}">
      <dgm:prSet/>
      <dgm:spPr/>
      <dgm:t>
        <a:bodyPr/>
        <a:lstStyle/>
        <a:p>
          <a:endParaRPr lang="en-US"/>
        </a:p>
      </dgm:t>
    </dgm:pt>
    <dgm:pt modelId="{92A920F5-FBAB-DD40-84B5-2A6561C44780}" type="sibTrans" cxnId="{96789EDC-F763-194A-A9A4-A59B9A986CC1}">
      <dgm:prSet/>
      <dgm:spPr/>
      <dgm:t>
        <a:bodyPr/>
        <a:lstStyle/>
        <a:p>
          <a:endParaRPr lang="en-US"/>
        </a:p>
      </dgm:t>
    </dgm:pt>
    <dgm:pt modelId="{6ADF60AF-EDDB-F44A-9F2F-F0DEA25D46B7}">
      <dgm:prSet/>
      <dgm:spPr/>
      <dgm:t>
        <a:bodyPr/>
        <a:lstStyle/>
        <a:p>
          <a:pPr rtl="0"/>
          <a:r>
            <a:rPr lang="en-US" dirty="0" smtClean="0"/>
            <a:t>Requirements often similar, no catch-all solution</a:t>
          </a:r>
          <a:endParaRPr lang="en-US" dirty="0"/>
        </a:p>
      </dgm:t>
    </dgm:pt>
    <dgm:pt modelId="{7687E960-F24D-2C4B-B7DE-F3EF23606BF2}" type="parTrans" cxnId="{0DA9BC50-07E7-0A4C-BACF-4DF5F0B2C313}">
      <dgm:prSet/>
      <dgm:spPr/>
      <dgm:t>
        <a:bodyPr/>
        <a:lstStyle/>
        <a:p>
          <a:endParaRPr lang="en-US"/>
        </a:p>
      </dgm:t>
    </dgm:pt>
    <dgm:pt modelId="{EA4E3337-7B26-9E48-91FD-71700F4E9F0E}" type="sibTrans" cxnId="{0DA9BC50-07E7-0A4C-BACF-4DF5F0B2C313}">
      <dgm:prSet/>
      <dgm:spPr/>
      <dgm:t>
        <a:bodyPr/>
        <a:lstStyle/>
        <a:p>
          <a:endParaRPr lang="en-US"/>
        </a:p>
      </dgm:t>
    </dgm:pt>
    <dgm:pt modelId="{8C41735F-02F1-0E47-8F02-103549F5F857}">
      <dgm:prSet/>
      <dgm:spPr/>
      <dgm:t>
        <a:bodyPr/>
        <a:lstStyle/>
        <a:p>
          <a:pPr rtl="0"/>
          <a:r>
            <a:rPr lang="en-US" dirty="0" smtClean="0"/>
            <a:t>AAI/</a:t>
          </a:r>
          <a:r>
            <a:rPr lang="en-US" dirty="0" err="1" smtClean="0"/>
            <a:t>eduGAIN</a:t>
          </a:r>
          <a:r>
            <a:rPr lang="en-US" dirty="0" smtClean="0"/>
            <a:t> expertise well appreciated</a:t>
          </a:r>
          <a:endParaRPr lang="en-US" dirty="0"/>
        </a:p>
      </dgm:t>
    </dgm:pt>
    <dgm:pt modelId="{67B0CFF5-BE31-2C42-8AC2-DCC3420A3BF5}" type="parTrans" cxnId="{3165FFFA-C922-A747-9576-B4FDCAE5371A}">
      <dgm:prSet/>
      <dgm:spPr/>
      <dgm:t>
        <a:bodyPr/>
        <a:lstStyle/>
        <a:p>
          <a:endParaRPr lang="en-US"/>
        </a:p>
      </dgm:t>
    </dgm:pt>
    <dgm:pt modelId="{E31CFB4F-7E1B-F54E-94C0-50A6135656F1}" type="sibTrans" cxnId="{3165FFFA-C922-A747-9576-B4FDCAE5371A}">
      <dgm:prSet/>
      <dgm:spPr/>
      <dgm:t>
        <a:bodyPr/>
        <a:lstStyle/>
        <a:p>
          <a:endParaRPr lang="en-US"/>
        </a:p>
      </dgm:t>
    </dgm:pt>
    <dgm:pt modelId="{6B4C5915-7140-B44E-B571-BE3E156EAE19}">
      <dgm:prSet/>
      <dgm:spPr/>
      <dgm:t>
        <a:bodyPr/>
        <a:lstStyle/>
        <a:p>
          <a:pPr rtl="0"/>
          <a:r>
            <a:rPr lang="en-US" dirty="0" smtClean="0"/>
            <a:t>Growing interest in Levels of Assurance</a:t>
          </a:r>
          <a:endParaRPr lang="en-US" dirty="0"/>
        </a:p>
      </dgm:t>
    </dgm:pt>
    <dgm:pt modelId="{A98FA062-101C-134D-B828-5892C40E14D9}" type="parTrans" cxnId="{40371124-E93A-FC4F-B172-8BFE062D4E68}">
      <dgm:prSet/>
      <dgm:spPr/>
      <dgm:t>
        <a:bodyPr/>
        <a:lstStyle/>
        <a:p>
          <a:endParaRPr lang="en-US"/>
        </a:p>
      </dgm:t>
    </dgm:pt>
    <dgm:pt modelId="{26166628-536A-954E-9B95-573CC60FF6DE}" type="sibTrans" cxnId="{40371124-E93A-FC4F-B172-8BFE062D4E68}">
      <dgm:prSet/>
      <dgm:spPr/>
      <dgm:t>
        <a:bodyPr/>
        <a:lstStyle/>
        <a:p>
          <a:endParaRPr lang="en-US"/>
        </a:p>
      </dgm:t>
    </dgm:pt>
    <dgm:pt modelId="{4BD010D0-686F-2141-9384-25A952DF0338}" type="pres">
      <dgm:prSet presAssocID="{ACB3BCA0-3522-734F-A6E1-0E6E2029CD9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687393-AC7D-8A4A-BC8B-8B17779C79B2}" type="pres">
      <dgm:prSet presAssocID="{300499CD-78FA-6C4B-93F2-2000CD482F4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89FD3-C8D1-C44C-955E-526DC84BE38F}" type="pres">
      <dgm:prSet presAssocID="{92A920F5-FBAB-DD40-84B5-2A6561C44780}" presName="spacer" presStyleCnt="0"/>
      <dgm:spPr/>
    </dgm:pt>
    <dgm:pt modelId="{64FD6A0B-BF4C-6A4B-B773-498E2B9DD03C}" type="pres">
      <dgm:prSet presAssocID="{6ADF60AF-EDDB-F44A-9F2F-F0DEA25D46B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82F013-C8D3-C54E-82C3-EC4A03F47730}" type="pres">
      <dgm:prSet presAssocID="{EA4E3337-7B26-9E48-91FD-71700F4E9F0E}" presName="spacer" presStyleCnt="0"/>
      <dgm:spPr/>
    </dgm:pt>
    <dgm:pt modelId="{36F6B78D-8A79-4241-86CF-CD20D5D4B7F0}" type="pres">
      <dgm:prSet presAssocID="{8C41735F-02F1-0E47-8F02-103549F5F85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11A27C-0DA0-4D4C-A628-163652981768}" type="pres">
      <dgm:prSet presAssocID="{E31CFB4F-7E1B-F54E-94C0-50A6135656F1}" presName="spacer" presStyleCnt="0"/>
      <dgm:spPr/>
    </dgm:pt>
    <dgm:pt modelId="{CE340078-49C8-C040-B354-E3F6D6AC9D07}" type="pres">
      <dgm:prSet presAssocID="{6B4C5915-7140-B44E-B571-BE3E156EAE1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A9BC50-07E7-0A4C-BACF-4DF5F0B2C313}" srcId="{ACB3BCA0-3522-734F-A6E1-0E6E2029CD9F}" destId="{6ADF60AF-EDDB-F44A-9F2F-F0DEA25D46B7}" srcOrd="1" destOrd="0" parTransId="{7687E960-F24D-2C4B-B7DE-F3EF23606BF2}" sibTransId="{EA4E3337-7B26-9E48-91FD-71700F4E9F0E}"/>
    <dgm:cxn modelId="{B1AA9ACA-AE13-1E48-9A0D-5603107E570B}" type="presOf" srcId="{8C41735F-02F1-0E47-8F02-103549F5F857}" destId="{36F6B78D-8A79-4241-86CF-CD20D5D4B7F0}" srcOrd="0" destOrd="0" presId="urn:microsoft.com/office/officeart/2005/8/layout/vList2"/>
    <dgm:cxn modelId="{6DABBF2B-B5A2-8641-AE39-543AD28E21C0}" type="presOf" srcId="{300499CD-78FA-6C4B-93F2-2000CD482F42}" destId="{DF687393-AC7D-8A4A-BC8B-8B17779C79B2}" srcOrd="0" destOrd="0" presId="urn:microsoft.com/office/officeart/2005/8/layout/vList2"/>
    <dgm:cxn modelId="{EAA03B00-AE8D-2949-8EAD-49C7CA4A83DF}" type="presOf" srcId="{6ADF60AF-EDDB-F44A-9F2F-F0DEA25D46B7}" destId="{64FD6A0B-BF4C-6A4B-B773-498E2B9DD03C}" srcOrd="0" destOrd="0" presId="urn:microsoft.com/office/officeart/2005/8/layout/vList2"/>
    <dgm:cxn modelId="{96789EDC-F763-194A-A9A4-A59B9A986CC1}" srcId="{ACB3BCA0-3522-734F-A6E1-0E6E2029CD9F}" destId="{300499CD-78FA-6C4B-93F2-2000CD482F42}" srcOrd="0" destOrd="0" parTransId="{CE7D1AA8-D5A9-4B4B-A8A3-CCF03BE836EB}" sibTransId="{92A920F5-FBAB-DD40-84B5-2A6561C44780}"/>
    <dgm:cxn modelId="{3165FFFA-C922-A747-9576-B4FDCAE5371A}" srcId="{ACB3BCA0-3522-734F-A6E1-0E6E2029CD9F}" destId="{8C41735F-02F1-0E47-8F02-103549F5F857}" srcOrd="2" destOrd="0" parTransId="{67B0CFF5-BE31-2C42-8AC2-DCC3420A3BF5}" sibTransId="{E31CFB4F-7E1B-F54E-94C0-50A6135656F1}"/>
    <dgm:cxn modelId="{AFC70FCF-EA7C-8F41-B896-1B0840A92F9B}" type="presOf" srcId="{6B4C5915-7140-B44E-B571-BE3E156EAE19}" destId="{CE340078-49C8-C040-B354-E3F6D6AC9D07}" srcOrd="0" destOrd="0" presId="urn:microsoft.com/office/officeart/2005/8/layout/vList2"/>
    <dgm:cxn modelId="{BB95941C-0CA4-3A4F-BD5A-C23DD7562746}" type="presOf" srcId="{ACB3BCA0-3522-734F-A6E1-0E6E2029CD9F}" destId="{4BD010D0-686F-2141-9384-25A952DF0338}" srcOrd="0" destOrd="0" presId="urn:microsoft.com/office/officeart/2005/8/layout/vList2"/>
    <dgm:cxn modelId="{40371124-E93A-FC4F-B172-8BFE062D4E68}" srcId="{ACB3BCA0-3522-734F-A6E1-0E6E2029CD9F}" destId="{6B4C5915-7140-B44E-B571-BE3E156EAE19}" srcOrd="3" destOrd="0" parTransId="{A98FA062-101C-134D-B828-5892C40E14D9}" sibTransId="{26166628-536A-954E-9B95-573CC60FF6DE}"/>
    <dgm:cxn modelId="{102D8573-66B8-E64E-BA56-D145B785DCFC}" type="presParOf" srcId="{4BD010D0-686F-2141-9384-25A952DF0338}" destId="{DF687393-AC7D-8A4A-BC8B-8B17779C79B2}" srcOrd="0" destOrd="0" presId="urn:microsoft.com/office/officeart/2005/8/layout/vList2"/>
    <dgm:cxn modelId="{01C5CB8E-A1DE-9F45-97AF-C0AFC304796D}" type="presParOf" srcId="{4BD010D0-686F-2141-9384-25A952DF0338}" destId="{19589FD3-C8D1-C44C-955E-526DC84BE38F}" srcOrd="1" destOrd="0" presId="urn:microsoft.com/office/officeart/2005/8/layout/vList2"/>
    <dgm:cxn modelId="{4B026058-E950-E240-8D09-5035558490E4}" type="presParOf" srcId="{4BD010D0-686F-2141-9384-25A952DF0338}" destId="{64FD6A0B-BF4C-6A4B-B773-498E2B9DD03C}" srcOrd="2" destOrd="0" presId="urn:microsoft.com/office/officeart/2005/8/layout/vList2"/>
    <dgm:cxn modelId="{82073BEF-126C-D241-BE38-F4CC39BB8D88}" type="presParOf" srcId="{4BD010D0-686F-2141-9384-25A952DF0338}" destId="{8782F013-C8D3-C54E-82C3-EC4A03F47730}" srcOrd="3" destOrd="0" presId="urn:microsoft.com/office/officeart/2005/8/layout/vList2"/>
    <dgm:cxn modelId="{8B88B770-BCC4-7E42-99FB-5E0E8F4873A1}" type="presParOf" srcId="{4BD010D0-686F-2141-9384-25A952DF0338}" destId="{36F6B78D-8A79-4241-86CF-CD20D5D4B7F0}" srcOrd="4" destOrd="0" presId="urn:microsoft.com/office/officeart/2005/8/layout/vList2"/>
    <dgm:cxn modelId="{42151475-03A8-5247-8E4D-E884808E27DC}" type="presParOf" srcId="{4BD010D0-686F-2141-9384-25A952DF0338}" destId="{BB11A27C-0DA0-4D4C-A628-163652981768}" srcOrd="5" destOrd="0" presId="urn:microsoft.com/office/officeart/2005/8/layout/vList2"/>
    <dgm:cxn modelId="{B8899921-FC8F-A847-96FD-B1529E8B8E35}" type="presParOf" srcId="{4BD010D0-686F-2141-9384-25A952DF0338}" destId="{CE340078-49C8-C040-B354-E3F6D6AC9D0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CDB1FC-8283-434B-90B5-96FC1D9A80CE}">
      <dsp:nvSpPr>
        <dsp:cNvPr id="0" name=""/>
        <dsp:cNvSpPr/>
      </dsp:nvSpPr>
      <dsp:spPr>
        <a:xfrm>
          <a:off x="156340" y="1261425"/>
          <a:ext cx="2283747" cy="752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JRA3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Trust &amp; Identity Research</a:t>
          </a:r>
        </a:p>
      </dsp:txBody>
      <dsp:txXfrm>
        <a:off x="156340" y="1261425"/>
        <a:ext cx="2283747" cy="752598"/>
      </dsp:txXfrm>
    </dsp:sp>
    <dsp:sp modelId="{180A0269-2A03-324D-B9AF-79EF03B41D5B}">
      <dsp:nvSpPr>
        <dsp:cNvPr id="0" name=""/>
        <dsp:cNvSpPr/>
      </dsp:nvSpPr>
      <dsp:spPr>
        <a:xfrm>
          <a:off x="153745" y="1032531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A51331-12F3-DF40-B106-305A773D5303}">
      <dsp:nvSpPr>
        <dsp:cNvPr id="0" name=""/>
        <dsp:cNvSpPr/>
      </dsp:nvSpPr>
      <dsp:spPr>
        <a:xfrm>
          <a:off x="280908" y="778205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F09EFE-035B-C345-AAC9-9D3EDCA250A9}">
      <dsp:nvSpPr>
        <dsp:cNvPr id="0" name=""/>
        <dsp:cNvSpPr/>
      </dsp:nvSpPr>
      <dsp:spPr>
        <a:xfrm>
          <a:off x="586099" y="829070"/>
          <a:ext cx="285468" cy="28546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6E305F-1DC0-BB46-90D5-878DA5190F16}">
      <dsp:nvSpPr>
        <dsp:cNvPr id="0" name=""/>
        <dsp:cNvSpPr/>
      </dsp:nvSpPr>
      <dsp:spPr>
        <a:xfrm>
          <a:off x="840426" y="549311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679008-877B-5D4A-B686-E91494D94126}">
      <dsp:nvSpPr>
        <dsp:cNvPr id="0" name=""/>
        <dsp:cNvSpPr/>
      </dsp:nvSpPr>
      <dsp:spPr>
        <a:xfrm>
          <a:off x="1171050" y="447580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CDA350-1F8F-AF48-9CE0-C626741913F1}">
      <dsp:nvSpPr>
        <dsp:cNvPr id="0" name=""/>
        <dsp:cNvSpPr/>
      </dsp:nvSpPr>
      <dsp:spPr>
        <a:xfrm>
          <a:off x="1577972" y="625609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EC4246-6BFC-634F-8C33-C98E6ED6F3A0}">
      <dsp:nvSpPr>
        <dsp:cNvPr id="0" name=""/>
        <dsp:cNvSpPr/>
      </dsp:nvSpPr>
      <dsp:spPr>
        <a:xfrm>
          <a:off x="1832299" y="752772"/>
          <a:ext cx="285468" cy="28546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C9A5D3-6D8E-ED40-AA83-E0982EB02D87}">
      <dsp:nvSpPr>
        <dsp:cNvPr id="0" name=""/>
        <dsp:cNvSpPr/>
      </dsp:nvSpPr>
      <dsp:spPr>
        <a:xfrm>
          <a:off x="2188356" y="897297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A8A508-D32A-2641-9233-0306A4879162}">
      <dsp:nvSpPr>
        <dsp:cNvPr id="0" name=""/>
        <dsp:cNvSpPr/>
      </dsp:nvSpPr>
      <dsp:spPr>
        <a:xfrm>
          <a:off x="2340952" y="1312290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CAE0FB-EB64-774D-BCA1-35EA7CB37E6A}">
      <dsp:nvSpPr>
        <dsp:cNvPr id="0" name=""/>
        <dsp:cNvSpPr/>
      </dsp:nvSpPr>
      <dsp:spPr>
        <a:xfrm>
          <a:off x="1018454" y="778205"/>
          <a:ext cx="467130" cy="4671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C84672-5CF2-E345-B511-B729A50CE337}">
      <dsp:nvSpPr>
        <dsp:cNvPr id="0" name=""/>
        <dsp:cNvSpPr/>
      </dsp:nvSpPr>
      <dsp:spPr>
        <a:xfrm>
          <a:off x="26581" y="1744645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0B4850-EAC5-7A49-B650-89294C096131}">
      <dsp:nvSpPr>
        <dsp:cNvPr id="0" name=""/>
        <dsp:cNvSpPr/>
      </dsp:nvSpPr>
      <dsp:spPr>
        <a:xfrm>
          <a:off x="179177" y="1973539"/>
          <a:ext cx="285468" cy="28546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AC314B-A5AE-5542-8A31-2C0BCA8ECE4E}">
      <dsp:nvSpPr>
        <dsp:cNvPr id="0" name=""/>
        <dsp:cNvSpPr/>
      </dsp:nvSpPr>
      <dsp:spPr>
        <a:xfrm>
          <a:off x="560667" y="2177000"/>
          <a:ext cx="415226" cy="415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2C9E94-F4D6-7A4F-B929-D4DC55E7996D}">
      <dsp:nvSpPr>
        <dsp:cNvPr id="0" name=""/>
        <dsp:cNvSpPr/>
      </dsp:nvSpPr>
      <dsp:spPr>
        <a:xfrm>
          <a:off x="1094752" y="2507624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BE44DD-F173-9D46-975C-3726A42B883C}">
      <dsp:nvSpPr>
        <dsp:cNvPr id="0" name=""/>
        <dsp:cNvSpPr/>
      </dsp:nvSpPr>
      <dsp:spPr>
        <a:xfrm>
          <a:off x="1196483" y="2177000"/>
          <a:ext cx="285468" cy="28546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AAFFFD-177E-4D46-A81C-81BF18B567BB}">
      <dsp:nvSpPr>
        <dsp:cNvPr id="0" name=""/>
        <dsp:cNvSpPr/>
      </dsp:nvSpPr>
      <dsp:spPr>
        <a:xfrm>
          <a:off x="1450809" y="2533057"/>
          <a:ext cx="181661" cy="1816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C086B2-8F15-9445-85AE-22A7EB50C65A}">
      <dsp:nvSpPr>
        <dsp:cNvPr id="0" name=""/>
        <dsp:cNvSpPr/>
      </dsp:nvSpPr>
      <dsp:spPr>
        <a:xfrm>
          <a:off x="1679703" y="2126135"/>
          <a:ext cx="415226" cy="415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7FA461-D7EB-194D-9380-0BAE2DE8CDBE}">
      <dsp:nvSpPr>
        <dsp:cNvPr id="0" name=""/>
        <dsp:cNvSpPr/>
      </dsp:nvSpPr>
      <dsp:spPr>
        <a:xfrm>
          <a:off x="2239221" y="2024404"/>
          <a:ext cx="285468" cy="28546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4001BA-10EA-804A-B85F-93A8FDBA1180}">
      <dsp:nvSpPr>
        <dsp:cNvPr id="0" name=""/>
        <dsp:cNvSpPr/>
      </dsp:nvSpPr>
      <dsp:spPr>
        <a:xfrm>
          <a:off x="2524690" y="828647"/>
          <a:ext cx="838380" cy="1600559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F9DE87-B6DF-9A4F-8EB2-8E994CFB1824}">
      <dsp:nvSpPr>
        <dsp:cNvPr id="0" name=""/>
        <dsp:cNvSpPr/>
      </dsp:nvSpPr>
      <dsp:spPr>
        <a:xfrm>
          <a:off x="3363070" y="829424"/>
          <a:ext cx="2286491" cy="1600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SA5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Trust and Identity Service Development</a:t>
          </a:r>
          <a:endParaRPr lang="en-GB" sz="1700" kern="1200" dirty="0"/>
        </a:p>
      </dsp:txBody>
      <dsp:txXfrm>
        <a:off x="3363070" y="829424"/>
        <a:ext cx="2286491" cy="1600543"/>
      </dsp:txXfrm>
    </dsp:sp>
    <dsp:sp modelId="{AF7FE466-FCEB-9746-847C-A090BFF8C2A8}">
      <dsp:nvSpPr>
        <dsp:cNvPr id="0" name=""/>
        <dsp:cNvSpPr/>
      </dsp:nvSpPr>
      <dsp:spPr>
        <a:xfrm>
          <a:off x="5649561" y="828647"/>
          <a:ext cx="838380" cy="1600559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AB3C79-36E1-084C-8E67-065ACD559760}">
      <dsp:nvSpPr>
        <dsp:cNvPr id="0" name=""/>
        <dsp:cNvSpPr/>
      </dsp:nvSpPr>
      <dsp:spPr>
        <a:xfrm>
          <a:off x="6579401" y="696373"/>
          <a:ext cx="1943517" cy="194351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SA4 Application Services Operations</a:t>
          </a:r>
          <a:endParaRPr lang="en-GB" sz="1700" kern="1200" dirty="0"/>
        </a:p>
      </dsp:txBody>
      <dsp:txXfrm>
        <a:off x="6864022" y="980994"/>
        <a:ext cx="1374275" cy="13742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339CF-E848-F744-B701-37B257580253}">
      <dsp:nvSpPr>
        <dsp:cNvPr id="0" name=""/>
        <dsp:cNvSpPr/>
      </dsp:nvSpPr>
      <dsp:spPr>
        <a:xfrm>
          <a:off x="4291" y="0"/>
          <a:ext cx="1506051" cy="3263900"/>
        </a:xfrm>
        <a:prstGeom prst="roundRect">
          <a:avLst>
            <a:gd name="adj" fmla="val 10000"/>
          </a:avLst>
        </a:prstGeom>
        <a:solidFill>
          <a:srgbClr val="BFDC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Harmonisation</a:t>
          </a:r>
          <a:endParaRPr lang="en-GB" sz="1800" kern="1200" dirty="0"/>
        </a:p>
      </dsp:txBody>
      <dsp:txXfrm>
        <a:off x="4291" y="0"/>
        <a:ext cx="1506051" cy="979170"/>
      </dsp:txXfrm>
    </dsp:sp>
    <dsp:sp modelId="{5E404788-4987-624F-9294-0ADB849A43E4}">
      <dsp:nvSpPr>
        <dsp:cNvPr id="0" name=""/>
        <dsp:cNvSpPr/>
      </dsp:nvSpPr>
      <dsp:spPr>
        <a:xfrm>
          <a:off x="154896" y="979787"/>
          <a:ext cx="1204841" cy="377587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Entity Categories</a:t>
          </a:r>
          <a:endParaRPr lang="en-GB" sz="1100" kern="1200" dirty="0"/>
        </a:p>
      </dsp:txBody>
      <dsp:txXfrm>
        <a:off x="165955" y="990846"/>
        <a:ext cx="1182723" cy="355469"/>
      </dsp:txXfrm>
    </dsp:sp>
    <dsp:sp modelId="{D2C8B71A-C952-9B43-B8A6-420F51DDEF53}">
      <dsp:nvSpPr>
        <dsp:cNvPr id="0" name=""/>
        <dsp:cNvSpPr/>
      </dsp:nvSpPr>
      <dsp:spPr>
        <a:xfrm>
          <a:off x="154896" y="1415465"/>
          <a:ext cx="1204841" cy="377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err="1" smtClean="0"/>
            <a:t>CoCo</a:t>
          </a:r>
          <a:endParaRPr lang="en-GB" sz="1100" kern="1200" dirty="0"/>
        </a:p>
      </dsp:txBody>
      <dsp:txXfrm>
        <a:off x="165955" y="1426524"/>
        <a:ext cx="1182723" cy="355469"/>
      </dsp:txXfrm>
    </dsp:sp>
    <dsp:sp modelId="{992F6AD0-4D20-A744-9BCF-DAAD26A71C26}">
      <dsp:nvSpPr>
        <dsp:cNvPr id="0" name=""/>
        <dsp:cNvSpPr/>
      </dsp:nvSpPr>
      <dsp:spPr>
        <a:xfrm>
          <a:off x="154896" y="1851143"/>
          <a:ext cx="1204841" cy="377587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Federation Practices</a:t>
          </a:r>
          <a:endParaRPr lang="en-GB" sz="1100" kern="1200" dirty="0"/>
        </a:p>
      </dsp:txBody>
      <dsp:txXfrm>
        <a:off x="165955" y="1862202"/>
        <a:ext cx="1182723" cy="355469"/>
      </dsp:txXfrm>
    </dsp:sp>
    <dsp:sp modelId="{1B4B4880-E14C-4C4E-9385-F12C8A50ECBF}">
      <dsp:nvSpPr>
        <dsp:cNvPr id="0" name=""/>
        <dsp:cNvSpPr/>
      </dsp:nvSpPr>
      <dsp:spPr>
        <a:xfrm>
          <a:off x="154896" y="2286821"/>
          <a:ext cx="1204841" cy="377587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Assurance Business Case</a:t>
          </a:r>
          <a:endParaRPr lang="en-GB" sz="1100" kern="1200" dirty="0"/>
        </a:p>
      </dsp:txBody>
      <dsp:txXfrm>
        <a:off x="165955" y="2297880"/>
        <a:ext cx="1182723" cy="355469"/>
      </dsp:txXfrm>
    </dsp:sp>
    <dsp:sp modelId="{0F848E18-EF78-474D-BBB1-92B8EB1533B0}">
      <dsp:nvSpPr>
        <dsp:cNvPr id="0" name=""/>
        <dsp:cNvSpPr/>
      </dsp:nvSpPr>
      <dsp:spPr>
        <a:xfrm>
          <a:off x="154896" y="2722499"/>
          <a:ext cx="1204841" cy="377587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rgbClr val="FF6600"/>
            </a:gs>
            <a:gs pos="4000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50000">
              <a:srgbClr val="FF6600"/>
            </a:gs>
          </a:gsLst>
          <a:lin ang="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Interoperability</a:t>
          </a:r>
          <a:endParaRPr lang="en-GB" sz="1100" kern="1200" dirty="0"/>
        </a:p>
      </dsp:txBody>
      <dsp:txXfrm>
        <a:off x="165955" y="2733558"/>
        <a:ext cx="1182723" cy="355469"/>
      </dsp:txXfrm>
    </dsp:sp>
    <dsp:sp modelId="{66325A02-BB04-AF4E-B363-58B969AEEFB2}">
      <dsp:nvSpPr>
        <dsp:cNvPr id="0" name=""/>
        <dsp:cNvSpPr/>
      </dsp:nvSpPr>
      <dsp:spPr>
        <a:xfrm>
          <a:off x="1623297" y="0"/>
          <a:ext cx="1506051" cy="3263900"/>
        </a:xfrm>
        <a:prstGeom prst="roundRect">
          <a:avLst>
            <a:gd name="adj" fmla="val 10000"/>
          </a:avLst>
        </a:prstGeom>
        <a:solidFill>
          <a:srgbClr val="BFDC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Non web</a:t>
          </a:r>
          <a:endParaRPr lang="en-GB" sz="1800" kern="1200" dirty="0"/>
        </a:p>
      </dsp:txBody>
      <dsp:txXfrm>
        <a:off x="1623297" y="0"/>
        <a:ext cx="1506051" cy="979170"/>
      </dsp:txXfrm>
    </dsp:sp>
    <dsp:sp modelId="{B2162FDD-2B7A-B74F-B4DA-1F6102D65064}">
      <dsp:nvSpPr>
        <dsp:cNvPr id="0" name=""/>
        <dsp:cNvSpPr/>
      </dsp:nvSpPr>
      <dsp:spPr>
        <a:xfrm>
          <a:off x="1773902" y="980126"/>
          <a:ext cx="1204841" cy="984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Moonshot</a:t>
          </a:r>
          <a:endParaRPr lang="en-GB" sz="1100" kern="1200" dirty="0"/>
        </a:p>
      </dsp:txBody>
      <dsp:txXfrm>
        <a:off x="1802726" y="1008950"/>
        <a:ext cx="1147193" cy="926462"/>
      </dsp:txXfrm>
    </dsp:sp>
    <dsp:sp modelId="{3A5223BA-E133-D142-A432-3E018E93D63C}">
      <dsp:nvSpPr>
        <dsp:cNvPr id="0" name=""/>
        <dsp:cNvSpPr/>
      </dsp:nvSpPr>
      <dsp:spPr>
        <a:xfrm>
          <a:off x="1773902" y="2115638"/>
          <a:ext cx="1204841" cy="984110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ECP</a:t>
          </a:r>
          <a:endParaRPr lang="en-GB" sz="1100" kern="1200" dirty="0"/>
        </a:p>
      </dsp:txBody>
      <dsp:txXfrm>
        <a:off x="1802726" y="2144462"/>
        <a:ext cx="1147193" cy="926462"/>
      </dsp:txXfrm>
    </dsp:sp>
    <dsp:sp modelId="{B7AF1C40-CEBD-AE46-9714-46B4B409BE44}">
      <dsp:nvSpPr>
        <dsp:cNvPr id="0" name=""/>
        <dsp:cNvSpPr/>
      </dsp:nvSpPr>
      <dsp:spPr>
        <a:xfrm>
          <a:off x="3242302" y="0"/>
          <a:ext cx="1506051" cy="32639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eduGAIN</a:t>
          </a:r>
          <a:endParaRPr lang="en-GB" sz="1800" kern="1200" dirty="0"/>
        </a:p>
      </dsp:txBody>
      <dsp:txXfrm>
        <a:off x="3242302" y="0"/>
        <a:ext cx="1506051" cy="979170"/>
      </dsp:txXfrm>
    </dsp:sp>
    <dsp:sp modelId="{7A9EDA4F-F6EE-894E-8749-79F4C2E2BCA8}">
      <dsp:nvSpPr>
        <dsp:cNvPr id="0" name=""/>
        <dsp:cNvSpPr/>
      </dsp:nvSpPr>
      <dsp:spPr>
        <a:xfrm>
          <a:off x="3392907" y="979448"/>
          <a:ext cx="1204841" cy="6412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eduGAIN technical development, </a:t>
          </a:r>
          <a:r>
            <a:rPr lang="en-GB" sz="1100" kern="1200" dirty="0" err="1" smtClean="0"/>
            <a:t>inc.</a:t>
          </a:r>
          <a:r>
            <a:rPr lang="en-GB" sz="1100" kern="1200" dirty="0" smtClean="0"/>
            <a:t> portal</a:t>
          </a:r>
          <a:endParaRPr lang="en-GB" sz="1100" kern="1200" dirty="0"/>
        </a:p>
      </dsp:txBody>
      <dsp:txXfrm>
        <a:off x="3411688" y="998229"/>
        <a:ext cx="1167279" cy="603663"/>
      </dsp:txXfrm>
    </dsp:sp>
    <dsp:sp modelId="{EDAC5491-A3E2-924C-AD96-C550444310EC}">
      <dsp:nvSpPr>
        <dsp:cNvPr id="0" name=""/>
        <dsp:cNvSpPr/>
      </dsp:nvSpPr>
      <dsp:spPr>
        <a:xfrm>
          <a:off x="3392907" y="1719324"/>
          <a:ext cx="1204841" cy="6412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Federation development</a:t>
          </a:r>
          <a:endParaRPr lang="en-GB" sz="1100" kern="1200" dirty="0"/>
        </a:p>
      </dsp:txBody>
      <dsp:txXfrm>
        <a:off x="3411688" y="1738105"/>
        <a:ext cx="1167279" cy="603663"/>
      </dsp:txXfrm>
    </dsp:sp>
    <dsp:sp modelId="{D62A40B9-FDA2-E241-BCFB-D2891C5448E7}">
      <dsp:nvSpPr>
        <dsp:cNvPr id="0" name=""/>
        <dsp:cNvSpPr/>
      </dsp:nvSpPr>
      <dsp:spPr>
        <a:xfrm>
          <a:off x="3392907" y="2459200"/>
          <a:ext cx="1204841" cy="641225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err="1" smtClean="0"/>
            <a:t>InAcademia</a:t>
          </a:r>
          <a:endParaRPr lang="en-GB" sz="1100" kern="1200" dirty="0"/>
        </a:p>
      </dsp:txBody>
      <dsp:txXfrm>
        <a:off x="3411688" y="2477981"/>
        <a:ext cx="1167279" cy="603663"/>
      </dsp:txXfrm>
    </dsp:sp>
    <dsp:sp modelId="{F50238BE-6E72-C746-94EB-6159CF9E0B55}">
      <dsp:nvSpPr>
        <dsp:cNvPr id="0" name=""/>
        <dsp:cNvSpPr/>
      </dsp:nvSpPr>
      <dsp:spPr>
        <a:xfrm>
          <a:off x="4861307" y="0"/>
          <a:ext cx="1506051" cy="32639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Federation as a Service</a:t>
          </a:r>
          <a:endParaRPr lang="en-GB" sz="1800" kern="1200" dirty="0"/>
        </a:p>
      </dsp:txBody>
      <dsp:txXfrm>
        <a:off x="4861307" y="0"/>
        <a:ext cx="1506051" cy="979170"/>
      </dsp:txXfrm>
    </dsp:sp>
    <dsp:sp modelId="{2C7505A0-49B4-6F47-BAE1-25D679E57894}">
      <dsp:nvSpPr>
        <dsp:cNvPr id="0" name=""/>
        <dsp:cNvSpPr/>
      </dsp:nvSpPr>
      <dsp:spPr>
        <a:xfrm>
          <a:off x="5011912" y="980126"/>
          <a:ext cx="1204841" cy="9841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Federation as a Service</a:t>
          </a:r>
          <a:endParaRPr lang="en-GB" sz="1100" kern="1200" dirty="0"/>
        </a:p>
      </dsp:txBody>
      <dsp:txXfrm>
        <a:off x="5040736" y="1008950"/>
        <a:ext cx="1147193" cy="926462"/>
      </dsp:txXfrm>
    </dsp:sp>
    <dsp:sp modelId="{E2B93DD0-81AE-6140-9FED-3BFCCB0DFCE8}">
      <dsp:nvSpPr>
        <dsp:cNvPr id="0" name=""/>
        <dsp:cNvSpPr/>
      </dsp:nvSpPr>
      <dsp:spPr>
        <a:xfrm>
          <a:off x="5011912" y="2115638"/>
          <a:ext cx="1204841" cy="984110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VO Platform as a Service</a:t>
          </a:r>
          <a:endParaRPr lang="en-GB" sz="1100" kern="1200" dirty="0"/>
        </a:p>
      </dsp:txBody>
      <dsp:txXfrm>
        <a:off x="5040736" y="2144462"/>
        <a:ext cx="1147193" cy="926462"/>
      </dsp:txXfrm>
    </dsp:sp>
    <dsp:sp modelId="{E5F9734E-5FA1-1A47-9242-F52AF8008D24}">
      <dsp:nvSpPr>
        <dsp:cNvPr id="0" name=""/>
        <dsp:cNvSpPr/>
      </dsp:nvSpPr>
      <dsp:spPr>
        <a:xfrm>
          <a:off x="6480312" y="0"/>
          <a:ext cx="1506051" cy="32639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Enabling Users</a:t>
          </a:r>
          <a:endParaRPr lang="en-GB" sz="1800" kern="1200" dirty="0"/>
        </a:p>
      </dsp:txBody>
      <dsp:txXfrm>
        <a:off x="6480312" y="0"/>
        <a:ext cx="1506051" cy="979170"/>
      </dsp:txXfrm>
    </dsp:sp>
    <dsp:sp modelId="{59502851-7813-BF4D-9466-6E537E706DCF}">
      <dsp:nvSpPr>
        <dsp:cNvPr id="0" name=""/>
        <dsp:cNvSpPr/>
      </dsp:nvSpPr>
      <dsp:spPr>
        <a:xfrm>
          <a:off x="6630917" y="979448"/>
          <a:ext cx="1204841" cy="6412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Pilots</a:t>
          </a:r>
          <a:endParaRPr lang="en-GB" sz="1100" kern="1200" dirty="0"/>
        </a:p>
      </dsp:txBody>
      <dsp:txXfrm>
        <a:off x="6649698" y="998229"/>
        <a:ext cx="1167279" cy="603663"/>
      </dsp:txXfrm>
    </dsp:sp>
    <dsp:sp modelId="{9A48E223-0025-5047-8215-B22F0C2FA1E7}">
      <dsp:nvSpPr>
        <dsp:cNvPr id="0" name=""/>
        <dsp:cNvSpPr/>
      </dsp:nvSpPr>
      <dsp:spPr>
        <a:xfrm>
          <a:off x="6630917" y="1719324"/>
          <a:ext cx="1204841" cy="6412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Consultancy</a:t>
          </a:r>
          <a:endParaRPr lang="en-GB" sz="1100" kern="1200" dirty="0"/>
        </a:p>
      </dsp:txBody>
      <dsp:txXfrm>
        <a:off x="6649698" y="1738105"/>
        <a:ext cx="1167279" cy="603663"/>
      </dsp:txXfrm>
    </dsp:sp>
    <dsp:sp modelId="{733D13B6-17D8-9540-9A10-72864C7277B6}">
      <dsp:nvSpPr>
        <dsp:cNvPr id="0" name=""/>
        <dsp:cNvSpPr/>
      </dsp:nvSpPr>
      <dsp:spPr>
        <a:xfrm>
          <a:off x="6630917" y="2459200"/>
          <a:ext cx="1204841" cy="641225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SP registration simplification</a:t>
          </a:r>
          <a:endParaRPr lang="en-GB" sz="1100" kern="1200" dirty="0"/>
        </a:p>
      </dsp:txBody>
      <dsp:txXfrm>
        <a:off x="6649698" y="2477981"/>
        <a:ext cx="1167279" cy="6036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01E84D-2B8F-2F4E-A539-1FB34D69334E}">
      <dsp:nvSpPr>
        <dsp:cNvPr id="0" name=""/>
        <dsp:cNvSpPr/>
      </dsp:nvSpPr>
      <dsp:spPr>
        <a:xfrm>
          <a:off x="0" y="425"/>
          <a:ext cx="818197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B25004-1C27-414B-ACAB-C775F4CF60C8}">
      <dsp:nvSpPr>
        <dsp:cNvPr id="0" name=""/>
        <dsp:cNvSpPr/>
      </dsp:nvSpPr>
      <dsp:spPr>
        <a:xfrm>
          <a:off x="0" y="425"/>
          <a:ext cx="1636395" cy="697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Entity Categories</a:t>
          </a:r>
          <a:endParaRPr lang="en-US" sz="1800" kern="1200" dirty="0"/>
        </a:p>
      </dsp:txBody>
      <dsp:txXfrm>
        <a:off x="0" y="425"/>
        <a:ext cx="1636395" cy="697774"/>
      </dsp:txXfrm>
    </dsp:sp>
    <dsp:sp modelId="{59FE2B97-CA85-1546-ADA7-41CABE6FF127}">
      <dsp:nvSpPr>
        <dsp:cNvPr id="0" name=""/>
        <dsp:cNvSpPr/>
      </dsp:nvSpPr>
      <dsp:spPr>
        <a:xfrm>
          <a:off x="1759124" y="16643"/>
          <a:ext cx="6422850" cy="324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Support the rollout of “Research and Scholarship” and “Code of Conduct” categories.</a:t>
          </a:r>
          <a:endParaRPr lang="en-GB" sz="1000" kern="1200" dirty="0"/>
        </a:p>
      </dsp:txBody>
      <dsp:txXfrm>
        <a:off x="1759124" y="16643"/>
        <a:ext cx="6422850" cy="324355"/>
      </dsp:txXfrm>
    </dsp:sp>
    <dsp:sp modelId="{E21DC934-8BBA-9A4B-B5F7-C51DB9CEBA61}">
      <dsp:nvSpPr>
        <dsp:cNvPr id="0" name=""/>
        <dsp:cNvSpPr/>
      </dsp:nvSpPr>
      <dsp:spPr>
        <a:xfrm>
          <a:off x="1636395" y="340999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840F59-3963-A64B-9D28-35F803076D01}">
      <dsp:nvSpPr>
        <dsp:cNvPr id="0" name=""/>
        <dsp:cNvSpPr/>
      </dsp:nvSpPr>
      <dsp:spPr>
        <a:xfrm>
          <a:off x="1759124" y="357217"/>
          <a:ext cx="6422850" cy="324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Support the creation of “Affiliation” and “Academia” categories.</a:t>
          </a:r>
          <a:endParaRPr lang="en-GB" sz="1000" kern="1200" dirty="0"/>
        </a:p>
      </dsp:txBody>
      <dsp:txXfrm>
        <a:off x="1759124" y="357217"/>
        <a:ext cx="6422850" cy="324355"/>
      </dsp:txXfrm>
    </dsp:sp>
    <dsp:sp modelId="{6C068184-CB90-4C45-BB6A-3B16DA9B9865}">
      <dsp:nvSpPr>
        <dsp:cNvPr id="0" name=""/>
        <dsp:cNvSpPr/>
      </dsp:nvSpPr>
      <dsp:spPr>
        <a:xfrm>
          <a:off x="1636395" y="681573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607F703-00CB-6A44-BB5A-73540CE127EA}">
      <dsp:nvSpPr>
        <dsp:cNvPr id="0" name=""/>
        <dsp:cNvSpPr/>
      </dsp:nvSpPr>
      <dsp:spPr>
        <a:xfrm>
          <a:off x="0" y="698199"/>
          <a:ext cx="818197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DDD5BE-148C-CC4F-A318-98045F2BE1E7}">
      <dsp:nvSpPr>
        <dsp:cNvPr id="0" name=""/>
        <dsp:cNvSpPr/>
      </dsp:nvSpPr>
      <dsp:spPr>
        <a:xfrm>
          <a:off x="0" y="698199"/>
          <a:ext cx="1636395" cy="697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Code of Conduct</a:t>
          </a:r>
          <a:endParaRPr lang="en-GB" sz="1800" kern="1200" dirty="0"/>
        </a:p>
      </dsp:txBody>
      <dsp:txXfrm>
        <a:off x="0" y="698199"/>
        <a:ext cx="1636395" cy="697774"/>
      </dsp:txXfrm>
    </dsp:sp>
    <dsp:sp modelId="{E0EF84B6-4973-CB48-886A-CD788171997A}">
      <dsp:nvSpPr>
        <dsp:cNvPr id="0" name=""/>
        <dsp:cNvSpPr/>
      </dsp:nvSpPr>
      <dsp:spPr>
        <a:xfrm>
          <a:off x="1759124" y="714417"/>
          <a:ext cx="6422850" cy="324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Continue development of non EU / EEA Code of Conduct. </a:t>
          </a:r>
          <a:endParaRPr lang="en-GB" sz="1000" kern="1200" dirty="0"/>
        </a:p>
      </dsp:txBody>
      <dsp:txXfrm>
        <a:off x="1759124" y="714417"/>
        <a:ext cx="6422850" cy="324355"/>
      </dsp:txXfrm>
    </dsp:sp>
    <dsp:sp modelId="{E3B50757-EA9D-D54F-B231-E7AB76A75D5B}">
      <dsp:nvSpPr>
        <dsp:cNvPr id="0" name=""/>
        <dsp:cNvSpPr/>
      </dsp:nvSpPr>
      <dsp:spPr>
        <a:xfrm>
          <a:off x="1636395" y="1038773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C4747DA-A814-6948-828A-55FEB99475F5}">
      <dsp:nvSpPr>
        <dsp:cNvPr id="0" name=""/>
        <dsp:cNvSpPr/>
      </dsp:nvSpPr>
      <dsp:spPr>
        <a:xfrm>
          <a:off x="1759124" y="1054991"/>
          <a:ext cx="6422850" cy="324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Ensure compliancy with changing Data Protection legislations.</a:t>
          </a:r>
          <a:endParaRPr lang="en-GB" sz="1000" kern="1200" dirty="0"/>
        </a:p>
      </dsp:txBody>
      <dsp:txXfrm>
        <a:off x="1759124" y="1054991"/>
        <a:ext cx="6422850" cy="324355"/>
      </dsp:txXfrm>
    </dsp:sp>
    <dsp:sp modelId="{E18E446A-346B-7047-BF57-67345AAAD210}">
      <dsp:nvSpPr>
        <dsp:cNvPr id="0" name=""/>
        <dsp:cNvSpPr/>
      </dsp:nvSpPr>
      <dsp:spPr>
        <a:xfrm>
          <a:off x="1636395" y="1379347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D96C1C5-14FF-1F42-82E1-277E8FB32D88}">
      <dsp:nvSpPr>
        <dsp:cNvPr id="0" name=""/>
        <dsp:cNvSpPr/>
      </dsp:nvSpPr>
      <dsp:spPr>
        <a:xfrm>
          <a:off x="0" y="1395973"/>
          <a:ext cx="818197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A3EC9C-A685-BA43-850E-439DD82F5E10}">
      <dsp:nvSpPr>
        <dsp:cNvPr id="0" name=""/>
        <dsp:cNvSpPr/>
      </dsp:nvSpPr>
      <dsp:spPr>
        <a:xfrm>
          <a:off x="0" y="1395973"/>
          <a:ext cx="1636395" cy="697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Federation Practices</a:t>
          </a:r>
          <a:endParaRPr lang="en-GB" sz="1800" kern="1200" dirty="0"/>
        </a:p>
      </dsp:txBody>
      <dsp:txXfrm>
        <a:off x="0" y="1395973"/>
        <a:ext cx="1636395" cy="697774"/>
      </dsp:txXfrm>
    </dsp:sp>
    <dsp:sp modelId="{4FA23C6F-CA76-F047-94A8-EEBC68E14E5C}">
      <dsp:nvSpPr>
        <dsp:cNvPr id="0" name=""/>
        <dsp:cNvSpPr/>
      </dsp:nvSpPr>
      <dsp:spPr>
        <a:xfrm>
          <a:off x="1759124" y="1406876"/>
          <a:ext cx="6422850" cy="218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Establish common Metadata Registration Practice Statement.</a:t>
          </a:r>
          <a:endParaRPr lang="en-GB" sz="1000" kern="1200" dirty="0"/>
        </a:p>
      </dsp:txBody>
      <dsp:txXfrm>
        <a:off x="1759124" y="1406876"/>
        <a:ext cx="6422850" cy="218054"/>
      </dsp:txXfrm>
    </dsp:sp>
    <dsp:sp modelId="{F717FC37-2156-5047-A707-4AF51500BC35}">
      <dsp:nvSpPr>
        <dsp:cNvPr id="0" name=""/>
        <dsp:cNvSpPr/>
      </dsp:nvSpPr>
      <dsp:spPr>
        <a:xfrm>
          <a:off x="1636395" y="1624931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DF23079-EF38-0140-B2D3-272E537C9B88}">
      <dsp:nvSpPr>
        <dsp:cNvPr id="0" name=""/>
        <dsp:cNvSpPr/>
      </dsp:nvSpPr>
      <dsp:spPr>
        <a:xfrm>
          <a:off x="1759124" y="1635833"/>
          <a:ext cx="6422850" cy="218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Support non-SAML profiles in </a:t>
          </a:r>
          <a:r>
            <a:rPr lang="en-GB" sz="1000" kern="1200" dirty="0" err="1" smtClean="0"/>
            <a:t>eduGAIN</a:t>
          </a:r>
          <a:r>
            <a:rPr lang="en-GB" sz="1000" kern="1200" dirty="0" smtClean="0"/>
            <a:t>.</a:t>
          </a:r>
          <a:endParaRPr lang="en-GB" sz="1000" kern="1200" dirty="0"/>
        </a:p>
      </dsp:txBody>
      <dsp:txXfrm>
        <a:off x="1759124" y="1635833"/>
        <a:ext cx="6422850" cy="218054"/>
      </dsp:txXfrm>
    </dsp:sp>
    <dsp:sp modelId="{49BD22EB-E7B0-B347-984A-648CF745135A}">
      <dsp:nvSpPr>
        <dsp:cNvPr id="0" name=""/>
        <dsp:cNvSpPr/>
      </dsp:nvSpPr>
      <dsp:spPr>
        <a:xfrm>
          <a:off x="1636395" y="1853888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9A96997-EEC7-C044-85F3-9BCCDD602A12}">
      <dsp:nvSpPr>
        <dsp:cNvPr id="0" name=""/>
        <dsp:cNvSpPr/>
      </dsp:nvSpPr>
      <dsp:spPr>
        <a:xfrm>
          <a:off x="1759124" y="1864790"/>
          <a:ext cx="6422850" cy="218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Make recommendations on metadata publication processes. </a:t>
          </a:r>
          <a:endParaRPr lang="en-GB" sz="1000" kern="1200" dirty="0"/>
        </a:p>
      </dsp:txBody>
      <dsp:txXfrm>
        <a:off x="1759124" y="1864790"/>
        <a:ext cx="6422850" cy="218054"/>
      </dsp:txXfrm>
    </dsp:sp>
    <dsp:sp modelId="{73BC590E-8BE1-934E-B0CC-C60E6034CE1B}">
      <dsp:nvSpPr>
        <dsp:cNvPr id="0" name=""/>
        <dsp:cNvSpPr/>
      </dsp:nvSpPr>
      <dsp:spPr>
        <a:xfrm>
          <a:off x="1636395" y="2082845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C611AFB-252A-B348-98F9-D623BFA42CF1}">
      <dsp:nvSpPr>
        <dsp:cNvPr id="0" name=""/>
        <dsp:cNvSpPr/>
      </dsp:nvSpPr>
      <dsp:spPr>
        <a:xfrm>
          <a:off x="0" y="2093748"/>
          <a:ext cx="818197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D0B215-E22E-6940-8008-3B3F9F94E77F}">
      <dsp:nvSpPr>
        <dsp:cNvPr id="0" name=""/>
        <dsp:cNvSpPr/>
      </dsp:nvSpPr>
      <dsp:spPr>
        <a:xfrm>
          <a:off x="0" y="2093748"/>
          <a:ext cx="1636395" cy="697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Assurance Business Case</a:t>
          </a:r>
          <a:endParaRPr lang="en-GB" sz="1800" kern="1200" dirty="0"/>
        </a:p>
      </dsp:txBody>
      <dsp:txXfrm>
        <a:off x="0" y="2093748"/>
        <a:ext cx="1636395" cy="697774"/>
      </dsp:txXfrm>
    </dsp:sp>
    <dsp:sp modelId="{C71A1A9D-703C-1244-ABE2-169CB77C327B}">
      <dsp:nvSpPr>
        <dsp:cNvPr id="0" name=""/>
        <dsp:cNvSpPr/>
      </dsp:nvSpPr>
      <dsp:spPr>
        <a:xfrm>
          <a:off x="1759124" y="2109965"/>
          <a:ext cx="6422850" cy="324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Cost-benefit analysis for campuses adopting assurance profiles.</a:t>
          </a:r>
          <a:endParaRPr lang="en-GB" sz="1000" kern="1200" dirty="0"/>
        </a:p>
      </dsp:txBody>
      <dsp:txXfrm>
        <a:off x="1759124" y="2109965"/>
        <a:ext cx="6422850" cy="324355"/>
      </dsp:txXfrm>
    </dsp:sp>
    <dsp:sp modelId="{0190BFE7-99AC-A747-A014-2C5C79AB3377}">
      <dsp:nvSpPr>
        <dsp:cNvPr id="0" name=""/>
        <dsp:cNvSpPr/>
      </dsp:nvSpPr>
      <dsp:spPr>
        <a:xfrm>
          <a:off x="1636395" y="2434321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BD801CE-8C52-8249-9E17-06226EABAE72}">
      <dsp:nvSpPr>
        <dsp:cNvPr id="0" name=""/>
        <dsp:cNvSpPr/>
      </dsp:nvSpPr>
      <dsp:spPr>
        <a:xfrm>
          <a:off x="1759124" y="2450539"/>
          <a:ext cx="6422850" cy="324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Scoping of step-up assurance service options.</a:t>
          </a:r>
          <a:endParaRPr lang="en-GB" sz="1000" kern="1200" dirty="0"/>
        </a:p>
      </dsp:txBody>
      <dsp:txXfrm>
        <a:off x="1759124" y="2450539"/>
        <a:ext cx="6422850" cy="324355"/>
      </dsp:txXfrm>
    </dsp:sp>
    <dsp:sp modelId="{5E97F4E1-6275-B344-93F1-6EEEE2CFF6B4}">
      <dsp:nvSpPr>
        <dsp:cNvPr id="0" name=""/>
        <dsp:cNvSpPr/>
      </dsp:nvSpPr>
      <dsp:spPr>
        <a:xfrm>
          <a:off x="1636395" y="2774895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8A9DE99-55E2-8F4D-AF48-14137471AC13}">
      <dsp:nvSpPr>
        <dsp:cNvPr id="0" name=""/>
        <dsp:cNvSpPr/>
      </dsp:nvSpPr>
      <dsp:spPr>
        <a:xfrm>
          <a:off x="0" y="2791522"/>
          <a:ext cx="818197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9FA4F9-9B6F-9649-8831-AD64F00000CF}">
      <dsp:nvSpPr>
        <dsp:cNvPr id="0" name=""/>
        <dsp:cNvSpPr/>
      </dsp:nvSpPr>
      <dsp:spPr>
        <a:xfrm>
          <a:off x="0" y="2791522"/>
          <a:ext cx="1636395" cy="697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Interoperability</a:t>
          </a:r>
          <a:endParaRPr lang="en-GB" sz="1800" kern="1200" dirty="0"/>
        </a:p>
      </dsp:txBody>
      <dsp:txXfrm>
        <a:off x="0" y="2791522"/>
        <a:ext cx="1636395" cy="697774"/>
      </dsp:txXfrm>
    </dsp:sp>
    <dsp:sp modelId="{A7E5F089-8A1D-044B-A4FA-8DA951346720}">
      <dsp:nvSpPr>
        <dsp:cNvPr id="0" name=""/>
        <dsp:cNvSpPr/>
      </dsp:nvSpPr>
      <dsp:spPr>
        <a:xfrm>
          <a:off x="1759124" y="2807739"/>
          <a:ext cx="6422850" cy="324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Complete STORK-</a:t>
          </a:r>
          <a:r>
            <a:rPr lang="en-GB" sz="1000" kern="1200" dirty="0" err="1" smtClean="0"/>
            <a:t>eduGAIN</a:t>
          </a:r>
          <a:r>
            <a:rPr lang="en-GB" sz="1000" kern="1200" dirty="0" smtClean="0"/>
            <a:t> interoperability pilot and </a:t>
          </a:r>
          <a:r>
            <a:rPr lang="en-GB" sz="1000" kern="1200" dirty="0" err="1" smtClean="0"/>
            <a:t>eIDAS</a:t>
          </a:r>
          <a:r>
            <a:rPr lang="en-GB" sz="1000" kern="1200" dirty="0" smtClean="0"/>
            <a:t> scoping.</a:t>
          </a:r>
          <a:endParaRPr lang="en-GB" sz="1000" kern="1200" dirty="0"/>
        </a:p>
      </dsp:txBody>
      <dsp:txXfrm>
        <a:off x="1759124" y="2807739"/>
        <a:ext cx="6422850" cy="324355"/>
      </dsp:txXfrm>
    </dsp:sp>
    <dsp:sp modelId="{AD211AAA-D91A-0047-8034-DF1243101FB1}">
      <dsp:nvSpPr>
        <dsp:cNvPr id="0" name=""/>
        <dsp:cNvSpPr/>
      </dsp:nvSpPr>
      <dsp:spPr>
        <a:xfrm>
          <a:off x="1636395" y="3132095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BB97E13-76D2-7F49-89B0-07C6C592F417}">
      <dsp:nvSpPr>
        <dsp:cNvPr id="0" name=""/>
        <dsp:cNvSpPr/>
      </dsp:nvSpPr>
      <dsp:spPr>
        <a:xfrm>
          <a:off x="1759124" y="3148313"/>
          <a:ext cx="6422850" cy="3243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Define service requirements for </a:t>
          </a:r>
          <a:r>
            <a:rPr lang="en-GB" sz="1000" kern="1200" dirty="0" err="1" smtClean="0"/>
            <a:t>FedLab</a:t>
          </a:r>
          <a:r>
            <a:rPr lang="en-GB" sz="1000" kern="1200" dirty="0" smtClean="0"/>
            <a:t> offering.</a:t>
          </a:r>
          <a:endParaRPr lang="en-GB" sz="1000" kern="1200" dirty="0"/>
        </a:p>
      </dsp:txBody>
      <dsp:txXfrm>
        <a:off x="1759124" y="3148313"/>
        <a:ext cx="6422850" cy="324355"/>
      </dsp:txXfrm>
    </dsp:sp>
    <dsp:sp modelId="{D2BF79F9-2EF0-634E-8614-AB495CBB29E2}">
      <dsp:nvSpPr>
        <dsp:cNvPr id="0" name=""/>
        <dsp:cNvSpPr/>
      </dsp:nvSpPr>
      <dsp:spPr>
        <a:xfrm>
          <a:off x="1636395" y="3472669"/>
          <a:ext cx="65455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BFCC67-19D7-3B4B-B5FB-460893C4CC7D}">
      <dsp:nvSpPr>
        <dsp:cNvPr id="0" name=""/>
        <dsp:cNvSpPr/>
      </dsp:nvSpPr>
      <dsp:spPr>
        <a:xfrm>
          <a:off x="4069" y="171660"/>
          <a:ext cx="1850292" cy="820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Phase 1</a:t>
          </a:r>
        </a:p>
      </dsp:txBody>
      <dsp:txXfrm>
        <a:off x="4069" y="171660"/>
        <a:ext cx="1850292" cy="547200"/>
      </dsp:txXfrm>
    </dsp:sp>
    <dsp:sp modelId="{DC9E2E23-EC43-B24C-B345-6BE664FFDB1F}">
      <dsp:nvSpPr>
        <dsp:cNvPr id="0" name=""/>
        <dsp:cNvSpPr/>
      </dsp:nvSpPr>
      <dsp:spPr>
        <a:xfrm>
          <a:off x="383045" y="718861"/>
          <a:ext cx="1850292" cy="259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Membership management</a:t>
          </a:r>
          <a:endParaRPr lang="en-US" sz="1900" kern="1200" dirty="0"/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VO specific workflows</a:t>
          </a:r>
          <a:endParaRPr lang="en-US" sz="1900" kern="1200"/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Persistent IDs</a:t>
          </a:r>
          <a:endParaRPr lang="en-US" sz="1900" kern="1200"/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Account linking</a:t>
          </a:r>
          <a:endParaRPr lang="en-US" sz="1900" kern="1200"/>
        </a:p>
      </dsp:txBody>
      <dsp:txXfrm>
        <a:off x="437238" y="773054"/>
        <a:ext cx="1741906" cy="2490814"/>
      </dsp:txXfrm>
    </dsp:sp>
    <dsp:sp modelId="{85B000BB-ED4C-564D-89C1-2EFDB9D55C65}">
      <dsp:nvSpPr>
        <dsp:cNvPr id="0" name=""/>
        <dsp:cNvSpPr/>
      </dsp:nvSpPr>
      <dsp:spPr>
        <a:xfrm>
          <a:off x="2134860" y="214926"/>
          <a:ext cx="594655" cy="4606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134860" y="307060"/>
        <a:ext cx="456454" cy="276401"/>
      </dsp:txXfrm>
    </dsp:sp>
    <dsp:sp modelId="{3BD8F16F-5AB7-5B48-848C-23BA81C2EB49}">
      <dsp:nvSpPr>
        <dsp:cNvPr id="0" name=""/>
        <dsp:cNvSpPr/>
      </dsp:nvSpPr>
      <dsp:spPr>
        <a:xfrm>
          <a:off x="2976353" y="171660"/>
          <a:ext cx="1850292" cy="820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Phase 2</a:t>
          </a:r>
          <a:endParaRPr lang="en-US" sz="1900" kern="1200" dirty="0"/>
        </a:p>
      </dsp:txBody>
      <dsp:txXfrm>
        <a:off x="2976353" y="171660"/>
        <a:ext cx="1850292" cy="547200"/>
      </dsp:txXfrm>
    </dsp:sp>
    <dsp:sp modelId="{3F04FB77-0131-8547-9FD4-1772C9BD0591}">
      <dsp:nvSpPr>
        <dsp:cNvPr id="0" name=""/>
        <dsp:cNvSpPr/>
      </dsp:nvSpPr>
      <dsp:spPr>
        <a:xfrm>
          <a:off x="3355328" y="718861"/>
          <a:ext cx="1850292" cy="259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VO specific attribute management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VO specific group management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Data agregation</a:t>
          </a:r>
          <a:endParaRPr lang="en-US" sz="1900" kern="1200"/>
        </a:p>
      </dsp:txBody>
      <dsp:txXfrm>
        <a:off x="3409521" y="773054"/>
        <a:ext cx="1741906" cy="2490814"/>
      </dsp:txXfrm>
    </dsp:sp>
    <dsp:sp modelId="{4B16D14E-85D7-E14C-8231-1A1613186277}">
      <dsp:nvSpPr>
        <dsp:cNvPr id="0" name=""/>
        <dsp:cNvSpPr/>
      </dsp:nvSpPr>
      <dsp:spPr>
        <a:xfrm>
          <a:off x="5107143" y="214926"/>
          <a:ext cx="594655" cy="4606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107143" y="307060"/>
        <a:ext cx="456454" cy="276401"/>
      </dsp:txXfrm>
    </dsp:sp>
    <dsp:sp modelId="{8F9CAEE5-7993-1444-A702-D024EFD2799B}">
      <dsp:nvSpPr>
        <dsp:cNvPr id="0" name=""/>
        <dsp:cNvSpPr/>
      </dsp:nvSpPr>
      <dsp:spPr>
        <a:xfrm>
          <a:off x="5948637" y="171660"/>
          <a:ext cx="1850292" cy="820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Phase 3</a:t>
          </a:r>
          <a:endParaRPr lang="en-US" sz="1900" kern="1200"/>
        </a:p>
      </dsp:txBody>
      <dsp:txXfrm>
        <a:off x="5948637" y="171660"/>
        <a:ext cx="1850292" cy="547200"/>
      </dsp:txXfrm>
    </dsp:sp>
    <dsp:sp modelId="{D3F64D2A-56A1-3042-A3BA-1F9336AC2D32}">
      <dsp:nvSpPr>
        <dsp:cNvPr id="0" name=""/>
        <dsp:cNvSpPr/>
      </dsp:nvSpPr>
      <dsp:spPr>
        <a:xfrm>
          <a:off x="6327612" y="718861"/>
          <a:ext cx="1850292" cy="2599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Step-up as a Service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Services from JRAs, AARC, etc. ?</a:t>
          </a:r>
          <a:endParaRPr lang="en-US" sz="1900" kern="1200" dirty="0"/>
        </a:p>
      </dsp:txBody>
      <dsp:txXfrm>
        <a:off x="6381805" y="773054"/>
        <a:ext cx="1741906" cy="24908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0D9C9-8321-8549-935F-FD35E275BED0}">
      <dsp:nvSpPr>
        <dsp:cNvPr id="0" name=""/>
        <dsp:cNvSpPr/>
      </dsp:nvSpPr>
      <dsp:spPr>
        <a:xfrm>
          <a:off x="0" y="19290"/>
          <a:ext cx="8181975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Missing FIM knowledge</a:t>
          </a:r>
          <a:endParaRPr lang="en-US" sz="3300" kern="1200" dirty="0"/>
        </a:p>
      </dsp:txBody>
      <dsp:txXfrm>
        <a:off x="38638" y="57928"/>
        <a:ext cx="8104699" cy="714229"/>
      </dsp:txXfrm>
    </dsp:sp>
    <dsp:sp modelId="{79E86341-856D-164F-92A2-4484705AFF4E}">
      <dsp:nvSpPr>
        <dsp:cNvPr id="0" name=""/>
        <dsp:cNvSpPr/>
      </dsp:nvSpPr>
      <dsp:spPr>
        <a:xfrm>
          <a:off x="0" y="905835"/>
          <a:ext cx="8181975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Identity Provider Coverage</a:t>
          </a:r>
          <a:endParaRPr lang="en-US" sz="3300" kern="1200"/>
        </a:p>
      </dsp:txBody>
      <dsp:txXfrm>
        <a:off x="38638" y="944473"/>
        <a:ext cx="8104699" cy="714229"/>
      </dsp:txXfrm>
    </dsp:sp>
    <dsp:sp modelId="{421B7317-24A3-A644-8FA8-C3D529744CD6}">
      <dsp:nvSpPr>
        <dsp:cNvPr id="0" name=""/>
        <dsp:cNvSpPr/>
      </dsp:nvSpPr>
      <dsp:spPr>
        <a:xfrm>
          <a:off x="0" y="1792381"/>
          <a:ext cx="8181975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Insufficient Attribute Release</a:t>
          </a:r>
          <a:endParaRPr lang="en-US" sz="3300" kern="1200"/>
        </a:p>
      </dsp:txBody>
      <dsp:txXfrm>
        <a:off x="38638" y="1831019"/>
        <a:ext cx="8104699" cy="714229"/>
      </dsp:txXfrm>
    </dsp:sp>
    <dsp:sp modelId="{A86F0DCA-F577-7B44-8E7F-334B561CE035}">
      <dsp:nvSpPr>
        <dsp:cNvPr id="0" name=""/>
        <dsp:cNvSpPr/>
      </dsp:nvSpPr>
      <dsp:spPr>
        <a:xfrm>
          <a:off x="0" y="2678926"/>
          <a:ext cx="8181975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Undefined Levels of Assurance</a:t>
          </a:r>
          <a:endParaRPr lang="en-US" sz="3300" kern="1200"/>
        </a:p>
      </dsp:txBody>
      <dsp:txXfrm>
        <a:off x="38638" y="2717564"/>
        <a:ext cx="8104699" cy="7142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87393-AC7D-8A4A-BC8B-8B17779C79B2}">
      <dsp:nvSpPr>
        <dsp:cNvPr id="0" name=""/>
        <dsp:cNvSpPr/>
      </dsp:nvSpPr>
      <dsp:spPr>
        <a:xfrm>
          <a:off x="0" y="123870"/>
          <a:ext cx="8181975" cy="743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eduGAIN depends on the federation operators</a:t>
          </a:r>
          <a:endParaRPr lang="en-US" sz="3100" kern="1200"/>
        </a:p>
      </dsp:txBody>
      <dsp:txXfrm>
        <a:off x="36296" y="160166"/>
        <a:ext cx="8109383" cy="670943"/>
      </dsp:txXfrm>
    </dsp:sp>
    <dsp:sp modelId="{64FD6A0B-BF4C-6A4B-B773-498E2B9DD03C}">
      <dsp:nvSpPr>
        <dsp:cNvPr id="0" name=""/>
        <dsp:cNvSpPr/>
      </dsp:nvSpPr>
      <dsp:spPr>
        <a:xfrm>
          <a:off x="0" y="956685"/>
          <a:ext cx="8181975" cy="743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Requirements often similar, no catch-all solution</a:t>
          </a:r>
          <a:endParaRPr lang="en-US" sz="3100" kern="1200" dirty="0"/>
        </a:p>
      </dsp:txBody>
      <dsp:txXfrm>
        <a:off x="36296" y="992981"/>
        <a:ext cx="8109383" cy="670943"/>
      </dsp:txXfrm>
    </dsp:sp>
    <dsp:sp modelId="{36F6B78D-8A79-4241-86CF-CD20D5D4B7F0}">
      <dsp:nvSpPr>
        <dsp:cNvPr id="0" name=""/>
        <dsp:cNvSpPr/>
      </dsp:nvSpPr>
      <dsp:spPr>
        <a:xfrm>
          <a:off x="0" y="1789500"/>
          <a:ext cx="8181975" cy="743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AAI/</a:t>
          </a:r>
          <a:r>
            <a:rPr lang="en-US" sz="3100" kern="1200" dirty="0" err="1" smtClean="0"/>
            <a:t>eduGAIN</a:t>
          </a:r>
          <a:r>
            <a:rPr lang="en-US" sz="3100" kern="1200" dirty="0" smtClean="0"/>
            <a:t> expertise well appreciated</a:t>
          </a:r>
          <a:endParaRPr lang="en-US" sz="3100" kern="1200" dirty="0"/>
        </a:p>
      </dsp:txBody>
      <dsp:txXfrm>
        <a:off x="36296" y="1825796"/>
        <a:ext cx="8109383" cy="670943"/>
      </dsp:txXfrm>
    </dsp:sp>
    <dsp:sp modelId="{CE340078-49C8-C040-B354-E3F6D6AC9D07}">
      <dsp:nvSpPr>
        <dsp:cNvPr id="0" name=""/>
        <dsp:cNvSpPr/>
      </dsp:nvSpPr>
      <dsp:spPr>
        <a:xfrm>
          <a:off x="0" y="2622316"/>
          <a:ext cx="8181975" cy="7435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Growing interest in Levels of Assurance</a:t>
          </a:r>
          <a:endParaRPr lang="en-US" sz="3100" kern="1200" dirty="0"/>
        </a:p>
      </dsp:txBody>
      <dsp:txXfrm>
        <a:off x="36296" y="2658612"/>
        <a:ext cx="8109383" cy="67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02.07.15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edugain-integration@geant.net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Thomas </a:t>
            </a:r>
            <a:r>
              <a:rPr lang="en-GB" dirty="0" err="1" smtClean="0"/>
              <a:t>Bärecke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 smtClean="0"/>
              <a:t>Journée</a:t>
            </a:r>
            <a:r>
              <a:rPr lang="en-GB" dirty="0" smtClean="0"/>
              <a:t> </a:t>
            </a:r>
            <a:r>
              <a:rPr lang="en-GB" dirty="0" err="1" smtClean="0"/>
              <a:t>Fédération</a:t>
            </a:r>
            <a:r>
              <a:rPr lang="en-GB" dirty="0" smtClean="0"/>
              <a:t>, Paris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Collaboration </a:t>
            </a:r>
            <a:r>
              <a:rPr lang="en-GB" dirty="0" err="1" smtClean="0"/>
              <a:t>européenne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GÉANT SA5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03/07/2015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SA5 T5 team member @ GÉANT project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Software Engineer @ SWITCH</a:t>
            </a:r>
            <a:endParaRPr lang="en-GB" dirty="0"/>
          </a:p>
        </p:txBody>
      </p:sp>
      <p:pic>
        <p:nvPicPr>
          <p:cNvPr id="10" name="Picture 9" descr="logo.gif_32093157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3" y="2616200"/>
            <a:ext cx="1183835" cy="35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10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Users – initial objectives (2013)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46200" y="1511300"/>
            <a:ext cx="1846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Content Placeholder 4" descr="Icon_mensch_interaktion_gruppe_forschu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780" r="-57780"/>
          <a:stretch>
            <a:fillRect/>
          </a:stretch>
        </p:blipFill>
        <p:spPr>
          <a:xfrm>
            <a:off x="-1702561" y="764754"/>
            <a:ext cx="7063364" cy="38970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878130" y="1041401"/>
            <a:ext cx="4867625" cy="806500"/>
          </a:xfrm>
          <a:prstGeom prst="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1800" u="sng" dirty="0">
                <a:solidFill>
                  <a:srgbClr val="0A607F"/>
                </a:solidFill>
                <a:latin typeface="Gill Sans"/>
                <a:cs typeface="Gill Sans Light"/>
              </a:rPr>
              <a:t>Collaborate</a:t>
            </a: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 with the wider GÉANT project and </a:t>
            </a: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/>
            </a:r>
            <a:b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</a:br>
            <a:r>
              <a:rPr lang="en-US" sz="1800" u="sng" dirty="0" smtClean="0">
                <a:solidFill>
                  <a:srgbClr val="0A607F"/>
                </a:solidFill>
                <a:latin typeface="Gill Sans"/>
                <a:cs typeface="Gill Sans Light"/>
              </a:rPr>
              <a:t>with </a:t>
            </a:r>
            <a:r>
              <a:rPr lang="en-US" sz="1800" u="sng" dirty="0">
                <a:solidFill>
                  <a:srgbClr val="0A607F"/>
                </a:solidFill>
                <a:latin typeface="Gill Sans"/>
                <a:cs typeface="Gill Sans Light"/>
              </a:rPr>
              <a:t>international user communities</a:t>
            </a: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 to increase </a:t>
            </a: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/>
            </a:r>
            <a:b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</a:b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>usage </a:t>
            </a: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of AAI </a:t>
            </a: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>infrastructure</a:t>
            </a:r>
            <a:endParaRPr lang="en-US" sz="2000" dirty="0">
              <a:solidFill>
                <a:srgbClr val="0A607F"/>
              </a:solidFill>
              <a:latin typeface="Gill Sans"/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51921" y="2018020"/>
            <a:ext cx="4867119" cy="595548"/>
          </a:xfrm>
          <a:prstGeom prst="rect">
            <a:avLst/>
          </a:prstGeom>
          <a:solidFill>
            <a:srgbClr val="BFDC00"/>
          </a:solidFill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u="sng" dirty="0">
                <a:solidFill>
                  <a:srgbClr val="0A607F"/>
                </a:solidFill>
                <a:latin typeface="Gill Sans"/>
                <a:cs typeface="Gill Sans Light"/>
              </a:rPr>
              <a:t>Act as an expert partner </a:t>
            </a: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for </a:t>
            </a: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>large, </a:t>
            </a: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pan-European projects with AAI </a:t>
            </a: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>requirements</a:t>
            </a:r>
            <a:endParaRPr lang="en-US" sz="1800" dirty="0">
              <a:solidFill>
                <a:srgbClr val="0A607F"/>
              </a:solidFill>
              <a:latin typeface="Gill Sans"/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64619" y="2783687"/>
            <a:ext cx="4867120" cy="844847"/>
          </a:xfrm>
          <a:prstGeom prst="rect">
            <a:avLst/>
          </a:prstGeom>
          <a:solidFill>
            <a:srgbClr val="BFDC00"/>
          </a:solidFill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Coordinate a set </a:t>
            </a:r>
            <a:r>
              <a:rPr lang="en-US" sz="1800" u="sng" dirty="0">
                <a:solidFill>
                  <a:srgbClr val="0A607F"/>
                </a:solidFill>
                <a:latin typeface="Gill Sans"/>
                <a:cs typeface="Gill Sans Light"/>
              </a:rPr>
              <a:t>of two or three projects between GÉANT and user </a:t>
            </a:r>
            <a:r>
              <a:rPr lang="en-US" sz="1800" u="sng" dirty="0" smtClean="0">
                <a:solidFill>
                  <a:srgbClr val="0A607F"/>
                </a:solidFill>
                <a:latin typeface="Gill Sans"/>
                <a:cs typeface="Gill Sans Light"/>
              </a:rPr>
              <a:t>communities</a:t>
            </a: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>, </a:t>
            </a: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addressing their federated-identity </a:t>
            </a: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>concerns</a:t>
            </a:r>
            <a:endParaRPr lang="en-US" sz="1800" dirty="0">
              <a:solidFill>
                <a:srgbClr val="0A607F"/>
              </a:solidFill>
              <a:latin typeface="Gill Sans"/>
              <a:cs typeface="Gill Sans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51921" y="3798652"/>
            <a:ext cx="4867119" cy="595548"/>
          </a:xfrm>
          <a:prstGeom prst="rect">
            <a:avLst/>
          </a:prstGeom>
          <a:solidFill>
            <a:srgbClr val="BFDC00"/>
          </a:solidFill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Provide support such that </a:t>
            </a: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>four </a:t>
            </a: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GN3plus project </a:t>
            </a: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/>
            </a:r>
            <a:b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</a:br>
            <a:r>
              <a:rPr lang="en-US" sz="1800" dirty="0" smtClean="0">
                <a:solidFill>
                  <a:srgbClr val="0A607F"/>
                </a:solidFill>
                <a:latin typeface="Gill Sans"/>
                <a:cs typeface="Gill Sans Light"/>
              </a:rPr>
              <a:t>tools</a:t>
            </a:r>
            <a:r>
              <a:rPr lang="en-US" sz="1800" dirty="0">
                <a:solidFill>
                  <a:srgbClr val="0A607F"/>
                </a:solidFill>
                <a:latin typeface="Gill Sans"/>
                <a:cs typeface="Gill Sans Light"/>
              </a:rPr>
              <a:t>/services are AAI-enabled </a:t>
            </a:r>
          </a:p>
        </p:txBody>
      </p:sp>
    </p:spTree>
    <p:extLst>
      <p:ext uri="{BB962C8B-B14F-4D97-AF65-F5344CB8AC3E}">
        <p14:creationId xmlns:p14="http://schemas.microsoft.com/office/powerpoint/2010/main" val="258265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11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Users – Year 1 Collaborations</a:t>
            </a:r>
            <a:endParaRPr lang="en-US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552297" y="1000125"/>
            <a:ext cx="78867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DARIAH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Humanities and </a:t>
            </a:r>
            <a:br>
              <a:rPr lang="en-US" dirty="0" smtClean="0"/>
            </a:br>
            <a:r>
              <a:rPr lang="en-US" dirty="0" smtClean="0"/>
              <a:t>Social Sciences.</a:t>
            </a:r>
            <a:br>
              <a:rPr lang="en-US" dirty="0" smtClean="0"/>
            </a:br>
            <a:r>
              <a:rPr lang="en-US" dirty="0" smtClean="0"/>
              <a:t>Bring </a:t>
            </a:r>
            <a:r>
              <a:rPr lang="en-US" strike="sngStrike" dirty="0" smtClean="0"/>
              <a:t>~ 4 </a:t>
            </a:r>
            <a:r>
              <a:rPr lang="en-US" dirty="0" smtClean="0">
                <a:solidFill>
                  <a:srgbClr val="FF0000"/>
                </a:solidFill>
              </a:rPr>
              <a:t>8 </a:t>
            </a:r>
            <a:r>
              <a:rPr lang="en-US" dirty="0" smtClean="0"/>
              <a:t>services to </a:t>
            </a:r>
            <a:r>
              <a:rPr lang="en-US" dirty="0" err="1" smtClean="0"/>
              <a:t>eduGAIN</a:t>
            </a:r>
            <a:r>
              <a:rPr lang="en-US" dirty="0" smtClean="0"/>
              <a:t> and help </a:t>
            </a:r>
            <a:br>
              <a:rPr lang="en-US" dirty="0" smtClean="0"/>
            </a:br>
            <a:r>
              <a:rPr lang="en-US" dirty="0" smtClean="0"/>
              <a:t>establishing GÉANT Data Protection Code </a:t>
            </a:r>
            <a:br>
              <a:rPr lang="en-US" dirty="0" smtClean="0"/>
            </a:br>
            <a:r>
              <a:rPr lang="en-US" dirty="0" smtClean="0"/>
              <a:t>of Conduct</a:t>
            </a:r>
          </a:p>
          <a:p>
            <a:r>
              <a:rPr lang="en-US" b="1" dirty="0" smtClean="0"/>
              <a:t>ELIXIR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Life Sciences</a:t>
            </a:r>
            <a:br>
              <a:rPr lang="en-US" dirty="0" smtClean="0"/>
            </a:br>
            <a:r>
              <a:rPr lang="en-US" dirty="0" smtClean="0"/>
              <a:t>Access to European Genome Archive (REMS)</a:t>
            </a:r>
            <a:br>
              <a:rPr lang="en-US" dirty="0" smtClean="0"/>
            </a:br>
            <a:r>
              <a:rPr lang="en-US" dirty="0" smtClean="0"/>
              <a:t>and integration of Resource Entitlement </a:t>
            </a:r>
            <a:br>
              <a:rPr lang="en-US" dirty="0" smtClean="0"/>
            </a:br>
            <a:r>
              <a:rPr lang="en-US" dirty="0" smtClean="0"/>
              <a:t>Management System (REMS)</a:t>
            </a:r>
          </a:p>
          <a:p>
            <a:r>
              <a:rPr lang="en-US" b="1" dirty="0" smtClean="0"/>
              <a:t>UMBRELLA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Photon/Neutron research</a:t>
            </a:r>
            <a:br>
              <a:rPr lang="en-US" dirty="0" smtClean="0"/>
            </a:br>
            <a:r>
              <a:rPr lang="en-US" dirty="0" smtClean="0"/>
              <a:t>Bridging for Umbrella/</a:t>
            </a:r>
            <a:r>
              <a:rPr lang="en-US" dirty="0" err="1" smtClean="0"/>
              <a:t>eduGAIN</a:t>
            </a:r>
            <a:r>
              <a:rPr lang="en-US" dirty="0" smtClean="0"/>
              <a:t>. Moonshot pilot to provide SSH login with final goal to remotely control experiments.</a:t>
            </a:r>
          </a:p>
        </p:txBody>
      </p:sp>
      <p:pic>
        <p:nvPicPr>
          <p:cNvPr id="5" name="Content Placeholder 4" descr="Icon_mensch_interaktion_gruppe_forschu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41" r="-11041"/>
          <a:stretch>
            <a:fillRect/>
          </a:stretch>
        </p:blipFill>
        <p:spPr>
          <a:xfrm>
            <a:off x="6007818" y="1019324"/>
            <a:ext cx="2939729" cy="28638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4077" y="2031477"/>
            <a:ext cx="1708223" cy="9003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7565" y="995557"/>
            <a:ext cx="2346336" cy="6980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2344" y="3276599"/>
            <a:ext cx="1788511" cy="58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14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12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Users – Year 2 Collaborations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973" y="2095500"/>
            <a:ext cx="2674527" cy="2540000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628650" y="1000125"/>
            <a:ext cx="78867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smtClean="0"/>
              <a:t>CERN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Connect CERN's ADFS-based web single </a:t>
            </a:r>
            <a:br>
              <a:rPr lang="en-US" smtClean="0"/>
            </a:br>
            <a:r>
              <a:rPr lang="en-US" smtClean="0"/>
              <a:t>sign-on system via SWITCHaai to eduGAIN</a:t>
            </a:r>
            <a:br>
              <a:rPr lang="en-US" smtClean="0"/>
            </a:br>
            <a:r>
              <a:rPr lang="en-US" smtClean="0"/>
              <a:t>Bilateral login now possible.</a:t>
            </a:r>
          </a:p>
          <a:p>
            <a:endParaRPr lang="en-US" b="1" smtClean="0"/>
          </a:p>
          <a:p>
            <a:endParaRPr lang="en-US" b="1" smtClean="0"/>
          </a:p>
          <a:p>
            <a:r>
              <a:rPr lang="en-US" b="1" smtClean="0"/>
              <a:t>ESA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"Distributed" organisation in 5 </a:t>
            </a:r>
            <a:br>
              <a:rPr lang="en-US" smtClean="0"/>
            </a:br>
            <a:r>
              <a:rPr lang="en-US" smtClean="0"/>
              <a:t>countries.</a:t>
            </a:r>
            <a:br>
              <a:rPr lang="en-US" smtClean="0"/>
            </a:br>
            <a:r>
              <a:rPr lang="en-US" smtClean="0"/>
              <a:t>Pilot project ended early 2015.</a:t>
            </a:r>
            <a:br>
              <a:rPr lang="en-US" smtClean="0"/>
            </a:br>
            <a:r>
              <a:rPr lang="en-US" smtClean="0"/>
              <a:t>First step for ESA joining </a:t>
            </a:r>
            <a:br>
              <a:rPr lang="en-US" smtClean="0"/>
            </a:br>
            <a:r>
              <a:rPr lang="en-US" smtClean="0"/>
              <a:t>eduGAIN via IDEM (IT).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411" y="2571750"/>
            <a:ext cx="1523790" cy="6644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3014" y="968956"/>
            <a:ext cx="723691" cy="7224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7195" y="1000691"/>
            <a:ext cx="1204205" cy="121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331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569710"/>
              </p:ext>
            </p:extLst>
          </p:nvPr>
        </p:nvGraphicFramePr>
        <p:xfrm>
          <a:off x="333377" y="1143003"/>
          <a:ext cx="8181975" cy="348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Users – Main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8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972250"/>
              </p:ext>
            </p:extLst>
          </p:nvPr>
        </p:nvGraphicFramePr>
        <p:xfrm>
          <a:off x="333377" y="1143003"/>
          <a:ext cx="8181975" cy="348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14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82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Continued Support and collaborations with research communities</a:t>
            </a:r>
          </a:p>
          <a:p>
            <a:pPr lvl="1"/>
            <a:r>
              <a:rPr lang="en-US" dirty="0"/>
              <a:t>Work on </a:t>
            </a:r>
            <a:r>
              <a:rPr lang="en-US" b="1" dirty="0"/>
              <a:t>two new research community use-cases</a:t>
            </a:r>
          </a:p>
          <a:p>
            <a:pPr lvl="1"/>
            <a:r>
              <a:rPr lang="en-US" dirty="0"/>
              <a:t>We continue to provide basic </a:t>
            </a:r>
            <a:r>
              <a:rPr lang="en-US" b="1" dirty="0"/>
              <a:t>support and </a:t>
            </a:r>
            <a:r>
              <a:rPr lang="en-US" b="1" dirty="0" smtClean="0"/>
              <a:t>expertise</a:t>
            </a:r>
            <a:endParaRPr lang="en-US" dirty="0"/>
          </a:p>
          <a:p>
            <a:r>
              <a:rPr lang="en-US" b="1" dirty="0"/>
              <a:t>New in GN4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"Develop </a:t>
            </a:r>
            <a:r>
              <a:rPr lang="en-US" b="1" dirty="0"/>
              <a:t>a clear, simple, friendly process </a:t>
            </a:r>
            <a:r>
              <a:rPr lang="en-US" dirty="0"/>
              <a:t>through which new Service Providers who aim to deliver service on a pan-European or global scale and</a:t>
            </a:r>
            <a:r>
              <a:rPr lang="en-US" b="1" dirty="0"/>
              <a:t> who do not have a have a particularly obvious relationship with an individual national federation </a:t>
            </a:r>
            <a:r>
              <a:rPr lang="en-US" dirty="0"/>
              <a:t>can publish their metadata via </a:t>
            </a:r>
            <a:r>
              <a:rPr lang="en-US" dirty="0" err="1"/>
              <a:t>eduGAIN</a:t>
            </a:r>
            <a:r>
              <a:rPr lang="en-US" dirty="0"/>
              <a:t>".</a:t>
            </a:r>
          </a:p>
          <a:p>
            <a:r>
              <a:rPr lang="en-US" b="1" dirty="0" smtClean="0"/>
              <a:t>Further ideas:</a:t>
            </a:r>
          </a:p>
          <a:p>
            <a:pPr lvl="1"/>
            <a:r>
              <a:rPr lang="en-US" b="1" dirty="0"/>
              <a:t>Comparison of different e-infrastructures </a:t>
            </a:r>
            <a:r>
              <a:rPr lang="en-US" dirty="0"/>
              <a:t>(</a:t>
            </a:r>
            <a:r>
              <a:rPr lang="en-US" dirty="0" err="1"/>
              <a:t>eduGAIN</a:t>
            </a:r>
            <a:r>
              <a:rPr lang="en-US" dirty="0"/>
              <a:t>, Moonshot, EGI, EUDAT, STORK)</a:t>
            </a:r>
            <a:br>
              <a:rPr lang="en-US" dirty="0"/>
            </a:br>
            <a:r>
              <a:rPr lang="en-US" dirty="0"/>
              <a:t>Helps research communities make informed </a:t>
            </a:r>
            <a:r>
              <a:rPr lang="en-US" dirty="0" smtClean="0"/>
              <a:t>choices</a:t>
            </a:r>
          </a:p>
          <a:p>
            <a:pPr lvl="1"/>
            <a:r>
              <a:rPr lang="en-US" b="1" dirty="0" err="1"/>
              <a:t>eduGAIN</a:t>
            </a:r>
            <a:r>
              <a:rPr lang="en-US" b="1" dirty="0"/>
              <a:t> Training event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Specifically for research communities. Together with other </a:t>
            </a:r>
            <a:r>
              <a:rPr lang="en-US" dirty="0" err="1"/>
              <a:t>eduGAIN</a:t>
            </a:r>
            <a:r>
              <a:rPr lang="en-US" dirty="0"/>
              <a:t>-related tasks.</a:t>
            </a:r>
          </a:p>
          <a:p>
            <a:pPr lvl="1"/>
            <a:endParaRPr lang="en-US" dirty="0"/>
          </a:p>
          <a:p>
            <a:pPr lvl="1"/>
            <a:endParaRPr lang="en-US" b="1" dirty="0" smtClean="0"/>
          </a:p>
          <a:p>
            <a:pPr lvl="1"/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 Users – GN4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915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400" dirty="0"/>
              <a:t>If your research community would like to have a </a:t>
            </a:r>
            <a:r>
              <a:rPr lang="en-US" sz="2400" b="1" dirty="0"/>
              <a:t>first look at </a:t>
            </a:r>
            <a:r>
              <a:rPr lang="en-US" sz="2400" b="1" dirty="0" err="1"/>
              <a:t>eduGAIN</a:t>
            </a:r>
            <a:r>
              <a:rPr lang="en-US" sz="2400" dirty="0"/>
              <a:t>, contact us!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If you have </a:t>
            </a:r>
            <a:r>
              <a:rPr lang="en-US" sz="2400" b="1" dirty="0"/>
              <a:t>advanced </a:t>
            </a:r>
            <a:r>
              <a:rPr lang="en-US" sz="2400" b="1" dirty="0" err="1"/>
              <a:t>eduGAIN</a:t>
            </a:r>
            <a:r>
              <a:rPr lang="en-US" sz="2400" b="1" dirty="0"/>
              <a:t> use-cases or needs</a:t>
            </a:r>
            <a:r>
              <a:rPr lang="en-US" sz="2400" dirty="0"/>
              <a:t>, contact us!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If you see where GÉANT </a:t>
            </a:r>
            <a:r>
              <a:rPr lang="en-US" sz="2400" b="1" dirty="0"/>
              <a:t>can improve a particular aspect of </a:t>
            </a:r>
            <a:r>
              <a:rPr lang="en-US" sz="2400" b="1" dirty="0" err="1"/>
              <a:t>eduGAIN</a:t>
            </a:r>
            <a:r>
              <a:rPr lang="en-US" sz="2400" dirty="0"/>
              <a:t>, contact us!</a:t>
            </a:r>
          </a:p>
          <a:p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are looking for use cases!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80487" y="3878561"/>
            <a:ext cx="546475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>
                <a:hlinkClick r:id="rId2"/>
              </a:rPr>
              <a:t>edugain-integration@geant.net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52598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Federated Identity Management for Research</a:t>
            </a:r>
            <a:endParaRPr lang="en-US" dirty="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559" y="1201536"/>
            <a:ext cx="1759842" cy="79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467" y="3706405"/>
            <a:ext cx="1466333" cy="84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23" y="2254280"/>
            <a:ext cx="2621877" cy="980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08827" y="3816350"/>
            <a:ext cx="27320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1800" dirty="0">
                <a:latin typeface="Gill Sans Light"/>
                <a:ea typeface="+mn-ea"/>
                <a:cs typeface="Gill Sans Light"/>
              </a:rPr>
              <a:t>30+ Research Infrastructures in Europe</a:t>
            </a:r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4" r="9074"/>
          <a:stretch>
            <a:fillRect/>
          </a:stretch>
        </p:blipFill>
        <p:spPr bwMode="auto">
          <a:xfrm>
            <a:off x="6889675" y="3538883"/>
            <a:ext cx="2015206" cy="106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eduGAIN_cmyk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382" y="2571750"/>
            <a:ext cx="2438539" cy="55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geant_logo_-DR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496" y="1229784"/>
            <a:ext cx="1932432" cy="929640"/>
          </a:xfrm>
          <a:prstGeom prst="rect">
            <a:avLst/>
          </a:prstGeom>
        </p:spPr>
      </p:pic>
      <p:pic>
        <p:nvPicPr>
          <p:cNvPr id="12" name="Content Placeholder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814" r="-37814"/>
          <a:stretch>
            <a:fillRect/>
          </a:stretch>
        </p:blipFill>
        <p:spPr bwMode="auto">
          <a:xfrm>
            <a:off x="-794033" y="968055"/>
            <a:ext cx="4754628" cy="265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588000" y="965200"/>
            <a:ext cx="863600" cy="3835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59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challenges</a:t>
            </a:r>
            <a:endParaRPr lang="en-US" dirty="0"/>
          </a:p>
        </p:txBody>
      </p:sp>
      <p:pic>
        <p:nvPicPr>
          <p:cNvPr id="4" name="Picture 3" descr="researchers-look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65" y="2087799"/>
            <a:ext cx="2705936" cy="26637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37438" y="4087604"/>
            <a:ext cx="1629966" cy="64633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Gill Sans Light"/>
                <a:ea typeface="+mn-ea"/>
                <a:cs typeface="Gill Sans Light"/>
              </a:rPr>
              <a:t>Non-web-</a:t>
            </a:r>
            <a:r>
              <a:rPr lang="en-US" sz="1800" dirty="0" smtClean="0">
                <a:latin typeface="Gill Sans Light"/>
                <a:ea typeface="+mn-ea"/>
                <a:cs typeface="Gill Sans Light"/>
              </a:rPr>
              <a:t>browser</a:t>
            </a:r>
            <a:endParaRPr lang="en-US" sz="1800" dirty="0">
              <a:latin typeface="Gill Sans Light"/>
              <a:ea typeface="+mn-ea"/>
              <a:cs typeface="Gill Sans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07936" y="3077095"/>
            <a:ext cx="1658220" cy="64633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Gill Sans Light"/>
                <a:ea typeface="+mn-ea"/>
                <a:cs typeface="Gill Sans Light"/>
              </a:rPr>
              <a:t>Homeless</a:t>
            </a:r>
          </a:p>
          <a:p>
            <a:pPr algn="ctr" eaLnBrk="0" hangingPunct="0">
              <a:defRPr/>
            </a:pPr>
            <a:r>
              <a:rPr lang="en-US" sz="1800" dirty="0">
                <a:latin typeface="Gill Sans Light"/>
                <a:ea typeface="+mn-ea"/>
                <a:cs typeface="Gill Sans Light"/>
              </a:rPr>
              <a:t> users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7101681" y="2066585"/>
            <a:ext cx="1657213" cy="64633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Gill Sans Light"/>
                <a:ea typeface="+mn-ea"/>
                <a:cs typeface="Gill Sans Light"/>
              </a:rPr>
              <a:t>Scalable, flexible attribute release</a:t>
            </a:r>
          </a:p>
        </p:txBody>
      </p:sp>
      <p:sp>
        <p:nvSpPr>
          <p:cNvPr id="8" name="Rectangle 7"/>
          <p:cNvSpPr/>
          <p:nvPr/>
        </p:nvSpPr>
        <p:spPr>
          <a:xfrm>
            <a:off x="4546601" y="2071991"/>
            <a:ext cx="1669404" cy="64633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Gill Sans Light"/>
                <a:ea typeface="+mn-ea"/>
                <a:cs typeface="Gill Sans Light"/>
              </a:rPr>
              <a:t>Credential translation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7110311" y="1056075"/>
            <a:ext cx="1650638" cy="64633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800" dirty="0" smtClean="0">
                <a:latin typeface="Gill Sans Light"/>
                <a:ea typeface="+mn-ea"/>
                <a:cs typeface="Gill Sans Light"/>
              </a:rPr>
              <a:t>User</a:t>
            </a:r>
          </a:p>
          <a:p>
            <a:pPr algn="ctr" eaLnBrk="0" hangingPunct="0">
              <a:defRPr/>
            </a:pPr>
            <a:r>
              <a:rPr lang="en-US" sz="1800" dirty="0" smtClean="0">
                <a:latin typeface="Gill Sans Light"/>
                <a:ea typeface="+mn-ea"/>
                <a:cs typeface="Gill Sans Light"/>
              </a:rPr>
              <a:t> </a:t>
            </a:r>
            <a:r>
              <a:rPr lang="en-US" sz="1800" dirty="0">
                <a:latin typeface="Gill Sans Light"/>
                <a:ea typeface="+mn-ea"/>
                <a:cs typeface="Gill Sans Light"/>
              </a:rPr>
              <a:t>friendliness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62865" y="1064184"/>
            <a:ext cx="1685535" cy="64633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Gill Sans Light"/>
                <a:ea typeface="+mn-ea"/>
                <a:cs typeface="Gill Sans Light"/>
              </a:rPr>
              <a:t>Attribute aggregation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69541" y="3079798"/>
            <a:ext cx="1657142" cy="64633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Gill Sans Light"/>
                <a:ea typeface="+mn-ea"/>
                <a:cs typeface="Gill Sans Light"/>
              </a:rPr>
              <a:t>Levels of Assurance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72" y="1270415"/>
            <a:ext cx="2631228" cy="62798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46600" y="4087604"/>
            <a:ext cx="1657142" cy="64633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800" dirty="0" smtClean="0">
                <a:latin typeface="Gill Sans Light"/>
                <a:ea typeface="+mn-ea"/>
                <a:cs typeface="Gill Sans Light"/>
              </a:rPr>
              <a:t>Bridging Communities</a:t>
            </a:r>
            <a:endParaRPr lang="en-US" sz="1800" dirty="0">
              <a:latin typeface="Gill Sans Light"/>
              <a:ea typeface="+mn-ea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87859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4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GN4 idea management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6416501"/>
              </p:ext>
            </p:extLst>
          </p:nvPr>
        </p:nvGraphicFramePr>
        <p:xfrm>
          <a:off x="323528" y="546100"/>
          <a:ext cx="8640960" cy="3162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Icon_switchonaut_hardwar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993888"/>
            <a:ext cx="2160240" cy="1639296"/>
          </a:xfrm>
          <a:prstGeom prst="rect">
            <a:avLst/>
          </a:prstGeom>
        </p:spPr>
      </p:pic>
      <p:pic>
        <p:nvPicPr>
          <p:cNvPr id="6" name="Picture 5" descr="Icon_switchonaut_pflanzen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672" y="2979482"/>
            <a:ext cx="2088232" cy="1588713"/>
          </a:xfrm>
          <a:prstGeom prst="rect">
            <a:avLst/>
          </a:prstGeom>
        </p:spPr>
      </p:pic>
      <p:pic>
        <p:nvPicPr>
          <p:cNvPr id="7" name="Picture 6" descr="Icon_switchonaut_idee_l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52" y="2766110"/>
            <a:ext cx="1912945" cy="237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53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duGAIN-map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1" b="8461"/>
          <a:stretch>
            <a:fillRect/>
          </a:stretch>
        </p:blipFill>
        <p:spPr/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eduGAIN</a:t>
            </a:r>
            <a:r>
              <a:rPr lang="en-GB" dirty="0" smtClean="0"/>
              <a:t> participants</a:t>
            </a:r>
            <a:endParaRPr lang="en-GB" dirty="0"/>
          </a:p>
        </p:txBody>
      </p:sp>
      <p:pic>
        <p:nvPicPr>
          <p:cNvPr id="6" name="Picture 5" descr="Screen Shot 2015-07-01 at 15.36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50" y="4324350"/>
            <a:ext cx="4432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635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96359" y="4794561"/>
            <a:ext cx="555766" cy="149391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SA5 - overview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1968087"/>
              </p:ext>
            </p:extLst>
          </p:nvPr>
        </p:nvGraphicFramePr>
        <p:xfrm>
          <a:off x="685800" y="1155700"/>
          <a:ext cx="7990656" cy="326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708968" y="4533466"/>
            <a:ext cx="233060" cy="156543"/>
          </a:xfrm>
          <a:prstGeom prst="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24992" y="4471888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Gill Sans MT"/>
                <a:cs typeface="Gill Sans MT"/>
              </a:rPr>
              <a:t>New Task</a:t>
            </a:r>
            <a:endParaRPr lang="en-GB" sz="1600" dirty="0">
              <a:latin typeface="Gill Sans MT"/>
              <a:cs typeface="Gill Sans M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123728" y="4520766"/>
            <a:ext cx="233060" cy="156543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86786" y="4459188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Gill Sans MT"/>
                <a:cs typeface="Gill Sans MT"/>
              </a:rPr>
              <a:t>New Subtask/work area</a:t>
            </a:r>
            <a:endParaRPr lang="en-GB" sz="1600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309238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1567126"/>
              </p:ext>
            </p:extLst>
          </p:nvPr>
        </p:nvGraphicFramePr>
        <p:xfrm>
          <a:off x="333377" y="1143003"/>
          <a:ext cx="8181975" cy="348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Harmonisation</a:t>
            </a:r>
            <a:r>
              <a:rPr lang="en-US" dirty="0" smtClean="0"/>
              <a:t> (1/2)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902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 bwMode="auto">
          <a:xfrm>
            <a:off x="3123332" y="1079500"/>
            <a:ext cx="1872208" cy="3747988"/>
          </a:xfrm>
          <a:prstGeom prst="round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ll Sans MT"/>
                <a:cs typeface="Gill Sans MT"/>
              </a:rPr>
              <a:t>Harmonisation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8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Harmonisation</a:t>
            </a:r>
            <a:r>
              <a:rPr lang="en-US" dirty="0" smtClean="0"/>
              <a:t> (2/2)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3377456" y="1243856"/>
            <a:ext cx="1368152" cy="648072"/>
          </a:xfrm>
          <a:prstGeom prst="roundRect">
            <a:avLst/>
          </a:prstGeom>
          <a:solidFill>
            <a:srgbClr val="E5642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Entity Categories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3377456" y="1963936"/>
            <a:ext cx="1368152" cy="648072"/>
          </a:xfrm>
          <a:prstGeom prst="roundRect">
            <a:avLst/>
          </a:prstGeom>
          <a:solidFill>
            <a:srgbClr val="00899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Code of Conduct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3377456" y="2684016"/>
            <a:ext cx="1368152" cy="648072"/>
          </a:xfrm>
          <a:prstGeom prst="roundRect">
            <a:avLst/>
          </a:prstGeom>
          <a:solidFill>
            <a:srgbClr val="E5642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Federation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 Practices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Gill Sans MT"/>
              <a:cs typeface="Gill Sans MT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377456" y="3404096"/>
            <a:ext cx="1368152" cy="648072"/>
          </a:xfrm>
          <a:prstGeom prst="roundRect">
            <a:avLst/>
          </a:prstGeom>
          <a:solidFill>
            <a:srgbClr val="E5642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Assurance Business Case 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377456" y="4124176"/>
            <a:ext cx="1368152" cy="648072"/>
          </a:xfrm>
          <a:prstGeom prst="roundRect">
            <a:avLst/>
          </a:prstGeom>
          <a:solidFill>
            <a:srgbClr val="E5642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Gill Sans MT"/>
                <a:cs typeface="Gill Sans MT"/>
              </a:rPr>
              <a:t>Interoperability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97136" y="1387872"/>
            <a:ext cx="1440160" cy="1224136"/>
          </a:xfrm>
          <a:prstGeom prst="round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FFFFFF"/>
                </a:solidFill>
                <a:latin typeface=" Gill Sans MT"/>
                <a:cs typeface=" Gill Sans MT"/>
              </a:rPr>
              <a:t>REFEDS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 Gill Sans MT"/>
              <a:cs typeface=" Gill Sans MT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69144" y="3188072"/>
            <a:ext cx="1440160" cy="1224136"/>
          </a:xfrm>
          <a:prstGeom prst="roundRect">
            <a:avLst/>
          </a:prstGeom>
          <a:solidFill>
            <a:srgbClr val="00435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FFFFFF"/>
                </a:solidFill>
                <a:latin typeface=" Gill Sans MT"/>
                <a:cs typeface=" Gill Sans MT"/>
              </a:rPr>
              <a:t>AARC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 Gill Sans MT"/>
              <a:cs typeface=" Gill Sans MT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833840" y="955824"/>
            <a:ext cx="1440160" cy="1224136"/>
          </a:xfrm>
          <a:prstGeom prst="round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1E4955"/>
                </a:solidFill>
                <a:latin typeface=" Gill Sans MT"/>
                <a:cs typeface=" Gill Sans MT"/>
              </a:rPr>
              <a:t>Non Web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1E4955"/>
              </a:solidFill>
              <a:effectLst/>
              <a:latin typeface=" Gill Sans MT"/>
              <a:cs typeface=" Gill Sans MT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833840" y="2271142"/>
            <a:ext cx="1440160" cy="1224136"/>
          </a:xfrm>
          <a:prstGeom prst="roundRect">
            <a:avLst/>
          </a:prstGeom>
          <a:solidFill>
            <a:srgbClr val="D0DD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err="1" smtClean="0">
                <a:solidFill>
                  <a:srgbClr val="1E4955"/>
                </a:solidFill>
                <a:latin typeface=" Gill Sans MT"/>
                <a:cs typeface=" Gill Sans MT"/>
              </a:rPr>
              <a:t>eduGAIN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1E4955"/>
              </a:solidFill>
              <a:effectLst/>
              <a:latin typeface=" Gill Sans MT"/>
              <a:cs typeface=" Gill Sans MT"/>
            </a:endParaRPr>
          </a:p>
        </p:txBody>
      </p:sp>
      <p:cxnSp>
        <p:nvCxnSpPr>
          <p:cNvPr id="14" name="Straight Arrow Connector 13"/>
          <p:cNvCxnSpPr>
            <a:endCxn id="11" idx="3"/>
          </p:cNvCxnSpPr>
          <p:nvPr/>
        </p:nvCxnSpPr>
        <p:spPr bwMode="auto">
          <a:xfrm flipH="1">
            <a:off x="2009304" y="3692128"/>
            <a:ext cx="1368152" cy="1080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9" idx="1"/>
            <a:endCxn id="11" idx="3"/>
          </p:cNvCxnSpPr>
          <p:nvPr/>
        </p:nvCxnSpPr>
        <p:spPr bwMode="auto">
          <a:xfrm flipH="1" flipV="1">
            <a:off x="2009304" y="3800140"/>
            <a:ext cx="1368152" cy="64807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5" idx="1"/>
            <a:endCxn id="10" idx="3"/>
          </p:cNvCxnSpPr>
          <p:nvPr/>
        </p:nvCxnSpPr>
        <p:spPr bwMode="auto">
          <a:xfrm flipH="1">
            <a:off x="1937296" y="1567892"/>
            <a:ext cx="1440160" cy="43204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>
            <a:stCxn id="6" idx="1"/>
            <a:endCxn id="10" idx="3"/>
          </p:cNvCxnSpPr>
          <p:nvPr/>
        </p:nvCxnSpPr>
        <p:spPr bwMode="auto">
          <a:xfrm flipH="1" flipV="1">
            <a:off x="1937296" y="1999940"/>
            <a:ext cx="1440160" cy="2880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endCxn id="10" idx="3"/>
          </p:cNvCxnSpPr>
          <p:nvPr/>
        </p:nvCxnSpPr>
        <p:spPr bwMode="auto">
          <a:xfrm flipH="1" flipV="1">
            <a:off x="1937296" y="1999940"/>
            <a:ext cx="1440160" cy="97210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5" idx="3"/>
            <a:endCxn id="27" idx="1"/>
          </p:cNvCxnSpPr>
          <p:nvPr/>
        </p:nvCxnSpPr>
        <p:spPr bwMode="auto">
          <a:xfrm>
            <a:off x="4745608" y="1567892"/>
            <a:ext cx="2113632" cy="263063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stCxn id="5" idx="3"/>
            <a:endCxn id="13" idx="1"/>
          </p:cNvCxnSpPr>
          <p:nvPr/>
        </p:nvCxnSpPr>
        <p:spPr bwMode="auto">
          <a:xfrm>
            <a:off x="4745608" y="1567892"/>
            <a:ext cx="2088232" cy="131531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stCxn id="6" idx="3"/>
            <a:endCxn id="13" idx="1"/>
          </p:cNvCxnSpPr>
          <p:nvPr/>
        </p:nvCxnSpPr>
        <p:spPr bwMode="auto">
          <a:xfrm>
            <a:off x="4745608" y="2287972"/>
            <a:ext cx="2088232" cy="59523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>
            <a:stCxn id="6" idx="3"/>
            <a:endCxn id="27" idx="1"/>
          </p:cNvCxnSpPr>
          <p:nvPr/>
        </p:nvCxnSpPr>
        <p:spPr bwMode="auto">
          <a:xfrm>
            <a:off x="4745608" y="2287972"/>
            <a:ext cx="2113632" cy="191055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7" idx="3"/>
            <a:endCxn id="13" idx="1"/>
          </p:cNvCxnSpPr>
          <p:nvPr/>
        </p:nvCxnSpPr>
        <p:spPr bwMode="auto">
          <a:xfrm flipV="1">
            <a:off x="4745608" y="2883210"/>
            <a:ext cx="2088232" cy="12484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>
            <a:stCxn id="7" idx="3"/>
            <a:endCxn id="12" idx="1"/>
          </p:cNvCxnSpPr>
          <p:nvPr/>
        </p:nvCxnSpPr>
        <p:spPr bwMode="auto">
          <a:xfrm flipV="1">
            <a:off x="4745608" y="1567892"/>
            <a:ext cx="2088232" cy="144016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9" idx="3"/>
            <a:endCxn id="13" idx="1"/>
          </p:cNvCxnSpPr>
          <p:nvPr/>
        </p:nvCxnSpPr>
        <p:spPr bwMode="auto">
          <a:xfrm flipV="1">
            <a:off x="4745608" y="2883210"/>
            <a:ext cx="2088232" cy="156500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ounded Rectangle 26"/>
          <p:cNvSpPr/>
          <p:nvPr/>
        </p:nvSpPr>
        <p:spPr bwMode="auto">
          <a:xfrm>
            <a:off x="6859240" y="3586460"/>
            <a:ext cx="1440160" cy="1224136"/>
          </a:xfrm>
          <a:prstGeom prst="roundRect">
            <a:avLst/>
          </a:prstGeom>
          <a:solidFill>
            <a:srgbClr val="D0DD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1E4955"/>
                </a:solidFill>
                <a:latin typeface=" Gill Sans MT"/>
                <a:cs typeface=" Gill Sans MT"/>
              </a:rPr>
              <a:t>Enabling Users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1E4955"/>
              </a:solidFill>
              <a:effectLst/>
              <a:latin typeface=" Gill Sans MT"/>
              <a:cs typeface=" 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33068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9865539"/>
              </p:ext>
            </p:extLst>
          </p:nvPr>
        </p:nvGraphicFramePr>
        <p:xfrm>
          <a:off x="333377" y="1143003"/>
          <a:ext cx="8181975" cy="348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 Platform as a Service (starting Nov. 2015)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4435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1802</TotalTime>
  <Words>567</Words>
  <Application>Microsoft Macintosh PowerPoint</Application>
  <PresentationFormat>On-screen Show (16:9)</PresentationFormat>
  <Paragraphs>146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GEANT Association</vt:lpstr>
      <vt:lpstr>PowerPoint Presentation</vt:lpstr>
      <vt:lpstr>Federated Identity Management for Research</vt:lpstr>
      <vt:lpstr>Common challenges</vt:lpstr>
      <vt:lpstr>GN4 idea management process</vt:lpstr>
      <vt:lpstr>eduGAIN participants</vt:lpstr>
      <vt:lpstr>Activity SA5 - overview</vt:lpstr>
      <vt:lpstr>Harmonisation (1/2)</vt:lpstr>
      <vt:lpstr>Harmonisation (2/2)</vt:lpstr>
      <vt:lpstr>VO Platform as a Service (starting Nov. 2015)</vt:lpstr>
      <vt:lpstr>Enabling Users – initial objectives (2013)</vt:lpstr>
      <vt:lpstr>Enabling Users – Year 1 Collaborations</vt:lpstr>
      <vt:lpstr>Enabling Users – Year 2 Collaborations</vt:lpstr>
      <vt:lpstr>Enabling Users – Main challenges</vt:lpstr>
      <vt:lpstr>Lessons learned</vt:lpstr>
      <vt:lpstr>Enabling Users – GN4 objectives</vt:lpstr>
      <vt:lpstr>We are looking for use cases!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s3 s3</cp:lastModifiedBy>
  <cp:revision>63</cp:revision>
  <dcterms:created xsi:type="dcterms:W3CDTF">2015-04-29T14:13:57Z</dcterms:created>
  <dcterms:modified xsi:type="dcterms:W3CDTF">2015-07-02T12:37:22Z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