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81" r:id="rId3"/>
    <p:sldId id="276" r:id="rId4"/>
    <p:sldId id="283" r:id="rId5"/>
    <p:sldId id="277" r:id="rId6"/>
    <p:sldId id="280" r:id="rId7"/>
    <p:sldId id="291" r:id="rId8"/>
    <p:sldId id="292" r:id="rId9"/>
    <p:sldId id="298" r:id="rId10"/>
    <p:sldId id="297" r:id="rId11"/>
    <p:sldId id="288" r:id="rId12"/>
    <p:sldId id="289" r:id="rId13"/>
    <p:sldId id="287" r:id="rId14"/>
    <p:sldId id="274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75" r:id="rId23"/>
    <p:sldId id="290" r:id="rId24"/>
    <p:sldId id="269" r:id="rId25"/>
    <p:sldId id="278" r:id="rId26"/>
    <p:sldId id="279" r:id="rId27"/>
    <p:sldId id="282" r:id="rId28"/>
    <p:sldId id="270" r:id="rId29"/>
    <p:sldId id="272" r:id="rId30"/>
    <p:sldId id="273" r:id="rId31"/>
    <p:sldId id="293" r:id="rId32"/>
    <p:sldId id="294" r:id="rId33"/>
    <p:sldId id="257" r:id="rId34"/>
    <p:sldId id="295" r:id="rId35"/>
    <p:sldId id="296" r:id="rId36"/>
    <p:sldId id="299" r:id="rId3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72" autoAdjust="0"/>
  </p:normalViewPr>
  <p:slideViewPr>
    <p:cSldViewPr snapToGrid="0" snapToObjects="1">
      <p:cViewPr varScale="1">
        <p:scale>
          <a:sx n="61" d="100"/>
          <a:sy n="61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37BBF8-2D6E-EB4A-954D-B76F0B999775}" type="doc">
      <dgm:prSet loTypeId="urn:microsoft.com/office/officeart/2005/8/layout/default" loCatId="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9A940EFA-0DE5-794E-9538-2B19E6CB63C6}">
      <dgm:prSet phldrT="[Text]"/>
      <dgm:spPr/>
      <dgm:t>
        <a:bodyPr/>
        <a:lstStyle/>
        <a:p>
          <a:r>
            <a:rPr lang="en-US" dirty="0" smtClean="0"/>
            <a:t>ENTITY CATEGORIES</a:t>
          </a:r>
          <a:endParaRPr lang="en-US" dirty="0"/>
        </a:p>
      </dgm:t>
    </dgm:pt>
    <dgm:pt modelId="{BF4C83A0-561E-494E-BE36-1B3FE10597FD}" type="parTrans" cxnId="{263D5D8D-C929-2B48-ACBD-E59B534E5EB4}">
      <dgm:prSet/>
      <dgm:spPr/>
      <dgm:t>
        <a:bodyPr/>
        <a:lstStyle/>
        <a:p>
          <a:endParaRPr lang="en-US"/>
        </a:p>
      </dgm:t>
    </dgm:pt>
    <dgm:pt modelId="{5FB5B75A-CFCD-1E45-BD5A-8FE68AE2A8F7}" type="sibTrans" cxnId="{263D5D8D-C929-2B48-ACBD-E59B534E5EB4}">
      <dgm:prSet/>
      <dgm:spPr/>
      <dgm:t>
        <a:bodyPr/>
        <a:lstStyle/>
        <a:p>
          <a:endParaRPr lang="en-US"/>
        </a:p>
      </dgm:t>
    </dgm:pt>
    <dgm:pt modelId="{4BBF1086-5C82-6C4C-834C-70432DE41840}">
      <dgm:prSet phldrT="[Text]"/>
      <dgm:spPr/>
      <dgm:t>
        <a:bodyPr/>
        <a:lstStyle/>
        <a:p>
          <a:r>
            <a:rPr lang="en-US" dirty="0" smtClean="0"/>
            <a:t>FIM4R / SIRTFI </a:t>
          </a:r>
          <a:endParaRPr lang="en-US" dirty="0"/>
        </a:p>
      </dgm:t>
    </dgm:pt>
    <dgm:pt modelId="{88123E90-5F8D-6746-A6A6-939E198C8F19}" type="parTrans" cxnId="{295FF7A2-8ABD-9D46-8FB8-6BCF662343FB}">
      <dgm:prSet/>
      <dgm:spPr/>
      <dgm:t>
        <a:bodyPr/>
        <a:lstStyle/>
        <a:p>
          <a:endParaRPr lang="en-US"/>
        </a:p>
      </dgm:t>
    </dgm:pt>
    <dgm:pt modelId="{8BBFDB02-4D51-F74D-BF63-999A067BE933}" type="sibTrans" cxnId="{295FF7A2-8ABD-9D46-8FB8-6BCF662343FB}">
      <dgm:prSet/>
      <dgm:spPr/>
      <dgm:t>
        <a:bodyPr/>
        <a:lstStyle/>
        <a:p>
          <a:endParaRPr lang="en-US"/>
        </a:p>
      </dgm:t>
    </dgm:pt>
    <dgm:pt modelId="{7593B1EE-6470-8C4B-AB85-07F08FDC8154}">
      <dgm:prSet phldrT="[Text]"/>
      <dgm:spPr/>
      <dgm:t>
        <a:bodyPr/>
        <a:lstStyle/>
        <a:p>
          <a:r>
            <a:rPr lang="en-US" dirty="0" smtClean="0"/>
            <a:t>FEDERATION TEMPLATES</a:t>
          </a:r>
          <a:endParaRPr lang="en-US" dirty="0"/>
        </a:p>
      </dgm:t>
    </dgm:pt>
    <dgm:pt modelId="{3A8DED61-8539-1744-8860-110AB0C89B33}" type="parTrans" cxnId="{C00DFEE7-0CCF-A44B-ACDD-FED79934FAAB}">
      <dgm:prSet/>
      <dgm:spPr/>
      <dgm:t>
        <a:bodyPr/>
        <a:lstStyle/>
        <a:p>
          <a:endParaRPr lang="en-US"/>
        </a:p>
      </dgm:t>
    </dgm:pt>
    <dgm:pt modelId="{657B8F0E-9375-654F-BC14-BD61FCEADEAB}" type="sibTrans" cxnId="{C00DFEE7-0CCF-A44B-ACDD-FED79934FAAB}">
      <dgm:prSet/>
      <dgm:spPr/>
      <dgm:t>
        <a:bodyPr/>
        <a:lstStyle/>
        <a:p>
          <a:endParaRPr lang="en-US"/>
        </a:p>
      </dgm:t>
    </dgm:pt>
    <dgm:pt modelId="{9E4A9FCA-1718-8F44-91CF-27E1DBC2886D}">
      <dgm:prSet phldrT="[Text]"/>
      <dgm:spPr/>
      <dgm:t>
        <a:bodyPr/>
        <a:lstStyle/>
        <a:p>
          <a:r>
            <a:rPr lang="en-US" dirty="0" smtClean="0"/>
            <a:t>VIRTUAL ORGANISATIONS</a:t>
          </a:r>
          <a:endParaRPr lang="en-US" dirty="0"/>
        </a:p>
      </dgm:t>
    </dgm:pt>
    <dgm:pt modelId="{08E5F82B-4D94-D642-801D-493B65D62B55}" type="parTrans" cxnId="{DA8F1E83-8E33-B445-83A7-E3999551F8C1}">
      <dgm:prSet/>
      <dgm:spPr/>
      <dgm:t>
        <a:bodyPr/>
        <a:lstStyle/>
        <a:p>
          <a:endParaRPr lang="en-US"/>
        </a:p>
      </dgm:t>
    </dgm:pt>
    <dgm:pt modelId="{E53416DA-0B5A-B649-82B4-E623AE185577}" type="sibTrans" cxnId="{DA8F1E83-8E33-B445-83A7-E3999551F8C1}">
      <dgm:prSet/>
      <dgm:spPr/>
      <dgm:t>
        <a:bodyPr/>
        <a:lstStyle/>
        <a:p>
          <a:endParaRPr lang="en-US"/>
        </a:p>
      </dgm:t>
    </dgm:pt>
    <dgm:pt modelId="{F37F780E-0182-B94E-9713-B01D6CF0D687}">
      <dgm:prSet phldrT="[Text]"/>
      <dgm:spPr/>
      <dgm:t>
        <a:bodyPr/>
        <a:lstStyle/>
        <a:p>
          <a:r>
            <a:rPr lang="en-US" dirty="0" smtClean="0"/>
            <a:t>MONITORING</a:t>
          </a:r>
          <a:endParaRPr lang="en-US" dirty="0"/>
        </a:p>
      </dgm:t>
    </dgm:pt>
    <dgm:pt modelId="{26E75DBE-4C8B-7A4E-82F6-56D6AB6F753C}" type="parTrans" cxnId="{A6039D28-1D17-4440-9F35-51C9A5872C20}">
      <dgm:prSet/>
      <dgm:spPr/>
      <dgm:t>
        <a:bodyPr/>
        <a:lstStyle/>
        <a:p>
          <a:endParaRPr lang="en-US"/>
        </a:p>
      </dgm:t>
    </dgm:pt>
    <dgm:pt modelId="{74DA8962-EB6A-1D4D-B5FB-F4D9AADCA073}" type="sibTrans" cxnId="{A6039D28-1D17-4440-9F35-51C9A5872C20}">
      <dgm:prSet/>
      <dgm:spPr/>
      <dgm:t>
        <a:bodyPr/>
        <a:lstStyle/>
        <a:p>
          <a:endParaRPr lang="en-US"/>
        </a:p>
      </dgm:t>
    </dgm:pt>
    <dgm:pt modelId="{25C86601-1A60-9E4D-BB66-DCF2F4AC4F0C}">
      <dgm:prSet phldrT="[Text]"/>
      <dgm:spPr/>
      <dgm:t>
        <a:bodyPr/>
        <a:lstStyle/>
        <a:p>
          <a:r>
            <a:rPr lang="en-US" dirty="0" smtClean="0"/>
            <a:t>SPECIFICATIONS AND SCHEMAS</a:t>
          </a:r>
          <a:endParaRPr lang="en-US" dirty="0"/>
        </a:p>
      </dgm:t>
    </dgm:pt>
    <dgm:pt modelId="{0AC2E3A7-990B-9F4E-B795-8E7BA389AB29}" type="parTrans" cxnId="{D0987AEF-4B5D-DC47-9502-22F70C1CD33B}">
      <dgm:prSet/>
      <dgm:spPr/>
      <dgm:t>
        <a:bodyPr/>
        <a:lstStyle/>
        <a:p>
          <a:endParaRPr lang="en-US"/>
        </a:p>
      </dgm:t>
    </dgm:pt>
    <dgm:pt modelId="{EEFFAB88-0E15-7441-9FA6-5B45EB6345BE}" type="sibTrans" cxnId="{D0987AEF-4B5D-DC47-9502-22F70C1CD33B}">
      <dgm:prSet/>
      <dgm:spPr/>
      <dgm:t>
        <a:bodyPr/>
        <a:lstStyle/>
        <a:p>
          <a:endParaRPr lang="en-US"/>
        </a:p>
      </dgm:t>
    </dgm:pt>
    <dgm:pt modelId="{AE23F17A-D3C6-7A41-BB28-56833C94721B}" type="pres">
      <dgm:prSet presAssocID="{4837BBF8-2D6E-EB4A-954D-B76F0B99977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8F6FB7-A7BD-6249-9D86-8DE10CE8A6B3}" type="pres">
      <dgm:prSet presAssocID="{9A940EFA-0DE5-794E-9538-2B19E6CB63C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6336C-B9BF-D44D-8B47-54CC28EB0844}" type="pres">
      <dgm:prSet presAssocID="{5FB5B75A-CFCD-1E45-BD5A-8FE68AE2A8F7}" presName="sibTrans" presStyleCnt="0"/>
      <dgm:spPr/>
    </dgm:pt>
    <dgm:pt modelId="{7F29BB13-2615-A24A-B232-BA8F7786088F}" type="pres">
      <dgm:prSet presAssocID="{4BBF1086-5C82-6C4C-834C-70432DE4184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AB0CA2-AD93-F945-900F-FBA7086C690B}" type="pres">
      <dgm:prSet presAssocID="{8BBFDB02-4D51-F74D-BF63-999A067BE933}" presName="sibTrans" presStyleCnt="0"/>
      <dgm:spPr/>
    </dgm:pt>
    <dgm:pt modelId="{20F949CB-6A8B-8C48-B7C1-D8B823E20C95}" type="pres">
      <dgm:prSet presAssocID="{7593B1EE-6470-8C4B-AB85-07F08FDC815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EA951-671C-9640-84B8-9E33B7BA2A5F}" type="pres">
      <dgm:prSet presAssocID="{657B8F0E-9375-654F-BC14-BD61FCEADEAB}" presName="sibTrans" presStyleCnt="0"/>
      <dgm:spPr/>
    </dgm:pt>
    <dgm:pt modelId="{7154BF31-5AFA-BA47-B51A-CE0AE9B65CC6}" type="pres">
      <dgm:prSet presAssocID="{9E4A9FCA-1718-8F44-91CF-27E1DBC2886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148968-9AA4-C248-913B-59A7AADDC44F}" type="pres">
      <dgm:prSet presAssocID="{E53416DA-0B5A-B649-82B4-E623AE185577}" presName="sibTrans" presStyleCnt="0"/>
      <dgm:spPr/>
    </dgm:pt>
    <dgm:pt modelId="{F82ED3DF-FB52-494A-BDC3-C327516806DD}" type="pres">
      <dgm:prSet presAssocID="{F37F780E-0182-B94E-9713-B01D6CF0D68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9F8A-4063-B34A-9D46-C66BC41404A8}" type="pres">
      <dgm:prSet presAssocID="{74DA8962-EB6A-1D4D-B5FB-F4D9AADCA073}" presName="sibTrans" presStyleCnt="0"/>
      <dgm:spPr/>
    </dgm:pt>
    <dgm:pt modelId="{E1770E43-4E18-2245-9FA7-A47C77486603}" type="pres">
      <dgm:prSet presAssocID="{25C86601-1A60-9E4D-BB66-DCF2F4AC4F0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039D28-1D17-4440-9F35-51C9A5872C20}" srcId="{4837BBF8-2D6E-EB4A-954D-B76F0B999775}" destId="{F37F780E-0182-B94E-9713-B01D6CF0D687}" srcOrd="4" destOrd="0" parTransId="{26E75DBE-4C8B-7A4E-82F6-56D6AB6F753C}" sibTransId="{74DA8962-EB6A-1D4D-B5FB-F4D9AADCA073}"/>
    <dgm:cxn modelId="{228E5E97-9D4E-F644-858C-C14BE4F31873}" type="presOf" srcId="{25C86601-1A60-9E4D-BB66-DCF2F4AC4F0C}" destId="{E1770E43-4E18-2245-9FA7-A47C77486603}" srcOrd="0" destOrd="0" presId="urn:microsoft.com/office/officeart/2005/8/layout/default"/>
    <dgm:cxn modelId="{C00DFEE7-0CCF-A44B-ACDD-FED79934FAAB}" srcId="{4837BBF8-2D6E-EB4A-954D-B76F0B999775}" destId="{7593B1EE-6470-8C4B-AB85-07F08FDC8154}" srcOrd="2" destOrd="0" parTransId="{3A8DED61-8539-1744-8860-110AB0C89B33}" sibTransId="{657B8F0E-9375-654F-BC14-BD61FCEADEAB}"/>
    <dgm:cxn modelId="{D0987AEF-4B5D-DC47-9502-22F70C1CD33B}" srcId="{4837BBF8-2D6E-EB4A-954D-B76F0B999775}" destId="{25C86601-1A60-9E4D-BB66-DCF2F4AC4F0C}" srcOrd="5" destOrd="0" parTransId="{0AC2E3A7-990B-9F4E-B795-8E7BA389AB29}" sibTransId="{EEFFAB88-0E15-7441-9FA6-5B45EB6345BE}"/>
    <dgm:cxn modelId="{23221722-1A5A-B545-8C3E-ADE76EEA0ECB}" type="presOf" srcId="{4BBF1086-5C82-6C4C-834C-70432DE41840}" destId="{7F29BB13-2615-A24A-B232-BA8F7786088F}" srcOrd="0" destOrd="0" presId="urn:microsoft.com/office/officeart/2005/8/layout/default"/>
    <dgm:cxn modelId="{DA8F1E83-8E33-B445-83A7-E3999551F8C1}" srcId="{4837BBF8-2D6E-EB4A-954D-B76F0B999775}" destId="{9E4A9FCA-1718-8F44-91CF-27E1DBC2886D}" srcOrd="3" destOrd="0" parTransId="{08E5F82B-4D94-D642-801D-493B65D62B55}" sibTransId="{E53416DA-0B5A-B649-82B4-E623AE185577}"/>
    <dgm:cxn modelId="{295FF7A2-8ABD-9D46-8FB8-6BCF662343FB}" srcId="{4837BBF8-2D6E-EB4A-954D-B76F0B999775}" destId="{4BBF1086-5C82-6C4C-834C-70432DE41840}" srcOrd="1" destOrd="0" parTransId="{88123E90-5F8D-6746-A6A6-939E198C8F19}" sibTransId="{8BBFDB02-4D51-F74D-BF63-999A067BE933}"/>
    <dgm:cxn modelId="{7065A2C0-F685-6245-8FD9-AD16BF88433D}" type="presOf" srcId="{4837BBF8-2D6E-EB4A-954D-B76F0B999775}" destId="{AE23F17A-D3C6-7A41-BB28-56833C94721B}" srcOrd="0" destOrd="0" presId="urn:microsoft.com/office/officeart/2005/8/layout/default"/>
    <dgm:cxn modelId="{D112AA47-8CD9-2E42-9F96-70315C91C9CC}" type="presOf" srcId="{9A940EFA-0DE5-794E-9538-2B19E6CB63C6}" destId="{818F6FB7-A7BD-6249-9D86-8DE10CE8A6B3}" srcOrd="0" destOrd="0" presId="urn:microsoft.com/office/officeart/2005/8/layout/default"/>
    <dgm:cxn modelId="{263D5D8D-C929-2B48-ACBD-E59B534E5EB4}" srcId="{4837BBF8-2D6E-EB4A-954D-B76F0B999775}" destId="{9A940EFA-0DE5-794E-9538-2B19E6CB63C6}" srcOrd="0" destOrd="0" parTransId="{BF4C83A0-561E-494E-BE36-1B3FE10597FD}" sibTransId="{5FB5B75A-CFCD-1E45-BD5A-8FE68AE2A8F7}"/>
    <dgm:cxn modelId="{C9E18F9E-CB7A-7145-8427-F2D1B2335A2E}" type="presOf" srcId="{9E4A9FCA-1718-8F44-91CF-27E1DBC2886D}" destId="{7154BF31-5AFA-BA47-B51A-CE0AE9B65CC6}" srcOrd="0" destOrd="0" presId="urn:microsoft.com/office/officeart/2005/8/layout/default"/>
    <dgm:cxn modelId="{D04926BC-81BD-DC43-B71F-A275137EBDD8}" type="presOf" srcId="{F37F780E-0182-B94E-9713-B01D6CF0D687}" destId="{F82ED3DF-FB52-494A-BDC3-C327516806DD}" srcOrd="0" destOrd="0" presId="urn:microsoft.com/office/officeart/2005/8/layout/default"/>
    <dgm:cxn modelId="{BAD25CDC-584F-FE4D-ADAD-80882E867842}" type="presOf" srcId="{7593B1EE-6470-8C4B-AB85-07F08FDC8154}" destId="{20F949CB-6A8B-8C48-B7C1-D8B823E20C95}" srcOrd="0" destOrd="0" presId="urn:microsoft.com/office/officeart/2005/8/layout/default"/>
    <dgm:cxn modelId="{47892764-F3CB-444B-B329-CE68E978B066}" type="presParOf" srcId="{AE23F17A-D3C6-7A41-BB28-56833C94721B}" destId="{818F6FB7-A7BD-6249-9D86-8DE10CE8A6B3}" srcOrd="0" destOrd="0" presId="urn:microsoft.com/office/officeart/2005/8/layout/default"/>
    <dgm:cxn modelId="{6961D632-6B5F-5749-A79D-C44DC72438C2}" type="presParOf" srcId="{AE23F17A-D3C6-7A41-BB28-56833C94721B}" destId="{E366336C-B9BF-D44D-8B47-54CC28EB0844}" srcOrd="1" destOrd="0" presId="urn:microsoft.com/office/officeart/2005/8/layout/default"/>
    <dgm:cxn modelId="{19411062-BC46-EC4E-B14A-83069DACDB95}" type="presParOf" srcId="{AE23F17A-D3C6-7A41-BB28-56833C94721B}" destId="{7F29BB13-2615-A24A-B232-BA8F7786088F}" srcOrd="2" destOrd="0" presId="urn:microsoft.com/office/officeart/2005/8/layout/default"/>
    <dgm:cxn modelId="{5D718181-4661-BD4F-9E81-BC1F37043E27}" type="presParOf" srcId="{AE23F17A-D3C6-7A41-BB28-56833C94721B}" destId="{50AB0CA2-AD93-F945-900F-FBA7086C690B}" srcOrd="3" destOrd="0" presId="urn:microsoft.com/office/officeart/2005/8/layout/default"/>
    <dgm:cxn modelId="{B381EA47-3ADA-2D4E-B89B-B91F53FEB9DA}" type="presParOf" srcId="{AE23F17A-D3C6-7A41-BB28-56833C94721B}" destId="{20F949CB-6A8B-8C48-B7C1-D8B823E20C95}" srcOrd="4" destOrd="0" presId="urn:microsoft.com/office/officeart/2005/8/layout/default"/>
    <dgm:cxn modelId="{5BFCD27D-79C7-E245-AC74-AA3C519151D8}" type="presParOf" srcId="{AE23F17A-D3C6-7A41-BB28-56833C94721B}" destId="{418EA951-671C-9640-84B8-9E33B7BA2A5F}" srcOrd="5" destOrd="0" presId="urn:microsoft.com/office/officeart/2005/8/layout/default"/>
    <dgm:cxn modelId="{C6BDC55C-7818-0046-BBC0-EEDEDB3695D8}" type="presParOf" srcId="{AE23F17A-D3C6-7A41-BB28-56833C94721B}" destId="{7154BF31-5AFA-BA47-B51A-CE0AE9B65CC6}" srcOrd="6" destOrd="0" presId="urn:microsoft.com/office/officeart/2005/8/layout/default"/>
    <dgm:cxn modelId="{2D678BDA-218C-DB40-BF72-A9F45FD18694}" type="presParOf" srcId="{AE23F17A-D3C6-7A41-BB28-56833C94721B}" destId="{A2148968-9AA4-C248-913B-59A7AADDC44F}" srcOrd="7" destOrd="0" presId="urn:microsoft.com/office/officeart/2005/8/layout/default"/>
    <dgm:cxn modelId="{7BF5C612-3C0B-0848-BC16-41FD810BA7B0}" type="presParOf" srcId="{AE23F17A-D3C6-7A41-BB28-56833C94721B}" destId="{F82ED3DF-FB52-494A-BDC3-C327516806DD}" srcOrd="8" destOrd="0" presId="urn:microsoft.com/office/officeart/2005/8/layout/default"/>
    <dgm:cxn modelId="{71D73ED1-CAE1-9D45-A192-40B9765593B0}" type="presParOf" srcId="{AE23F17A-D3C6-7A41-BB28-56833C94721B}" destId="{FE1E9F8A-4063-B34A-9D46-C66BC41404A8}" srcOrd="9" destOrd="0" presId="urn:microsoft.com/office/officeart/2005/8/layout/default"/>
    <dgm:cxn modelId="{7A8328B4-951E-4947-B54C-8EE24094E8D0}" type="presParOf" srcId="{AE23F17A-D3C6-7A41-BB28-56833C94721B}" destId="{E1770E43-4E18-2245-9FA7-A47C7748660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D09C45-519D-4545-8DFA-F17618DD1EE7}" type="doc">
      <dgm:prSet loTypeId="urn:microsoft.com/office/officeart/2005/8/layout/matrix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6CB649-E307-6C4B-8B1F-1739C80D469D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REFEDS</a:t>
          </a:r>
          <a:endParaRPr lang="en-US" dirty="0"/>
        </a:p>
      </dgm:t>
    </dgm:pt>
    <dgm:pt modelId="{BE2F7090-6929-6F47-88BB-66F798DDE652}" type="parTrans" cxnId="{E7F24DEF-4AF0-834A-9855-39D92B974486}">
      <dgm:prSet/>
      <dgm:spPr/>
      <dgm:t>
        <a:bodyPr/>
        <a:lstStyle/>
        <a:p>
          <a:endParaRPr lang="en-US"/>
        </a:p>
      </dgm:t>
    </dgm:pt>
    <dgm:pt modelId="{7F2AEC05-A3A6-3242-812A-A836DE5F368A}" type="sibTrans" cxnId="{E7F24DEF-4AF0-834A-9855-39D92B974486}">
      <dgm:prSet/>
      <dgm:spPr/>
      <dgm:t>
        <a:bodyPr/>
        <a:lstStyle/>
        <a:p>
          <a:endParaRPr lang="en-US"/>
        </a:p>
      </dgm:t>
    </dgm:pt>
    <dgm:pt modelId="{C1A500E5-B056-1247-BED1-5B4D9A05CF02}">
      <dgm:prSet phldrT="[Text]"/>
      <dgm:spPr>
        <a:solidFill>
          <a:srgbClr val="E88C40"/>
        </a:solidFill>
      </dgm:spPr>
      <dgm:t>
        <a:bodyPr/>
        <a:lstStyle/>
        <a:p>
          <a:r>
            <a:rPr lang="en-US" dirty="0" err="1" smtClean="0"/>
            <a:t>eduGAIN</a:t>
          </a:r>
          <a:endParaRPr lang="en-US" dirty="0"/>
        </a:p>
      </dgm:t>
    </dgm:pt>
    <dgm:pt modelId="{B55D0407-7111-F04B-A37D-F6605C4BB142}" type="parTrans" cxnId="{7CB18045-A940-BE4C-9483-B07CDD209A29}">
      <dgm:prSet/>
      <dgm:spPr/>
      <dgm:t>
        <a:bodyPr/>
        <a:lstStyle/>
        <a:p>
          <a:endParaRPr lang="en-US"/>
        </a:p>
      </dgm:t>
    </dgm:pt>
    <dgm:pt modelId="{F791D91D-D945-0F4C-A70E-AA291A8902EF}" type="sibTrans" cxnId="{7CB18045-A940-BE4C-9483-B07CDD209A29}">
      <dgm:prSet/>
      <dgm:spPr/>
      <dgm:t>
        <a:bodyPr/>
        <a:lstStyle/>
        <a:p>
          <a:endParaRPr lang="en-US"/>
        </a:p>
      </dgm:t>
    </dgm:pt>
    <dgm:pt modelId="{8E3245E3-11A0-BE4F-B37E-C1FFC2E934F9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 smtClean="0"/>
            <a:t>Support for establishing national federations</a:t>
          </a:r>
          <a:endParaRPr lang="en-US" dirty="0"/>
        </a:p>
      </dgm:t>
    </dgm:pt>
    <dgm:pt modelId="{4498AB9B-0C48-944A-B3DB-29888BC44641}" type="parTrans" cxnId="{8C4B49C6-2465-7349-AF5E-9EAE954D37B8}">
      <dgm:prSet/>
      <dgm:spPr/>
      <dgm:t>
        <a:bodyPr/>
        <a:lstStyle/>
        <a:p>
          <a:endParaRPr lang="en-US"/>
        </a:p>
      </dgm:t>
    </dgm:pt>
    <dgm:pt modelId="{CFD48701-94A8-684E-9503-A716577BC8D3}" type="sibTrans" cxnId="{8C4B49C6-2465-7349-AF5E-9EAE954D37B8}">
      <dgm:prSet/>
      <dgm:spPr/>
      <dgm:t>
        <a:bodyPr/>
        <a:lstStyle/>
        <a:p>
          <a:endParaRPr lang="en-US"/>
        </a:p>
      </dgm:t>
    </dgm:pt>
    <dgm:pt modelId="{CC9A83D0-74D5-4C45-9B0A-240C0BCA6BAD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Enabling federations to </a:t>
          </a:r>
          <a:r>
            <a:rPr lang="en-US" dirty="0" err="1" smtClean="0"/>
            <a:t>interfederate</a:t>
          </a:r>
          <a:endParaRPr lang="en-US" dirty="0"/>
        </a:p>
      </dgm:t>
    </dgm:pt>
    <dgm:pt modelId="{1E6D257B-94C7-BE48-96A5-A0838473B81F}" type="parTrans" cxnId="{356D6579-A4D4-A542-B422-0DEB90D7A8E6}">
      <dgm:prSet/>
      <dgm:spPr/>
      <dgm:t>
        <a:bodyPr/>
        <a:lstStyle/>
        <a:p>
          <a:endParaRPr lang="en-US"/>
        </a:p>
      </dgm:t>
    </dgm:pt>
    <dgm:pt modelId="{38C26A8C-DDCB-D543-98E1-47927E10FE5B}" type="sibTrans" cxnId="{356D6579-A4D4-A542-B422-0DEB90D7A8E6}">
      <dgm:prSet/>
      <dgm:spPr/>
      <dgm:t>
        <a:bodyPr/>
        <a:lstStyle/>
        <a:p>
          <a:endParaRPr lang="en-US"/>
        </a:p>
      </dgm:t>
    </dgm:pt>
    <dgm:pt modelId="{33C35777-069F-B14F-8A01-71701C21EDD8}" type="pres">
      <dgm:prSet presAssocID="{82D09C45-519D-4545-8DFA-F17618DD1EE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BED69F2-0020-3F40-8379-B41B5F33F3CA}" type="pres">
      <dgm:prSet presAssocID="{82D09C45-519D-4545-8DFA-F17618DD1EE7}" presName="diamond" presStyleLbl="bgShp" presStyleIdx="0" presStyleCnt="1"/>
      <dgm:spPr/>
    </dgm:pt>
    <dgm:pt modelId="{0E09F002-C209-AA40-8E67-C47A0659BF67}" type="pres">
      <dgm:prSet presAssocID="{82D09C45-519D-4545-8DFA-F17618DD1EE7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DD5592-008B-434A-AB66-88A4CE919734}" type="pres">
      <dgm:prSet presAssocID="{82D09C45-519D-4545-8DFA-F17618DD1EE7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092A46-BE9C-3C48-9B8D-D3FB6686F641}" type="pres">
      <dgm:prSet presAssocID="{82D09C45-519D-4545-8DFA-F17618DD1EE7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75844B-A665-864F-993E-B65E8142E12A}" type="pres">
      <dgm:prSet presAssocID="{82D09C45-519D-4545-8DFA-F17618DD1EE7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DCD36F-0E89-CF43-B7E6-1CBCC17204DC}" type="presOf" srcId="{8E3245E3-11A0-BE4F-B37E-C1FFC2E934F9}" destId="{F6092A46-BE9C-3C48-9B8D-D3FB6686F641}" srcOrd="0" destOrd="0" presId="urn:microsoft.com/office/officeart/2005/8/layout/matrix3"/>
    <dgm:cxn modelId="{8C77645E-1647-CF40-BA2C-57DCC967BD58}" type="presOf" srcId="{CC9A83D0-74D5-4C45-9B0A-240C0BCA6BAD}" destId="{9675844B-A665-864F-993E-B65E8142E12A}" srcOrd="0" destOrd="0" presId="urn:microsoft.com/office/officeart/2005/8/layout/matrix3"/>
    <dgm:cxn modelId="{356D6579-A4D4-A542-B422-0DEB90D7A8E6}" srcId="{82D09C45-519D-4545-8DFA-F17618DD1EE7}" destId="{CC9A83D0-74D5-4C45-9B0A-240C0BCA6BAD}" srcOrd="3" destOrd="0" parTransId="{1E6D257B-94C7-BE48-96A5-A0838473B81F}" sibTransId="{38C26A8C-DDCB-D543-98E1-47927E10FE5B}"/>
    <dgm:cxn modelId="{0EFBE29B-A874-1F46-A94F-AAFD80151FD3}" type="presOf" srcId="{9B6CB649-E307-6C4B-8B1F-1739C80D469D}" destId="{0E09F002-C209-AA40-8E67-C47A0659BF67}" srcOrd="0" destOrd="0" presId="urn:microsoft.com/office/officeart/2005/8/layout/matrix3"/>
    <dgm:cxn modelId="{7CB18045-A940-BE4C-9483-B07CDD209A29}" srcId="{82D09C45-519D-4545-8DFA-F17618DD1EE7}" destId="{C1A500E5-B056-1247-BED1-5B4D9A05CF02}" srcOrd="1" destOrd="0" parTransId="{B55D0407-7111-F04B-A37D-F6605C4BB142}" sibTransId="{F791D91D-D945-0F4C-A70E-AA291A8902EF}"/>
    <dgm:cxn modelId="{8C4B49C6-2465-7349-AF5E-9EAE954D37B8}" srcId="{82D09C45-519D-4545-8DFA-F17618DD1EE7}" destId="{8E3245E3-11A0-BE4F-B37E-C1FFC2E934F9}" srcOrd="2" destOrd="0" parTransId="{4498AB9B-0C48-944A-B3DB-29888BC44641}" sibTransId="{CFD48701-94A8-684E-9503-A716577BC8D3}"/>
    <dgm:cxn modelId="{A2E5EFA0-58A0-FA46-BB86-35C150FA4D7F}" type="presOf" srcId="{82D09C45-519D-4545-8DFA-F17618DD1EE7}" destId="{33C35777-069F-B14F-8A01-71701C21EDD8}" srcOrd="0" destOrd="0" presId="urn:microsoft.com/office/officeart/2005/8/layout/matrix3"/>
    <dgm:cxn modelId="{CD4108A1-E4AA-4345-9C25-3FD8C0B1E98D}" type="presOf" srcId="{C1A500E5-B056-1247-BED1-5B4D9A05CF02}" destId="{F4DD5592-008B-434A-AB66-88A4CE919734}" srcOrd="0" destOrd="0" presId="urn:microsoft.com/office/officeart/2005/8/layout/matrix3"/>
    <dgm:cxn modelId="{E7F24DEF-4AF0-834A-9855-39D92B974486}" srcId="{82D09C45-519D-4545-8DFA-F17618DD1EE7}" destId="{9B6CB649-E307-6C4B-8B1F-1739C80D469D}" srcOrd="0" destOrd="0" parTransId="{BE2F7090-6929-6F47-88BB-66F798DDE652}" sibTransId="{7F2AEC05-A3A6-3242-812A-A836DE5F368A}"/>
    <dgm:cxn modelId="{73D0953E-47B1-8C42-8B2F-77F5EA54F3D1}" type="presParOf" srcId="{33C35777-069F-B14F-8A01-71701C21EDD8}" destId="{8BED69F2-0020-3F40-8379-B41B5F33F3CA}" srcOrd="0" destOrd="0" presId="urn:microsoft.com/office/officeart/2005/8/layout/matrix3"/>
    <dgm:cxn modelId="{D0E31951-5C10-D842-85C7-ED3091F6E6B9}" type="presParOf" srcId="{33C35777-069F-B14F-8A01-71701C21EDD8}" destId="{0E09F002-C209-AA40-8E67-C47A0659BF67}" srcOrd="1" destOrd="0" presId="urn:microsoft.com/office/officeart/2005/8/layout/matrix3"/>
    <dgm:cxn modelId="{63938E11-60EC-0B41-997E-C1BF6661FE13}" type="presParOf" srcId="{33C35777-069F-B14F-8A01-71701C21EDD8}" destId="{F4DD5592-008B-434A-AB66-88A4CE919734}" srcOrd="2" destOrd="0" presId="urn:microsoft.com/office/officeart/2005/8/layout/matrix3"/>
    <dgm:cxn modelId="{B8316590-F546-0941-AD9B-2493479AF451}" type="presParOf" srcId="{33C35777-069F-B14F-8A01-71701C21EDD8}" destId="{F6092A46-BE9C-3C48-9B8D-D3FB6686F641}" srcOrd="3" destOrd="0" presId="urn:microsoft.com/office/officeart/2005/8/layout/matrix3"/>
    <dgm:cxn modelId="{04C6AFE9-A8F4-8344-9731-A649C4820CBC}" type="presParOf" srcId="{33C35777-069F-B14F-8A01-71701C21EDD8}" destId="{9675844B-A665-864F-993E-B65E8142E12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7CE37B-52D5-AA49-8182-FCFB9117F16B}" type="doc">
      <dgm:prSet loTypeId="urn:microsoft.com/office/officeart/2005/8/layout/l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84444D-89C0-E84A-8392-E861BFECD68A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“Foreign” Metadata</a:t>
          </a:r>
          <a:endParaRPr lang="en-US" dirty="0"/>
        </a:p>
      </dgm:t>
    </dgm:pt>
    <dgm:pt modelId="{C5D849B1-424A-6245-91A1-78E6235F7CC6}" type="parTrans" cxnId="{B7CC6F7B-8013-7943-BDF4-4AD86CEC3D7E}">
      <dgm:prSet/>
      <dgm:spPr/>
      <dgm:t>
        <a:bodyPr/>
        <a:lstStyle/>
        <a:p>
          <a:endParaRPr lang="en-US"/>
        </a:p>
      </dgm:t>
    </dgm:pt>
    <dgm:pt modelId="{529C8BDA-4179-A943-9B3E-851A465946C6}" type="sibTrans" cxnId="{B7CC6F7B-8013-7943-BDF4-4AD86CEC3D7E}">
      <dgm:prSet/>
      <dgm:spPr/>
      <dgm:t>
        <a:bodyPr/>
        <a:lstStyle/>
        <a:p>
          <a:endParaRPr lang="en-US"/>
        </a:p>
      </dgm:t>
    </dgm:pt>
    <dgm:pt modelId="{36FB5436-02DF-8F4E-8FA1-88F4E666591B}">
      <dgm:prSet phldrT="[Text]"/>
      <dgm:spPr/>
      <dgm:t>
        <a:bodyPr/>
        <a:lstStyle/>
        <a:p>
          <a:r>
            <a:rPr lang="en-US" dirty="0" smtClean="0"/>
            <a:t>Different Policies</a:t>
          </a:r>
          <a:endParaRPr lang="en-US" dirty="0"/>
        </a:p>
      </dgm:t>
    </dgm:pt>
    <dgm:pt modelId="{051C066B-5B2C-B947-A9C2-E23DFCFE67A9}" type="parTrans" cxnId="{DAC881C8-7B43-7C4E-BD5E-C475AF283D26}">
      <dgm:prSet/>
      <dgm:spPr/>
      <dgm:t>
        <a:bodyPr/>
        <a:lstStyle/>
        <a:p>
          <a:endParaRPr lang="en-US"/>
        </a:p>
      </dgm:t>
    </dgm:pt>
    <dgm:pt modelId="{D2B6CFB2-92EF-8742-8F92-0CD50DED7C09}" type="sibTrans" cxnId="{DAC881C8-7B43-7C4E-BD5E-C475AF283D26}">
      <dgm:prSet/>
      <dgm:spPr/>
      <dgm:t>
        <a:bodyPr/>
        <a:lstStyle/>
        <a:p>
          <a:endParaRPr lang="en-US"/>
        </a:p>
      </dgm:t>
    </dgm:pt>
    <dgm:pt modelId="{06629C92-2EA9-8640-BF00-16C8F833C85D}">
      <dgm:prSet phldrT="[Text]"/>
      <dgm:spPr/>
      <dgm:t>
        <a:bodyPr/>
        <a:lstStyle/>
        <a:p>
          <a:r>
            <a:rPr lang="en-US" dirty="0" err="1" smtClean="0"/>
            <a:t>eduGAIN</a:t>
          </a:r>
          <a:r>
            <a:rPr lang="en-US" dirty="0" smtClean="0"/>
            <a:t> ties to local policy</a:t>
          </a:r>
          <a:endParaRPr lang="en-US" dirty="0"/>
        </a:p>
      </dgm:t>
    </dgm:pt>
    <dgm:pt modelId="{253691AE-EBC3-1D40-BD41-7972BDE5E0A8}" type="parTrans" cxnId="{62D97661-69D9-2D4C-9C0B-CA22AA1FAA3E}">
      <dgm:prSet/>
      <dgm:spPr/>
      <dgm:t>
        <a:bodyPr/>
        <a:lstStyle/>
        <a:p>
          <a:endParaRPr lang="en-US"/>
        </a:p>
      </dgm:t>
    </dgm:pt>
    <dgm:pt modelId="{A4DE6464-4411-C440-8CC2-C44A052F8FDA}" type="sibTrans" cxnId="{62D97661-69D9-2D4C-9C0B-CA22AA1FAA3E}">
      <dgm:prSet/>
      <dgm:spPr/>
      <dgm:t>
        <a:bodyPr/>
        <a:lstStyle/>
        <a:p>
          <a:endParaRPr lang="en-US"/>
        </a:p>
      </dgm:t>
    </dgm:pt>
    <dgm:pt modelId="{051F7EC2-CBB9-A64A-B174-55810F2E57D7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 smtClean="0"/>
            <a:t>Strange Tags in the Metadata</a:t>
          </a:r>
          <a:endParaRPr lang="en-US" dirty="0"/>
        </a:p>
      </dgm:t>
    </dgm:pt>
    <dgm:pt modelId="{06BEE0E5-54A8-3944-A8B1-2D8F7EF897B8}" type="parTrans" cxnId="{95245142-72FC-8E4B-8EFE-06DB1E406D69}">
      <dgm:prSet/>
      <dgm:spPr/>
      <dgm:t>
        <a:bodyPr/>
        <a:lstStyle/>
        <a:p>
          <a:endParaRPr lang="en-US"/>
        </a:p>
      </dgm:t>
    </dgm:pt>
    <dgm:pt modelId="{DEB79557-0078-424C-B0F1-A0EAC9FEC43D}" type="sibTrans" cxnId="{95245142-72FC-8E4B-8EFE-06DB1E406D69}">
      <dgm:prSet/>
      <dgm:spPr/>
      <dgm:t>
        <a:bodyPr/>
        <a:lstStyle/>
        <a:p>
          <a:endParaRPr lang="en-US"/>
        </a:p>
      </dgm:t>
    </dgm:pt>
    <dgm:pt modelId="{A3519638-B0AE-CC4E-9F1F-E289F2A09FB5}">
      <dgm:prSet phldrT="[Text]"/>
      <dgm:spPr/>
      <dgm:t>
        <a:bodyPr/>
        <a:lstStyle/>
        <a:p>
          <a:r>
            <a:rPr lang="en-US" dirty="0" smtClean="0"/>
            <a:t>Entity Categories </a:t>
          </a:r>
          <a:r>
            <a:rPr lang="en-US" dirty="0" err="1" smtClean="0"/>
            <a:t>etc</a:t>
          </a:r>
          <a:endParaRPr lang="en-US" dirty="0"/>
        </a:p>
      </dgm:t>
    </dgm:pt>
    <dgm:pt modelId="{58EDE0B6-0718-9646-A2E8-687C3F525BE9}" type="parTrans" cxnId="{315F7707-2961-984E-8DC2-DA5632BBF727}">
      <dgm:prSet/>
      <dgm:spPr/>
      <dgm:t>
        <a:bodyPr/>
        <a:lstStyle/>
        <a:p>
          <a:endParaRPr lang="en-US"/>
        </a:p>
      </dgm:t>
    </dgm:pt>
    <dgm:pt modelId="{36C1FA7B-6947-8B40-A6D2-8F49F05103AC}" type="sibTrans" cxnId="{315F7707-2961-984E-8DC2-DA5632BBF727}">
      <dgm:prSet/>
      <dgm:spPr/>
      <dgm:t>
        <a:bodyPr/>
        <a:lstStyle/>
        <a:p>
          <a:endParaRPr lang="en-US"/>
        </a:p>
      </dgm:t>
    </dgm:pt>
    <dgm:pt modelId="{7E02CAF6-7424-804B-9402-496ECCAFDA3D}">
      <dgm:prSet phldrT="[Text]"/>
      <dgm:spPr/>
      <dgm:t>
        <a:bodyPr/>
        <a:lstStyle/>
        <a:p>
          <a:r>
            <a:rPr lang="en-US" dirty="0" smtClean="0"/>
            <a:t>Metadata Aggregation and Stripping</a:t>
          </a:r>
          <a:endParaRPr lang="en-US" dirty="0"/>
        </a:p>
      </dgm:t>
    </dgm:pt>
    <dgm:pt modelId="{E2ACDA1B-EB02-7646-AF89-DA62977D8BA7}" type="parTrans" cxnId="{989E9EDF-761E-9D41-B4CC-121B5CF913FF}">
      <dgm:prSet/>
      <dgm:spPr/>
      <dgm:t>
        <a:bodyPr/>
        <a:lstStyle/>
        <a:p>
          <a:endParaRPr lang="en-US"/>
        </a:p>
      </dgm:t>
    </dgm:pt>
    <dgm:pt modelId="{2AA10709-860D-D14E-B09A-DCAA97DE1144}" type="sibTrans" cxnId="{989E9EDF-761E-9D41-B4CC-121B5CF913FF}">
      <dgm:prSet/>
      <dgm:spPr/>
      <dgm:t>
        <a:bodyPr/>
        <a:lstStyle/>
        <a:p>
          <a:endParaRPr lang="en-US"/>
        </a:p>
      </dgm:t>
    </dgm:pt>
    <dgm:pt modelId="{5AD524B0-5859-1F41-89F1-2414F1051D9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Privacy Concerns</a:t>
          </a:r>
          <a:endParaRPr lang="en-US" dirty="0"/>
        </a:p>
      </dgm:t>
    </dgm:pt>
    <dgm:pt modelId="{1E3FA224-EF00-FC45-9E3D-82E27E128836}" type="parTrans" cxnId="{11C038EA-288A-6443-899A-1702A04DC8ED}">
      <dgm:prSet/>
      <dgm:spPr/>
      <dgm:t>
        <a:bodyPr/>
        <a:lstStyle/>
        <a:p>
          <a:endParaRPr lang="en-US"/>
        </a:p>
      </dgm:t>
    </dgm:pt>
    <dgm:pt modelId="{1579F0A7-EDF3-6B4B-A587-D387103982BD}" type="sibTrans" cxnId="{11C038EA-288A-6443-899A-1702A04DC8ED}">
      <dgm:prSet/>
      <dgm:spPr/>
      <dgm:t>
        <a:bodyPr/>
        <a:lstStyle/>
        <a:p>
          <a:endParaRPr lang="en-US"/>
        </a:p>
      </dgm:t>
    </dgm:pt>
    <dgm:pt modelId="{D49343A7-319F-AE48-A740-48111BBA3286}">
      <dgm:prSet phldrT="[Text]"/>
      <dgm:spPr/>
      <dgm:t>
        <a:bodyPr/>
        <a:lstStyle/>
        <a:p>
          <a:r>
            <a:rPr lang="en-US" dirty="0" smtClean="0"/>
            <a:t>Data Protection in your country?</a:t>
          </a:r>
          <a:endParaRPr lang="en-US" dirty="0"/>
        </a:p>
      </dgm:t>
    </dgm:pt>
    <dgm:pt modelId="{901BAC37-BB86-D74E-AE7C-E6C41C876E92}" type="parTrans" cxnId="{6FF5F074-9737-8D4B-A7F8-7520725FF6EE}">
      <dgm:prSet/>
      <dgm:spPr/>
      <dgm:t>
        <a:bodyPr/>
        <a:lstStyle/>
        <a:p>
          <a:endParaRPr lang="en-US"/>
        </a:p>
      </dgm:t>
    </dgm:pt>
    <dgm:pt modelId="{B68363EE-925B-994E-8F68-D950BAAA60DA}" type="sibTrans" cxnId="{6FF5F074-9737-8D4B-A7F8-7520725FF6EE}">
      <dgm:prSet/>
      <dgm:spPr/>
      <dgm:t>
        <a:bodyPr/>
        <a:lstStyle/>
        <a:p>
          <a:endParaRPr lang="en-US"/>
        </a:p>
      </dgm:t>
    </dgm:pt>
    <dgm:pt modelId="{9D33110E-1E72-5C4E-9878-FE4028B5210C}">
      <dgm:prSet phldrT="[Text]"/>
      <dgm:spPr/>
      <dgm:t>
        <a:bodyPr/>
        <a:lstStyle/>
        <a:p>
          <a:r>
            <a:rPr lang="en-US" dirty="0" smtClean="0"/>
            <a:t>Review, get advice</a:t>
          </a:r>
          <a:endParaRPr lang="en-US" dirty="0"/>
        </a:p>
      </dgm:t>
    </dgm:pt>
    <dgm:pt modelId="{14F2992D-F6FF-364F-9E75-537F0E766A8B}" type="parTrans" cxnId="{55A4C39E-11E4-2C40-8399-4A4F7B129933}">
      <dgm:prSet/>
      <dgm:spPr/>
      <dgm:t>
        <a:bodyPr/>
        <a:lstStyle/>
        <a:p>
          <a:endParaRPr lang="en-US"/>
        </a:p>
      </dgm:t>
    </dgm:pt>
    <dgm:pt modelId="{B3FBD894-A856-C645-AD07-C4DEC3BA0EFC}" type="sibTrans" cxnId="{55A4C39E-11E4-2C40-8399-4A4F7B129933}">
      <dgm:prSet/>
      <dgm:spPr/>
      <dgm:t>
        <a:bodyPr/>
        <a:lstStyle/>
        <a:p>
          <a:endParaRPr lang="en-US"/>
        </a:p>
      </dgm:t>
    </dgm:pt>
    <dgm:pt modelId="{C01963E5-3E88-9645-94E1-C2E82084645E}" type="pres">
      <dgm:prSet presAssocID="{B67CE37B-52D5-AA49-8182-FCFB9117F16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C5F5ECA-7ADC-E944-A20B-CC52C6EC2883}" type="pres">
      <dgm:prSet presAssocID="{3584444D-89C0-E84A-8392-E861BFECD68A}" presName="horFlow" presStyleCnt="0"/>
      <dgm:spPr/>
    </dgm:pt>
    <dgm:pt modelId="{CE55DB22-0745-B341-8614-5F6CD941D61A}" type="pres">
      <dgm:prSet presAssocID="{3584444D-89C0-E84A-8392-E861BFECD68A}" presName="bigChev" presStyleLbl="node1" presStyleIdx="0" presStyleCnt="3"/>
      <dgm:spPr/>
      <dgm:t>
        <a:bodyPr/>
        <a:lstStyle/>
        <a:p>
          <a:endParaRPr lang="en-US"/>
        </a:p>
      </dgm:t>
    </dgm:pt>
    <dgm:pt modelId="{50846D3C-500D-354A-AA37-799CDB221871}" type="pres">
      <dgm:prSet presAssocID="{051C066B-5B2C-B947-A9C2-E23DFCFE67A9}" presName="parTrans" presStyleCnt="0"/>
      <dgm:spPr/>
    </dgm:pt>
    <dgm:pt modelId="{6671E6B0-5F19-5946-B27D-663AE087D09E}" type="pres">
      <dgm:prSet presAssocID="{36FB5436-02DF-8F4E-8FA1-88F4E666591B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D2557F-D6EE-E440-8566-3BCBDF8F604D}" type="pres">
      <dgm:prSet presAssocID="{D2B6CFB2-92EF-8742-8F92-0CD50DED7C09}" presName="sibTrans" presStyleCnt="0"/>
      <dgm:spPr/>
    </dgm:pt>
    <dgm:pt modelId="{8EC611C1-928F-C642-B088-509143EF27C6}" type="pres">
      <dgm:prSet presAssocID="{06629C92-2EA9-8640-BF00-16C8F833C85D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7D70D6-2FCD-3C46-9E58-658D42AD079C}" type="pres">
      <dgm:prSet presAssocID="{3584444D-89C0-E84A-8392-E861BFECD68A}" presName="vSp" presStyleCnt="0"/>
      <dgm:spPr/>
    </dgm:pt>
    <dgm:pt modelId="{AD4DB9DA-176F-6D4E-AC80-486CE5069FB7}" type="pres">
      <dgm:prSet presAssocID="{051F7EC2-CBB9-A64A-B174-55810F2E57D7}" presName="horFlow" presStyleCnt="0"/>
      <dgm:spPr/>
    </dgm:pt>
    <dgm:pt modelId="{C182AF46-A30C-6645-BA57-F19F2DDCDCC1}" type="pres">
      <dgm:prSet presAssocID="{051F7EC2-CBB9-A64A-B174-55810F2E57D7}" presName="bigChev" presStyleLbl="node1" presStyleIdx="1" presStyleCnt="3"/>
      <dgm:spPr/>
      <dgm:t>
        <a:bodyPr/>
        <a:lstStyle/>
        <a:p>
          <a:endParaRPr lang="en-US"/>
        </a:p>
      </dgm:t>
    </dgm:pt>
    <dgm:pt modelId="{15321702-5A26-EF41-B948-C8DE3AEA53BE}" type="pres">
      <dgm:prSet presAssocID="{58EDE0B6-0718-9646-A2E8-687C3F525BE9}" presName="parTrans" presStyleCnt="0"/>
      <dgm:spPr/>
    </dgm:pt>
    <dgm:pt modelId="{6E5523A7-FE23-2F42-B06D-48F1B18EA40A}" type="pres">
      <dgm:prSet presAssocID="{A3519638-B0AE-CC4E-9F1F-E289F2A09FB5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28ADD8-C5F6-4C42-886E-1F20C4A21CFE}" type="pres">
      <dgm:prSet presAssocID="{36C1FA7B-6947-8B40-A6D2-8F49F05103AC}" presName="sibTrans" presStyleCnt="0"/>
      <dgm:spPr/>
    </dgm:pt>
    <dgm:pt modelId="{745CECFB-ABB8-414B-BE26-5673B0BB5B7B}" type="pres">
      <dgm:prSet presAssocID="{7E02CAF6-7424-804B-9402-496ECCAFDA3D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21AC9C-FF8F-384B-8A4B-9AEBF8C994EB}" type="pres">
      <dgm:prSet presAssocID="{051F7EC2-CBB9-A64A-B174-55810F2E57D7}" presName="vSp" presStyleCnt="0"/>
      <dgm:spPr/>
    </dgm:pt>
    <dgm:pt modelId="{6C1BCD63-5535-6B49-BD37-06F4191FF59F}" type="pres">
      <dgm:prSet presAssocID="{5AD524B0-5859-1F41-89F1-2414F1051D96}" presName="horFlow" presStyleCnt="0"/>
      <dgm:spPr/>
    </dgm:pt>
    <dgm:pt modelId="{F38F8CBD-5A28-464E-AB48-1A401F9780E0}" type="pres">
      <dgm:prSet presAssocID="{5AD524B0-5859-1F41-89F1-2414F1051D96}" presName="bigChev" presStyleLbl="node1" presStyleIdx="2" presStyleCnt="3"/>
      <dgm:spPr/>
      <dgm:t>
        <a:bodyPr/>
        <a:lstStyle/>
        <a:p>
          <a:endParaRPr lang="en-US"/>
        </a:p>
      </dgm:t>
    </dgm:pt>
    <dgm:pt modelId="{F82E6387-D32F-D142-A237-77A3F1D3D7BA}" type="pres">
      <dgm:prSet presAssocID="{901BAC37-BB86-D74E-AE7C-E6C41C876E92}" presName="parTrans" presStyleCnt="0"/>
      <dgm:spPr/>
    </dgm:pt>
    <dgm:pt modelId="{571DC6C6-E504-744D-AD71-34B6CBA44CD8}" type="pres">
      <dgm:prSet presAssocID="{D49343A7-319F-AE48-A740-48111BBA3286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3BCC99-0E43-E742-B6D4-86BB2CB650FE}" type="pres">
      <dgm:prSet presAssocID="{B68363EE-925B-994E-8F68-D950BAAA60DA}" presName="sibTrans" presStyleCnt="0"/>
      <dgm:spPr/>
    </dgm:pt>
    <dgm:pt modelId="{263A62B2-9C5D-3A44-A60B-4D8789A2568A}" type="pres">
      <dgm:prSet presAssocID="{9D33110E-1E72-5C4E-9878-FE4028B5210C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A4C39E-11E4-2C40-8399-4A4F7B129933}" srcId="{5AD524B0-5859-1F41-89F1-2414F1051D96}" destId="{9D33110E-1E72-5C4E-9878-FE4028B5210C}" srcOrd="1" destOrd="0" parTransId="{14F2992D-F6FF-364F-9E75-537F0E766A8B}" sibTransId="{B3FBD894-A856-C645-AD07-C4DEC3BA0EFC}"/>
    <dgm:cxn modelId="{C1538238-D3A5-8C42-9B93-955CA7D3B848}" type="presOf" srcId="{D49343A7-319F-AE48-A740-48111BBA3286}" destId="{571DC6C6-E504-744D-AD71-34B6CBA44CD8}" srcOrd="0" destOrd="0" presId="urn:microsoft.com/office/officeart/2005/8/layout/lProcess3"/>
    <dgm:cxn modelId="{4225C027-CBA3-9C4D-9A6E-F15DD2BDB42A}" type="presOf" srcId="{B67CE37B-52D5-AA49-8182-FCFB9117F16B}" destId="{C01963E5-3E88-9645-94E1-C2E82084645E}" srcOrd="0" destOrd="0" presId="urn:microsoft.com/office/officeart/2005/8/layout/lProcess3"/>
    <dgm:cxn modelId="{76B46AE4-F2F1-2445-9799-2F2068F88F58}" type="presOf" srcId="{9D33110E-1E72-5C4E-9878-FE4028B5210C}" destId="{263A62B2-9C5D-3A44-A60B-4D8789A2568A}" srcOrd="0" destOrd="0" presId="urn:microsoft.com/office/officeart/2005/8/layout/lProcess3"/>
    <dgm:cxn modelId="{989E9EDF-761E-9D41-B4CC-121B5CF913FF}" srcId="{051F7EC2-CBB9-A64A-B174-55810F2E57D7}" destId="{7E02CAF6-7424-804B-9402-496ECCAFDA3D}" srcOrd="1" destOrd="0" parTransId="{E2ACDA1B-EB02-7646-AF89-DA62977D8BA7}" sibTransId="{2AA10709-860D-D14E-B09A-DCAA97DE1144}"/>
    <dgm:cxn modelId="{315F7707-2961-984E-8DC2-DA5632BBF727}" srcId="{051F7EC2-CBB9-A64A-B174-55810F2E57D7}" destId="{A3519638-B0AE-CC4E-9F1F-E289F2A09FB5}" srcOrd="0" destOrd="0" parTransId="{58EDE0B6-0718-9646-A2E8-687C3F525BE9}" sibTransId="{36C1FA7B-6947-8B40-A6D2-8F49F05103AC}"/>
    <dgm:cxn modelId="{95245142-72FC-8E4B-8EFE-06DB1E406D69}" srcId="{B67CE37B-52D5-AA49-8182-FCFB9117F16B}" destId="{051F7EC2-CBB9-A64A-B174-55810F2E57D7}" srcOrd="1" destOrd="0" parTransId="{06BEE0E5-54A8-3944-A8B1-2D8F7EF897B8}" sibTransId="{DEB79557-0078-424C-B0F1-A0EAC9FEC43D}"/>
    <dgm:cxn modelId="{11C038EA-288A-6443-899A-1702A04DC8ED}" srcId="{B67CE37B-52D5-AA49-8182-FCFB9117F16B}" destId="{5AD524B0-5859-1F41-89F1-2414F1051D96}" srcOrd="2" destOrd="0" parTransId="{1E3FA224-EF00-FC45-9E3D-82E27E128836}" sibTransId="{1579F0A7-EDF3-6B4B-A587-D387103982BD}"/>
    <dgm:cxn modelId="{133A7EC5-51A0-6B4C-92C1-A694D866692A}" type="presOf" srcId="{3584444D-89C0-E84A-8392-E861BFECD68A}" destId="{CE55DB22-0745-B341-8614-5F6CD941D61A}" srcOrd="0" destOrd="0" presId="urn:microsoft.com/office/officeart/2005/8/layout/lProcess3"/>
    <dgm:cxn modelId="{0B3A10D6-357E-914F-9CD1-699DB98B6D09}" type="presOf" srcId="{A3519638-B0AE-CC4E-9F1F-E289F2A09FB5}" destId="{6E5523A7-FE23-2F42-B06D-48F1B18EA40A}" srcOrd="0" destOrd="0" presId="urn:microsoft.com/office/officeart/2005/8/layout/lProcess3"/>
    <dgm:cxn modelId="{B7CC6F7B-8013-7943-BDF4-4AD86CEC3D7E}" srcId="{B67CE37B-52D5-AA49-8182-FCFB9117F16B}" destId="{3584444D-89C0-E84A-8392-E861BFECD68A}" srcOrd="0" destOrd="0" parTransId="{C5D849B1-424A-6245-91A1-78E6235F7CC6}" sibTransId="{529C8BDA-4179-A943-9B3E-851A465946C6}"/>
    <dgm:cxn modelId="{ADED9927-2797-0D47-8F35-3DE0EA85E8D3}" type="presOf" srcId="{36FB5436-02DF-8F4E-8FA1-88F4E666591B}" destId="{6671E6B0-5F19-5946-B27D-663AE087D09E}" srcOrd="0" destOrd="0" presId="urn:microsoft.com/office/officeart/2005/8/layout/lProcess3"/>
    <dgm:cxn modelId="{6FF5F074-9737-8D4B-A7F8-7520725FF6EE}" srcId="{5AD524B0-5859-1F41-89F1-2414F1051D96}" destId="{D49343A7-319F-AE48-A740-48111BBA3286}" srcOrd="0" destOrd="0" parTransId="{901BAC37-BB86-D74E-AE7C-E6C41C876E92}" sibTransId="{B68363EE-925B-994E-8F68-D950BAAA60DA}"/>
    <dgm:cxn modelId="{DAC881C8-7B43-7C4E-BD5E-C475AF283D26}" srcId="{3584444D-89C0-E84A-8392-E861BFECD68A}" destId="{36FB5436-02DF-8F4E-8FA1-88F4E666591B}" srcOrd="0" destOrd="0" parTransId="{051C066B-5B2C-B947-A9C2-E23DFCFE67A9}" sibTransId="{D2B6CFB2-92EF-8742-8F92-0CD50DED7C09}"/>
    <dgm:cxn modelId="{62D97661-69D9-2D4C-9C0B-CA22AA1FAA3E}" srcId="{3584444D-89C0-E84A-8392-E861BFECD68A}" destId="{06629C92-2EA9-8640-BF00-16C8F833C85D}" srcOrd="1" destOrd="0" parTransId="{253691AE-EBC3-1D40-BD41-7972BDE5E0A8}" sibTransId="{A4DE6464-4411-C440-8CC2-C44A052F8FDA}"/>
    <dgm:cxn modelId="{46003AF0-F8F2-2D49-B468-A8709A2DF1F4}" type="presOf" srcId="{051F7EC2-CBB9-A64A-B174-55810F2E57D7}" destId="{C182AF46-A30C-6645-BA57-F19F2DDCDCC1}" srcOrd="0" destOrd="0" presId="urn:microsoft.com/office/officeart/2005/8/layout/lProcess3"/>
    <dgm:cxn modelId="{A53C6FB3-C344-8E4A-8F10-8D64CA4E8980}" type="presOf" srcId="{7E02CAF6-7424-804B-9402-496ECCAFDA3D}" destId="{745CECFB-ABB8-414B-BE26-5673B0BB5B7B}" srcOrd="0" destOrd="0" presId="urn:microsoft.com/office/officeart/2005/8/layout/lProcess3"/>
    <dgm:cxn modelId="{6B50D914-13C9-FD4F-B14E-5FC87C6D73C4}" type="presOf" srcId="{5AD524B0-5859-1F41-89F1-2414F1051D96}" destId="{F38F8CBD-5A28-464E-AB48-1A401F9780E0}" srcOrd="0" destOrd="0" presId="urn:microsoft.com/office/officeart/2005/8/layout/lProcess3"/>
    <dgm:cxn modelId="{2E59B399-07F7-EE44-A573-DB66F3E06FF5}" type="presOf" srcId="{06629C92-2EA9-8640-BF00-16C8F833C85D}" destId="{8EC611C1-928F-C642-B088-509143EF27C6}" srcOrd="0" destOrd="0" presId="urn:microsoft.com/office/officeart/2005/8/layout/lProcess3"/>
    <dgm:cxn modelId="{80E93A7F-CFC4-6047-92FE-4DAD949EF522}" type="presParOf" srcId="{C01963E5-3E88-9645-94E1-C2E82084645E}" destId="{0C5F5ECA-7ADC-E944-A20B-CC52C6EC2883}" srcOrd="0" destOrd="0" presId="urn:microsoft.com/office/officeart/2005/8/layout/lProcess3"/>
    <dgm:cxn modelId="{95AABAD4-3D5B-F242-B38F-F54182196D49}" type="presParOf" srcId="{0C5F5ECA-7ADC-E944-A20B-CC52C6EC2883}" destId="{CE55DB22-0745-B341-8614-5F6CD941D61A}" srcOrd="0" destOrd="0" presId="urn:microsoft.com/office/officeart/2005/8/layout/lProcess3"/>
    <dgm:cxn modelId="{88761DDC-592A-D345-BC9D-BA27D4AE3369}" type="presParOf" srcId="{0C5F5ECA-7ADC-E944-A20B-CC52C6EC2883}" destId="{50846D3C-500D-354A-AA37-799CDB221871}" srcOrd="1" destOrd="0" presId="urn:microsoft.com/office/officeart/2005/8/layout/lProcess3"/>
    <dgm:cxn modelId="{89AC44A5-5D19-F546-A422-37BF438BA887}" type="presParOf" srcId="{0C5F5ECA-7ADC-E944-A20B-CC52C6EC2883}" destId="{6671E6B0-5F19-5946-B27D-663AE087D09E}" srcOrd="2" destOrd="0" presId="urn:microsoft.com/office/officeart/2005/8/layout/lProcess3"/>
    <dgm:cxn modelId="{4E639796-340B-3E4A-AA0F-2CAE2BFAE3F3}" type="presParOf" srcId="{0C5F5ECA-7ADC-E944-A20B-CC52C6EC2883}" destId="{0BD2557F-D6EE-E440-8566-3BCBDF8F604D}" srcOrd="3" destOrd="0" presId="urn:microsoft.com/office/officeart/2005/8/layout/lProcess3"/>
    <dgm:cxn modelId="{48A7A700-FE55-3C46-AE84-1EBE1329BD2A}" type="presParOf" srcId="{0C5F5ECA-7ADC-E944-A20B-CC52C6EC2883}" destId="{8EC611C1-928F-C642-B088-509143EF27C6}" srcOrd="4" destOrd="0" presId="urn:microsoft.com/office/officeart/2005/8/layout/lProcess3"/>
    <dgm:cxn modelId="{44936052-BCD5-F042-B486-19AF924BA57A}" type="presParOf" srcId="{C01963E5-3E88-9645-94E1-C2E82084645E}" destId="{517D70D6-2FCD-3C46-9E58-658D42AD079C}" srcOrd="1" destOrd="0" presId="urn:microsoft.com/office/officeart/2005/8/layout/lProcess3"/>
    <dgm:cxn modelId="{2689F594-F4CE-614D-BF5B-A9FF3CAB19AC}" type="presParOf" srcId="{C01963E5-3E88-9645-94E1-C2E82084645E}" destId="{AD4DB9DA-176F-6D4E-AC80-486CE5069FB7}" srcOrd="2" destOrd="0" presId="urn:microsoft.com/office/officeart/2005/8/layout/lProcess3"/>
    <dgm:cxn modelId="{063B2A71-37EA-174A-8756-12A0D2C3604B}" type="presParOf" srcId="{AD4DB9DA-176F-6D4E-AC80-486CE5069FB7}" destId="{C182AF46-A30C-6645-BA57-F19F2DDCDCC1}" srcOrd="0" destOrd="0" presId="urn:microsoft.com/office/officeart/2005/8/layout/lProcess3"/>
    <dgm:cxn modelId="{A4A9B02D-D502-5644-BAF5-DAA9AAA30848}" type="presParOf" srcId="{AD4DB9DA-176F-6D4E-AC80-486CE5069FB7}" destId="{15321702-5A26-EF41-B948-C8DE3AEA53BE}" srcOrd="1" destOrd="0" presId="urn:microsoft.com/office/officeart/2005/8/layout/lProcess3"/>
    <dgm:cxn modelId="{11B0CAA1-99C4-9D4F-A10E-D154540D6E0C}" type="presParOf" srcId="{AD4DB9DA-176F-6D4E-AC80-486CE5069FB7}" destId="{6E5523A7-FE23-2F42-B06D-48F1B18EA40A}" srcOrd="2" destOrd="0" presId="urn:microsoft.com/office/officeart/2005/8/layout/lProcess3"/>
    <dgm:cxn modelId="{E8C5BB38-30E3-0043-99C2-C356295894AA}" type="presParOf" srcId="{AD4DB9DA-176F-6D4E-AC80-486CE5069FB7}" destId="{5A28ADD8-C5F6-4C42-886E-1F20C4A21CFE}" srcOrd="3" destOrd="0" presId="urn:microsoft.com/office/officeart/2005/8/layout/lProcess3"/>
    <dgm:cxn modelId="{52212F71-C7A3-7147-9B90-1BDAD006182F}" type="presParOf" srcId="{AD4DB9DA-176F-6D4E-AC80-486CE5069FB7}" destId="{745CECFB-ABB8-414B-BE26-5673B0BB5B7B}" srcOrd="4" destOrd="0" presId="urn:microsoft.com/office/officeart/2005/8/layout/lProcess3"/>
    <dgm:cxn modelId="{59566E39-E2C7-B44F-9D2D-ABD3A8B7FEA9}" type="presParOf" srcId="{C01963E5-3E88-9645-94E1-C2E82084645E}" destId="{DF21AC9C-FF8F-384B-8A4B-9AEBF8C994EB}" srcOrd="3" destOrd="0" presId="urn:microsoft.com/office/officeart/2005/8/layout/lProcess3"/>
    <dgm:cxn modelId="{98F1A5FD-8F4D-5C4B-B731-FB224D81DBCC}" type="presParOf" srcId="{C01963E5-3E88-9645-94E1-C2E82084645E}" destId="{6C1BCD63-5535-6B49-BD37-06F4191FF59F}" srcOrd="4" destOrd="0" presId="urn:microsoft.com/office/officeart/2005/8/layout/lProcess3"/>
    <dgm:cxn modelId="{39453145-FACF-6849-AD4E-F019F8A3FD37}" type="presParOf" srcId="{6C1BCD63-5535-6B49-BD37-06F4191FF59F}" destId="{F38F8CBD-5A28-464E-AB48-1A401F9780E0}" srcOrd="0" destOrd="0" presId="urn:microsoft.com/office/officeart/2005/8/layout/lProcess3"/>
    <dgm:cxn modelId="{E3EC5F2A-EB86-A140-A5E9-C3F232C9B0DA}" type="presParOf" srcId="{6C1BCD63-5535-6B49-BD37-06F4191FF59F}" destId="{F82E6387-D32F-D142-A237-77A3F1D3D7BA}" srcOrd="1" destOrd="0" presId="urn:microsoft.com/office/officeart/2005/8/layout/lProcess3"/>
    <dgm:cxn modelId="{4354DDD5-7288-F84F-A3A7-551786F411D4}" type="presParOf" srcId="{6C1BCD63-5535-6B49-BD37-06F4191FF59F}" destId="{571DC6C6-E504-744D-AD71-34B6CBA44CD8}" srcOrd="2" destOrd="0" presId="urn:microsoft.com/office/officeart/2005/8/layout/lProcess3"/>
    <dgm:cxn modelId="{6848A74A-B6A9-1544-8566-AEB112614D90}" type="presParOf" srcId="{6C1BCD63-5535-6B49-BD37-06F4191FF59F}" destId="{4A3BCC99-0E43-E742-B6D4-86BB2CB650FE}" srcOrd="3" destOrd="0" presId="urn:microsoft.com/office/officeart/2005/8/layout/lProcess3"/>
    <dgm:cxn modelId="{9698BB4F-F46D-CE42-92A3-836BAEFFCD71}" type="presParOf" srcId="{6C1BCD63-5535-6B49-BD37-06F4191FF59F}" destId="{263A62B2-9C5D-3A44-A60B-4D8789A2568A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37BBF8-2D6E-EB4A-954D-B76F0B999775}" type="doc">
      <dgm:prSet loTypeId="urn:microsoft.com/office/officeart/2005/8/layout/default" loCatId="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9A940EFA-0DE5-794E-9538-2B19E6CB63C6}">
      <dgm:prSet phldrT="[Text]"/>
      <dgm:spPr/>
      <dgm:t>
        <a:bodyPr/>
        <a:lstStyle/>
        <a:p>
          <a:r>
            <a:rPr lang="en-US" dirty="0" smtClean="0"/>
            <a:t>SAFEGUARDS</a:t>
          </a:r>
          <a:endParaRPr lang="en-US" dirty="0"/>
        </a:p>
      </dgm:t>
    </dgm:pt>
    <dgm:pt modelId="{BF4C83A0-561E-494E-BE36-1B3FE10597FD}" type="parTrans" cxnId="{263D5D8D-C929-2B48-ACBD-E59B534E5EB4}">
      <dgm:prSet/>
      <dgm:spPr/>
      <dgm:t>
        <a:bodyPr/>
        <a:lstStyle/>
        <a:p>
          <a:endParaRPr lang="en-US"/>
        </a:p>
      </dgm:t>
    </dgm:pt>
    <dgm:pt modelId="{5FB5B75A-CFCD-1E45-BD5A-8FE68AE2A8F7}" type="sibTrans" cxnId="{263D5D8D-C929-2B48-ACBD-E59B534E5EB4}">
      <dgm:prSet/>
      <dgm:spPr/>
      <dgm:t>
        <a:bodyPr/>
        <a:lstStyle/>
        <a:p>
          <a:endParaRPr lang="en-US"/>
        </a:p>
      </dgm:t>
    </dgm:pt>
    <dgm:pt modelId="{4BBF1086-5C82-6C4C-834C-70432DE41840}">
      <dgm:prSet phldrT="[Text]"/>
      <dgm:spPr/>
      <dgm:t>
        <a:bodyPr/>
        <a:lstStyle/>
        <a:p>
          <a:r>
            <a:rPr lang="en-US" dirty="0" smtClean="0"/>
            <a:t>TRANSPARENCY</a:t>
          </a:r>
          <a:endParaRPr lang="en-US" dirty="0"/>
        </a:p>
      </dgm:t>
    </dgm:pt>
    <dgm:pt modelId="{88123E90-5F8D-6746-A6A6-939E198C8F19}" type="parTrans" cxnId="{295FF7A2-8ABD-9D46-8FB8-6BCF662343FB}">
      <dgm:prSet/>
      <dgm:spPr/>
      <dgm:t>
        <a:bodyPr/>
        <a:lstStyle/>
        <a:p>
          <a:endParaRPr lang="en-US"/>
        </a:p>
      </dgm:t>
    </dgm:pt>
    <dgm:pt modelId="{8BBFDB02-4D51-F74D-BF63-999A067BE933}" type="sibTrans" cxnId="{295FF7A2-8ABD-9D46-8FB8-6BCF662343FB}">
      <dgm:prSet/>
      <dgm:spPr/>
      <dgm:t>
        <a:bodyPr/>
        <a:lstStyle/>
        <a:p>
          <a:endParaRPr lang="en-US"/>
        </a:p>
      </dgm:t>
    </dgm:pt>
    <dgm:pt modelId="{7593B1EE-6470-8C4B-AB85-07F08FDC8154}">
      <dgm:prSet phldrT="[Text]"/>
      <dgm:spPr/>
      <dgm:t>
        <a:bodyPr/>
        <a:lstStyle/>
        <a:p>
          <a:r>
            <a:rPr lang="en-US" dirty="0" smtClean="0"/>
            <a:t>IMPACT MANAGEMENT</a:t>
          </a:r>
          <a:endParaRPr lang="en-US" dirty="0"/>
        </a:p>
      </dgm:t>
    </dgm:pt>
    <dgm:pt modelId="{3A8DED61-8539-1744-8860-110AB0C89B33}" type="parTrans" cxnId="{C00DFEE7-0CCF-A44B-ACDD-FED79934FAAB}">
      <dgm:prSet/>
      <dgm:spPr/>
      <dgm:t>
        <a:bodyPr/>
        <a:lstStyle/>
        <a:p>
          <a:endParaRPr lang="en-US"/>
        </a:p>
      </dgm:t>
    </dgm:pt>
    <dgm:pt modelId="{657B8F0E-9375-654F-BC14-BD61FCEADEAB}" type="sibTrans" cxnId="{C00DFEE7-0CCF-A44B-ACDD-FED79934FAAB}">
      <dgm:prSet/>
      <dgm:spPr/>
      <dgm:t>
        <a:bodyPr/>
        <a:lstStyle/>
        <a:p>
          <a:endParaRPr lang="en-US"/>
        </a:p>
      </dgm:t>
    </dgm:pt>
    <dgm:pt modelId="{9E4A9FCA-1718-8F44-91CF-27E1DBC2886D}">
      <dgm:prSet phldrT="[Text]"/>
      <dgm:spPr/>
      <dgm:t>
        <a:bodyPr/>
        <a:lstStyle/>
        <a:p>
          <a:r>
            <a:rPr lang="en-US" dirty="0" smtClean="0"/>
            <a:t>LEGITIMATE REASONS</a:t>
          </a:r>
          <a:endParaRPr lang="en-US" dirty="0"/>
        </a:p>
      </dgm:t>
    </dgm:pt>
    <dgm:pt modelId="{08E5F82B-4D94-D642-801D-493B65D62B55}" type="parTrans" cxnId="{DA8F1E83-8E33-B445-83A7-E3999551F8C1}">
      <dgm:prSet/>
      <dgm:spPr/>
      <dgm:t>
        <a:bodyPr/>
        <a:lstStyle/>
        <a:p>
          <a:endParaRPr lang="en-US"/>
        </a:p>
      </dgm:t>
    </dgm:pt>
    <dgm:pt modelId="{E53416DA-0B5A-B649-82B4-E623AE185577}" type="sibTrans" cxnId="{DA8F1E83-8E33-B445-83A7-E3999551F8C1}">
      <dgm:prSet/>
      <dgm:spPr/>
      <dgm:t>
        <a:bodyPr/>
        <a:lstStyle/>
        <a:p>
          <a:endParaRPr lang="en-US"/>
        </a:p>
      </dgm:t>
    </dgm:pt>
    <dgm:pt modelId="{F37F780E-0182-B94E-9713-B01D6CF0D687}">
      <dgm:prSet phldrT="[Text]"/>
      <dgm:spPr/>
      <dgm:t>
        <a:bodyPr/>
        <a:lstStyle/>
        <a:p>
          <a:r>
            <a:rPr lang="en-US" dirty="0" smtClean="0"/>
            <a:t>BALANCE</a:t>
          </a:r>
          <a:endParaRPr lang="en-US" dirty="0"/>
        </a:p>
      </dgm:t>
    </dgm:pt>
    <dgm:pt modelId="{26E75DBE-4C8B-7A4E-82F6-56D6AB6F753C}" type="parTrans" cxnId="{A6039D28-1D17-4440-9F35-51C9A5872C20}">
      <dgm:prSet/>
      <dgm:spPr/>
      <dgm:t>
        <a:bodyPr/>
        <a:lstStyle/>
        <a:p>
          <a:endParaRPr lang="en-US"/>
        </a:p>
      </dgm:t>
    </dgm:pt>
    <dgm:pt modelId="{74DA8962-EB6A-1D4D-B5FB-F4D9AADCA073}" type="sibTrans" cxnId="{A6039D28-1D17-4440-9F35-51C9A5872C20}">
      <dgm:prSet/>
      <dgm:spPr/>
      <dgm:t>
        <a:bodyPr/>
        <a:lstStyle/>
        <a:p>
          <a:endParaRPr lang="en-US"/>
        </a:p>
      </dgm:t>
    </dgm:pt>
    <dgm:pt modelId="{25C86601-1A60-9E4D-BB66-DCF2F4AC4F0C}">
      <dgm:prSet phldrT="[Text]"/>
      <dgm:spPr/>
      <dgm:t>
        <a:bodyPr/>
        <a:lstStyle/>
        <a:p>
          <a:r>
            <a:rPr lang="en-US" dirty="0" smtClean="0"/>
            <a:t>CASE BY CASE</a:t>
          </a:r>
          <a:endParaRPr lang="en-US" dirty="0"/>
        </a:p>
      </dgm:t>
    </dgm:pt>
    <dgm:pt modelId="{0AC2E3A7-990B-9F4E-B795-8E7BA389AB29}" type="parTrans" cxnId="{D0987AEF-4B5D-DC47-9502-22F70C1CD33B}">
      <dgm:prSet/>
      <dgm:spPr/>
      <dgm:t>
        <a:bodyPr/>
        <a:lstStyle/>
        <a:p>
          <a:endParaRPr lang="en-US"/>
        </a:p>
      </dgm:t>
    </dgm:pt>
    <dgm:pt modelId="{EEFFAB88-0E15-7441-9FA6-5B45EB6345BE}" type="sibTrans" cxnId="{D0987AEF-4B5D-DC47-9502-22F70C1CD33B}">
      <dgm:prSet/>
      <dgm:spPr/>
      <dgm:t>
        <a:bodyPr/>
        <a:lstStyle/>
        <a:p>
          <a:endParaRPr lang="en-US"/>
        </a:p>
      </dgm:t>
    </dgm:pt>
    <dgm:pt modelId="{AE23F17A-D3C6-7A41-BB28-56833C94721B}" type="pres">
      <dgm:prSet presAssocID="{4837BBF8-2D6E-EB4A-954D-B76F0B99977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8F6FB7-A7BD-6249-9D86-8DE10CE8A6B3}" type="pres">
      <dgm:prSet presAssocID="{9A940EFA-0DE5-794E-9538-2B19E6CB63C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6336C-B9BF-D44D-8B47-54CC28EB0844}" type="pres">
      <dgm:prSet presAssocID="{5FB5B75A-CFCD-1E45-BD5A-8FE68AE2A8F7}" presName="sibTrans" presStyleCnt="0"/>
      <dgm:spPr/>
    </dgm:pt>
    <dgm:pt modelId="{7F29BB13-2615-A24A-B232-BA8F7786088F}" type="pres">
      <dgm:prSet presAssocID="{4BBF1086-5C82-6C4C-834C-70432DE4184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AB0CA2-AD93-F945-900F-FBA7086C690B}" type="pres">
      <dgm:prSet presAssocID="{8BBFDB02-4D51-F74D-BF63-999A067BE933}" presName="sibTrans" presStyleCnt="0"/>
      <dgm:spPr/>
    </dgm:pt>
    <dgm:pt modelId="{20F949CB-6A8B-8C48-B7C1-D8B823E20C95}" type="pres">
      <dgm:prSet presAssocID="{7593B1EE-6470-8C4B-AB85-07F08FDC815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EA951-671C-9640-84B8-9E33B7BA2A5F}" type="pres">
      <dgm:prSet presAssocID="{657B8F0E-9375-654F-BC14-BD61FCEADEAB}" presName="sibTrans" presStyleCnt="0"/>
      <dgm:spPr/>
    </dgm:pt>
    <dgm:pt modelId="{7154BF31-5AFA-BA47-B51A-CE0AE9B65CC6}" type="pres">
      <dgm:prSet presAssocID="{9E4A9FCA-1718-8F44-91CF-27E1DBC2886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148968-9AA4-C248-913B-59A7AADDC44F}" type="pres">
      <dgm:prSet presAssocID="{E53416DA-0B5A-B649-82B4-E623AE185577}" presName="sibTrans" presStyleCnt="0"/>
      <dgm:spPr/>
    </dgm:pt>
    <dgm:pt modelId="{F82ED3DF-FB52-494A-BDC3-C327516806DD}" type="pres">
      <dgm:prSet presAssocID="{F37F780E-0182-B94E-9713-B01D6CF0D68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9F8A-4063-B34A-9D46-C66BC41404A8}" type="pres">
      <dgm:prSet presAssocID="{74DA8962-EB6A-1D4D-B5FB-F4D9AADCA073}" presName="sibTrans" presStyleCnt="0"/>
      <dgm:spPr/>
    </dgm:pt>
    <dgm:pt modelId="{E1770E43-4E18-2245-9FA7-A47C77486603}" type="pres">
      <dgm:prSet presAssocID="{25C86601-1A60-9E4D-BB66-DCF2F4AC4F0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039D28-1D17-4440-9F35-51C9A5872C20}" srcId="{4837BBF8-2D6E-EB4A-954D-B76F0B999775}" destId="{F37F780E-0182-B94E-9713-B01D6CF0D687}" srcOrd="4" destOrd="0" parTransId="{26E75DBE-4C8B-7A4E-82F6-56D6AB6F753C}" sibTransId="{74DA8962-EB6A-1D4D-B5FB-F4D9AADCA073}"/>
    <dgm:cxn modelId="{C00DFEE7-0CCF-A44B-ACDD-FED79934FAAB}" srcId="{4837BBF8-2D6E-EB4A-954D-B76F0B999775}" destId="{7593B1EE-6470-8C4B-AB85-07F08FDC8154}" srcOrd="2" destOrd="0" parTransId="{3A8DED61-8539-1744-8860-110AB0C89B33}" sibTransId="{657B8F0E-9375-654F-BC14-BD61FCEADEAB}"/>
    <dgm:cxn modelId="{C8BC27F0-B2EF-DF44-A9DA-20305E102513}" type="presOf" srcId="{F37F780E-0182-B94E-9713-B01D6CF0D687}" destId="{F82ED3DF-FB52-494A-BDC3-C327516806DD}" srcOrd="0" destOrd="0" presId="urn:microsoft.com/office/officeart/2005/8/layout/default"/>
    <dgm:cxn modelId="{1888C282-7593-5541-963F-1E1294B3EB84}" type="presOf" srcId="{9E4A9FCA-1718-8F44-91CF-27E1DBC2886D}" destId="{7154BF31-5AFA-BA47-B51A-CE0AE9B65CC6}" srcOrd="0" destOrd="0" presId="urn:microsoft.com/office/officeart/2005/8/layout/default"/>
    <dgm:cxn modelId="{D0987AEF-4B5D-DC47-9502-22F70C1CD33B}" srcId="{4837BBF8-2D6E-EB4A-954D-B76F0B999775}" destId="{25C86601-1A60-9E4D-BB66-DCF2F4AC4F0C}" srcOrd="5" destOrd="0" parTransId="{0AC2E3A7-990B-9F4E-B795-8E7BA389AB29}" sibTransId="{EEFFAB88-0E15-7441-9FA6-5B45EB6345BE}"/>
    <dgm:cxn modelId="{F912D986-2208-EC45-843B-631ED6104525}" type="presOf" srcId="{9A940EFA-0DE5-794E-9538-2B19E6CB63C6}" destId="{818F6FB7-A7BD-6249-9D86-8DE10CE8A6B3}" srcOrd="0" destOrd="0" presId="urn:microsoft.com/office/officeart/2005/8/layout/default"/>
    <dgm:cxn modelId="{DA8F1E83-8E33-B445-83A7-E3999551F8C1}" srcId="{4837BBF8-2D6E-EB4A-954D-B76F0B999775}" destId="{9E4A9FCA-1718-8F44-91CF-27E1DBC2886D}" srcOrd="3" destOrd="0" parTransId="{08E5F82B-4D94-D642-801D-493B65D62B55}" sibTransId="{E53416DA-0B5A-B649-82B4-E623AE185577}"/>
    <dgm:cxn modelId="{C263B3C9-F145-DB40-A758-378BE48B36AE}" type="presOf" srcId="{4BBF1086-5C82-6C4C-834C-70432DE41840}" destId="{7F29BB13-2615-A24A-B232-BA8F7786088F}" srcOrd="0" destOrd="0" presId="urn:microsoft.com/office/officeart/2005/8/layout/default"/>
    <dgm:cxn modelId="{295FF7A2-8ABD-9D46-8FB8-6BCF662343FB}" srcId="{4837BBF8-2D6E-EB4A-954D-B76F0B999775}" destId="{4BBF1086-5C82-6C4C-834C-70432DE41840}" srcOrd="1" destOrd="0" parTransId="{88123E90-5F8D-6746-A6A6-939E198C8F19}" sibTransId="{8BBFDB02-4D51-F74D-BF63-999A067BE933}"/>
    <dgm:cxn modelId="{263D5D8D-C929-2B48-ACBD-E59B534E5EB4}" srcId="{4837BBF8-2D6E-EB4A-954D-B76F0B999775}" destId="{9A940EFA-0DE5-794E-9538-2B19E6CB63C6}" srcOrd="0" destOrd="0" parTransId="{BF4C83A0-561E-494E-BE36-1B3FE10597FD}" sibTransId="{5FB5B75A-CFCD-1E45-BD5A-8FE68AE2A8F7}"/>
    <dgm:cxn modelId="{56F1759D-7CF3-074F-BE74-92B623F5EAD6}" type="presOf" srcId="{7593B1EE-6470-8C4B-AB85-07F08FDC8154}" destId="{20F949CB-6A8B-8C48-B7C1-D8B823E20C95}" srcOrd="0" destOrd="0" presId="urn:microsoft.com/office/officeart/2005/8/layout/default"/>
    <dgm:cxn modelId="{BAD07135-7B6A-EB45-A95D-B416DE7F0DE7}" type="presOf" srcId="{25C86601-1A60-9E4D-BB66-DCF2F4AC4F0C}" destId="{E1770E43-4E18-2245-9FA7-A47C77486603}" srcOrd="0" destOrd="0" presId="urn:microsoft.com/office/officeart/2005/8/layout/default"/>
    <dgm:cxn modelId="{C3414E4C-B58C-AA4F-9DED-255A73D17ADC}" type="presOf" srcId="{4837BBF8-2D6E-EB4A-954D-B76F0B999775}" destId="{AE23F17A-D3C6-7A41-BB28-56833C94721B}" srcOrd="0" destOrd="0" presId="urn:microsoft.com/office/officeart/2005/8/layout/default"/>
    <dgm:cxn modelId="{914947F9-6995-0F4B-8CA3-BC72DF0A66E0}" type="presParOf" srcId="{AE23F17A-D3C6-7A41-BB28-56833C94721B}" destId="{818F6FB7-A7BD-6249-9D86-8DE10CE8A6B3}" srcOrd="0" destOrd="0" presId="urn:microsoft.com/office/officeart/2005/8/layout/default"/>
    <dgm:cxn modelId="{3D75D355-3BFE-5C49-9D3F-E3CB00A09376}" type="presParOf" srcId="{AE23F17A-D3C6-7A41-BB28-56833C94721B}" destId="{E366336C-B9BF-D44D-8B47-54CC28EB0844}" srcOrd="1" destOrd="0" presId="urn:microsoft.com/office/officeart/2005/8/layout/default"/>
    <dgm:cxn modelId="{2AF62FF2-63D1-2245-A179-D0B167432000}" type="presParOf" srcId="{AE23F17A-D3C6-7A41-BB28-56833C94721B}" destId="{7F29BB13-2615-A24A-B232-BA8F7786088F}" srcOrd="2" destOrd="0" presId="urn:microsoft.com/office/officeart/2005/8/layout/default"/>
    <dgm:cxn modelId="{847BF714-D918-4B42-819F-53C45BB1A23B}" type="presParOf" srcId="{AE23F17A-D3C6-7A41-BB28-56833C94721B}" destId="{50AB0CA2-AD93-F945-900F-FBA7086C690B}" srcOrd="3" destOrd="0" presId="urn:microsoft.com/office/officeart/2005/8/layout/default"/>
    <dgm:cxn modelId="{929A1F7C-C478-0544-938B-64060E959B91}" type="presParOf" srcId="{AE23F17A-D3C6-7A41-BB28-56833C94721B}" destId="{20F949CB-6A8B-8C48-B7C1-D8B823E20C95}" srcOrd="4" destOrd="0" presId="urn:microsoft.com/office/officeart/2005/8/layout/default"/>
    <dgm:cxn modelId="{057B500D-937A-DB4A-A8F1-A78B9B439712}" type="presParOf" srcId="{AE23F17A-D3C6-7A41-BB28-56833C94721B}" destId="{418EA951-671C-9640-84B8-9E33B7BA2A5F}" srcOrd="5" destOrd="0" presId="urn:microsoft.com/office/officeart/2005/8/layout/default"/>
    <dgm:cxn modelId="{F9BA7A68-F26D-BD41-BD45-F380FF61948E}" type="presParOf" srcId="{AE23F17A-D3C6-7A41-BB28-56833C94721B}" destId="{7154BF31-5AFA-BA47-B51A-CE0AE9B65CC6}" srcOrd="6" destOrd="0" presId="urn:microsoft.com/office/officeart/2005/8/layout/default"/>
    <dgm:cxn modelId="{A1D6BC12-4A85-9242-A8C0-CB75EE09BD20}" type="presParOf" srcId="{AE23F17A-D3C6-7A41-BB28-56833C94721B}" destId="{A2148968-9AA4-C248-913B-59A7AADDC44F}" srcOrd="7" destOrd="0" presId="urn:microsoft.com/office/officeart/2005/8/layout/default"/>
    <dgm:cxn modelId="{B69F2F81-1CD0-F246-B359-B4EFFCC63FAB}" type="presParOf" srcId="{AE23F17A-D3C6-7A41-BB28-56833C94721B}" destId="{F82ED3DF-FB52-494A-BDC3-C327516806DD}" srcOrd="8" destOrd="0" presId="urn:microsoft.com/office/officeart/2005/8/layout/default"/>
    <dgm:cxn modelId="{28F23459-7C6A-E346-8505-2E7CBC2552B2}" type="presParOf" srcId="{AE23F17A-D3C6-7A41-BB28-56833C94721B}" destId="{FE1E9F8A-4063-B34A-9D46-C66BC41404A8}" srcOrd="9" destOrd="0" presId="urn:microsoft.com/office/officeart/2005/8/layout/default"/>
    <dgm:cxn modelId="{9C6A0759-534F-CC49-85CD-47F7B0C2E6D5}" type="presParOf" srcId="{AE23F17A-D3C6-7A41-BB28-56833C94721B}" destId="{E1770E43-4E18-2245-9FA7-A47C7748660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C9903B0-B8AF-F343-9248-E35E9D603222}" type="doc">
      <dgm:prSet loTypeId="urn:microsoft.com/office/officeart/2005/8/layout/list1" loCatId="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95DC5D8A-FFF5-DF43-9AD1-65CAD10B1FF3}">
      <dgm:prSet phldrT="[Text]"/>
      <dgm:spPr/>
      <dgm:t>
        <a:bodyPr/>
        <a:lstStyle/>
        <a:p>
          <a:r>
            <a:rPr lang="en-US" dirty="0" smtClean="0"/>
            <a:t>STEP ONE</a:t>
          </a:r>
          <a:endParaRPr lang="en-US" dirty="0"/>
        </a:p>
      </dgm:t>
    </dgm:pt>
    <dgm:pt modelId="{14CE885B-68C9-B047-A4C0-CAFED1D3861F}" type="parTrans" cxnId="{72B564A9-3C09-8F49-86D0-A88A05E21ED7}">
      <dgm:prSet/>
      <dgm:spPr/>
      <dgm:t>
        <a:bodyPr/>
        <a:lstStyle/>
        <a:p>
          <a:endParaRPr lang="en-US"/>
        </a:p>
      </dgm:t>
    </dgm:pt>
    <dgm:pt modelId="{FD437299-8657-8647-96D5-958181C7DFF3}" type="sibTrans" cxnId="{72B564A9-3C09-8F49-86D0-A88A05E21ED7}">
      <dgm:prSet/>
      <dgm:spPr/>
      <dgm:t>
        <a:bodyPr/>
        <a:lstStyle/>
        <a:p>
          <a:endParaRPr lang="en-US"/>
        </a:p>
      </dgm:t>
    </dgm:pt>
    <dgm:pt modelId="{05A14F44-27AB-7344-ABCC-66C427E122B9}">
      <dgm:prSet phldrT="[Text]"/>
      <dgm:spPr/>
      <dgm:t>
        <a:bodyPr/>
        <a:lstStyle/>
        <a:p>
          <a:r>
            <a:rPr lang="en-US" dirty="0" smtClean="0"/>
            <a:t>Check that Legitimate Interests is the best approach.</a:t>
          </a:r>
          <a:endParaRPr lang="en-US" dirty="0"/>
        </a:p>
      </dgm:t>
    </dgm:pt>
    <dgm:pt modelId="{4954B17A-6BCE-904D-B35E-1FAD39DA8C2A}" type="parTrans" cxnId="{EB8E10B9-1CD1-FC40-AA98-E37658137D1F}">
      <dgm:prSet/>
      <dgm:spPr/>
      <dgm:t>
        <a:bodyPr/>
        <a:lstStyle/>
        <a:p>
          <a:endParaRPr lang="en-US"/>
        </a:p>
      </dgm:t>
    </dgm:pt>
    <dgm:pt modelId="{0684A56F-5AF1-0940-A11D-F2F17DBFB0CD}" type="sibTrans" cxnId="{EB8E10B9-1CD1-FC40-AA98-E37658137D1F}">
      <dgm:prSet/>
      <dgm:spPr/>
      <dgm:t>
        <a:bodyPr/>
        <a:lstStyle/>
        <a:p>
          <a:endParaRPr lang="en-US"/>
        </a:p>
      </dgm:t>
    </dgm:pt>
    <dgm:pt modelId="{C1F169B3-57D7-314A-94E8-168D77C4E464}">
      <dgm:prSet phldrT="[Text]"/>
      <dgm:spPr/>
      <dgm:t>
        <a:bodyPr/>
        <a:lstStyle/>
        <a:p>
          <a:r>
            <a:rPr lang="en-US" dirty="0" smtClean="0"/>
            <a:t>STEP TWO</a:t>
          </a:r>
          <a:endParaRPr lang="en-US" dirty="0"/>
        </a:p>
      </dgm:t>
    </dgm:pt>
    <dgm:pt modelId="{D257FF03-6998-4147-AF62-1CC3B37F5674}" type="parTrans" cxnId="{C8DBEF6B-5827-B54E-96C1-197C983C6BB7}">
      <dgm:prSet/>
      <dgm:spPr/>
      <dgm:t>
        <a:bodyPr/>
        <a:lstStyle/>
        <a:p>
          <a:endParaRPr lang="en-US"/>
        </a:p>
      </dgm:t>
    </dgm:pt>
    <dgm:pt modelId="{E7F32077-C932-504A-8E63-DC497489A79C}" type="sibTrans" cxnId="{C8DBEF6B-5827-B54E-96C1-197C983C6BB7}">
      <dgm:prSet/>
      <dgm:spPr/>
      <dgm:t>
        <a:bodyPr/>
        <a:lstStyle/>
        <a:p>
          <a:endParaRPr lang="en-US"/>
        </a:p>
      </dgm:t>
    </dgm:pt>
    <dgm:pt modelId="{CBC8C246-88F7-C247-A3F4-C1606987FFBA}">
      <dgm:prSet phldrT="[Text]"/>
      <dgm:spPr/>
      <dgm:t>
        <a:bodyPr/>
        <a:lstStyle/>
        <a:p>
          <a:r>
            <a:rPr lang="en-US" dirty="0" smtClean="0"/>
            <a:t>Qualify the legitimacy of the request – lawful, clearly articulated, real need.</a:t>
          </a:r>
          <a:endParaRPr lang="en-US" dirty="0"/>
        </a:p>
      </dgm:t>
    </dgm:pt>
    <dgm:pt modelId="{331F2434-5C87-D242-94A2-A3B75B79419A}" type="parTrans" cxnId="{7826DBD6-FA26-8B4A-83CE-DBC69DD2429F}">
      <dgm:prSet/>
      <dgm:spPr/>
      <dgm:t>
        <a:bodyPr/>
        <a:lstStyle/>
        <a:p>
          <a:endParaRPr lang="en-US"/>
        </a:p>
      </dgm:t>
    </dgm:pt>
    <dgm:pt modelId="{73D95A2C-8AA9-394C-8B99-22DC835C5C51}" type="sibTrans" cxnId="{7826DBD6-FA26-8B4A-83CE-DBC69DD2429F}">
      <dgm:prSet/>
      <dgm:spPr/>
      <dgm:t>
        <a:bodyPr/>
        <a:lstStyle/>
        <a:p>
          <a:endParaRPr lang="en-US"/>
        </a:p>
      </dgm:t>
    </dgm:pt>
    <dgm:pt modelId="{3E500FF4-471E-604D-B77B-501FC3018DAD}">
      <dgm:prSet phldrT="[Text]"/>
      <dgm:spPr/>
      <dgm:t>
        <a:bodyPr/>
        <a:lstStyle/>
        <a:p>
          <a:r>
            <a:rPr lang="en-US" dirty="0" smtClean="0"/>
            <a:t>STEP THREE</a:t>
          </a:r>
          <a:endParaRPr lang="en-US" dirty="0"/>
        </a:p>
      </dgm:t>
    </dgm:pt>
    <dgm:pt modelId="{EF0F95AF-0E34-DE41-A9CF-9EF1600A23C1}" type="parTrans" cxnId="{37506BE8-7BF1-3248-8F8B-835016691D83}">
      <dgm:prSet/>
      <dgm:spPr/>
      <dgm:t>
        <a:bodyPr/>
        <a:lstStyle/>
        <a:p>
          <a:endParaRPr lang="en-US"/>
        </a:p>
      </dgm:t>
    </dgm:pt>
    <dgm:pt modelId="{53492CE3-265D-D04A-BAC7-2E20239A01E8}" type="sibTrans" cxnId="{37506BE8-7BF1-3248-8F8B-835016691D83}">
      <dgm:prSet/>
      <dgm:spPr/>
      <dgm:t>
        <a:bodyPr/>
        <a:lstStyle/>
        <a:p>
          <a:endParaRPr lang="en-US"/>
        </a:p>
      </dgm:t>
    </dgm:pt>
    <dgm:pt modelId="{39232C53-5659-A045-B2BF-EF47BFB74566}">
      <dgm:prSet phldrT="[Text]"/>
      <dgm:spPr/>
      <dgm:t>
        <a:bodyPr/>
        <a:lstStyle/>
        <a:p>
          <a:r>
            <a:rPr lang="en-US" dirty="0" smtClean="0"/>
            <a:t>Determine whether the processing is necessary to achieve the goal.</a:t>
          </a:r>
          <a:endParaRPr lang="en-US" dirty="0"/>
        </a:p>
      </dgm:t>
    </dgm:pt>
    <dgm:pt modelId="{F13796E6-E353-C64C-842E-97119BE507D2}" type="parTrans" cxnId="{469D63E1-436B-954D-B9AD-0ECF03842E93}">
      <dgm:prSet/>
      <dgm:spPr/>
      <dgm:t>
        <a:bodyPr/>
        <a:lstStyle/>
        <a:p>
          <a:endParaRPr lang="en-US"/>
        </a:p>
      </dgm:t>
    </dgm:pt>
    <dgm:pt modelId="{26BAB3AE-4C83-B441-8154-1A4D1EF7FC45}" type="sibTrans" cxnId="{469D63E1-436B-954D-B9AD-0ECF03842E93}">
      <dgm:prSet/>
      <dgm:spPr/>
      <dgm:t>
        <a:bodyPr/>
        <a:lstStyle/>
        <a:p>
          <a:endParaRPr lang="en-US"/>
        </a:p>
      </dgm:t>
    </dgm:pt>
    <dgm:pt modelId="{1CFAC199-4775-C54C-A32B-C504E808D70F}" type="pres">
      <dgm:prSet presAssocID="{EC9903B0-B8AF-F343-9248-E35E9D60322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7386AF-DD11-114D-9A37-9D285707F802}" type="pres">
      <dgm:prSet presAssocID="{95DC5D8A-FFF5-DF43-9AD1-65CAD10B1FF3}" presName="parentLin" presStyleCnt="0"/>
      <dgm:spPr/>
    </dgm:pt>
    <dgm:pt modelId="{452C60C5-000D-154E-AE03-71ABC60C3FCE}" type="pres">
      <dgm:prSet presAssocID="{95DC5D8A-FFF5-DF43-9AD1-65CAD10B1FF3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E5D2ECD-2C85-284F-8E18-7EB9B36B8BC4}" type="pres">
      <dgm:prSet presAssocID="{95DC5D8A-FFF5-DF43-9AD1-65CAD10B1FF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51B4E-408F-7340-879B-39ACAC787D68}" type="pres">
      <dgm:prSet presAssocID="{95DC5D8A-FFF5-DF43-9AD1-65CAD10B1FF3}" presName="negativeSpace" presStyleCnt="0"/>
      <dgm:spPr/>
    </dgm:pt>
    <dgm:pt modelId="{866E4D00-C8B2-8648-AC27-C9FB246ADF09}" type="pres">
      <dgm:prSet presAssocID="{95DC5D8A-FFF5-DF43-9AD1-65CAD10B1FF3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ED3D2E-83DE-3546-966E-56AEEE322A86}" type="pres">
      <dgm:prSet presAssocID="{FD437299-8657-8647-96D5-958181C7DFF3}" presName="spaceBetweenRectangles" presStyleCnt="0"/>
      <dgm:spPr/>
    </dgm:pt>
    <dgm:pt modelId="{ECA2CC78-EC13-144E-97E7-B08CD3292130}" type="pres">
      <dgm:prSet presAssocID="{C1F169B3-57D7-314A-94E8-168D77C4E464}" presName="parentLin" presStyleCnt="0"/>
      <dgm:spPr/>
    </dgm:pt>
    <dgm:pt modelId="{BE82D258-4095-A746-B6EE-43697CB67C94}" type="pres">
      <dgm:prSet presAssocID="{C1F169B3-57D7-314A-94E8-168D77C4E464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ED32903-051C-DC49-821D-7CA5DEDA6BDC}" type="pres">
      <dgm:prSet presAssocID="{C1F169B3-57D7-314A-94E8-168D77C4E46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9D5D0-64B9-E342-89DE-02EFE923303C}" type="pres">
      <dgm:prSet presAssocID="{C1F169B3-57D7-314A-94E8-168D77C4E464}" presName="negativeSpace" presStyleCnt="0"/>
      <dgm:spPr/>
    </dgm:pt>
    <dgm:pt modelId="{2D08F0F3-5CE1-3A43-A1B9-6E3D6FA83623}" type="pres">
      <dgm:prSet presAssocID="{C1F169B3-57D7-314A-94E8-168D77C4E46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89B16D-F303-5649-A5E7-271AE078B1DD}" type="pres">
      <dgm:prSet presAssocID="{E7F32077-C932-504A-8E63-DC497489A79C}" presName="spaceBetweenRectangles" presStyleCnt="0"/>
      <dgm:spPr/>
    </dgm:pt>
    <dgm:pt modelId="{0E011600-111A-F14F-A611-B9A3A39006A6}" type="pres">
      <dgm:prSet presAssocID="{3E500FF4-471E-604D-B77B-501FC3018DAD}" presName="parentLin" presStyleCnt="0"/>
      <dgm:spPr/>
    </dgm:pt>
    <dgm:pt modelId="{C680E84A-4C3F-B245-9918-47C75E7C4966}" type="pres">
      <dgm:prSet presAssocID="{3E500FF4-471E-604D-B77B-501FC3018DAD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632E86E6-EDC9-604F-A8AA-1E180CD78AF1}" type="pres">
      <dgm:prSet presAssocID="{3E500FF4-471E-604D-B77B-501FC3018DA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1EC5E6-257E-DC48-B3B9-4151BBF1E385}" type="pres">
      <dgm:prSet presAssocID="{3E500FF4-471E-604D-B77B-501FC3018DAD}" presName="negativeSpace" presStyleCnt="0"/>
      <dgm:spPr/>
    </dgm:pt>
    <dgm:pt modelId="{3C3F65C0-37A9-0D47-870B-B3A98C2F0938}" type="pres">
      <dgm:prSet presAssocID="{3E500FF4-471E-604D-B77B-501FC3018DAD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26DBD6-FA26-8B4A-83CE-DBC69DD2429F}" srcId="{C1F169B3-57D7-314A-94E8-168D77C4E464}" destId="{CBC8C246-88F7-C247-A3F4-C1606987FFBA}" srcOrd="0" destOrd="0" parTransId="{331F2434-5C87-D242-94A2-A3B75B79419A}" sibTransId="{73D95A2C-8AA9-394C-8B99-22DC835C5C51}"/>
    <dgm:cxn modelId="{EB8E10B9-1CD1-FC40-AA98-E37658137D1F}" srcId="{95DC5D8A-FFF5-DF43-9AD1-65CAD10B1FF3}" destId="{05A14F44-27AB-7344-ABCC-66C427E122B9}" srcOrd="0" destOrd="0" parTransId="{4954B17A-6BCE-904D-B35E-1FAD39DA8C2A}" sibTransId="{0684A56F-5AF1-0940-A11D-F2F17DBFB0CD}"/>
    <dgm:cxn modelId="{BD6BE175-74E4-6B4E-8208-33A12944964A}" type="presOf" srcId="{CBC8C246-88F7-C247-A3F4-C1606987FFBA}" destId="{2D08F0F3-5CE1-3A43-A1B9-6E3D6FA83623}" srcOrd="0" destOrd="0" presId="urn:microsoft.com/office/officeart/2005/8/layout/list1"/>
    <dgm:cxn modelId="{469D63E1-436B-954D-B9AD-0ECF03842E93}" srcId="{3E500FF4-471E-604D-B77B-501FC3018DAD}" destId="{39232C53-5659-A045-B2BF-EF47BFB74566}" srcOrd="0" destOrd="0" parTransId="{F13796E6-E353-C64C-842E-97119BE507D2}" sibTransId="{26BAB3AE-4C83-B441-8154-1A4D1EF7FC45}"/>
    <dgm:cxn modelId="{C4D7DC7F-C773-144D-81CE-20BEB9FAB5C8}" type="presOf" srcId="{05A14F44-27AB-7344-ABCC-66C427E122B9}" destId="{866E4D00-C8B2-8648-AC27-C9FB246ADF09}" srcOrd="0" destOrd="0" presId="urn:microsoft.com/office/officeart/2005/8/layout/list1"/>
    <dgm:cxn modelId="{990016A5-9CBF-5C41-AD36-23817363F344}" type="presOf" srcId="{EC9903B0-B8AF-F343-9248-E35E9D603222}" destId="{1CFAC199-4775-C54C-A32B-C504E808D70F}" srcOrd="0" destOrd="0" presId="urn:microsoft.com/office/officeart/2005/8/layout/list1"/>
    <dgm:cxn modelId="{B4DEDB6C-432A-A944-B5C9-CD1830666FAB}" type="presOf" srcId="{C1F169B3-57D7-314A-94E8-168D77C4E464}" destId="{BE82D258-4095-A746-B6EE-43697CB67C94}" srcOrd="0" destOrd="0" presId="urn:microsoft.com/office/officeart/2005/8/layout/list1"/>
    <dgm:cxn modelId="{C8DBEF6B-5827-B54E-96C1-197C983C6BB7}" srcId="{EC9903B0-B8AF-F343-9248-E35E9D603222}" destId="{C1F169B3-57D7-314A-94E8-168D77C4E464}" srcOrd="1" destOrd="0" parTransId="{D257FF03-6998-4147-AF62-1CC3B37F5674}" sibTransId="{E7F32077-C932-504A-8E63-DC497489A79C}"/>
    <dgm:cxn modelId="{65CD99BC-8234-864F-8EFC-0FB3BA13CC44}" type="presOf" srcId="{95DC5D8A-FFF5-DF43-9AD1-65CAD10B1FF3}" destId="{452C60C5-000D-154E-AE03-71ABC60C3FCE}" srcOrd="0" destOrd="0" presId="urn:microsoft.com/office/officeart/2005/8/layout/list1"/>
    <dgm:cxn modelId="{7BB382D2-4205-CD40-AC4D-006E75512928}" type="presOf" srcId="{95DC5D8A-FFF5-DF43-9AD1-65CAD10B1FF3}" destId="{1E5D2ECD-2C85-284F-8E18-7EB9B36B8BC4}" srcOrd="1" destOrd="0" presId="urn:microsoft.com/office/officeart/2005/8/layout/list1"/>
    <dgm:cxn modelId="{37506BE8-7BF1-3248-8F8B-835016691D83}" srcId="{EC9903B0-B8AF-F343-9248-E35E9D603222}" destId="{3E500FF4-471E-604D-B77B-501FC3018DAD}" srcOrd="2" destOrd="0" parTransId="{EF0F95AF-0E34-DE41-A9CF-9EF1600A23C1}" sibTransId="{53492CE3-265D-D04A-BAC7-2E20239A01E8}"/>
    <dgm:cxn modelId="{D03C582B-6EDD-5649-ADEB-7B5FC273E62A}" type="presOf" srcId="{C1F169B3-57D7-314A-94E8-168D77C4E464}" destId="{1ED32903-051C-DC49-821D-7CA5DEDA6BDC}" srcOrd="1" destOrd="0" presId="urn:microsoft.com/office/officeart/2005/8/layout/list1"/>
    <dgm:cxn modelId="{6DCB247C-477F-864B-808F-3DE97814750F}" type="presOf" srcId="{39232C53-5659-A045-B2BF-EF47BFB74566}" destId="{3C3F65C0-37A9-0D47-870B-B3A98C2F0938}" srcOrd="0" destOrd="0" presId="urn:microsoft.com/office/officeart/2005/8/layout/list1"/>
    <dgm:cxn modelId="{72B564A9-3C09-8F49-86D0-A88A05E21ED7}" srcId="{EC9903B0-B8AF-F343-9248-E35E9D603222}" destId="{95DC5D8A-FFF5-DF43-9AD1-65CAD10B1FF3}" srcOrd="0" destOrd="0" parTransId="{14CE885B-68C9-B047-A4C0-CAFED1D3861F}" sibTransId="{FD437299-8657-8647-96D5-958181C7DFF3}"/>
    <dgm:cxn modelId="{6BA73B03-C65A-5D4B-A58C-148E660F9946}" type="presOf" srcId="{3E500FF4-471E-604D-B77B-501FC3018DAD}" destId="{632E86E6-EDC9-604F-A8AA-1E180CD78AF1}" srcOrd="1" destOrd="0" presId="urn:microsoft.com/office/officeart/2005/8/layout/list1"/>
    <dgm:cxn modelId="{0739E443-65E0-2445-A6A4-AD649442411E}" type="presOf" srcId="{3E500FF4-471E-604D-B77B-501FC3018DAD}" destId="{C680E84A-4C3F-B245-9918-47C75E7C4966}" srcOrd="0" destOrd="0" presId="urn:microsoft.com/office/officeart/2005/8/layout/list1"/>
    <dgm:cxn modelId="{A0563CC9-C59B-1748-835E-AA8883B6512B}" type="presParOf" srcId="{1CFAC199-4775-C54C-A32B-C504E808D70F}" destId="{C67386AF-DD11-114D-9A37-9D285707F802}" srcOrd="0" destOrd="0" presId="urn:microsoft.com/office/officeart/2005/8/layout/list1"/>
    <dgm:cxn modelId="{AC03739F-CB10-8745-80F5-B879037DB24C}" type="presParOf" srcId="{C67386AF-DD11-114D-9A37-9D285707F802}" destId="{452C60C5-000D-154E-AE03-71ABC60C3FCE}" srcOrd="0" destOrd="0" presId="urn:microsoft.com/office/officeart/2005/8/layout/list1"/>
    <dgm:cxn modelId="{5E8E4EEB-3C4B-BA48-90A9-25C2BAAD43B2}" type="presParOf" srcId="{C67386AF-DD11-114D-9A37-9D285707F802}" destId="{1E5D2ECD-2C85-284F-8E18-7EB9B36B8BC4}" srcOrd="1" destOrd="0" presId="urn:microsoft.com/office/officeart/2005/8/layout/list1"/>
    <dgm:cxn modelId="{AD0CA54D-AD70-B744-927B-7BA6ECDF2201}" type="presParOf" srcId="{1CFAC199-4775-C54C-A32B-C504E808D70F}" destId="{12B51B4E-408F-7340-879B-39ACAC787D68}" srcOrd="1" destOrd="0" presId="urn:microsoft.com/office/officeart/2005/8/layout/list1"/>
    <dgm:cxn modelId="{C987160C-0638-4148-B0D0-5D5E8D855770}" type="presParOf" srcId="{1CFAC199-4775-C54C-A32B-C504E808D70F}" destId="{866E4D00-C8B2-8648-AC27-C9FB246ADF09}" srcOrd="2" destOrd="0" presId="urn:microsoft.com/office/officeart/2005/8/layout/list1"/>
    <dgm:cxn modelId="{75773C1E-E7BD-324D-9F18-AC30E594DB96}" type="presParOf" srcId="{1CFAC199-4775-C54C-A32B-C504E808D70F}" destId="{4EED3D2E-83DE-3546-966E-56AEEE322A86}" srcOrd="3" destOrd="0" presId="urn:microsoft.com/office/officeart/2005/8/layout/list1"/>
    <dgm:cxn modelId="{A7C442A6-599A-234C-AD46-6F5BD2788683}" type="presParOf" srcId="{1CFAC199-4775-C54C-A32B-C504E808D70F}" destId="{ECA2CC78-EC13-144E-97E7-B08CD3292130}" srcOrd="4" destOrd="0" presId="urn:microsoft.com/office/officeart/2005/8/layout/list1"/>
    <dgm:cxn modelId="{0365B845-6D17-EB41-97C3-6F4E45847941}" type="presParOf" srcId="{ECA2CC78-EC13-144E-97E7-B08CD3292130}" destId="{BE82D258-4095-A746-B6EE-43697CB67C94}" srcOrd="0" destOrd="0" presId="urn:microsoft.com/office/officeart/2005/8/layout/list1"/>
    <dgm:cxn modelId="{5BC4E8D1-23DF-6F4F-83C8-7A7203AC1281}" type="presParOf" srcId="{ECA2CC78-EC13-144E-97E7-B08CD3292130}" destId="{1ED32903-051C-DC49-821D-7CA5DEDA6BDC}" srcOrd="1" destOrd="0" presId="urn:microsoft.com/office/officeart/2005/8/layout/list1"/>
    <dgm:cxn modelId="{02CA510E-E57A-5F42-9FD8-B3D4362AA43F}" type="presParOf" srcId="{1CFAC199-4775-C54C-A32B-C504E808D70F}" destId="{BCC9D5D0-64B9-E342-89DE-02EFE923303C}" srcOrd="5" destOrd="0" presId="urn:microsoft.com/office/officeart/2005/8/layout/list1"/>
    <dgm:cxn modelId="{97037A64-5980-FB49-B83E-B71CAD6809B9}" type="presParOf" srcId="{1CFAC199-4775-C54C-A32B-C504E808D70F}" destId="{2D08F0F3-5CE1-3A43-A1B9-6E3D6FA83623}" srcOrd="6" destOrd="0" presId="urn:microsoft.com/office/officeart/2005/8/layout/list1"/>
    <dgm:cxn modelId="{20750BB9-4278-154C-A259-4DB808340684}" type="presParOf" srcId="{1CFAC199-4775-C54C-A32B-C504E808D70F}" destId="{B389B16D-F303-5649-A5E7-271AE078B1DD}" srcOrd="7" destOrd="0" presId="urn:microsoft.com/office/officeart/2005/8/layout/list1"/>
    <dgm:cxn modelId="{FD5E9BA5-DFA1-FB4F-9EBD-7B5E6BFB7064}" type="presParOf" srcId="{1CFAC199-4775-C54C-A32B-C504E808D70F}" destId="{0E011600-111A-F14F-A611-B9A3A39006A6}" srcOrd="8" destOrd="0" presId="urn:microsoft.com/office/officeart/2005/8/layout/list1"/>
    <dgm:cxn modelId="{14A56EB8-6C2A-B14B-80D4-D9A8352A365C}" type="presParOf" srcId="{0E011600-111A-F14F-A611-B9A3A39006A6}" destId="{C680E84A-4C3F-B245-9918-47C75E7C4966}" srcOrd="0" destOrd="0" presId="urn:microsoft.com/office/officeart/2005/8/layout/list1"/>
    <dgm:cxn modelId="{FE2B60C1-1598-CF45-B98A-E338243B8797}" type="presParOf" srcId="{0E011600-111A-F14F-A611-B9A3A39006A6}" destId="{632E86E6-EDC9-604F-A8AA-1E180CD78AF1}" srcOrd="1" destOrd="0" presId="urn:microsoft.com/office/officeart/2005/8/layout/list1"/>
    <dgm:cxn modelId="{7D1DF301-66A8-A049-99F0-71D24C68C61D}" type="presParOf" srcId="{1CFAC199-4775-C54C-A32B-C504E808D70F}" destId="{AD1EC5E6-257E-DC48-B3B9-4151BBF1E385}" srcOrd="9" destOrd="0" presId="urn:microsoft.com/office/officeart/2005/8/layout/list1"/>
    <dgm:cxn modelId="{C2AF18D2-A7E9-8147-907D-8F8E120825F7}" type="presParOf" srcId="{1CFAC199-4775-C54C-A32B-C504E808D70F}" destId="{3C3F65C0-37A9-0D47-870B-B3A98C2F093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C9903B0-B8AF-F343-9248-E35E9D603222}" type="doc">
      <dgm:prSet loTypeId="urn:microsoft.com/office/officeart/2005/8/layout/list1" loCatId="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95DC5D8A-FFF5-DF43-9AD1-65CAD10B1FF3}">
      <dgm:prSet phldrT="[Text]"/>
      <dgm:spPr/>
      <dgm:t>
        <a:bodyPr/>
        <a:lstStyle/>
        <a:p>
          <a:r>
            <a:rPr lang="en-US" dirty="0" smtClean="0"/>
            <a:t>STEP FOUR</a:t>
          </a:r>
          <a:endParaRPr lang="en-US" dirty="0"/>
        </a:p>
      </dgm:t>
    </dgm:pt>
    <dgm:pt modelId="{14CE885B-68C9-B047-A4C0-CAFED1D3861F}" type="parTrans" cxnId="{72B564A9-3C09-8F49-86D0-A88A05E21ED7}">
      <dgm:prSet/>
      <dgm:spPr/>
      <dgm:t>
        <a:bodyPr/>
        <a:lstStyle/>
        <a:p>
          <a:endParaRPr lang="en-US"/>
        </a:p>
      </dgm:t>
    </dgm:pt>
    <dgm:pt modelId="{FD437299-8657-8647-96D5-958181C7DFF3}" type="sibTrans" cxnId="{72B564A9-3C09-8F49-86D0-A88A05E21ED7}">
      <dgm:prSet/>
      <dgm:spPr/>
      <dgm:t>
        <a:bodyPr/>
        <a:lstStyle/>
        <a:p>
          <a:endParaRPr lang="en-US"/>
        </a:p>
      </dgm:t>
    </dgm:pt>
    <dgm:pt modelId="{05A14F44-27AB-7344-ABCC-66C427E122B9}">
      <dgm:prSet phldrT="[Text]"/>
      <dgm:spPr/>
      <dgm:t>
        <a:bodyPr/>
        <a:lstStyle/>
        <a:p>
          <a:r>
            <a:rPr lang="en-US" dirty="0" smtClean="0"/>
            <a:t>Balance the data controller’s needs against the interests of the subjects.</a:t>
          </a:r>
          <a:endParaRPr lang="en-US" dirty="0"/>
        </a:p>
      </dgm:t>
    </dgm:pt>
    <dgm:pt modelId="{4954B17A-6BCE-904D-B35E-1FAD39DA8C2A}" type="parTrans" cxnId="{EB8E10B9-1CD1-FC40-AA98-E37658137D1F}">
      <dgm:prSet/>
      <dgm:spPr/>
      <dgm:t>
        <a:bodyPr/>
        <a:lstStyle/>
        <a:p>
          <a:endParaRPr lang="en-US"/>
        </a:p>
      </dgm:t>
    </dgm:pt>
    <dgm:pt modelId="{0684A56F-5AF1-0940-A11D-F2F17DBFB0CD}" type="sibTrans" cxnId="{EB8E10B9-1CD1-FC40-AA98-E37658137D1F}">
      <dgm:prSet/>
      <dgm:spPr/>
      <dgm:t>
        <a:bodyPr/>
        <a:lstStyle/>
        <a:p>
          <a:endParaRPr lang="en-US"/>
        </a:p>
      </dgm:t>
    </dgm:pt>
    <dgm:pt modelId="{C1F169B3-57D7-314A-94E8-168D77C4E464}">
      <dgm:prSet phldrT="[Text]"/>
      <dgm:spPr/>
      <dgm:t>
        <a:bodyPr/>
        <a:lstStyle/>
        <a:p>
          <a:r>
            <a:rPr lang="en-US" dirty="0" smtClean="0"/>
            <a:t>STEP FIVE</a:t>
          </a:r>
          <a:endParaRPr lang="en-US" dirty="0"/>
        </a:p>
      </dgm:t>
    </dgm:pt>
    <dgm:pt modelId="{D257FF03-6998-4147-AF62-1CC3B37F5674}" type="parTrans" cxnId="{C8DBEF6B-5827-B54E-96C1-197C983C6BB7}">
      <dgm:prSet/>
      <dgm:spPr/>
      <dgm:t>
        <a:bodyPr/>
        <a:lstStyle/>
        <a:p>
          <a:endParaRPr lang="en-US"/>
        </a:p>
      </dgm:t>
    </dgm:pt>
    <dgm:pt modelId="{E7F32077-C932-504A-8E63-DC497489A79C}" type="sibTrans" cxnId="{C8DBEF6B-5827-B54E-96C1-197C983C6BB7}">
      <dgm:prSet/>
      <dgm:spPr/>
      <dgm:t>
        <a:bodyPr/>
        <a:lstStyle/>
        <a:p>
          <a:endParaRPr lang="en-US"/>
        </a:p>
      </dgm:t>
    </dgm:pt>
    <dgm:pt modelId="{CBC8C246-88F7-C247-A3F4-C1606987FFBA}">
      <dgm:prSet phldrT="[Text]"/>
      <dgm:spPr/>
      <dgm:t>
        <a:bodyPr/>
        <a:lstStyle/>
        <a:p>
          <a:r>
            <a:rPr lang="en-US" dirty="0" smtClean="0"/>
            <a:t>Identity safeguards you can put in place (tech design </a:t>
          </a:r>
          <a:r>
            <a:rPr lang="en-US" dirty="0" err="1" smtClean="0"/>
            <a:t>etc</a:t>
          </a:r>
          <a:r>
            <a:rPr lang="en-US" dirty="0" smtClean="0"/>
            <a:t>).</a:t>
          </a:r>
          <a:endParaRPr lang="en-US" dirty="0"/>
        </a:p>
      </dgm:t>
    </dgm:pt>
    <dgm:pt modelId="{331F2434-5C87-D242-94A2-A3B75B79419A}" type="parTrans" cxnId="{7826DBD6-FA26-8B4A-83CE-DBC69DD2429F}">
      <dgm:prSet/>
      <dgm:spPr/>
      <dgm:t>
        <a:bodyPr/>
        <a:lstStyle/>
        <a:p>
          <a:endParaRPr lang="en-US"/>
        </a:p>
      </dgm:t>
    </dgm:pt>
    <dgm:pt modelId="{73D95A2C-8AA9-394C-8B99-22DC835C5C51}" type="sibTrans" cxnId="{7826DBD6-FA26-8B4A-83CE-DBC69DD2429F}">
      <dgm:prSet/>
      <dgm:spPr/>
      <dgm:t>
        <a:bodyPr/>
        <a:lstStyle/>
        <a:p>
          <a:endParaRPr lang="en-US"/>
        </a:p>
      </dgm:t>
    </dgm:pt>
    <dgm:pt modelId="{3E500FF4-471E-604D-B77B-501FC3018DAD}">
      <dgm:prSet phldrT="[Text]"/>
      <dgm:spPr/>
      <dgm:t>
        <a:bodyPr/>
        <a:lstStyle/>
        <a:p>
          <a:r>
            <a:rPr lang="en-US" dirty="0" smtClean="0"/>
            <a:t>STEP SIX</a:t>
          </a:r>
          <a:endParaRPr lang="en-US" dirty="0"/>
        </a:p>
      </dgm:t>
    </dgm:pt>
    <dgm:pt modelId="{EF0F95AF-0E34-DE41-A9CF-9EF1600A23C1}" type="parTrans" cxnId="{37506BE8-7BF1-3248-8F8B-835016691D83}">
      <dgm:prSet/>
      <dgm:spPr/>
      <dgm:t>
        <a:bodyPr/>
        <a:lstStyle/>
        <a:p>
          <a:endParaRPr lang="en-US"/>
        </a:p>
      </dgm:t>
    </dgm:pt>
    <dgm:pt modelId="{53492CE3-265D-D04A-BAC7-2E20239A01E8}" type="sibTrans" cxnId="{37506BE8-7BF1-3248-8F8B-835016691D83}">
      <dgm:prSet/>
      <dgm:spPr/>
      <dgm:t>
        <a:bodyPr/>
        <a:lstStyle/>
        <a:p>
          <a:endParaRPr lang="en-US"/>
        </a:p>
      </dgm:t>
    </dgm:pt>
    <dgm:pt modelId="{39232C53-5659-A045-B2BF-EF47BFB74566}">
      <dgm:prSet phldrT="[Text]"/>
      <dgm:spPr/>
      <dgm:t>
        <a:bodyPr/>
        <a:lstStyle/>
        <a:p>
          <a:r>
            <a:rPr lang="en-US" dirty="0" smtClean="0"/>
            <a:t>Demonstrate (publish) compliancy.</a:t>
          </a:r>
          <a:endParaRPr lang="en-US" dirty="0"/>
        </a:p>
      </dgm:t>
    </dgm:pt>
    <dgm:pt modelId="{F13796E6-E353-C64C-842E-97119BE507D2}" type="parTrans" cxnId="{469D63E1-436B-954D-B9AD-0ECF03842E93}">
      <dgm:prSet/>
      <dgm:spPr/>
      <dgm:t>
        <a:bodyPr/>
        <a:lstStyle/>
        <a:p>
          <a:endParaRPr lang="en-US"/>
        </a:p>
      </dgm:t>
    </dgm:pt>
    <dgm:pt modelId="{26BAB3AE-4C83-B441-8154-1A4D1EF7FC45}" type="sibTrans" cxnId="{469D63E1-436B-954D-B9AD-0ECF03842E93}">
      <dgm:prSet/>
      <dgm:spPr/>
      <dgm:t>
        <a:bodyPr/>
        <a:lstStyle/>
        <a:p>
          <a:endParaRPr lang="en-US"/>
        </a:p>
      </dgm:t>
    </dgm:pt>
    <dgm:pt modelId="{077B63C6-BA00-2F4F-82F2-3675E52988FA}">
      <dgm:prSet phldrT="[Text]"/>
      <dgm:spPr/>
      <dgm:t>
        <a:bodyPr/>
        <a:lstStyle/>
        <a:p>
          <a:r>
            <a:rPr lang="en-US" dirty="0" smtClean="0"/>
            <a:t>STEP SEVEN</a:t>
          </a:r>
          <a:endParaRPr lang="en-US" dirty="0"/>
        </a:p>
      </dgm:t>
    </dgm:pt>
    <dgm:pt modelId="{D083799B-1C2B-0344-B5A1-1A25543C7A7D}" type="parTrans" cxnId="{8888448F-F5B8-7246-81E8-5D75B4CB0761}">
      <dgm:prSet/>
      <dgm:spPr/>
      <dgm:t>
        <a:bodyPr/>
        <a:lstStyle/>
        <a:p>
          <a:endParaRPr lang="en-US"/>
        </a:p>
      </dgm:t>
    </dgm:pt>
    <dgm:pt modelId="{3F6911F8-510A-D04C-B1A8-1F98166E9745}" type="sibTrans" cxnId="{8888448F-F5B8-7246-81E8-5D75B4CB0761}">
      <dgm:prSet/>
      <dgm:spPr/>
      <dgm:t>
        <a:bodyPr/>
        <a:lstStyle/>
        <a:p>
          <a:endParaRPr lang="en-US"/>
        </a:p>
      </dgm:t>
    </dgm:pt>
    <dgm:pt modelId="{F3CF1C78-3B8D-5B4B-A833-28BE9BFFE471}">
      <dgm:prSet phldrT="[Text]"/>
      <dgm:spPr/>
      <dgm:t>
        <a:bodyPr/>
        <a:lstStyle/>
        <a:p>
          <a:r>
            <a:rPr lang="en-US" dirty="0" smtClean="0"/>
            <a:t>Allow the user to opt-out. </a:t>
          </a:r>
          <a:endParaRPr lang="en-US" dirty="0"/>
        </a:p>
      </dgm:t>
    </dgm:pt>
    <dgm:pt modelId="{5A43D42B-5ACA-974F-BB33-82979B108D54}" type="parTrans" cxnId="{21148FF3-4FDF-AC48-A5E5-172487D4069B}">
      <dgm:prSet/>
      <dgm:spPr/>
      <dgm:t>
        <a:bodyPr/>
        <a:lstStyle/>
        <a:p>
          <a:endParaRPr lang="en-US"/>
        </a:p>
      </dgm:t>
    </dgm:pt>
    <dgm:pt modelId="{F48958B4-AB78-CF42-961E-14FF84123EFF}" type="sibTrans" cxnId="{21148FF3-4FDF-AC48-A5E5-172487D4069B}">
      <dgm:prSet/>
      <dgm:spPr/>
      <dgm:t>
        <a:bodyPr/>
        <a:lstStyle/>
        <a:p>
          <a:endParaRPr lang="en-US"/>
        </a:p>
      </dgm:t>
    </dgm:pt>
    <dgm:pt modelId="{FA3218B2-3442-AC43-8726-65DC07A441D2}" type="pres">
      <dgm:prSet presAssocID="{EC9903B0-B8AF-F343-9248-E35E9D60322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BAF8F2-7804-9F4E-B5FD-CE3B2271F9E9}" type="pres">
      <dgm:prSet presAssocID="{95DC5D8A-FFF5-DF43-9AD1-65CAD10B1FF3}" presName="parentLin" presStyleCnt="0"/>
      <dgm:spPr/>
    </dgm:pt>
    <dgm:pt modelId="{1984E2EC-566D-CB45-9BF1-4959BC019298}" type="pres">
      <dgm:prSet presAssocID="{95DC5D8A-FFF5-DF43-9AD1-65CAD10B1FF3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6A3D924-10BB-7441-BDC7-8405CAA76885}" type="pres">
      <dgm:prSet presAssocID="{95DC5D8A-FFF5-DF43-9AD1-65CAD10B1FF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C6BE6-E6DC-6841-A734-2F741C0A33D4}" type="pres">
      <dgm:prSet presAssocID="{95DC5D8A-FFF5-DF43-9AD1-65CAD10B1FF3}" presName="negativeSpace" presStyleCnt="0"/>
      <dgm:spPr/>
    </dgm:pt>
    <dgm:pt modelId="{E2B8D677-C92F-FC4B-930C-ADFB528B0867}" type="pres">
      <dgm:prSet presAssocID="{95DC5D8A-FFF5-DF43-9AD1-65CAD10B1FF3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52E821-77D7-2F42-AA2A-B7556D9C448A}" type="pres">
      <dgm:prSet presAssocID="{FD437299-8657-8647-96D5-958181C7DFF3}" presName="spaceBetweenRectangles" presStyleCnt="0"/>
      <dgm:spPr/>
    </dgm:pt>
    <dgm:pt modelId="{96D5BF93-E8AC-154A-9D11-F101AA4FA6B9}" type="pres">
      <dgm:prSet presAssocID="{C1F169B3-57D7-314A-94E8-168D77C4E464}" presName="parentLin" presStyleCnt="0"/>
      <dgm:spPr/>
    </dgm:pt>
    <dgm:pt modelId="{354963B4-6C36-0749-9569-52EC50F87BF4}" type="pres">
      <dgm:prSet presAssocID="{C1F169B3-57D7-314A-94E8-168D77C4E464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02BB8AC3-9FCD-1A47-816A-AD66CA7E996B}" type="pres">
      <dgm:prSet presAssocID="{C1F169B3-57D7-314A-94E8-168D77C4E46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41F48-EF7C-6C41-92B0-3C23BC850FE2}" type="pres">
      <dgm:prSet presAssocID="{C1F169B3-57D7-314A-94E8-168D77C4E464}" presName="negativeSpace" presStyleCnt="0"/>
      <dgm:spPr/>
    </dgm:pt>
    <dgm:pt modelId="{FE1345E2-7F40-E546-8219-A6130BBAAF89}" type="pres">
      <dgm:prSet presAssocID="{C1F169B3-57D7-314A-94E8-168D77C4E464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A04832-04C3-7240-A72E-6E96868F52DF}" type="pres">
      <dgm:prSet presAssocID="{E7F32077-C932-504A-8E63-DC497489A79C}" presName="spaceBetweenRectangles" presStyleCnt="0"/>
      <dgm:spPr/>
    </dgm:pt>
    <dgm:pt modelId="{639B3F36-29D0-C748-BFC4-BCC57677E052}" type="pres">
      <dgm:prSet presAssocID="{3E500FF4-471E-604D-B77B-501FC3018DAD}" presName="parentLin" presStyleCnt="0"/>
      <dgm:spPr/>
    </dgm:pt>
    <dgm:pt modelId="{B7B6E5AF-6224-0C4C-B750-9596254291EF}" type="pres">
      <dgm:prSet presAssocID="{3E500FF4-471E-604D-B77B-501FC3018DAD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3A294EE6-89A9-0A4B-B3F9-3DAEAA3951DA}" type="pres">
      <dgm:prSet presAssocID="{3E500FF4-471E-604D-B77B-501FC3018DA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E6FC4-64A7-464A-AC41-1A1EEE57CCB4}" type="pres">
      <dgm:prSet presAssocID="{3E500FF4-471E-604D-B77B-501FC3018DAD}" presName="negativeSpace" presStyleCnt="0"/>
      <dgm:spPr/>
    </dgm:pt>
    <dgm:pt modelId="{153F0D1B-9410-264D-B0C1-4E20FA20FEB8}" type="pres">
      <dgm:prSet presAssocID="{3E500FF4-471E-604D-B77B-501FC3018DAD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DCF31A-C10F-9C44-997B-5867D11906C9}" type="pres">
      <dgm:prSet presAssocID="{53492CE3-265D-D04A-BAC7-2E20239A01E8}" presName="spaceBetweenRectangles" presStyleCnt="0"/>
      <dgm:spPr/>
    </dgm:pt>
    <dgm:pt modelId="{B64D4CEE-1EC2-5647-A715-7A3766129962}" type="pres">
      <dgm:prSet presAssocID="{077B63C6-BA00-2F4F-82F2-3675E52988FA}" presName="parentLin" presStyleCnt="0"/>
      <dgm:spPr/>
    </dgm:pt>
    <dgm:pt modelId="{1E72685D-ABD4-AD4D-AB7A-62433A6F8DD1}" type="pres">
      <dgm:prSet presAssocID="{077B63C6-BA00-2F4F-82F2-3675E52988FA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13D6DE0B-4D37-2B44-B8BD-0B4ADB45F150}" type="pres">
      <dgm:prSet presAssocID="{077B63C6-BA00-2F4F-82F2-3675E52988F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CEDF76-6F30-EA44-939C-9B60F7358626}" type="pres">
      <dgm:prSet presAssocID="{077B63C6-BA00-2F4F-82F2-3675E52988FA}" presName="negativeSpace" presStyleCnt="0"/>
      <dgm:spPr/>
    </dgm:pt>
    <dgm:pt modelId="{97DB410E-1296-D748-93E3-ED07C9C470F4}" type="pres">
      <dgm:prSet presAssocID="{077B63C6-BA00-2F4F-82F2-3675E52988FA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26DBD6-FA26-8B4A-83CE-DBC69DD2429F}" srcId="{C1F169B3-57D7-314A-94E8-168D77C4E464}" destId="{CBC8C246-88F7-C247-A3F4-C1606987FFBA}" srcOrd="0" destOrd="0" parTransId="{331F2434-5C87-D242-94A2-A3B75B79419A}" sibTransId="{73D95A2C-8AA9-394C-8B99-22DC835C5C51}"/>
    <dgm:cxn modelId="{973B75AE-938E-3A49-B0CD-1F61F7724960}" type="presOf" srcId="{95DC5D8A-FFF5-DF43-9AD1-65CAD10B1FF3}" destId="{1984E2EC-566D-CB45-9BF1-4959BC019298}" srcOrd="0" destOrd="0" presId="urn:microsoft.com/office/officeart/2005/8/layout/list1"/>
    <dgm:cxn modelId="{EB8E10B9-1CD1-FC40-AA98-E37658137D1F}" srcId="{95DC5D8A-FFF5-DF43-9AD1-65CAD10B1FF3}" destId="{05A14F44-27AB-7344-ABCC-66C427E122B9}" srcOrd="0" destOrd="0" parTransId="{4954B17A-6BCE-904D-B35E-1FAD39DA8C2A}" sibTransId="{0684A56F-5AF1-0940-A11D-F2F17DBFB0CD}"/>
    <dgm:cxn modelId="{FF2B72F9-D192-B845-A11C-E7B378F2ABCB}" type="presOf" srcId="{EC9903B0-B8AF-F343-9248-E35E9D603222}" destId="{FA3218B2-3442-AC43-8726-65DC07A441D2}" srcOrd="0" destOrd="0" presId="urn:microsoft.com/office/officeart/2005/8/layout/list1"/>
    <dgm:cxn modelId="{6CBF6990-2D65-294F-B536-CF4CDB4B6A0D}" type="presOf" srcId="{3E500FF4-471E-604D-B77B-501FC3018DAD}" destId="{B7B6E5AF-6224-0C4C-B750-9596254291EF}" srcOrd="0" destOrd="0" presId="urn:microsoft.com/office/officeart/2005/8/layout/list1"/>
    <dgm:cxn modelId="{469D63E1-436B-954D-B9AD-0ECF03842E93}" srcId="{3E500FF4-471E-604D-B77B-501FC3018DAD}" destId="{39232C53-5659-A045-B2BF-EF47BFB74566}" srcOrd="0" destOrd="0" parTransId="{F13796E6-E353-C64C-842E-97119BE507D2}" sibTransId="{26BAB3AE-4C83-B441-8154-1A4D1EF7FC45}"/>
    <dgm:cxn modelId="{7C198634-CFD8-C242-93B1-B69635829B66}" type="presOf" srcId="{C1F169B3-57D7-314A-94E8-168D77C4E464}" destId="{354963B4-6C36-0749-9569-52EC50F87BF4}" srcOrd="0" destOrd="0" presId="urn:microsoft.com/office/officeart/2005/8/layout/list1"/>
    <dgm:cxn modelId="{E47EEE31-8CBB-204B-A460-976D78BDD08B}" type="presOf" srcId="{05A14F44-27AB-7344-ABCC-66C427E122B9}" destId="{E2B8D677-C92F-FC4B-930C-ADFB528B0867}" srcOrd="0" destOrd="0" presId="urn:microsoft.com/office/officeart/2005/8/layout/list1"/>
    <dgm:cxn modelId="{93DA4950-4E9D-F546-8014-1F3FBD241506}" type="presOf" srcId="{077B63C6-BA00-2F4F-82F2-3675E52988FA}" destId="{13D6DE0B-4D37-2B44-B8BD-0B4ADB45F150}" srcOrd="1" destOrd="0" presId="urn:microsoft.com/office/officeart/2005/8/layout/list1"/>
    <dgm:cxn modelId="{A5729B22-FC3B-864B-B570-24D9C18FF03F}" type="presOf" srcId="{F3CF1C78-3B8D-5B4B-A833-28BE9BFFE471}" destId="{97DB410E-1296-D748-93E3-ED07C9C470F4}" srcOrd="0" destOrd="0" presId="urn:microsoft.com/office/officeart/2005/8/layout/list1"/>
    <dgm:cxn modelId="{8888448F-F5B8-7246-81E8-5D75B4CB0761}" srcId="{EC9903B0-B8AF-F343-9248-E35E9D603222}" destId="{077B63C6-BA00-2F4F-82F2-3675E52988FA}" srcOrd="3" destOrd="0" parTransId="{D083799B-1C2B-0344-B5A1-1A25543C7A7D}" sibTransId="{3F6911F8-510A-D04C-B1A8-1F98166E9745}"/>
    <dgm:cxn modelId="{5C4CCA29-C579-014A-A020-257C912EAA11}" type="presOf" srcId="{C1F169B3-57D7-314A-94E8-168D77C4E464}" destId="{02BB8AC3-9FCD-1A47-816A-AD66CA7E996B}" srcOrd="1" destOrd="0" presId="urn:microsoft.com/office/officeart/2005/8/layout/list1"/>
    <dgm:cxn modelId="{C8DBEF6B-5827-B54E-96C1-197C983C6BB7}" srcId="{EC9903B0-B8AF-F343-9248-E35E9D603222}" destId="{C1F169B3-57D7-314A-94E8-168D77C4E464}" srcOrd="1" destOrd="0" parTransId="{D257FF03-6998-4147-AF62-1CC3B37F5674}" sibTransId="{E7F32077-C932-504A-8E63-DC497489A79C}"/>
    <dgm:cxn modelId="{B2DFC07C-57E9-FA45-ACB0-B76D0D84A03D}" type="presOf" srcId="{3E500FF4-471E-604D-B77B-501FC3018DAD}" destId="{3A294EE6-89A9-0A4B-B3F9-3DAEAA3951DA}" srcOrd="1" destOrd="0" presId="urn:microsoft.com/office/officeart/2005/8/layout/list1"/>
    <dgm:cxn modelId="{9BFEEE26-6D90-4048-88EE-284463F2D7C9}" type="presOf" srcId="{077B63C6-BA00-2F4F-82F2-3675E52988FA}" destId="{1E72685D-ABD4-AD4D-AB7A-62433A6F8DD1}" srcOrd="0" destOrd="0" presId="urn:microsoft.com/office/officeart/2005/8/layout/list1"/>
    <dgm:cxn modelId="{37506BE8-7BF1-3248-8F8B-835016691D83}" srcId="{EC9903B0-B8AF-F343-9248-E35E9D603222}" destId="{3E500FF4-471E-604D-B77B-501FC3018DAD}" srcOrd="2" destOrd="0" parTransId="{EF0F95AF-0E34-DE41-A9CF-9EF1600A23C1}" sibTransId="{53492CE3-265D-D04A-BAC7-2E20239A01E8}"/>
    <dgm:cxn modelId="{E7EE7FEA-44DE-BE4F-9D5D-568ED1C9713E}" type="presOf" srcId="{39232C53-5659-A045-B2BF-EF47BFB74566}" destId="{153F0D1B-9410-264D-B0C1-4E20FA20FEB8}" srcOrd="0" destOrd="0" presId="urn:microsoft.com/office/officeart/2005/8/layout/list1"/>
    <dgm:cxn modelId="{21148FF3-4FDF-AC48-A5E5-172487D4069B}" srcId="{077B63C6-BA00-2F4F-82F2-3675E52988FA}" destId="{F3CF1C78-3B8D-5B4B-A833-28BE9BFFE471}" srcOrd="0" destOrd="0" parTransId="{5A43D42B-5ACA-974F-BB33-82979B108D54}" sibTransId="{F48958B4-AB78-CF42-961E-14FF84123EFF}"/>
    <dgm:cxn modelId="{9164451B-2EF5-AC47-9F33-4503C43B04D7}" type="presOf" srcId="{CBC8C246-88F7-C247-A3F4-C1606987FFBA}" destId="{FE1345E2-7F40-E546-8219-A6130BBAAF89}" srcOrd="0" destOrd="0" presId="urn:microsoft.com/office/officeart/2005/8/layout/list1"/>
    <dgm:cxn modelId="{72B564A9-3C09-8F49-86D0-A88A05E21ED7}" srcId="{EC9903B0-B8AF-F343-9248-E35E9D603222}" destId="{95DC5D8A-FFF5-DF43-9AD1-65CAD10B1FF3}" srcOrd="0" destOrd="0" parTransId="{14CE885B-68C9-B047-A4C0-CAFED1D3861F}" sibTransId="{FD437299-8657-8647-96D5-958181C7DFF3}"/>
    <dgm:cxn modelId="{CFC02E20-6DC3-8E43-BCB4-FCDF9D026E87}" type="presOf" srcId="{95DC5D8A-FFF5-DF43-9AD1-65CAD10B1FF3}" destId="{86A3D924-10BB-7441-BDC7-8405CAA76885}" srcOrd="1" destOrd="0" presId="urn:microsoft.com/office/officeart/2005/8/layout/list1"/>
    <dgm:cxn modelId="{DB1C61CF-F521-1743-BA8F-6B96848A5C9E}" type="presParOf" srcId="{FA3218B2-3442-AC43-8726-65DC07A441D2}" destId="{16BAF8F2-7804-9F4E-B5FD-CE3B2271F9E9}" srcOrd="0" destOrd="0" presId="urn:microsoft.com/office/officeart/2005/8/layout/list1"/>
    <dgm:cxn modelId="{60A451DB-FE95-6743-A79F-E11B43E80FE6}" type="presParOf" srcId="{16BAF8F2-7804-9F4E-B5FD-CE3B2271F9E9}" destId="{1984E2EC-566D-CB45-9BF1-4959BC019298}" srcOrd="0" destOrd="0" presId="urn:microsoft.com/office/officeart/2005/8/layout/list1"/>
    <dgm:cxn modelId="{6B3FB9C6-AB1B-4D4E-9762-2B22AE55B2D3}" type="presParOf" srcId="{16BAF8F2-7804-9F4E-B5FD-CE3B2271F9E9}" destId="{86A3D924-10BB-7441-BDC7-8405CAA76885}" srcOrd="1" destOrd="0" presId="urn:microsoft.com/office/officeart/2005/8/layout/list1"/>
    <dgm:cxn modelId="{579BC9EF-8775-794C-A93F-E672E2A6402A}" type="presParOf" srcId="{FA3218B2-3442-AC43-8726-65DC07A441D2}" destId="{EA1C6BE6-E6DC-6841-A734-2F741C0A33D4}" srcOrd="1" destOrd="0" presId="urn:microsoft.com/office/officeart/2005/8/layout/list1"/>
    <dgm:cxn modelId="{91075486-DE2E-4647-89AE-2DFBF5A5F2CF}" type="presParOf" srcId="{FA3218B2-3442-AC43-8726-65DC07A441D2}" destId="{E2B8D677-C92F-FC4B-930C-ADFB528B0867}" srcOrd="2" destOrd="0" presId="urn:microsoft.com/office/officeart/2005/8/layout/list1"/>
    <dgm:cxn modelId="{F8D9DB00-8A28-3C4E-8B5B-41368DFB1C17}" type="presParOf" srcId="{FA3218B2-3442-AC43-8726-65DC07A441D2}" destId="{0D52E821-77D7-2F42-AA2A-B7556D9C448A}" srcOrd="3" destOrd="0" presId="urn:microsoft.com/office/officeart/2005/8/layout/list1"/>
    <dgm:cxn modelId="{CDBD2DEF-25B6-274E-B797-3C8C3B6509F0}" type="presParOf" srcId="{FA3218B2-3442-AC43-8726-65DC07A441D2}" destId="{96D5BF93-E8AC-154A-9D11-F101AA4FA6B9}" srcOrd="4" destOrd="0" presId="urn:microsoft.com/office/officeart/2005/8/layout/list1"/>
    <dgm:cxn modelId="{37676017-B985-4A41-837C-1DAC21EFF814}" type="presParOf" srcId="{96D5BF93-E8AC-154A-9D11-F101AA4FA6B9}" destId="{354963B4-6C36-0749-9569-52EC50F87BF4}" srcOrd="0" destOrd="0" presId="urn:microsoft.com/office/officeart/2005/8/layout/list1"/>
    <dgm:cxn modelId="{5FC5B5A0-B23B-2A44-8CA9-4C49F3C4481F}" type="presParOf" srcId="{96D5BF93-E8AC-154A-9D11-F101AA4FA6B9}" destId="{02BB8AC3-9FCD-1A47-816A-AD66CA7E996B}" srcOrd="1" destOrd="0" presId="urn:microsoft.com/office/officeart/2005/8/layout/list1"/>
    <dgm:cxn modelId="{C6255DC2-165D-164E-B8A9-0513D4F4780D}" type="presParOf" srcId="{FA3218B2-3442-AC43-8726-65DC07A441D2}" destId="{F9041F48-EF7C-6C41-92B0-3C23BC850FE2}" srcOrd="5" destOrd="0" presId="urn:microsoft.com/office/officeart/2005/8/layout/list1"/>
    <dgm:cxn modelId="{299A15FA-FEDC-5841-9152-03DAD411DE90}" type="presParOf" srcId="{FA3218B2-3442-AC43-8726-65DC07A441D2}" destId="{FE1345E2-7F40-E546-8219-A6130BBAAF89}" srcOrd="6" destOrd="0" presId="urn:microsoft.com/office/officeart/2005/8/layout/list1"/>
    <dgm:cxn modelId="{776CC9C3-8EE9-FA4D-93F3-7CF13FA46557}" type="presParOf" srcId="{FA3218B2-3442-AC43-8726-65DC07A441D2}" destId="{AEA04832-04C3-7240-A72E-6E96868F52DF}" srcOrd="7" destOrd="0" presId="urn:microsoft.com/office/officeart/2005/8/layout/list1"/>
    <dgm:cxn modelId="{8FAEE9FD-9C40-A342-B4C1-08372A83FA1F}" type="presParOf" srcId="{FA3218B2-3442-AC43-8726-65DC07A441D2}" destId="{639B3F36-29D0-C748-BFC4-BCC57677E052}" srcOrd="8" destOrd="0" presId="urn:microsoft.com/office/officeart/2005/8/layout/list1"/>
    <dgm:cxn modelId="{2B59E29E-8133-A142-BEA9-95519229E6CE}" type="presParOf" srcId="{639B3F36-29D0-C748-BFC4-BCC57677E052}" destId="{B7B6E5AF-6224-0C4C-B750-9596254291EF}" srcOrd="0" destOrd="0" presId="urn:microsoft.com/office/officeart/2005/8/layout/list1"/>
    <dgm:cxn modelId="{55C13815-06C2-9744-9A2F-B8028464B04A}" type="presParOf" srcId="{639B3F36-29D0-C748-BFC4-BCC57677E052}" destId="{3A294EE6-89A9-0A4B-B3F9-3DAEAA3951DA}" srcOrd="1" destOrd="0" presId="urn:microsoft.com/office/officeart/2005/8/layout/list1"/>
    <dgm:cxn modelId="{8BD235B2-A446-D34D-9F54-9F1F125CEC5E}" type="presParOf" srcId="{FA3218B2-3442-AC43-8726-65DC07A441D2}" destId="{9CAE6FC4-64A7-464A-AC41-1A1EEE57CCB4}" srcOrd="9" destOrd="0" presId="urn:microsoft.com/office/officeart/2005/8/layout/list1"/>
    <dgm:cxn modelId="{51C6E3BF-1A44-A84A-B379-7A8633A865C1}" type="presParOf" srcId="{FA3218B2-3442-AC43-8726-65DC07A441D2}" destId="{153F0D1B-9410-264D-B0C1-4E20FA20FEB8}" srcOrd="10" destOrd="0" presId="urn:microsoft.com/office/officeart/2005/8/layout/list1"/>
    <dgm:cxn modelId="{69EBD652-0031-E542-AA6D-4A9501DB1720}" type="presParOf" srcId="{FA3218B2-3442-AC43-8726-65DC07A441D2}" destId="{46DCF31A-C10F-9C44-997B-5867D11906C9}" srcOrd="11" destOrd="0" presId="urn:microsoft.com/office/officeart/2005/8/layout/list1"/>
    <dgm:cxn modelId="{20EC0FF1-27FD-354F-BCE7-3FE8E6055AC5}" type="presParOf" srcId="{FA3218B2-3442-AC43-8726-65DC07A441D2}" destId="{B64D4CEE-1EC2-5647-A715-7A3766129962}" srcOrd="12" destOrd="0" presId="urn:microsoft.com/office/officeart/2005/8/layout/list1"/>
    <dgm:cxn modelId="{2448A483-C7DA-654D-BDDE-68C833DA5324}" type="presParOf" srcId="{B64D4CEE-1EC2-5647-A715-7A3766129962}" destId="{1E72685D-ABD4-AD4D-AB7A-62433A6F8DD1}" srcOrd="0" destOrd="0" presId="urn:microsoft.com/office/officeart/2005/8/layout/list1"/>
    <dgm:cxn modelId="{1DC3206F-39D8-BC46-9E92-64A90E157667}" type="presParOf" srcId="{B64D4CEE-1EC2-5647-A715-7A3766129962}" destId="{13D6DE0B-4D37-2B44-B8BD-0B4ADB45F150}" srcOrd="1" destOrd="0" presId="urn:microsoft.com/office/officeart/2005/8/layout/list1"/>
    <dgm:cxn modelId="{2CA2C605-CFA0-094D-ACE3-F652209814EA}" type="presParOf" srcId="{FA3218B2-3442-AC43-8726-65DC07A441D2}" destId="{69CEDF76-6F30-EA44-939C-9B60F7358626}" srcOrd="13" destOrd="0" presId="urn:microsoft.com/office/officeart/2005/8/layout/list1"/>
    <dgm:cxn modelId="{3CA8E4B6-F399-2D4C-A605-06355769DAA4}" type="presParOf" srcId="{FA3218B2-3442-AC43-8726-65DC07A441D2}" destId="{97DB410E-1296-D748-93E3-ED07C9C470F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F6FB7-A7BD-6249-9D86-8DE10CE8A6B3}">
      <dsp:nvSpPr>
        <dsp:cNvPr id="0" name=""/>
        <dsp:cNvSpPr/>
      </dsp:nvSpPr>
      <dsp:spPr>
        <a:xfrm>
          <a:off x="1049725" y="2635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ENTITY CATEGORIES</a:t>
          </a:r>
          <a:endParaRPr lang="en-US" sz="2400" kern="1200" dirty="0"/>
        </a:p>
      </dsp:txBody>
      <dsp:txXfrm>
        <a:off x="1049725" y="2635"/>
        <a:ext cx="2280403" cy="1368241"/>
      </dsp:txXfrm>
    </dsp:sp>
    <dsp:sp modelId="{7F29BB13-2615-A24A-B232-BA8F7786088F}">
      <dsp:nvSpPr>
        <dsp:cNvPr id="0" name=""/>
        <dsp:cNvSpPr/>
      </dsp:nvSpPr>
      <dsp:spPr>
        <a:xfrm>
          <a:off x="3558168" y="2635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FIM4R / SIRTFI </a:t>
          </a:r>
          <a:endParaRPr lang="en-US" sz="2400" kern="1200" dirty="0"/>
        </a:p>
      </dsp:txBody>
      <dsp:txXfrm>
        <a:off x="3558168" y="2635"/>
        <a:ext cx="2280403" cy="1368241"/>
      </dsp:txXfrm>
    </dsp:sp>
    <dsp:sp modelId="{20F949CB-6A8B-8C48-B7C1-D8B823E20C95}">
      <dsp:nvSpPr>
        <dsp:cNvPr id="0" name=""/>
        <dsp:cNvSpPr/>
      </dsp:nvSpPr>
      <dsp:spPr>
        <a:xfrm>
          <a:off x="1049725" y="1598918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FEDERATION TEMPLATES</a:t>
          </a:r>
          <a:endParaRPr lang="en-US" sz="2400" kern="1200" dirty="0"/>
        </a:p>
      </dsp:txBody>
      <dsp:txXfrm>
        <a:off x="1049725" y="1598918"/>
        <a:ext cx="2280403" cy="1368241"/>
      </dsp:txXfrm>
    </dsp:sp>
    <dsp:sp modelId="{7154BF31-5AFA-BA47-B51A-CE0AE9B65CC6}">
      <dsp:nvSpPr>
        <dsp:cNvPr id="0" name=""/>
        <dsp:cNvSpPr/>
      </dsp:nvSpPr>
      <dsp:spPr>
        <a:xfrm>
          <a:off x="3558168" y="1598918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VIRTUAL ORGANISATIONS</a:t>
          </a:r>
          <a:endParaRPr lang="en-US" sz="2400" kern="1200" dirty="0"/>
        </a:p>
      </dsp:txBody>
      <dsp:txXfrm>
        <a:off x="3558168" y="1598918"/>
        <a:ext cx="2280403" cy="1368241"/>
      </dsp:txXfrm>
    </dsp:sp>
    <dsp:sp modelId="{F82ED3DF-FB52-494A-BDC3-C327516806DD}">
      <dsp:nvSpPr>
        <dsp:cNvPr id="0" name=""/>
        <dsp:cNvSpPr/>
      </dsp:nvSpPr>
      <dsp:spPr>
        <a:xfrm>
          <a:off x="1049725" y="3195200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MONITORING</a:t>
          </a:r>
          <a:endParaRPr lang="en-US" sz="2400" kern="1200" dirty="0"/>
        </a:p>
      </dsp:txBody>
      <dsp:txXfrm>
        <a:off x="1049725" y="3195200"/>
        <a:ext cx="2280403" cy="1368241"/>
      </dsp:txXfrm>
    </dsp:sp>
    <dsp:sp modelId="{E1770E43-4E18-2245-9FA7-A47C77486603}">
      <dsp:nvSpPr>
        <dsp:cNvPr id="0" name=""/>
        <dsp:cNvSpPr/>
      </dsp:nvSpPr>
      <dsp:spPr>
        <a:xfrm>
          <a:off x="3558168" y="3195200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SPECIFICATIONS AND SCHEMAS</a:t>
          </a:r>
          <a:endParaRPr lang="en-US" sz="2400" kern="1200" dirty="0"/>
        </a:p>
      </dsp:txBody>
      <dsp:txXfrm>
        <a:off x="3558168" y="3195200"/>
        <a:ext cx="2280403" cy="13682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D69F2-0020-3F40-8379-B41B5F33F3CA}">
      <dsp:nvSpPr>
        <dsp:cNvPr id="0" name=""/>
        <dsp:cNvSpPr/>
      </dsp:nvSpPr>
      <dsp:spPr>
        <a:xfrm>
          <a:off x="1117923" y="0"/>
          <a:ext cx="4959351" cy="4959351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09F002-C209-AA40-8E67-C47A0659BF67}">
      <dsp:nvSpPr>
        <dsp:cNvPr id="0" name=""/>
        <dsp:cNvSpPr/>
      </dsp:nvSpPr>
      <dsp:spPr>
        <a:xfrm>
          <a:off x="1589061" y="471138"/>
          <a:ext cx="1934146" cy="1934146"/>
        </a:xfrm>
        <a:prstGeom prst="round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REFEDS</a:t>
          </a:r>
          <a:endParaRPr lang="en-US" sz="2200" kern="1200" dirty="0"/>
        </a:p>
      </dsp:txBody>
      <dsp:txXfrm>
        <a:off x="1683478" y="565555"/>
        <a:ext cx="1745312" cy="1745312"/>
      </dsp:txXfrm>
    </dsp:sp>
    <dsp:sp modelId="{F4DD5592-008B-434A-AB66-88A4CE919734}">
      <dsp:nvSpPr>
        <dsp:cNvPr id="0" name=""/>
        <dsp:cNvSpPr/>
      </dsp:nvSpPr>
      <dsp:spPr>
        <a:xfrm>
          <a:off x="3671989" y="471138"/>
          <a:ext cx="1934146" cy="1934146"/>
        </a:xfrm>
        <a:prstGeom prst="roundRect">
          <a:avLst/>
        </a:prstGeom>
        <a:solidFill>
          <a:srgbClr val="E88C4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eduGAIN</a:t>
          </a:r>
          <a:endParaRPr lang="en-US" sz="2200" kern="1200" dirty="0"/>
        </a:p>
      </dsp:txBody>
      <dsp:txXfrm>
        <a:off x="3766406" y="565555"/>
        <a:ext cx="1745312" cy="1745312"/>
      </dsp:txXfrm>
    </dsp:sp>
    <dsp:sp modelId="{F6092A46-BE9C-3C48-9B8D-D3FB6686F641}">
      <dsp:nvSpPr>
        <dsp:cNvPr id="0" name=""/>
        <dsp:cNvSpPr/>
      </dsp:nvSpPr>
      <dsp:spPr>
        <a:xfrm>
          <a:off x="1589061" y="2554065"/>
          <a:ext cx="1934146" cy="1934146"/>
        </a:xfrm>
        <a:prstGeom prst="roundRect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Support for establishing national federations</a:t>
          </a:r>
          <a:endParaRPr lang="en-US" sz="2200" kern="1200" dirty="0"/>
        </a:p>
      </dsp:txBody>
      <dsp:txXfrm>
        <a:off x="1683478" y="2648482"/>
        <a:ext cx="1745312" cy="1745312"/>
      </dsp:txXfrm>
    </dsp:sp>
    <dsp:sp modelId="{9675844B-A665-864F-993E-B65E8142E12A}">
      <dsp:nvSpPr>
        <dsp:cNvPr id="0" name=""/>
        <dsp:cNvSpPr/>
      </dsp:nvSpPr>
      <dsp:spPr>
        <a:xfrm>
          <a:off x="3671989" y="2554065"/>
          <a:ext cx="1934146" cy="1934146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Enabling federations to </a:t>
          </a:r>
          <a:r>
            <a:rPr lang="en-US" sz="2200" kern="1200" dirty="0" err="1" smtClean="0"/>
            <a:t>interfederate</a:t>
          </a:r>
          <a:endParaRPr lang="en-US" sz="2200" kern="1200" dirty="0"/>
        </a:p>
      </dsp:txBody>
      <dsp:txXfrm>
        <a:off x="3766406" y="2648482"/>
        <a:ext cx="1745312" cy="17453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55DB22-0745-B341-8614-5F6CD941D61A}">
      <dsp:nvSpPr>
        <dsp:cNvPr id="0" name=""/>
        <dsp:cNvSpPr/>
      </dsp:nvSpPr>
      <dsp:spPr>
        <a:xfrm>
          <a:off x="1969" y="342658"/>
          <a:ext cx="3043223" cy="1217289"/>
        </a:xfrm>
        <a:prstGeom prst="chevron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“Foreign” Metadata</a:t>
          </a:r>
          <a:endParaRPr lang="en-US" sz="2800" kern="1200" dirty="0"/>
        </a:p>
      </dsp:txBody>
      <dsp:txXfrm>
        <a:off x="610614" y="342658"/>
        <a:ext cx="1825934" cy="1217289"/>
      </dsp:txXfrm>
    </dsp:sp>
    <dsp:sp modelId="{6671E6B0-5F19-5946-B27D-663AE087D09E}">
      <dsp:nvSpPr>
        <dsp:cNvPr id="0" name=""/>
        <dsp:cNvSpPr/>
      </dsp:nvSpPr>
      <dsp:spPr>
        <a:xfrm>
          <a:off x="2649573" y="446127"/>
          <a:ext cx="2525875" cy="10103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Different Policies</a:t>
          </a:r>
          <a:endParaRPr lang="en-US" sz="2000" kern="1200" dirty="0"/>
        </a:p>
      </dsp:txBody>
      <dsp:txXfrm>
        <a:off x="3154748" y="446127"/>
        <a:ext cx="1515525" cy="1010350"/>
      </dsp:txXfrm>
    </dsp:sp>
    <dsp:sp modelId="{8EC611C1-928F-C642-B088-509143EF27C6}">
      <dsp:nvSpPr>
        <dsp:cNvPr id="0" name=""/>
        <dsp:cNvSpPr/>
      </dsp:nvSpPr>
      <dsp:spPr>
        <a:xfrm>
          <a:off x="4821826" y="446127"/>
          <a:ext cx="2525875" cy="10103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eduGAIN</a:t>
          </a:r>
          <a:r>
            <a:rPr lang="en-US" sz="2000" kern="1200" dirty="0" smtClean="0"/>
            <a:t> ties to local policy</a:t>
          </a:r>
          <a:endParaRPr lang="en-US" sz="2000" kern="1200" dirty="0"/>
        </a:p>
      </dsp:txBody>
      <dsp:txXfrm>
        <a:off x="5327001" y="446127"/>
        <a:ext cx="1515525" cy="1010350"/>
      </dsp:txXfrm>
    </dsp:sp>
    <dsp:sp modelId="{C182AF46-A30C-6645-BA57-F19F2DDCDCC1}">
      <dsp:nvSpPr>
        <dsp:cNvPr id="0" name=""/>
        <dsp:cNvSpPr/>
      </dsp:nvSpPr>
      <dsp:spPr>
        <a:xfrm>
          <a:off x="1969" y="1730368"/>
          <a:ext cx="3043223" cy="1217289"/>
        </a:xfrm>
        <a:prstGeom prst="chevron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Strange Tags in the Metadata</a:t>
          </a:r>
          <a:endParaRPr lang="en-US" sz="2800" kern="1200" dirty="0"/>
        </a:p>
      </dsp:txBody>
      <dsp:txXfrm>
        <a:off x="610614" y="1730368"/>
        <a:ext cx="1825934" cy="1217289"/>
      </dsp:txXfrm>
    </dsp:sp>
    <dsp:sp modelId="{6E5523A7-FE23-2F42-B06D-48F1B18EA40A}">
      <dsp:nvSpPr>
        <dsp:cNvPr id="0" name=""/>
        <dsp:cNvSpPr/>
      </dsp:nvSpPr>
      <dsp:spPr>
        <a:xfrm>
          <a:off x="2649573" y="1833837"/>
          <a:ext cx="2525875" cy="10103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Entity Categories </a:t>
          </a:r>
          <a:r>
            <a:rPr lang="en-US" sz="2000" kern="1200" dirty="0" err="1" smtClean="0"/>
            <a:t>etc</a:t>
          </a:r>
          <a:endParaRPr lang="en-US" sz="2000" kern="1200" dirty="0"/>
        </a:p>
      </dsp:txBody>
      <dsp:txXfrm>
        <a:off x="3154748" y="1833837"/>
        <a:ext cx="1515525" cy="1010350"/>
      </dsp:txXfrm>
    </dsp:sp>
    <dsp:sp modelId="{745CECFB-ABB8-414B-BE26-5673B0BB5B7B}">
      <dsp:nvSpPr>
        <dsp:cNvPr id="0" name=""/>
        <dsp:cNvSpPr/>
      </dsp:nvSpPr>
      <dsp:spPr>
        <a:xfrm>
          <a:off x="4821826" y="1833837"/>
          <a:ext cx="2525875" cy="10103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Metadata Aggregation and Stripping</a:t>
          </a:r>
          <a:endParaRPr lang="en-US" sz="2000" kern="1200" dirty="0"/>
        </a:p>
      </dsp:txBody>
      <dsp:txXfrm>
        <a:off x="5327001" y="1833837"/>
        <a:ext cx="1515525" cy="1010350"/>
      </dsp:txXfrm>
    </dsp:sp>
    <dsp:sp modelId="{F38F8CBD-5A28-464E-AB48-1A401F9780E0}">
      <dsp:nvSpPr>
        <dsp:cNvPr id="0" name=""/>
        <dsp:cNvSpPr/>
      </dsp:nvSpPr>
      <dsp:spPr>
        <a:xfrm>
          <a:off x="1969" y="3118078"/>
          <a:ext cx="3043223" cy="1217289"/>
        </a:xfrm>
        <a:prstGeom prst="chevron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Privacy Concerns</a:t>
          </a:r>
          <a:endParaRPr lang="en-US" sz="2800" kern="1200" dirty="0"/>
        </a:p>
      </dsp:txBody>
      <dsp:txXfrm>
        <a:off x="610614" y="3118078"/>
        <a:ext cx="1825934" cy="1217289"/>
      </dsp:txXfrm>
    </dsp:sp>
    <dsp:sp modelId="{571DC6C6-E504-744D-AD71-34B6CBA44CD8}">
      <dsp:nvSpPr>
        <dsp:cNvPr id="0" name=""/>
        <dsp:cNvSpPr/>
      </dsp:nvSpPr>
      <dsp:spPr>
        <a:xfrm>
          <a:off x="2649573" y="3221547"/>
          <a:ext cx="2525875" cy="10103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Data Protection in your country?</a:t>
          </a:r>
          <a:endParaRPr lang="en-US" sz="2000" kern="1200" dirty="0"/>
        </a:p>
      </dsp:txBody>
      <dsp:txXfrm>
        <a:off x="3154748" y="3221547"/>
        <a:ext cx="1515525" cy="1010350"/>
      </dsp:txXfrm>
    </dsp:sp>
    <dsp:sp modelId="{263A62B2-9C5D-3A44-A60B-4D8789A2568A}">
      <dsp:nvSpPr>
        <dsp:cNvPr id="0" name=""/>
        <dsp:cNvSpPr/>
      </dsp:nvSpPr>
      <dsp:spPr>
        <a:xfrm>
          <a:off x="4821826" y="3221547"/>
          <a:ext cx="2525875" cy="10103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Review, get advice</a:t>
          </a:r>
          <a:endParaRPr lang="en-US" sz="2000" kern="1200" dirty="0"/>
        </a:p>
      </dsp:txBody>
      <dsp:txXfrm>
        <a:off x="5327001" y="3221547"/>
        <a:ext cx="1515525" cy="10103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F6FB7-A7BD-6249-9D86-8DE10CE8A6B3}">
      <dsp:nvSpPr>
        <dsp:cNvPr id="0" name=""/>
        <dsp:cNvSpPr/>
      </dsp:nvSpPr>
      <dsp:spPr>
        <a:xfrm>
          <a:off x="1049725" y="2635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SAFEGUARDS</a:t>
          </a:r>
          <a:endParaRPr lang="en-US" sz="2500" kern="1200" dirty="0"/>
        </a:p>
      </dsp:txBody>
      <dsp:txXfrm>
        <a:off x="1049725" y="2635"/>
        <a:ext cx="2280403" cy="1368241"/>
      </dsp:txXfrm>
    </dsp:sp>
    <dsp:sp modelId="{7F29BB13-2615-A24A-B232-BA8F7786088F}">
      <dsp:nvSpPr>
        <dsp:cNvPr id="0" name=""/>
        <dsp:cNvSpPr/>
      </dsp:nvSpPr>
      <dsp:spPr>
        <a:xfrm>
          <a:off x="3558168" y="2635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TRANSPARENCY</a:t>
          </a:r>
          <a:endParaRPr lang="en-US" sz="2500" kern="1200" dirty="0"/>
        </a:p>
      </dsp:txBody>
      <dsp:txXfrm>
        <a:off x="3558168" y="2635"/>
        <a:ext cx="2280403" cy="1368241"/>
      </dsp:txXfrm>
    </dsp:sp>
    <dsp:sp modelId="{20F949CB-6A8B-8C48-B7C1-D8B823E20C95}">
      <dsp:nvSpPr>
        <dsp:cNvPr id="0" name=""/>
        <dsp:cNvSpPr/>
      </dsp:nvSpPr>
      <dsp:spPr>
        <a:xfrm>
          <a:off x="1049725" y="1598918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IMPACT MANAGEMENT</a:t>
          </a:r>
          <a:endParaRPr lang="en-US" sz="2500" kern="1200" dirty="0"/>
        </a:p>
      </dsp:txBody>
      <dsp:txXfrm>
        <a:off x="1049725" y="1598918"/>
        <a:ext cx="2280403" cy="1368241"/>
      </dsp:txXfrm>
    </dsp:sp>
    <dsp:sp modelId="{7154BF31-5AFA-BA47-B51A-CE0AE9B65CC6}">
      <dsp:nvSpPr>
        <dsp:cNvPr id="0" name=""/>
        <dsp:cNvSpPr/>
      </dsp:nvSpPr>
      <dsp:spPr>
        <a:xfrm>
          <a:off x="3558168" y="1598918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LEGITIMATE REASONS</a:t>
          </a:r>
          <a:endParaRPr lang="en-US" sz="2500" kern="1200" dirty="0"/>
        </a:p>
      </dsp:txBody>
      <dsp:txXfrm>
        <a:off x="3558168" y="1598918"/>
        <a:ext cx="2280403" cy="1368241"/>
      </dsp:txXfrm>
    </dsp:sp>
    <dsp:sp modelId="{F82ED3DF-FB52-494A-BDC3-C327516806DD}">
      <dsp:nvSpPr>
        <dsp:cNvPr id="0" name=""/>
        <dsp:cNvSpPr/>
      </dsp:nvSpPr>
      <dsp:spPr>
        <a:xfrm>
          <a:off x="1049725" y="3195200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BALANCE</a:t>
          </a:r>
          <a:endParaRPr lang="en-US" sz="2500" kern="1200" dirty="0"/>
        </a:p>
      </dsp:txBody>
      <dsp:txXfrm>
        <a:off x="1049725" y="3195200"/>
        <a:ext cx="2280403" cy="1368241"/>
      </dsp:txXfrm>
    </dsp:sp>
    <dsp:sp modelId="{E1770E43-4E18-2245-9FA7-A47C77486603}">
      <dsp:nvSpPr>
        <dsp:cNvPr id="0" name=""/>
        <dsp:cNvSpPr/>
      </dsp:nvSpPr>
      <dsp:spPr>
        <a:xfrm>
          <a:off x="3558168" y="3195200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CASE BY CASE</a:t>
          </a:r>
          <a:endParaRPr lang="en-US" sz="2500" kern="1200" dirty="0"/>
        </a:p>
      </dsp:txBody>
      <dsp:txXfrm>
        <a:off x="3558168" y="3195200"/>
        <a:ext cx="2280403" cy="13682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6E4D00-C8B2-8648-AC27-C9FB246ADF09}">
      <dsp:nvSpPr>
        <dsp:cNvPr id="0" name=""/>
        <dsp:cNvSpPr/>
      </dsp:nvSpPr>
      <dsp:spPr>
        <a:xfrm>
          <a:off x="0" y="571974"/>
          <a:ext cx="7587787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97" tIns="458216" rIns="58889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Check that Legitimate Interests is the best approach.</a:t>
          </a:r>
          <a:endParaRPr lang="en-US" sz="2200" kern="1200" dirty="0"/>
        </a:p>
      </dsp:txBody>
      <dsp:txXfrm>
        <a:off x="0" y="571974"/>
        <a:ext cx="7587787" cy="935550"/>
      </dsp:txXfrm>
    </dsp:sp>
    <dsp:sp modelId="{1E5D2ECD-2C85-284F-8E18-7EB9B36B8BC4}">
      <dsp:nvSpPr>
        <dsp:cNvPr id="0" name=""/>
        <dsp:cNvSpPr/>
      </dsp:nvSpPr>
      <dsp:spPr>
        <a:xfrm>
          <a:off x="379389" y="247254"/>
          <a:ext cx="5311450" cy="64944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760" tIns="0" rIns="20076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STEP ONE</a:t>
          </a:r>
          <a:endParaRPr lang="en-US" sz="2200" kern="1200" dirty="0"/>
        </a:p>
      </dsp:txBody>
      <dsp:txXfrm>
        <a:off x="411092" y="278957"/>
        <a:ext cx="5248044" cy="586034"/>
      </dsp:txXfrm>
    </dsp:sp>
    <dsp:sp modelId="{2D08F0F3-5CE1-3A43-A1B9-6E3D6FA83623}">
      <dsp:nvSpPr>
        <dsp:cNvPr id="0" name=""/>
        <dsp:cNvSpPr/>
      </dsp:nvSpPr>
      <dsp:spPr>
        <a:xfrm>
          <a:off x="0" y="1951044"/>
          <a:ext cx="7587787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26568"/>
              <a:satOff val="-4851"/>
              <a:lumOff val="280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97" tIns="458216" rIns="58889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Qualify the legitimacy of the request – lawful, clearly articulated, real need.</a:t>
          </a:r>
          <a:endParaRPr lang="en-US" sz="2200" kern="1200" dirty="0"/>
        </a:p>
      </dsp:txBody>
      <dsp:txXfrm>
        <a:off x="0" y="1951044"/>
        <a:ext cx="7587787" cy="1247400"/>
      </dsp:txXfrm>
    </dsp:sp>
    <dsp:sp modelId="{1ED32903-051C-DC49-821D-7CA5DEDA6BDC}">
      <dsp:nvSpPr>
        <dsp:cNvPr id="0" name=""/>
        <dsp:cNvSpPr/>
      </dsp:nvSpPr>
      <dsp:spPr>
        <a:xfrm>
          <a:off x="379389" y="1626324"/>
          <a:ext cx="5311450" cy="64944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760" tIns="0" rIns="20076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STEP TWO</a:t>
          </a:r>
          <a:endParaRPr lang="en-US" sz="2200" kern="1200" dirty="0"/>
        </a:p>
      </dsp:txBody>
      <dsp:txXfrm>
        <a:off x="411092" y="1658027"/>
        <a:ext cx="5248044" cy="586034"/>
      </dsp:txXfrm>
    </dsp:sp>
    <dsp:sp modelId="{3C3F65C0-37A9-0D47-870B-B3A98C2F0938}">
      <dsp:nvSpPr>
        <dsp:cNvPr id="0" name=""/>
        <dsp:cNvSpPr/>
      </dsp:nvSpPr>
      <dsp:spPr>
        <a:xfrm>
          <a:off x="0" y="3641964"/>
          <a:ext cx="7587787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26568"/>
              <a:satOff val="-4851"/>
              <a:lumOff val="280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97" tIns="458216" rIns="58889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Determine whether the processing is necessary to achieve the goal.</a:t>
          </a:r>
          <a:endParaRPr lang="en-US" sz="2200" kern="1200" dirty="0"/>
        </a:p>
      </dsp:txBody>
      <dsp:txXfrm>
        <a:off x="0" y="3641964"/>
        <a:ext cx="7587787" cy="1247400"/>
      </dsp:txXfrm>
    </dsp:sp>
    <dsp:sp modelId="{632E86E6-EDC9-604F-A8AA-1E180CD78AF1}">
      <dsp:nvSpPr>
        <dsp:cNvPr id="0" name=""/>
        <dsp:cNvSpPr/>
      </dsp:nvSpPr>
      <dsp:spPr>
        <a:xfrm>
          <a:off x="379389" y="3317244"/>
          <a:ext cx="5311450" cy="64944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760" tIns="0" rIns="20076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STEP THREE</a:t>
          </a:r>
          <a:endParaRPr lang="en-US" sz="2200" kern="1200" dirty="0"/>
        </a:p>
      </dsp:txBody>
      <dsp:txXfrm>
        <a:off x="411092" y="3348947"/>
        <a:ext cx="5248044" cy="5860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8D677-C92F-FC4B-930C-ADFB528B0867}">
      <dsp:nvSpPr>
        <dsp:cNvPr id="0" name=""/>
        <dsp:cNvSpPr/>
      </dsp:nvSpPr>
      <dsp:spPr>
        <a:xfrm>
          <a:off x="0" y="438632"/>
          <a:ext cx="8360904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899" tIns="437388" rIns="648899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Balance the data controller’s needs against the interests of the subjects.</a:t>
          </a:r>
          <a:endParaRPr lang="en-US" sz="2100" kern="1200" dirty="0"/>
        </a:p>
      </dsp:txBody>
      <dsp:txXfrm>
        <a:off x="0" y="438632"/>
        <a:ext cx="8360904" cy="1190700"/>
      </dsp:txXfrm>
    </dsp:sp>
    <dsp:sp modelId="{86A3D924-10BB-7441-BDC7-8405CAA76885}">
      <dsp:nvSpPr>
        <dsp:cNvPr id="0" name=""/>
        <dsp:cNvSpPr/>
      </dsp:nvSpPr>
      <dsp:spPr>
        <a:xfrm>
          <a:off x="418045" y="128672"/>
          <a:ext cx="5852632" cy="6199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216" tIns="0" rIns="221216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STEP FOUR</a:t>
          </a:r>
          <a:endParaRPr lang="en-US" sz="2100" kern="1200" dirty="0"/>
        </a:p>
      </dsp:txBody>
      <dsp:txXfrm>
        <a:off x="448307" y="158934"/>
        <a:ext cx="5792108" cy="559396"/>
      </dsp:txXfrm>
    </dsp:sp>
    <dsp:sp modelId="{FE1345E2-7F40-E546-8219-A6130BBAAF89}">
      <dsp:nvSpPr>
        <dsp:cNvPr id="0" name=""/>
        <dsp:cNvSpPr/>
      </dsp:nvSpPr>
      <dsp:spPr>
        <a:xfrm>
          <a:off x="0" y="2052693"/>
          <a:ext cx="8360904" cy="893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19926"/>
              <a:satOff val="-3638"/>
              <a:lumOff val="2105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899" tIns="437388" rIns="648899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Identity safeguards you can put in place (tech design </a:t>
          </a:r>
          <a:r>
            <a:rPr lang="en-US" sz="2100" kern="1200" dirty="0" err="1" smtClean="0"/>
            <a:t>etc</a:t>
          </a:r>
          <a:r>
            <a:rPr lang="en-US" sz="2100" kern="1200" dirty="0" smtClean="0"/>
            <a:t>).</a:t>
          </a:r>
          <a:endParaRPr lang="en-US" sz="2100" kern="1200" dirty="0"/>
        </a:p>
      </dsp:txBody>
      <dsp:txXfrm>
        <a:off x="0" y="2052693"/>
        <a:ext cx="8360904" cy="893025"/>
      </dsp:txXfrm>
    </dsp:sp>
    <dsp:sp modelId="{02BB8AC3-9FCD-1A47-816A-AD66CA7E996B}">
      <dsp:nvSpPr>
        <dsp:cNvPr id="0" name=""/>
        <dsp:cNvSpPr/>
      </dsp:nvSpPr>
      <dsp:spPr>
        <a:xfrm>
          <a:off x="418045" y="1742732"/>
          <a:ext cx="5852632" cy="6199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0742"/>
                <a:satOff val="-4204"/>
                <a:lumOff val="2312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0742"/>
                <a:satOff val="-4204"/>
                <a:lumOff val="2312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216" tIns="0" rIns="221216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STEP FIVE</a:t>
          </a:r>
          <a:endParaRPr lang="en-US" sz="2100" kern="1200" dirty="0"/>
        </a:p>
      </dsp:txBody>
      <dsp:txXfrm>
        <a:off x="448307" y="1772994"/>
        <a:ext cx="5792108" cy="559396"/>
      </dsp:txXfrm>
    </dsp:sp>
    <dsp:sp modelId="{153F0D1B-9410-264D-B0C1-4E20FA20FEB8}">
      <dsp:nvSpPr>
        <dsp:cNvPr id="0" name=""/>
        <dsp:cNvSpPr/>
      </dsp:nvSpPr>
      <dsp:spPr>
        <a:xfrm>
          <a:off x="0" y="3369078"/>
          <a:ext cx="8360904" cy="893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39852"/>
              <a:satOff val="-7276"/>
              <a:lumOff val="4210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899" tIns="437388" rIns="648899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Demonstrate (publish) compliancy.</a:t>
          </a:r>
          <a:endParaRPr lang="en-US" sz="2100" kern="1200" dirty="0"/>
        </a:p>
      </dsp:txBody>
      <dsp:txXfrm>
        <a:off x="0" y="3369078"/>
        <a:ext cx="8360904" cy="893025"/>
      </dsp:txXfrm>
    </dsp:sp>
    <dsp:sp modelId="{3A294EE6-89A9-0A4B-B3F9-3DAEAA3951DA}">
      <dsp:nvSpPr>
        <dsp:cNvPr id="0" name=""/>
        <dsp:cNvSpPr/>
      </dsp:nvSpPr>
      <dsp:spPr>
        <a:xfrm>
          <a:off x="418045" y="3059118"/>
          <a:ext cx="5852632" cy="6199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216" tIns="0" rIns="221216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STEP SIX</a:t>
          </a:r>
          <a:endParaRPr lang="en-US" sz="2100" kern="1200" dirty="0"/>
        </a:p>
      </dsp:txBody>
      <dsp:txXfrm>
        <a:off x="448307" y="3089380"/>
        <a:ext cx="5792108" cy="559396"/>
      </dsp:txXfrm>
    </dsp:sp>
    <dsp:sp modelId="{97DB410E-1296-D748-93E3-ED07C9C470F4}">
      <dsp:nvSpPr>
        <dsp:cNvPr id="0" name=""/>
        <dsp:cNvSpPr/>
      </dsp:nvSpPr>
      <dsp:spPr>
        <a:xfrm>
          <a:off x="0" y="4685463"/>
          <a:ext cx="8360904" cy="893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19926"/>
              <a:satOff val="-3638"/>
              <a:lumOff val="2105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899" tIns="437388" rIns="648899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Allow the user to opt-out. </a:t>
          </a:r>
          <a:endParaRPr lang="en-US" sz="2100" kern="1200" dirty="0"/>
        </a:p>
      </dsp:txBody>
      <dsp:txXfrm>
        <a:off x="0" y="4685463"/>
        <a:ext cx="8360904" cy="893025"/>
      </dsp:txXfrm>
    </dsp:sp>
    <dsp:sp modelId="{13D6DE0B-4D37-2B44-B8BD-0B4ADB45F150}">
      <dsp:nvSpPr>
        <dsp:cNvPr id="0" name=""/>
        <dsp:cNvSpPr/>
      </dsp:nvSpPr>
      <dsp:spPr>
        <a:xfrm>
          <a:off x="418045" y="4375503"/>
          <a:ext cx="5852632" cy="6199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0742"/>
                <a:satOff val="-4204"/>
                <a:lumOff val="2312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0742"/>
                <a:satOff val="-4204"/>
                <a:lumOff val="2312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216" tIns="0" rIns="221216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STEP SEVEN</a:t>
          </a:r>
          <a:endParaRPr lang="en-US" sz="2100" kern="1200" dirty="0"/>
        </a:p>
      </dsp:txBody>
      <dsp:txXfrm>
        <a:off x="448307" y="4405765"/>
        <a:ext cx="5792108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C25BC-BA62-4046-A3EB-D437873127D3}" type="datetimeFigureOut">
              <a:rPr lang="en-US" smtClean="0"/>
              <a:t>24/11/15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4AE5-BBC2-5449-B28E-EC97241CB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5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34AE5-BBC2-5449-B28E-EC97241CB5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946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255BEB-8DAC-1C49-BF55-B2308EE350E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255BEB-8DAC-1C49-BF55-B2308EE350E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255BEB-8DAC-1C49-BF55-B2308EE350E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Federations Missing: </a:t>
            </a:r>
            <a:r>
              <a:rPr lang="en-US" dirty="0" err="1" smtClean="0">
                <a:ea typeface="ＭＳ Ｐゴシック" charset="0"/>
                <a:cs typeface="ＭＳ Ｐゴシック" charset="0"/>
              </a:rPr>
              <a:t>eduIDM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(Morocco), Oman KID (Oman)</a:t>
            </a:r>
            <a:endParaRPr lang="en-US" dirty="0" smtClean="0">
              <a:ea typeface="ＭＳ Ｐゴシック" charset="0"/>
              <a:cs typeface="ＭＳ Ｐゴシック" charset="0"/>
            </a:endParaRPr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E890120-3EF6-7049-8F46-74E0ED6A2FE7}" type="slidenum">
              <a:rPr lang="en-US" sz="1200">
                <a:solidFill>
                  <a:srgbClr val="EEECE1"/>
                </a:solidFill>
                <a:latin typeface="Arial" charset="0"/>
              </a:rPr>
              <a:pPr eaLnBrk="1" hangingPunct="1"/>
              <a:t>15</a:t>
            </a:fld>
            <a:endParaRPr lang="en-US" sz="1200">
              <a:solidFill>
                <a:srgbClr val="EEECE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699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Big growth in new federations – many have aspirations to join </a:t>
            </a:r>
            <a:r>
              <a:rPr lang="en-US" dirty="0" err="1" smtClean="0"/>
              <a:t>eduGAIN</a:t>
            </a:r>
            <a:r>
              <a:rPr lang="en-US" dirty="0" smtClean="0"/>
              <a:t> and </a:t>
            </a:r>
            <a:r>
              <a:rPr lang="en-US" dirty="0" err="1" smtClean="0"/>
              <a:t>interfederate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10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Big growth in new federations – many have aspirations to join </a:t>
            </a:r>
            <a:r>
              <a:rPr lang="en-US" dirty="0" err="1" smtClean="0"/>
              <a:t>eduGAIN</a:t>
            </a:r>
            <a:r>
              <a:rPr lang="en-US" dirty="0" smtClean="0"/>
              <a:t> and </a:t>
            </a:r>
            <a:r>
              <a:rPr lang="en-US" dirty="0" err="1" smtClean="0"/>
              <a:t>interfederate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10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Big growth in new federations – many have aspirations to join </a:t>
            </a:r>
            <a:r>
              <a:rPr lang="en-US" dirty="0" err="1" smtClean="0"/>
              <a:t>eduGAIN</a:t>
            </a:r>
            <a:r>
              <a:rPr lang="en-US" dirty="0" smtClean="0"/>
              <a:t> and </a:t>
            </a:r>
            <a:r>
              <a:rPr lang="en-US" dirty="0" err="1" smtClean="0"/>
              <a:t>interfederate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10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 b="1" dirty="0" smtClean="0"/>
              <a:t>April 2011: </a:t>
            </a:r>
            <a:r>
              <a:rPr lang="en-GB" dirty="0" smtClean="0"/>
              <a:t>Official start of </a:t>
            </a:r>
            <a:r>
              <a:rPr lang="en-GB" dirty="0" err="1" smtClean="0"/>
              <a:t>eduGAIN</a:t>
            </a:r>
            <a:endParaRPr lang="en-GB" dirty="0" smtClean="0"/>
          </a:p>
          <a:p>
            <a:pPr lvl="1"/>
            <a:endParaRPr lang="en-GB" b="1" dirty="0" smtClean="0"/>
          </a:p>
          <a:p>
            <a:pPr lvl="1"/>
            <a:r>
              <a:rPr lang="en-GB" b="1" dirty="0" smtClean="0"/>
              <a:t>Nov 2013: 21 Federations</a:t>
            </a:r>
            <a:r>
              <a:rPr lang="en-GB" dirty="0" smtClean="0"/>
              <a:t> are members (50%)</a:t>
            </a:r>
            <a:r>
              <a:rPr lang="en-GB" b="1" dirty="0" smtClean="0"/>
              <a:t> </a:t>
            </a:r>
            <a:r>
              <a:rPr lang="en-GB" dirty="0" smtClean="0"/>
              <a:t>, 5 joining </a:t>
            </a:r>
          </a:p>
          <a:p>
            <a:pPr lvl="1"/>
            <a:endParaRPr lang="en-GB" b="1" dirty="0" smtClean="0"/>
          </a:p>
          <a:p>
            <a:pPr lvl="1"/>
            <a:r>
              <a:rPr lang="en-GB" b="1" dirty="0" smtClean="0"/>
              <a:t>Entities: 147 </a:t>
            </a:r>
            <a:r>
              <a:rPr lang="en-GB" b="1" dirty="0" err="1" smtClean="0"/>
              <a:t>IdPs</a:t>
            </a:r>
            <a:r>
              <a:rPr lang="en-GB" b="1" dirty="0" smtClean="0"/>
              <a:t>, 71 SPs</a:t>
            </a:r>
            <a:br>
              <a:rPr lang="en-GB" b="1" dirty="0" smtClean="0"/>
            </a:br>
            <a:r>
              <a:rPr lang="en-GB" dirty="0" smtClean="0"/>
              <a:t>One </a:t>
            </a:r>
            <a:r>
              <a:rPr lang="en-GB" dirty="0" err="1" smtClean="0"/>
              <a:t>IdP</a:t>
            </a:r>
            <a:r>
              <a:rPr lang="en-GB" dirty="0" smtClean="0"/>
              <a:t> can represent for dozens of organisations and services depending on federation architecture =&gt; actual numbers are higher</a:t>
            </a:r>
          </a:p>
          <a:p>
            <a:pPr lvl="1"/>
            <a:endParaRPr lang="en-GB" b="1" dirty="0" smtClean="0"/>
          </a:p>
          <a:p>
            <a:pPr lvl="1"/>
            <a:r>
              <a:rPr lang="en-GB" b="1" dirty="0" smtClean="0"/>
              <a:t>Whole (academic) SAML landscape:</a:t>
            </a:r>
            <a:br>
              <a:rPr lang="en-GB" b="1" dirty="0" smtClean="0"/>
            </a:br>
            <a:r>
              <a:rPr lang="en-GB" b="1" dirty="0" smtClean="0"/>
              <a:t>42 Federations, 2424 </a:t>
            </a:r>
            <a:r>
              <a:rPr lang="en-GB" b="1" dirty="0" err="1" smtClean="0"/>
              <a:t>IdPs</a:t>
            </a:r>
            <a:r>
              <a:rPr lang="en-GB" b="1" dirty="0" smtClean="0"/>
              <a:t>, 4772 SPs </a:t>
            </a:r>
            <a:r>
              <a:rPr lang="en-GB" dirty="0" smtClean="0"/>
              <a:t>(gathered from metadata)</a:t>
            </a:r>
            <a:br>
              <a:rPr lang="en-GB" dirty="0" smtClean="0"/>
            </a:br>
            <a:r>
              <a:rPr lang="en-GB" dirty="0" smtClean="0"/>
              <a:t>Not all of them </a:t>
            </a:r>
            <a:r>
              <a:rPr lang="en-GB" b="1" i="1" dirty="0" smtClean="0"/>
              <a:t>need</a:t>
            </a:r>
            <a:r>
              <a:rPr lang="en-GB" dirty="0" smtClean="0"/>
              <a:t> to be </a:t>
            </a:r>
            <a:r>
              <a:rPr lang="en-GB" dirty="0" err="1" smtClean="0"/>
              <a:t>interfederated</a:t>
            </a:r>
            <a:r>
              <a:rPr lang="en-GB" dirty="0" smtClean="0"/>
              <a:t>, e.g. many internal SPs</a:t>
            </a:r>
          </a:p>
          <a:p>
            <a:pPr marL="433388" lvl="1" indent="0" algn="r">
              <a:buNone/>
            </a:pPr>
            <a:r>
              <a:rPr lang="en-GB" dirty="0" smtClean="0"/>
              <a:t>Numbers from 6. November 2013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771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255BEB-8DAC-1C49-BF55-B2308EE350E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68122"/>
            <a:ext cx="6400800" cy="81807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0A571-6421-AD4C-9F90-78A88EE5693B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EEF2-915D-1349-BDB7-98FF0D1E2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04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1127C-DDEB-6B45-8DF7-14A474F2D588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2B8FE-58F2-6048-9337-212C88B7E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266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63BEF-CD41-DF40-99F6-50E081348F1B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31EB-9C80-F54B-A99D-B078C97B9D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11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63894"/>
            <a:ext cx="6413482" cy="11430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Verdana"/>
                <a:cs typeface="Verdana"/>
              </a:defRPr>
            </a:lvl1pPr>
            <a:lvl2pPr>
              <a:defRPr sz="2000">
                <a:latin typeface="Verdana"/>
                <a:cs typeface="Verdana"/>
              </a:defRPr>
            </a:lvl2pPr>
            <a:lvl3pPr>
              <a:defRPr sz="2000">
                <a:latin typeface="Verdana"/>
                <a:cs typeface="Verdana"/>
              </a:defRPr>
            </a:lvl3pPr>
            <a:lvl4pPr>
              <a:defRPr sz="2000">
                <a:latin typeface="Verdana"/>
                <a:cs typeface="Verdana"/>
              </a:defRPr>
            </a:lvl4pPr>
            <a:lvl5pPr>
              <a:defRPr sz="2000">
                <a:latin typeface="Verdana"/>
                <a:cs typeface="Verdan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25BF7-C323-6843-AC0C-58E636E8527B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88589-393E-0046-8855-4650E73F6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0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  <a:latin typeface="Verdana"/>
                <a:cs typeface="Verdan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39DB4-9FD1-1A48-8587-B6606BABE9A8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28392-5C7E-F24A-AFF8-D6602E32B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1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7930" y="274638"/>
            <a:ext cx="5208869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6A811-A626-8B41-82BD-5D8EADD6E710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E1DE8-39F8-AE49-BC99-FECBD2ABC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96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7F7FB-F677-D640-8BA7-12E820975071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F8998-7C4B-E54C-BE5E-0136C2495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95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B73F7-9135-654B-AE8C-8A0B4FA01EC8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9A12C-AB80-BC4C-990D-032606E08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4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06DCA-027C-9345-BAD8-3C37D389B4C0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5DFF3-FAA3-424D-A11E-5FAD74A95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44BC-6F11-B444-A3AE-091111E495A5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2B2FE-D1D8-A04F-9FFF-1E2AD40EF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20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C61FB-F226-B54B-B18E-4E17C47E4661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D4DB7-E53B-AB4F-BF5B-84B268723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468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1DE436C-DA17-C042-9AF1-6152E52BA177}" type="datetimeFigureOut">
              <a:rPr lang="en-US"/>
              <a:pPr>
                <a:defRPr/>
              </a:pPr>
              <a:t>24/11/15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07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7708372-1793-A340-8CFC-91961F96A4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3" descr="Macintosh HD:Users:florio:Desktop:refedsfinal.ep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349250"/>
            <a:ext cx="207327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7" descr="Macintosh HD:Users:florio:Desktop:REFEDS-lines-small.eps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aiedu.hr/dan2015.html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refeds.org/download/attachments/6619142/REFEDS.pdf" TargetMode="External"/><Relationship Id="rId3" Type="http://schemas.openxmlformats.org/officeDocument/2006/relationships/hyperlink" Target="https://wiki.refeds.org/download/attachments/6619142/Resolutions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diagramData" Target="../diagrams/data2.xml"/><Relationship Id="rId5" Type="http://schemas.openxmlformats.org/officeDocument/2006/relationships/diagramLayout" Target="../diagrams/layout2.xml"/><Relationship Id="rId6" Type="http://schemas.openxmlformats.org/officeDocument/2006/relationships/diagramQuickStyle" Target="../diagrams/quickStyle2.xml"/><Relationship Id="rId7" Type="http://schemas.openxmlformats.org/officeDocument/2006/relationships/diagramColors" Target="../diagrams/colors2.xml"/><Relationship Id="rId8" Type="http://schemas.microsoft.com/office/2007/relationships/diagramDrawing" Target="../diagrams/drawing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6.png"/><Relationship Id="rId21" Type="http://schemas.openxmlformats.org/officeDocument/2006/relationships/image" Target="../media/image27.png"/><Relationship Id="rId22" Type="http://schemas.openxmlformats.org/officeDocument/2006/relationships/image" Target="../media/image28.png"/><Relationship Id="rId23" Type="http://schemas.openxmlformats.org/officeDocument/2006/relationships/image" Target="../media/image29.png"/><Relationship Id="rId24" Type="http://schemas.openxmlformats.org/officeDocument/2006/relationships/image" Target="../media/image30.png"/><Relationship Id="rId25" Type="http://schemas.openxmlformats.org/officeDocument/2006/relationships/image" Target="../media/image31.png"/><Relationship Id="rId26" Type="http://schemas.openxmlformats.org/officeDocument/2006/relationships/image" Target="../media/image32.png"/><Relationship Id="rId27" Type="http://schemas.openxmlformats.org/officeDocument/2006/relationships/image" Target="../media/image33.png"/><Relationship Id="rId28" Type="http://schemas.openxmlformats.org/officeDocument/2006/relationships/image" Target="../media/image34.png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30" Type="http://schemas.openxmlformats.org/officeDocument/2006/relationships/image" Target="../media/image36.png"/><Relationship Id="rId31" Type="http://schemas.openxmlformats.org/officeDocument/2006/relationships/image" Target="../media/image37.png"/><Relationship Id="rId32" Type="http://schemas.openxmlformats.org/officeDocument/2006/relationships/image" Target="../media/image38.png"/><Relationship Id="rId9" Type="http://schemas.openxmlformats.org/officeDocument/2006/relationships/image" Target="../media/image15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33" Type="http://schemas.openxmlformats.org/officeDocument/2006/relationships/image" Target="../media/image39.png"/><Relationship Id="rId34" Type="http://schemas.openxmlformats.org/officeDocument/2006/relationships/image" Target="../media/image40.png"/><Relationship Id="rId35" Type="http://schemas.openxmlformats.org/officeDocument/2006/relationships/hyperlink" Target="http://wayf.dk/" TargetMode="External"/><Relationship Id="rId36" Type="http://schemas.openxmlformats.org/officeDocument/2006/relationships/image" Target="../media/image41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5" Type="http://schemas.openxmlformats.org/officeDocument/2006/relationships/image" Target="../media/image21.png"/><Relationship Id="rId16" Type="http://schemas.openxmlformats.org/officeDocument/2006/relationships/image" Target="../media/image22.png"/><Relationship Id="rId17" Type="http://schemas.openxmlformats.org/officeDocument/2006/relationships/image" Target="../media/image23.png"/><Relationship Id="rId18" Type="http://schemas.openxmlformats.org/officeDocument/2006/relationships/image" Target="../media/image24.png"/><Relationship Id="rId19" Type="http://schemas.openxmlformats.org/officeDocument/2006/relationships/image" Target="../media/image25.png"/><Relationship Id="rId37" Type="http://schemas.openxmlformats.org/officeDocument/2006/relationships/image" Target="../media/image42.png"/><Relationship Id="rId38" Type="http://schemas.openxmlformats.org/officeDocument/2006/relationships/image" Target="../media/image43.png"/><Relationship Id="rId39" Type="http://schemas.openxmlformats.org/officeDocument/2006/relationships/image" Target="../media/image44.png"/><Relationship Id="rId40" Type="http://schemas.openxmlformats.org/officeDocument/2006/relationships/image" Target="../media/image45.png"/><Relationship Id="rId41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png"/><Relationship Id="rId3" Type="http://schemas.openxmlformats.org/officeDocument/2006/relationships/image" Target="../media/image5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20.png"/><Relationship Id="rId5" Type="http://schemas.openxmlformats.org/officeDocument/2006/relationships/image" Target="../media/image43.png"/><Relationship Id="rId6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diagramData" Target="../diagrams/data3.xml"/><Relationship Id="rId5" Type="http://schemas.openxmlformats.org/officeDocument/2006/relationships/diagramLayout" Target="../diagrams/layout3.xml"/><Relationship Id="rId6" Type="http://schemas.openxmlformats.org/officeDocument/2006/relationships/diagramQuickStyle" Target="../diagrams/quickStyle3.xml"/><Relationship Id="rId7" Type="http://schemas.openxmlformats.org/officeDocument/2006/relationships/diagramColors" Target="../diagrams/colors3.xml"/><Relationship Id="rId8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hyperlink" Target="https://refeds.org/category/hide-from-discovery" TargetMode="External"/><Relationship Id="rId5" Type="http://schemas.openxmlformats.org/officeDocument/2006/relationships/hyperlink" Target="https://refeds.org/category/research-and-scholarship" TargetMode="External"/><Relationship Id="rId6" Type="http://schemas.openxmlformats.org/officeDocument/2006/relationships/hyperlink" Target="https://wiki.refeds.org/display/CODE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refeds.org/display/WOR/2016+Work+Plan+Preparation" TargetMode="External"/><Relationship Id="rId3" Type="http://schemas.openxmlformats.org/officeDocument/2006/relationships/hyperlink" Target="https://refeds.org/about/refeds-participants-agreement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/>
          </p:cNvSpPr>
          <p:nvPr>
            <p:ph type="ctrTitle"/>
          </p:nvPr>
        </p:nvSpPr>
        <p:spPr bwMode="auto">
          <a:xfrm>
            <a:off x="685800" y="1395412"/>
            <a:ext cx="7772400" cy="347676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Verdana" charset="0"/>
                <a:cs typeface="Verdana" charset="0"/>
              </a:rPr>
              <a:t>Identity </a:t>
            </a:r>
            <a:r>
              <a:rPr lang="en-US" dirty="0" err="1" smtClean="0">
                <a:latin typeface="Verdana" charset="0"/>
                <a:cs typeface="Verdana" charset="0"/>
              </a:rPr>
              <a:t>Harmonisation</a:t>
            </a:r>
            <a:r>
              <a:rPr lang="en-US" dirty="0" smtClean="0">
                <a:latin typeface="Verdana" charset="0"/>
                <a:cs typeface="Verdana" charset="0"/>
              </a:rPr>
              <a:t/>
            </a:r>
            <a:br>
              <a:rPr lang="en-US" dirty="0" smtClean="0">
                <a:latin typeface="Verdana" charset="0"/>
                <a:cs typeface="Verdana" charset="0"/>
              </a:rPr>
            </a:br>
            <a:r>
              <a:rPr lang="en-US" dirty="0" smtClean="0">
                <a:latin typeface="Verdana" charset="0"/>
                <a:cs typeface="Verdana" charset="0"/>
              </a:rPr>
              <a:t/>
            </a:r>
            <a:br>
              <a:rPr lang="en-US" dirty="0" smtClean="0">
                <a:latin typeface="Verdana" charset="0"/>
                <a:cs typeface="Verdana" charset="0"/>
              </a:rPr>
            </a:br>
            <a:r>
              <a:rPr lang="en-US" dirty="0" smtClean="0">
                <a:latin typeface="Verdana" charset="0"/>
                <a:cs typeface="Verdana" charset="0"/>
              </a:rPr>
              <a:t>Nicole Harris</a:t>
            </a:r>
            <a:br>
              <a:rPr lang="en-US" dirty="0" smtClean="0">
                <a:latin typeface="Verdana" charset="0"/>
                <a:cs typeface="Verdana" charset="0"/>
              </a:rPr>
            </a:br>
            <a:r>
              <a:rPr lang="en-US" dirty="0" smtClean="0">
                <a:latin typeface="Verdana" charset="0"/>
                <a:cs typeface="Verdana" charset="0"/>
              </a:rPr>
              <a:t>REFEDS Coordinator</a:t>
            </a:r>
            <a:br>
              <a:rPr lang="en-US" dirty="0" smtClean="0">
                <a:latin typeface="Verdana" charset="0"/>
                <a:cs typeface="Verdana" charset="0"/>
              </a:rPr>
            </a:br>
            <a:r>
              <a:rPr lang="en-US" dirty="0" smtClean="0">
                <a:latin typeface="Verdana" charset="0"/>
                <a:cs typeface="Verdana" charset="0"/>
              </a:rPr>
              <a:t>G</a:t>
            </a:r>
            <a:r>
              <a:rPr lang="en-US" dirty="0" smtClean="0">
                <a:latin typeface="Verdana" charset="0"/>
                <a:cs typeface="Verdana" charset="0"/>
              </a:rPr>
              <a:t>ÉANT</a:t>
            </a:r>
            <a:br>
              <a:rPr lang="en-US" dirty="0" smtClean="0">
                <a:latin typeface="Verdana" charset="0"/>
                <a:cs typeface="Verdana" charset="0"/>
              </a:rPr>
            </a:br>
            <a:r>
              <a:rPr lang="en-US" dirty="0" smtClean="0">
                <a:latin typeface="Verdana" charset="0"/>
                <a:cs typeface="Verdana" charset="0"/>
              </a:rPr>
              <a:t/>
            </a:r>
            <a:br>
              <a:rPr lang="en-US" dirty="0" smtClean="0">
                <a:latin typeface="Verdana" charset="0"/>
                <a:cs typeface="Verdana" charset="0"/>
              </a:rPr>
            </a:br>
            <a:r>
              <a:rPr lang="en-US" dirty="0" smtClean="0">
                <a:latin typeface="Verdana" charset="0"/>
                <a:cs typeface="Verdana" charset="0"/>
              </a:rPr>
              <a:t/>
            </a:r>
            <a:br>
              <a:rPr lang="en-US" dirty="0" smtClean="0">
                <a:latin typeface="Verdana" charset="0"/>
                <a:cs typeface="Verdana" charset="0"/>
              </a:rPr>
            </a:br>
            <a:r>
              <a:rPr lang="en-US" dirty="0">
                <a:hlinkClick r:id="rId2"/>
              </a:rPr>
              <a:t>http://www.aaiedu.hr/dan2015.html</a:t>
            </a:r>
            <a:r>
              <a:rPr lang="en-US" dirty="0" smtClean="0">
                <a:latin typeface="Verdana" charset="0"/>
                <a:cs typeface="Verdana" charset="0"/>
              </a:rPr>
              <a:t/>
            </a:r>
            <a:br>
              <a:rPr lang="en-US" dirty="0" smtClean="0">
                <a:latin typeface="Verdana" charset="0"/>
                <a:cs typeface="Verdana" charset="0"/>
              </a:rPr>
            </a:br>
            <a:endParaRPr lang="en-US" dirty="0">
              <a:latin typeface="Verdana" charset="0"/>
              <a:cs typeface="Verdan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 don’t normally communicate directly with entities, but</a:t>
            </a:r>
            <a:r>
              <a:rPr lang="is-I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123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Two Campaigns for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use Federations more effectively: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://wiki.refeds.org/download/attachments/6619142/</a:t>
            </a:r>
            <a:r>
              <a:rPr lang="en-US" dirty="0" smtClean="0">
                <a:hlinkClick r:id="rId2"/>
              </a:rPr>
              <a:t>REFEDS.pdf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New Years </a:t>
            </a:r>
            <a:r>
              <a:rPr lang="en-US" dirty="0"/>
              <a:t>Resolutions: </a:t>
            </a:r>
            <a:r>
              <a:rPr lang="en-US" dirty="0">
                <a:hlinkClick r:id="rId3"/>
              </a:rPr>
              <a:t>https://wiki.refeds.org/download/attachments/6619142/</a:t>
            </a:r>
            <a:r>
              <a:rPr lang="en-US" dirty="0" smtClean="0">
                <a:hlinkClick r:id="rId3"/>
              </a:rPr>
              <a:t>Resolutions.pdf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730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Campaign 1</a:t>
            </a:r>
            <a:endParaRPr lang="en-US" dirty="0"/>
          </a:p>
        </p:txBody>
      </p:sp>
      <p:pic>
        <p:nvPicPr>
          <p:cNvPr id="5" name="Picture 4" descr="Screen Shot 2015-11-24 at 20.46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0400"/>
            <a:ext cx="9144000" cy="298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125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1-24 at 20.32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02605"/>
            <a:ext cx="9144000" cy="2224216"/>
          </a:xfrm>
          <a:prstGeom prst="rect">
            <a:avLst/>
          </a:prstGeom>
        </p:spPr>
      </p:pic>
      <p:pic>
        <p:nvPicPr>
          <p:cNvPr id="7" name="Picture 6" descr="Screen Shot 2015-11-24 at 20.46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347"/>
            <a:ext cx="9144000" cy="298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45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Macintosh HD:Users:florio:Desktop:REFEDS-lines-small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/>
          <p:cNvSpPr txBox="1">
            <a:spLocks noChangeArrowheads="1"/>
          </p:cNvSpPr>
          <p:nvPr/>
        </p:nvSpPr>
        <p:spPr bwMode="auto">
          <a:xfrm>
            <a:off x="3767138" y="566738"/>
            <a:ext cx="48307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/>
            <a:r>
              <a:rPr lang="en-US" sz="2800" dirty="0" smtClean="0">
                <a:latin typeface="Verdana" charset="0"/>
                <a:cs typeface="Verdana" charset="0"/>
              </a:rPr>
              <a:t>REFEDS? </a:t>
            </a:r>
            <a:r>
              <a:rPr lang="en-US" sz="2800" dirty="0" err="1" smtClean="0">
                <a:latin typeface="Verdana" charset="0"/>
                <a:cs typeface="Verdana" charset="0"/>
              </a:rPr>
              <a:t>eduGAIN</a:t>
            </a:r>
            <a:r>
              <a:rPr lang="en-US" sz="2800" dirty="0" smtClean="0">
                <a:latin typeface="Verdana" charset="0"/>
                <a:cs typeface="Verdana" charset="0"/>
              </a:rPr>
              <a:t>?</a:t>
            </a:r>
            <a:endParaRPr lang="en-US" sz="2800" dirty="0">
              <a:latin typeface="Verdana" charset="0"/>
              <a:cs typeface="Verdana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/>
          <a:p>
            <a:pPr>
              <a:defRPr/>
            </a:pPr>
            <a:fld id="{2CC2F449-9054-C84D-B36F-0A8996D4DECA}" type="slidenum">
              <a:rPr lang="en-US" b="1">
                <a:latin typeface="Verdana"/>
                <a:cs typeface="Verdana"/>
              </a:rPr>
              <a:pPr>
                <a:defRPr/>
              </a:pPr>
              <a:t>14</a:t>
            </a:fld>
            <a:endParaRPr lang="en-US" b="1" dirty="0">
              <a:latin typeface="Verdana"/>
              <a:cs typeface="Verdana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53243763"/>
              </p:ext>
            </p:extLst>
          </p:nvPr>
        </p:nvGraphicFramePr>
        <p:xfrm>
          <a:off x="820284" y="1396999"/>
          <a:ext cx="7195198" cy="49593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5518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611866"/>
            <a:ext cx="9144000" cy="52461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595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1" b="6812"/>
          <a:stretch/>
        </p:blipFill>
        <p:spPr bwMode="auto">
          <a:xfrm>
            <a:off x="4860032" y="1556792"/>
            <a:ext cx="2623967" cy="9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6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52551"/>
            <a:ext cx="1763305" cy="1196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Slide Number Placeholder 3"/>
          <p:cNvSpPr txBox="1">
            <a:spLocks/>
          </p:cNvSpPr>
          <p:nvPr/>
        </p:nvSpPr>
        <p:spPr bwMode="auto">
          <a:xfrm>
            <a:off x="6553200" y="6388034"/>
            <a:ext cx="2133600" cy="301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914400">
              <a:lnSpc>
                <a:spcPct val="120000"/>
              </a:lnSpc>
              <a:buFont typeface="Helvetica CE" charset="0"/>
              <a:buNone/>
            </a:pPr>
            <a:r>
              <a:rPr lang="en-US" smtClean="0">
                <a:solidFill>
                  <a:srgbClr val="808080"/>
                </a:solidFill>
              </a:rPr>
              <a:t>Slide</a:t>
            </a:r>
            <a:r>
              <a:rPr lang="en-US" smtClean="0">
                <a:solidFill>
                  <a:srgbClr val="000000"/>
                </a:solidFill>
              </a:rPr>
              <a:t> </a:t>
            </a:r>
            <a:fld id="{B2B797B1-FB5D-BB47-8114-91CDA86F5BFA}" type="slidenum">
              <a:rPr lang="en-US" smtClean="0">
                <a:solidFill>
                  <a:srgbClr val="808080"/>
                </a:solidFill>
              </a:rPr>
              <a:pPr defTabSz="914400">
                <a:lnSpc>
                  <a:spcPct val="120000"/>
                </a:lnSpc>
                <a:buFont typeface="Helvetica CE" charset="0"/>
                <a:buNone/>
              </a:pPr>
              <a:t>15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67588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47" y="1585998"/>
            <a:ext cx="2015206" cy="104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0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446" y="6078665"/>
            <a:ext cx="2414050" cy="734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4" name="Pictur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81996"/>
            <a:ext cx="2519008" cy="535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7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51808"/>
            <a:ext cx="1679339" cy="535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65" y="5373216"/>
            <a:ext cx="1217521" cy="598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2" name="Picture 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26208"/>
            <a:ext cx="2099174" cy="52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3" name="Picture 2" descr="Screen shot 2011-07-15 at 9.47.40 A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212" y="1303781"/>
            <a:ext cx="1601932" cy="46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6" name="Picture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013176"/>
            <a:ext cx="1490414" cy="892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8" name="Picture 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667" y="5154066"/>
            <a:ext cx="2210693" cy="867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9" name="Picture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093296"/>
            <a:ext cx="2009959" cy="56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10" name="Picture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60652"/>
            <a:ext cx="1742314" cy="57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458" y="4581128"/>
            <a:ext cx="1941735" cy="3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7"/>
          <a:srcRect l="70923" r="-448"/>
          <a:stretch/>
        </p:blipFill>
        <p:spPr>
          <a:xfrm>
            <a:off x="5220072" y="4441217"/>
            <a:ext cx="1656184" cy="78798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46815" y="6203404"/>
            <a:ext cx="2385425" cy="715627"/>
          </a:xfrm>
          <a:prstGeom prst="rect">
            <a:avLst/>
          </a:prstGeom>
        </p:spPr>
      </p:pic>
      <p:pic>
        <p:nvPicPr>
          <p:cNvPr id="31" name="0 Imagen"/>
          <p:cNvPicPr/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268" y="5879150"/>
            <a:ext cx="1397525" cy="101757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835696" y="3284984"/>
            <a:ext cx="1257769" cy="107560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3796" y="1174331"/>
            <a:ext cx="1307844" cy="104960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488512" y="5216369"/>
            <a:ext cx="1698423" cy="5725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3"/>
          <a:srcRect l="7228" t="18183" r="1480" b="17888"/>
          <a:stretch/>
        </p:blipFill>
        <p:spPr>
          <a:xfrm>
            <a:off x="2523787" y="1264143"/>
            <a:ext cx="1544157" cy="5212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584504" y="2031628"/>
            <a:ext cx="1524000" cy="6985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5"/>
          <a:srcRect l="19454" t="10141" r="23978" b="14024"/>
          <a:stretch/>
        </p:blipFill>
        <p:spPr>
          <a:xfrm>
            <a:off x="39233" y="3156381"/>
            <a:ext cx="788351" cy="12450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927406" y="5405213"/>
            <a:ext cx="2913358" cy="1111484"/>
          </a:xfrm>
          <a:prstGeom prst="rect">
            <a:avLst/>
          </a:prstGeom>
        </p:spPr>
      </p:pic>
      <p:pic>
        <p:nvPicPr>
          <p:cNvPr id="67593" name="Picture 20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183549"/>
            <a:ext cx="1902376" cy="104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687073" y="1381732"/>
            <a:ext cx="1189183" cy="18472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9"/>
          <a:srcRect l="3938" r="81886"/>
          <a:stretch/>
        </p:blipFill>
        <p:spPr>
          <a:xfrm>
            <a:off x="4932040" y="3290796"/>
            <a:ext cx="1178183" cy="10500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7981711" y="4910501"/>
            <a:ext cx="1026805" cy="1233471"/>
          </a:xfrm>
          <a:prstGeom prst="rect">
            <a:avLst/>
          </a:prstGeom>
        </p:spPr>
      </p:pic>
      <p:pic>
        <p:nvPicPr>
          <p:cNvPr id="67605" name="Picture 1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934" y="3467100"/>
            <a:ext cx="1091570" cy="545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0" name="Picture 29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261" y="3789040"/>
            <a:ext cx="2324259" cy="1041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7013135" y="1275826"/>
            <a:ext cx="1792205" cy="6451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-47454" y="2806328"/>
            <a:ext cx="2099174" cy="1217521"/>
          </a:xfrm>
          <a:prstGeom prst="rect">
            <a:avLst/>
          </a:prstGeom>
        </p:spPr>
      </p:pic>
      <p:pic>
        <p:nvPicPr>
          <p:cNvPr id="67596" name="Picture 3">
            <a:hlinkClick r:id="rId35"/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986" y="2636912"/>
            <a:ext cx="2037510" cy="86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4787075" y="2433588"/>
            <a:ext cx="2940577" cy="80670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8"/>
          <a:srcRect l="-2" r="25012"/>
          <a:stretch/>
        </p:blipFill>
        <p:spPr>
          <a:xfrm>
            <a:off x="2892519" y="2285053"/>
            <a:ext cx="1731600" cy="658092"/>
          </a:xfrm>
          <a:prstGeom prst="rect">
            <a:avLst/>
          </a:prstGeom>
        </p:spPr>
      </p:pic>
      <p:pic>
        <p:nvPicPr>
          <p:cNvPr id="67598" name="Picture 14"/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203" y="2556723"/>
            <a:ext cx="1182855" cy="59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1" name="Picture 30"/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76" y="2589633"/>
            <a:ext cx="1969287" cy="695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1030563" y="4025587"/>
            <a:ext cx="961475" cy="445127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>
                <a:latin typeface="Verdana"/>
                <a:cs typeface="Verdana"/>
              </a:rPr>
              <a:t>Lots of federations</a:t>
            </a:r>
            <a:r>
              <a:rPr lang="is-IS" sz="2800" dirty="0" smtClean="0">
                <a:latin typeface="Verdana"/>
                <a:cs typeface="Verdana"/>
              </a:rPr>
              <a:t>…</a:t>
            </a:r>
            <a:endParaRPr lang="en-US" sz="28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62437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5-10 at 12.13.21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5544"/>
            <a:ext cx="9144000" cy="53257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>
                <a:latin typeface="Verdana"/>
                <a:cs typeface="Verdana"/>
              </a:rPr>
              <a:t>Identity Federations: World Wide</a:t>
            </a:r>
            <a:endParaRPr lang="en-US" sz="2800" dirty="0">
              <a:latin typeface="Verdana"/>
              <a:cs typeface="Verdana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004048" y="5733256"/>
            <a:ext cx="3744416" cy="699263"/>
            <a:chOff x="395537" y="4137422"/>
            <a:chExt cx="3744416" cy="524447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395537" y="4219659"/>
              <a:ext cx="216025" cy="139631"/>
            </a:xfrm>
            <a:prstGeom prst="rect">
              <a:avLst/>
            </a:prstGeom>
            <a:solidFill>
              <a:srgbClr val="4D3187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5988"/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95537" y="4498953"/>
              <a:ext cx="216025" cy="141182"/>
            </a:xfrm>
            <a:prstGeom prst="rect">
              <a:avLst/>
            </a:prstGeom>
            <a:solidFill>
              <a:srgbClr val="E40D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5988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01844" y="4137422"/>
              <a:ext cx="3538109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600" kern="0" dirty="0" smtClean="0">
                  <a:solidFill>
                    <a:srgbClr val="074359"/>
                  </a:solidFill>
                  <a:latin typeface="Arial"/>
                  <a:ea typeface="ＭＳ Ｐゴシック"/>
                </a:rPr>
                <a:t>42 Production Federations</a:t>
              </a:r>
              <a:endParaRPr lang="en-US" sz="1600" kern="0" dirty="0">
                <a:solidFill>
                  <a:srgbClr val="074359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01844" y="4407954"/>
              <a:ext cx="3106061" cy="25391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kern="0" dirty="0" smtClean="0">
                  <a:solidFill>
                    <a:srgbClr val="074359"/>
                  </a:solidFill>
                  <a:latin typeface="Arial"/>
                  <a:ea typeface="ＭＳ Ｐゴシック"/>
                </a:rPr>
                <a:t>14 Pilot Federations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-36512" y="6117299"/>
            <a:ext cx="4464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rgbClr val="074359"/>
                </a:solidFill>
                <a:latin typeface="Arial"/>
                <a:ea typeface="ＭＳ Ｐゴシック"/>
              </a:rPr>
              <a:t>L</a:t>
            </a:r>
            <a:r>
              <a:rPr lang="en-US" sz="16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ast update April 2015</a:t>
            </a:r>
            <a:endParaRPr lang="en-US" sz="16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496" y="5541235"/>
            <a:ext cx="1224136" cy="52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4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6-14 at 12.20.08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0956"/>
            <a:ext cx="9144000" cy="52887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>
                <a:latin typeface="Verdana"/>
                <a:cs typeface="Verdana"/>
              </a:rPr>
              <a:t>eduroam Federations: World Wide</a:t>
            </a:r>
            <a:endParaRPr lang="en-US" sz="2800" dirty="0">
              <a:latin typeface="Verdana"/>
              <a:cs typeface="Verdan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60032" y="6145947"/>
            <a:ext cx="4464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last update June 2015, </a:t>
            </a:r>
            <a:r>
              <a:rPr lang="en-US" sz="1600" kern="0" dirty="0" err="1" smtClean="0">
                <a:solidFill>
                  <a:srgbClr val="074359"/>
                </a:solidFill>
                <a:latin typeface="Arial"/>
                <a:ea typeface="ＭＳ Ｐゴシック"/>
              </a:rPr>
              <a:t>www.eduroam.org</a:t>
            </a:r>
            <a:endParaRPr lang="en-US" sz="16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pic>
        <p:nvPicPr>
          <p:cNvPr id="12" name="Picture Placeholder 7" descr="eduroamtran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930" b="-52930"/>
          <a:stretch>
            <a:fillRect/>
          </a:stretch>
        </p:blipFill>
        <p:spPr bwMode="auto">
          <a:xfrm>
            <a:off x="2653184" y="5373148"/>
            <a:ext cx="1968244" cy="147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grpSp>
        <p:nvGrpSpPr>
          <p:cNvPr id="11" name="Group 4"/>
          <p:cNvGrpSpPr/>
          <p:nvPr/>
        </p:nvGrpSpPr>
        <p:grpSpPr>
          <a:xfrm>
            <a:off x="702395" y="5209778"/>
            <a:ext cx="2293937" cy="646331"/>
            <a:chOff x="684213" y="5516563"/>
            <a:chExt cx="2293937" cy="646331"/>
          </a:xfrm>
        </p:grpSpPr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684213" y="5576888"/>
              <a:ext cx="142875" cy="142875"/>
            </a:xfrm>
            <a:prstGeom prst="rect">
              <a:avLst/>
            </a:prstGeom>
            <a:solidFill>
              <a:srgbClr val="00435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5988" eaLnBrk="1" hangingPunct="1"/>
              <a:endParaRPr lang="en-US" sz="180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684213" y="5949950"/>
              <a:ext cx="142875" cy="1428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5988" eaLnBrk="1" hangingPunct="1"/>
              <a:endParaRPr lang="en-US" sz="180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684213" y="5761038"/>
              <a:ext cx="142875" cy="144462"/>
            </a:xfrm>
            <a:prstGeom prst="rect">
              <a:avLst/>
            </a:prstGeom>
            <a:solidFill>
              <a:srgbClr val="B2CCD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5988" eaLnBrk="1" hangingPunct="1"/>
              <a:endParaRPr lang="en-US" sz="180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7088" y="5516563"/>
              <a:ext cx="2151062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200" kern="0" dirty="0">
                  <a:solidFill>
                    <a:srgbClr val="074359"/>
                  </a:solidFill>
                  <a:latin typeface="Arial"/>
                  <a:ea typeface="ＭＳ Ｐゴシック"/>
                  <a:cs typeface="ＭＳ Ｐゴシック" charset="0"/>
                </a:rPr>
                <a:t>e</a:t>
              </a:r>
              <a:r>
                <a:rPr lang="en-US" sz="1200" kern="0" dirty="0" smtClean="0">
                  <a:solidFill>
                    <a:srgbClr val="074359"/>
                  </a:solidFill>
                  <a:latin typeface="Arial"/>
                  <a:ea typeface="ＭＳ Ｐゴシック"/>
                  <a:cs typeface="ＭＳ Ｐゴシック" charset="0"/>
                </a:rPr>
                <a:t>duroam (74)</a:t>
              </a:r>
              <a:endParaRPr lang="en-US" sz="1200" kern="0" dirty="0">
                <a:solidFill>
                  <a:srgbClr val="074359"/>
                </a:solidFill>
                <a:latin typeface="Arial"/>
                <a:ea typeface="ＭＳ Ｐゴシック"/>
                <a:cs typeface="ＭＳ Ｐゴシック" charset="0"/>
              </a:endParaRPr>
            </a:p>
            <a:p>
              <a:pPr eaLnBrk="1" hangingPunct="1">
                <a:defRPr/>
              </a:pPr>
              <a:r>
                <a:rPr lang="en-US" sz="1200" kern="0" dirty="0" smtClean="0">
                  <a:solidFill>
                    <a:srgbClr val="074359"/>
                  </a:solidFill>
                  <a:latin typeface="Arial"/>
                  <a:ea typeface="ＭＳ Ｐゴシック"/>
                  <a:cs typeface="ＭＳ Ｐゴシック" charset="0"/>
                </a:rPr>
                <a:t>Pilot (16)</a:t>
              </a:r>
              <a:endParaRPr lang="en-US" sz="1200" kern="0" dirty="0">
                <a:solidFill>
                  <a:srgbClr val="074359"/>
                </a:solidFill>
                <a:latin typeface="Arial"/>
                <a:ea typeface="ＭＳ Ｐゴシック"/>
                <a:cs typeface="ＭＳ Ｐゴシック" charset="0"/>
              </a:endParaRPr>
            </a:p>
            <a:p>
              <a:pPr eaLnBrk="1" hangingPunct="1">
                <a:defRPr/>
              </a:pPr>
              <a:r>
                <a:rPr lang="en-US" sz="1200" kern="0" dirty="0" smtClean="0">
                  <a:solidFill>
                    <a:srgbClr val="074359"/>
                  </a:solidFill>
                  <a:latin typeface="Arial"/>
                  <a:ea typeface="ＭＳ Ｐゴシック"/>
                  <a:cs typeface="ＭＳ Ｐゴシック" charset="0"/>
                </a:rPr>
                <a:t>:-(</a:t>
              </a:r>
              <a:endParaRPr lang="en-US" sz="12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49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5-10 at 12.27.09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7339"/>
            <a:ext cx="9144000" cy="53040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>
                <a:latin typeface="Verdana"/>
                <a:cs typeface="Verdana"/>
              </a:rPr>
              <a:t>eduGAIN &amp; Federation Status</a:t>
            </a:r>
            <a:endParaRPr lang="en-US" sz="2800" dirty="0">
              <a:latin typeface="Verdana"/>
              <a:cs typeface="Verdan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5536" y="5829267"/>
            <a:ext cx="5940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April 2015</a:t>
            </a:r>
            <a:endParaRPr lang="en-US" sz="16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275856" y="6152331"/>
            <a:ext cx="142875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580112" y="6143574"/>
            <a:ext cx="142875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576143" y="6319911"/>
            <a:ext cx="142875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275856" y="6335985"/>
            <a:ext cx="142875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418731" y="6052542"/>
            <a:ext cx="215106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32 eduGAIN Members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9 Joining eduGAIN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24128" y="6052542"/>
            <a:ext cx="2151062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3 Candidate Federation</a:t>
            </a:r>
            <a:endParaRPr lang="en-US" sz="1200" dirty="0" smtClean="0"/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12 Other Federations</a:t>
            </a:r>
          </a:p>
          <a:p>
            <a:pPr>
              <a:defRPr/>
            </a:pP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3426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6-14 at 12.02.42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9234"/>
            <a:ext cx="9144000" cy="53158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>
                <a:latin typeface="Verdana"/>
                <a:cs typeface="Verdana"/>
              </a:rPr>
              <a:t>eduGAIN &amp; Federation Status</a:t>
            </a:r>
            <a:endParaRPr lang="en-US" sz="2800" dirty="0">
              <a:latin typeface="Verdana"/>
              <a:cs typeface="Verdan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5536" y="5829267"/>
            <a:ext cx="5940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June 2015</a:t>
            </a:r>
            <a:endParaRPr lang="en-US" sz="16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275856" y="6152331"/>
            <a:ext cx="142875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580112" y="6143574"/>
            <a:ext cx="142875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576143" y="6319911"/>
            <a:ext cx="142875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275856" y="6335985"/>
            <a:ext cx="142875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418731" y="6052542"/>
            <a:ext cx="215106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33 eduGAIN Members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8 Joining eduGAIN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24128" y="6052542"/>
            <a:ext cx="2151062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4 Candidate Federation</a:t>
            </a:r>
            <a:endParaRPr lang="en-US" sz="1200" dirty="0" smtClean="0"/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13 Other Federations</a:t>
            </a:r>
          </a:p>
          <a:p>
            <a:pPr>
              <a:defRPr/>
            </a:pP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3452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“the </a:t>
            </a:r>
            <a:r>
              <a:rPr lang="en-US" dirty="0"/>
              <a:t>voice that articulates the mutual needs of research and education identity federations </a:t>
            </a:r>
            <a:r>
              <a:rPr lang="en-US" dirty="0" smtClean="0"/>
              <a:t>worldwide”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129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6-14 at 12.02.42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9234"/>
            <a:ext cx="9144000" cy="53158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>
                <a:latin typeface="Verdana"/>
                <a:cs typeface="Verdana"/>
              </a:rPr>
              <a:t>eduGAIN &amp; Federation Status</a:t>
            </a:r>
            <a:endParaRPr lang="en-US" sz="2800" dirty="0">
              <a:latin typeface="Verdana"/>
              <a:cs typeface="Verdan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5536" y="5829267"/>
            <a:ext cx="5940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June 2015</a:t>
            </a:r>
            <a:endParaRPr lang="en-US" sz="16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275856" y="6152331"/>
            <a:ext cx="142875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580112" y="6143574"/>
            <a:ext cx="142875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576143" y="6319911"/>
            <a:ext cx="142875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275856" y="6335985"/>
            <a:ext cx="142875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418731" y="6052542"/>
            <a:ext cx="215106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33 eduGAIN Members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8 Joining eduGAIN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24128" y="6052542"/>
            <a:ext cx="2151062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4 Candidate Federation</a:t>
            </a:r>
            <a:endParaRPr lang="en-US" sz="1200" dirty="0" smtClean="0"/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13 Other Federations</a:t>
            </a:r>
          </a:p>
          <a:p>
            <a:pPr>
              <a:defRPr/>
            </a:pP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5" y="2491661"/>
            <a:ext cx="1372829" cy="387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l="-2" r="25012"/>
          <a:stretch/>
        </p:blipFill>
        <p:spPr>
          <a:xfrm>
            <a:off x="2627216" y="1951207"/>
            <a:ext cx="1182706" cy="44948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105150" y="2235200"/>
            <a:ext cx="704850" cy="146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4138" y="2885118"/>
            <a:ext cx="1279724" cy="5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77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9834"/>
            <a:ext cx="8229600" cy="5858166"/>
          </a:xfrm>
        </p:spPr>
        <p:txBody>
          <a:bodyPr/>
          <a:lstStyle/>
          <a:p>
            <a:pPr lvl="1"/>
            <a:r>
              <a:rPr lang="en-GB" sz="1800" b="1" dirty="0"/>
              <a:t>April 2011: </a:t>
            </a:r>
            <a:r>
              <a:rPr lang="en-GB" sz="1800" dirty="0"/>
              <a:t>Official start of </a:t>
            </a:r>
            <a:r>
              <a:rPr lang="en-GB" sz="1800" dirty="0" smtClean="0"/>
              <a:t>eduGAIN</a:t>
            </a:r>
            <a:endParaRPr lang="en-GB" sz="1800" b="1" dirty="0" smtClean="0"/>
          </a:p>
          <a:p>
            <a:pPr lvl="1"/>
            <a:r>
              <a:rPr lang="en-GB" sz="1800" b="1" dirty="0" smtClean="0"/>
              <a:t>Nov 2013: 21 </a:t>
            </a:r>
            <a:r>
              <a:rPr lang="en-GB" sz="1800" b="1" dirty="0"/>
              <a:t>Federations</a:t>
            </a:r>
            <a:r>
              <a:rPr lang="en-GB" sz="1800" dirty="0"/>
              <a:t> </a:t>
            </a:r>
            <a:r>
              <a:rPr lang="en-GB" sz="1800" dirty="0" smtClean="0"/>
              <a:t>are members (50%)</a:t>
            </a:r>
            <a:r>
              <a:rPr lang="en-GB" sz="1800" b="1" dirty="0" smtClean="0"/>
              <a:t> </a:t>
            </a:r>
            <a:r>
              <a:rPr lang="en-GB" sz="1800" dirty="0"/>
              <a:t>, </a:t>
            </a:r>
            <a:r>
              <a:rPr lang="en-GB" sz="1800" dirty="0" smtClean="0"/>
              <a:t>5 </a:t>
            </a:r>
            <a:r>
              <a:rPr lang="en-GB" sz="1800" dirty="0"/>
              <a:t>joining </a:t>
            </a:r>
          </a:p>
          <a:p>
            <a:pPr lvl="1"/>
            <a:r>
              <a:rPr lang="en-GB" sz="1800" b="1" dirty="0" smtClean="0"/>
              <a:t>Apr 2014: 24 </a:t>
            </a:r>
            <a:r>
              <a:rPr lang="en-GB" sz="1800" b="1" dirty="0"/>
              <a:t>Federations</a:t>
            </a:r>
            <a:r>
              <a:rPr lang="en-GB" sz="1800" dirty="0"/>
              <a:t> are members </a:t>
            </a:r>
            <a:r>
              <a:rPr lang="en-GB" sz="1800" dirty="0" smtClean="0"/>
              <a:t>(51%</a:t>
            </a:r>
            <a:r>
              <a:rPr lang="en-GB" sz="1800" dirty="0"/>
              <a:t>)</a:t>
            </a:r>
            <a:r>
              <a:rPr lang="en-GB" sz="1800" b="1" dirty="0"/>
              <a:t> </a:t>
            </a:r>
            <a:r>
              <a:rPr lang="en-GB" sz="1800" dirty="0"/>
              <a:t>, </a:t>
            </a:r>
            <a:r>
              <a:rPr lang="en-GB" sz="1800" dirty="0" smtClean="0"/>
              <a:t>6 joining</a:t>
            </a:r>
          </a:p>
          <a:p>
            <a:pPr lvl="1"/>
            <a:r>
              <a:rPr lang="en-GB" sz="1800" b="1" dirty="0" smtClean="0"/>
              <a:t>April 2015: 32 Federations </a:t>
            </a:r>
            <a:r>
              <a:rPr lang="en-GB" sz="1800" dirty="0" smtClean="0"/>
              <a:t>are members (57%), 9 joining </a:t>
            </a:r>
          </a:p>
          <a:p>
            <a:pPr lvl="1"/>
            <a:r>
              <a:rPr lang="en-GB" sz="1800" b="1" dirty="0" smtClean="0"/>
              <a:t>June 2015: 33 Federations</a:t>
            </a:r>
            <a:r>
              <a:rPr lang="en-GB" sz="1800" dirty="0" smtClean="0"/>
              <a:t> are members (58%), 8 joining, 4 candidates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b="1" dirty="0" smtClean="0"/>
              <a:t>Entities: 1285 </a:t>
            </a:r>
            <a:r>
              <a:rPr lang="en-GB" sz="1800" b="1" dirty="0" err="1" smtClean="0"/>
              <a:t>IdPs</a:t>
            </a:r>
            <a:r>
              <a:rPr lang="en-GB" sz="1800" b="1" dirty="0"/>
              <a:t>, </a:t>
            </a:r>
            <a:r>
              <a:rPr lang="en-GB" sz="1800" b="1" dirty="0" smtClean="0"/>
              <a:t>961 SPs (2244 in total)</a:t>
            </a:r>
            <a:r>
              <a:rPr lang="en-GB" sz="1800" b="1" dirty="0"/>
              <a:t/>
            </a:r>
            <a:br>
              <a:rPr lang="en-GB" sz="1800" b="1" dirty="0"/>
            </a:br>
            <a:r>
              <a:rPr lang="en-GB" sz="1800" dirty="0" smtClean="0"/>
              <a:t>One </a:t>
            </a:r>
            <a:r>
              <a:rPr lang="en-GB" sz="1800" dirty="0"/>
              <a:t>IdP can </a:t>
            </a:r>
            <a:r>
              <a:rPr lang="en-GB" sz="1800" dirty="0" smtClean="0"/>
              <a:t>represent for </a:t>
            </a:r>
            <a:r>
              <a:rPr lang="en-GB" sz="1800" dirty="0"/>
              <a:t>dozens of organisations </a:t>
            </a:r>
            <a:r>
              <a:rPr lang="en-GB" sz="1800" dirty="0" smtClean="0"/>
              <a:t>and services depending on </a:t>
            </a:r>
            <a:r>
              <a:rPr lang="en-GB" sz="1800" dirty="0"/>
              <a:t>federation </a:t>
            </a:r>
            <a:r>
              <a:rPr lang="en-GB" sz="1800" dirty="0" smtClean="0"/>
              <a:t>architecture =&gt; actual numbers are higher</a:t>
            </a:r>
            <a:endParaRPr lang="en-GB" sz="1800" dirty="0"/>
          </a:p>
          <a:p>
            <a:pPr lvl="1"/>
            <a:endParaRPr lang="en-GB" sz="1800" b="1" dirty="0" smtClean="0"/>
          </a:p>
          <a:p>
            <a:pPr lvl="1"/>
            <a:r>
              <a:rPr lang="en-GB" sz="1800" b="1" dirty="0" smtClean="0"/>
              <a:t>Whole </a:t>
            </a:r>
            <a:r>
              <a:rPr lang="en-GB" sz="1800" b="1" dirty="0"/>
              <a:t>(academic) SAML landscape:</a:t>
            </a:r>
            <a:br>
              <a:rPr lang="en-GB" sz="1800" b="1" dirty="0"/>
            </a:br>
            <a:r>
              <a:rPr lang="en-GB" sz="1800" b="1" dirty="0" smtClean="0"/>
              <a:t>56 </a:t>
            </a:r>
            <a:r>
              <a:rPr lang="en-GB" sz="1800" b="1" dirty="0"/>
              <a:t>Federations, </a:t>
            </a:r>
            <a:r>
              <a:rPr lang="en-GB" sz="1800" b="1" dirty="0" smtClean="0"/>
              <a:t>3007 </a:t>
            </a:r>
            <a:r>
              <a:rPr lang="en-GB" sz="1800" b="1" dirty="0" err="1" smtClean="0"/>
              <a:t>IdPs</a:t>
            </a:r>
            <a:r>
              <a:rPr lang="en-GB" sz="1800" b="1" dirty="0"/>
              <a:t>, </a:t>
            </a:r>
            <a:r>
              <a:rPr lang="en-GB" sz="1800" b="1" dirty="0" smtClean="0"/>
              <a:t>6514 SPs </a:t>
            </a:r>
            <a:r>
              <a:rPr lang="en-GB" sz="1800" dirty="0" smtClean="0"/>
              <a:t>(gathered from metadata</a:t>
            </a:r>
            <a:r>
              <a:rPr lang="en-GB" sz="1800" dirty="0"/>
              <a:t>)</a:t>
            </a:r>
            <a:br>
              <a:rPr lang="en-GB" sz="1800" dirty="0"/>
            </a:br>
            <a:r>
              <a:rPr lang="en-GB" sz="1800" dirty="0"/>
              <a:t>Not all of them </a:t>
            </a:r>
            <a:r>
              <a:rPr lang="en-GB" sz="1800" b="1" i="1" dirty="0"/>
              <a:t>need</a:t>
            </a:r>
            <a:r>
              <a:rPr lang="en-GB" sz="1800" dirty="0"/>
              <a:t> to be interfederated, e.g. many internal </a:t>
            </a:r>
            <a:r>
              <a:rPr lang="en-GB" sz="1800" dirty="0" smtClean="0"/>
              <a:t>SPs</a:t>
            </a:r>
          </a:p>
          <a:p>
            <a:pPr lvl="1"/>
            <a:endParaRPr lang="en-GB" sz="1800" dirty="0"/>
          </a:p>
          <a:p>
            <a:pPr marL="433388" lvl="1" indent="0" algn="ctr">
              <a:buNone/>
            </a:pPr>
            <a:r>
              <a:rPr lang="en-GB" sz="1800" dirty="0" smtClean="0"/>
              <a:t>Numbers from June 2015</a:t>
            </a:r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eduGAIN: Some Statistics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48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Macintosh HD:Users:florio:Desktop:REFEDS-lines-small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/>
          <p:cNvSpPr txBox="1">
            <a:spLocks noChangeArrowheads="1"/>
          </p:cNvSpPr>
          <p:nvPr/>
        </p:nvSpPr>
        <p:spPr bwMode="auto">
          <a:xfrm>
            <a:off x="3767138" y="566738"/>
            <a:ext cx="48307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/>
            <a:r>
              <a:rPr lang="en-US" sz="2800" dirty="0" smtClean="0">
                <a:latin typeface="Verdana" charset="0"/>
                <a:cs typeface="Verdana" charset="0"/>
              </a:rPr>
              <a:t>Possible Issues?</a:t>
            </a:r>
            <a:endParaRPr lang="en-US" sz="2800" dirty="0">
              <a:latin typeface="Verdana" charset="0"/>
              <a:cs typeface="Verdana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/>
          <a:p>
            <a:pPr>
              <a:defRPr/>
            </a:pPr>
            <a:fld id="{2CC2F449-9054-C84D-B36F-0A8996D4DECA}" type="slidenum">
              <a:rPr lang="en-US" b="1">
                <a:latin typeface="Verdana"/>
                <a:cs typeface="Verdana"/>
              </a:rPr>
              <a:pPr>
                <a:defRPr/>
              </a:pPr>
              <a:t>22</a:t>
            </a:fld>
            <a:endParaRPr lang="en-US" b="1" dirty="0">
              <a:latin typeface="Verdana"/>
              <a:cs typeface="Verdana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05472572"/>
              </p:ext>
            </p:extLst>
          </p:nvPr>
        </p:nvGraphicFramePr>
        <p:xfrm>
          <a:off x="597155" y="1345516"/>
          <a:ext cx="7349672" cy="4678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16713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1-24 at 20.32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935" y="3249420"/>
            <a:ext cx="5141871" cy="3438866"/>
          </a:xfrm>
          <a:prstGeom prst="rect">
            <a:avLst/>
          </a:prstGeom>
        </p:spPr>
      </p:pic>
      <p:pic>
        <p:nvPicPr>
          <p:cNvPr id="3" name="Picture 2" descr="Screen Shot 2015-11-24 at 20.46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5"/>
            <a:ext cx="9144000" cy="298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83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/>
          </p:cNvSpPr>
          <p:nvPr>
            <p:ph type="title"/>
          </p:nvPr>
        </p:nvSpPr>
        <p:spPr bwMode="auto">
          <a:xfrm>
            <a:off x="2590800" y="471344"/>
            <a:ext cx="64135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 smtClean="0">
                <a:latin typeface="Verdana" charset="0"/>
                <a:cs typeface="Verdana" charset="0"/>
              </a:rPr>
              <a:t>What is an Entity Category?</a:t>
            </a:r>
            <a:endParaRPr lang="en-US" dirty="0">
              <a:latin typeface="Verdana" charset="0"/>
              <a:cs typeface="Verdana" charset="0"/>
            </a:endParaRPr>
          </a:p>
        </p:txBody>
      </p:sp>
      <p:sp>
        <p:nvSpPr>
          <p:cNvPr id="3074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800" dirty="0"/>
              <a:t>Entity Categories group federation entities that share common criteria. 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obliged </a:t>
            </a:r>
            <a:r>
              <a:rPr lang="en-US" sz="1800" dirty="0"/>
              <a:t>to conform to the characteristics set out in the definition of that category</a:t>
            </a:r>
            <a:r>
              <a:rPr lang="en-US" sz="1800" dirty="0" smtClean="0"/>
              <a:t>.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Can be SP or </a:t>
            </a:r>
            <a:r>
              <a:rPr lang="en-US" sz="1800" dirty="0" err="1" smtClean="0"/>
              <a:t>IdP</a:t>
            </a:r>
            <a:r>
              <a:rPr lang="en-US" sz="1800" dirty="0" smtClean="0"/>
              <a:t> tagged.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a </a:t>
            </a:r>
            <a:r>
              <a:rPr lang="en-US" sz="1800" dirty="0"/>
              <a:t>way to facilitate </a:t>
            </a:r>
            <a:r>
              <a:rPr lang="en-US" sz="1800" dirty="0" err="1"/>
              <a:t>IdP</a:t>
            </a:r>
            <a:r>
              <a:rPr lang="en-US" sz="1800" dirty="0"/>
              <a:t> decisions to release a defined set of attributes to </a:t>
            </a:r>
            <a:r>
              <a:rPr lang="en-US" sz="1800" dirty="0" smtClean="0"/>
              <a:t>SPs (scaling attribute release policies).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Other use cases (see hide-from-discovery).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Expressed as a SAML Attribute.</a:t>
            </a:r>
          </a:p>
          <a:p>
            <a:endParaRPr lang="en-US" dirty="0"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311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Macintosh HD:Users:florio:Desktop:REFEDS-lines-small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9"/>
          <p:cNvSpPr txBox="1">
            <a:spLocks noChangeArrowheads="1"/>
          </p:cNvSpPr>
          <p:nvPr/>
        </p:nvSpPr>
        <p:spPr bwMode="auto">
          <a:xfrm>
            <a:off x="3685814" y="566738"/>
            <a:ext cx="48307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/>
            <a:r>
              <a:rPr lang="en-US" sz="2800" dirty="0" smtClean="0">
                <a:latin typeface="Verdana" charset="0"/>
                <a:cs typeface="Verdana" charset="0"/>
              </a:rPr>
              <a:t>Entity Categories</a:t>
            </a:r>
            <a:r>
              <a:rPr lang="en-US" sz="2800" dirty="0" smtClean="0">
                <a:latin typeface="Verdana" charset="0"/>
                <a:cs typeface="Verdana" charset="0"/>
              </a:rPr>
              <a:t>?</a:t>
            </a:r>
            <a:endParaRPr lang="en-US" sz="2800" dirty="0">
              <a:latin typeface="Verdana" charset="0"/>
              <a:cs typeface="Verdana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/>
          <a:p>
            <a:pPr>
              <a:defRPr/>
            </a:pPr>
            <a:fld id="{2CC2F449-9054-C84D-B36F-0A8996D4DECA}" type="slidenum">
              <a:rPr lang="en-US" b="1">
                <a:latin typeface="Verdana"/>
                <a:cs typeface="Verdana"/>
              </a:rPr>
              <a:pPr>
                <a:defRPr/>
              </a:pPr>
              <a:t>25</a:t>
            </a:fld>
            <a:endParaRPr lang="en-US" b="1" dirty="0">
              <a:latin typeface="Verdana"/>
              <a:cs typeface="Verdan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3254" y="1461185"/>
            <a:ext cx="742827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Helps you tag entities to say certain things about them. 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“Hide from Discovery” = don’t display this </a:t>
            </a:r>
            <a:r>
              <a:rPr lang="en-US" sz="2000" dirty="0" err="1" smtClean="0"/>
              <a:t>IdP</a:t>
            </a:r>
            <a:r>
              <a:rPr lang="en-US" sz="2000" dirty="0" smtClean="0"/>
              <a:t> in your </a:t>
            </a:r>
            <a:r>
              <a:rPr lang="en-US" sz="2000" dirty="0"/>
              <a:t>discovery service: </a:t>
            </a:r>
            <a:r>
              <a:rPr lang="en-US" sz="2000" dirty="0">
                <a:hlinkClick r:id="rId4"/>
              </a:rPr>
              <a:t>https://refeds.org/category/hide-from-</a:t>
            </a:r>
            <a:r>
              <a:rPr lang="en-US" sz="2000" dirty="0" smtClean="0">
                <a:hlinkClick r:id="rId4"/>
              </a:rPr>
              <a:t>discovery</a:t>
            </a:r>
            <a:r>
              <a:rPr lang="en-US" sz="2000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“Research and Scholarship” = this SP genuinely needs certain attributes to support research </a:t>
            </a:r>
            <a:r>
              <a:rPr lang="en-US" sz="2000" dirty="0"/>
              <a:t>activity: </a:t>
            </a:r>
            <a:r>
              <a:rPr lang="en-US" sz="2000" dirty="0">
                <a:hlinkClick r:id="rId5"/>
              </a:rPr>
              <a:t>https://refeds.org/category/research-and-</a:t>
            </a:r>
            <a:r>
              <a:rPr lang="en-US" sz="2000" dirty="0" smtClean="0">
                <a:hlinkClick r:id="rId5"/>
              </a:rPr>
              <a:t>scholarship</a:t>
            </a:r>
            <a:r>
              <a:rPr lang="en-US" sz="2000" dirty="0" smtClean="0"/>
              <a:t>. 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“Code of Conduct” = this SP is self-declaring that it meets data </a:t>
            </a:r>
            <a:r>
              <a:rPr lang="en-US" sz="2000" dirty="0"/>
              <a:t>protection standards IN EUROPE: </a:t>
            </a:r>
            <a:r>
              <a:rPr lang="en-US" sz="2000" dirty="0">
                <a:hlinkClick r:id="rId6"/>
              </a:rPr>
              <a:t>https://wiki.refeds.org/display/CODE</a:t>
            </a:r>
            <a:r>
              <a:rPr lang="en-US" sz="2000" dirty="0" smtClean="0">
                <a:hlinkClick r:id="rId6"/>
              </a:rPr>
              <a:t>/</a:t>
            </a:r>
            <a:r>
              <a:rPr lang="en-US" sz="2000" dirty="0" smtClean="0"/>
              <a:t>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18266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Macintosh HD:Users:florio:Desktop:REFEDS-lines-small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900863" y="6356350"/>
            <a:ext cx="2133600" cy="365125"/>
          </a:xfrm>
        </p:spPr>
        <p:txBody>
          <a:bodyPr/>
          <a:lstStyle/>
          <a:p>
            <a:pPr>
              <a:defRPr/>
            </a:pPr>
            <a:fld id="{2CC2F449-9054-C84D-B36F-0A8996D4DECA}" type="slidenum">
              <a:rPr lang="en-US" b="1">
                <a:latin typeface="Verdana"/>
                <a:cs typeface="Verdana"/>
              </a:rPr>
              <a:pPr>
                <a:defRPr/>
              </a:pPr>
              <a:t>26</a:t>
            </a:fld>
            <a:endParaRPr lang="en-US" b="1" dirty="0">
              <a:latin typeface="Verdana"/>
              <a:cs typeface="Verdan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9413" y="1814425"/>
            <a:ext cx="77066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&lt;</a:t>
            </a:r>
            <a:r>
              <a:rPr lang="en-US" dirty="0" err="1"/>
              <a:t>EntityDescriptor</a:t>
            </a:r>
            <a:r>
              <a:rPr lang="en-US" dirty="0"/>
              <a:t> </a:t>
            </a:r>
            <a:r>
              <a:rPr lang="en-US" dirty="0" err="1"/>
              <a:t>xmlns</a:t>
            </a:r>
            <a:r>
              <a:rPr lang="en-US" dirty="0"/>
              <a:t>="urn:oasis:names:tc:SAML:2.0:metadata"</a:t>
            </a:r>
          </a:p>
          <a:p>
            <a:r>
              <a:rPr lang="en-US" dirty="0" err="1"/>
              <a:t>entityID</a:t>
            </a:r>
            <a:r>
              <a:rPr lang="en-US" dirty="0"/>
              <a:t>="https://</a:t>
            </a:r>
            <a:r>
              <a:rPr lang="en-US" dirty="0" err="1"/>
              <a:t>service.example.com</a:t>
            </a:r>
            <a:r>
              <a:rPr lang="en-US" dirty="0"/>
              <a:t>/</a:t>
            </a:r>
            <a:r>
              <a:rPr lang="en-US" dirty="0" err="1"/>
              <a:t>sp</a:t>
            </a:r>
            <a:r>
              <a:rPr lang="en-US" dirty="0"/>
              <a:t>"&gt;</a:t>
            </a:r>
          </a:p>
          <a:p>
            <a:r>
              <a:rPr lang="en-US" dirty="0"/>
              <a:t>&lt;Extensions </a:t>
            </a:r>
            <a:r>
              <a:rPr lang="en-US" dirty="0" err="1"/>
              <a:t>xmlns:mdattr</a:t>
            </a:r>
            <a:r>
              <a:rPr lang="en-US" dirty="0"/>
              <a:t>="</a:t>
            </a:r>
            <a:r>
              <a:rPr lang="en-US" dirty="0" err="1"/>
              <a:t>urn:oasis:names:tc:SAML:metadata:attribute</a:t>
            </a:r>
            <a:r>
              <a:rPr lang="en-US" dirty="0"/>
              <a:t>"&gt;</a:t>
            </a:r>
          </a:p>
          <a:p>
            <a:r>
              <a:rPr lang="en-US" dirty="0"/>
              <a:t>&lt;</a:t>
            </a:r>
            <a:r>
              <a:rPr lang="en-US" dirty="0" err="1"/>
              <a:t>mdattr:EntityAttributes</a:t>
            </a:r>
            <a:r>
              <a:rPr lang="en-US" dirty="0"/>
              <a:t> </a:t>
            </a:r>
            <a:r>
              <a:rPr lang="en-US" dirty="0" err="1"/>
              <a:t>xmlns:saml</a:t>
            </a:r>
            <a:r>
              <a:rPr lang="en-US" dirty="0"/>
              <a:t>="urn:oasis:names:tc:SAML:2.0:assertion"&gt;</a:t>
            </a:r>
          </a:p>
          <a:p>
            <a:r>
              <a:rPr lang="en-US" dirty="0"/>
              <a:t>&lt;</a:t>
            </a:r>
            <a:r>
              <a:rPr lang="en-US" dirty="0" err="1"/>
              <a:t>saml:Attribute</a:t>
            </a:r>
            <a:endParaRPr lang="en-US" dirty="0"/>
          </a:p>
          <a:p>
            <a:r>
              <a:rPr lang="en-US" dirty="0"/>
              <a:t>Name="http://</a:t>
            </a:r>
            <a:r>
              <a:rPr lang="en-US" dirty="0" err="1"/>
              <a:t>macedir.org</a:t>
            </a:r>
            <a:r>
              <a:rPr lang="en-US" dirty="0"/>
              <a:t>/entity-category"</a:t>
            </a:r>
          </a:p>
          <a:p>
            <a:r>
              <a:rPr lang="en-US" dirty="0" err="1"/>
              <a:t>NameFormat</a:t>
            </a:r>
            <a:r>
              <a:rPr lang="en-US" dirty="0"/>
              <a:t>="urn:oasis:names:tc:SAML:2.0:attrname-format:uri"&gt;</a:t>
            </a:r>
          </a:p>
          <a:p>
            <a:r>
              <a:rPr lang="en-US" dirty="0"/>
              <a:t>&lt;</a:t>
            </a:r>
            <a:r>
              <a:rPr lang="en-US" dirty="0" err="1"/>
              <a:t>saml:AttributeValue</a:t>
            </a:r>
            <a:r>
              <a:rPr lang="en-US" dirty="0"/>
              <a:t>&gt;http://</a:t>
            </a:r>
            <a:r>
              <a:rPr lang="en-US" dirty="0" err="1"/>
              <a:t>refeds.org</a:t>
            </a:r>
            <a:r>
              <a:rPr lang="en-US" dirty="0"/>
              <a:t>/category/research-and-scholarship&lt;/</a:t>
            </a:r>
            <a:r>
              <a:rPr lang="en-US" dirty="0" err="1"/>
              <a:t>saml:AttributeValue</a:t>
            </a:r>
            <a:r>
              <a:rPr lang="en-US" dirty="0"/>
              <a:t>&gt;</a:t>
            </a:r>
          </a:p>
          <a:p>
            <a:r>
              <a:rPr lang="en-US" dirty="0"/>
              <a:t>&lt;/</a:t>
            </a:r>
            <a:r>
              <a:rPr lang="en-US" dirty="0" err="1"/>
              <a:t>saml:Attribute</a:t>
            </a:r>
            <a:r>
              <a:rPr lang="en-US" dirty="0"/>
              <a:t>&gt;</a:t>
            </a:r>
          </a:p>
          <a:p>
            <a:r>
              <a:rPr lang="en-US" dirty="0"/>
              <a:t>&lt;/</a:t>
            </a:r>
            <a:r>
              <a:rPr lang="en-US" dirty="0" err="1"/>
              <a:t>mdattr:EntityAttributes</a:t>
            </a:r>
            <a:r>
              <a:rPr lang="en-US" dirty="0"/>
              <a:t>&gt;</a:t>
            </a:r>
          </a:p>
          <a:p>
            <a:r>
              <a:rPr lang="en-US" dirty="0"/>
              <a:t>&lt;/Extensions&gt;</a:t>
            </a:r>
          </a:p>
          <a:p>
            <a:r>
              <a:rPr lang="en-US" dirty="0"/>
              <a:t>...</a:t>
            </a:r>
          </a:p>
          <a:p>
            <a:r>
              <a:rPr lang="en-US" dirty="0"/>
              <a:t>&lt;/</a:t>
            </a:r>
            <a:r>
              <a:rPr lang="en-US" dirty="0" err="1"/>
              <a:t>EntityDescriptor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168221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7561861"/>
              </p:ext>
            </p:extLst>
          </p:nvPr>
        </p:nvGraphicFramePr>
        <p:xfrm>
          <a:off x="1542406" y="1102527"/>
          <a:ext cx="6888297" cy="4566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-1" y="6043659"/>
            <a:ext cx="6755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https://</a:t>
            </a:r>
            <a:r>
              <a:rPr lang="en-US" dirty="0" err="1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wiki.refeds.org</a:t>
            </a:r>
            <a:r>
              <a:rPr lang="en-US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/display/ENT/</a:t>
            </a:r>
            <a:r>
              <a:rPr lang="en-US" dirty="0" err="1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Guidance+on+justification+for+attribute+release</a:t>
            </a:r>
            <a:endParaRPr lang="en-US" dirty="0">
              <a:solidFill>
                <a:prstClr val="black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90800" y="263894"/>
            <a:ext cx="6413482" cy="1143000"/>
          </a:xfrm>
        </p:spPr>
        <p:txBody>
          <a:bodyPr/>
          <a:lstStyle/>
          <a:p>
            <a:pPr algn="r"/>
            <a:r>
              <a:rPr lang="en-US" dirty="0" smtClean="0"/>
              <a:t>Can I Release Attributes?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217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491434"/>
              </p:ext>
            </p:extLst>
          </p:nvPr>
        </p:nvGraphicFramePr>
        <p:xfrm>
          <a:off x="87435" y="1313587"/>
          <a:ext cx="9004282" cy="4119879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2195112"/>
                <a:gridCol w="680917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CONSENT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data subject has unambiguously given his consent.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CONTRACTUAL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Processing is necessary for the performance of a contract to which the data subject is party.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LEGAL OBLIGATION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Processing is necessary for compliance with a legal obligation to which the data controller is subject.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VITAL INTEREST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Processing is necessary in order to protect the vital interests of the data subject.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PUBLIC INTEREST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Processing is necessary for the performance of a task carried out in the public interest or in the exercise of official authority vested in the controller or in a third party to whom the data are disclosed.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LEGITIMATE</a:t>
                      </a:r>
                      <a:r>
                        <a:rPr lang="en-US" b="1" baseline="0" dirty="0" smtClean="0"/>
                        <a:t> INTERESTS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Processing is necessary for the purposes of the </a:t>
                      </a:r>
                      <a:r>
                        <a:rPr lang="en-US" b="1" dirty="0" smtClean="0"/>
                        <a:t>legitimate interests</a:t>
                      </a:r>
                      <a:r>
                        <a:rPr lang="en-US" dirty="0" smtClean="0"/>
                        <a:t> pursued by the controller or by the third party or parties to whom the data are disclosed.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590800" y="263894"/>
            <a:ext cx="6413482" cy="1143000"/>
          </a:xfrm>
        </p:spPr>
        <p:txBody>
          <a:bodyPr/>
          <a:lstStyle/>
          <a:p>
            <a:pPr algn="r"/>
            <a:r>
              <a:rPr lang="en-US" dirty="0" smtClean="0"/>
              <a:t>Can I Release Attributes?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538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7-STEP PLAN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122171341"/>
              </p:ext>
            </p:extLst>
          </p:nvPr>
        </p:nvGraphicFramePr>
        <p:xfrm>
          <a:off x="658844" y="1010504"/>
          <a:ext cx="7587787" cy="5136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9372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Picture 5" descr="Screen Shot 2015-06-23 at 11.16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1955"/>
            <a:ext cx="9144000" cy="431642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0800" y="263894"/>
            <a:ext cx="6413482" cy="1143000"/>
          </a:xfrm>
        </p:spPr>
        <p:txBody>
          <a:bodyPr/>
          <a:lstStyle/>
          <a:p>
            <a:pPr algn="r"/>
            <a:r>
              <a:rPr lang="en-US" dirty="0" err="1"/>
              <a:t>r</a:t>
            </a:r>
            <a:r>
              <a:rPr lang="en-US" dirty="0" err="1" smtClean="0"/>
              <a:t>efeds.or</a:t>
            </a:r>
            <a:r>
              <a:rPr lang="en-US" dirty="0" err="1" smtClean="0"/>
              <a:t>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35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7-STEP PLAN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324566941"/>
              </p:ext>
            </p:extLst>
          </p:nvPr>
        </p:nvGraphicFramePr>
        <p:xfrm>
          <a:off x="235468" y="1114030"/>
          <a:ext cx="8360904" cy="5707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0233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1-24 at 20.31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72"/>
            <a:ext cx="9144000" cy="551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314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17387" y="2670779"/>
            <a:ext cx="6224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https://</a:t>
            </a:r>
            <a:r>
              <a:rPr lang="en-US" sz="4000" dirty="0" err="1" smtClean="0"/>
              <a:t>discovery.refeds.org</a:t>
            </a:r>
            <a:r>
              <a:rPr lang="en-US" sz="4000" dirty="0" smtClean="0"/>
              <a:t>/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98867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/>
          </p:cNvSpPr>
          <p:nvPr>
            <p:ph type="title"/>
          </p:nvPr>
        </p:nvSpPr>
        <p:spPr bwMode="auto">
          <a:xfrm>
            <a:off x="2590800" y="263525"/>
            <a:ext cx="64135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 smtClean="0">
                <a:latin typeface="Verdana" charset="0"/>
                <a:cs typeface="Verdana" charset="0"/>
              </a:rPr>
              <a:t>New Year’s Resolutions</a:t>
            </a:r>
            <a:endParaRPr lang="en-US" dirty="0">
              <a:latin typeface="Verdana" charset="0"/>
              <a:cs typeface="Verdana" charset="0"/>
            </a:endParaRPr>
          </a:p>
        </p:txBody>
      </p:sp>
      <p:pic>
        <p:nvPicPr>
          <p:cNvPr id="2" name="Picture 1" descr="Screen Shot 2015-11-24 at 20.52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135" y="1406525"/>
            <a:ext cx="6515815" cy="4645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1-24 at 20.52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23" y="1289617"/>
            <a:ext cx="7316943" cy="437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016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What else?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us design our </a:t>
            </a:r>
            <a:r>
              <a:rPr lang="en-US" dirty="0" err="1" smtClean="0"/>
              <a:t>workplan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https://wiki.refeds.org/display/WOR/2016+Work+Plan+</a:t>
            </a:r>
            <a:r>
              <a:rPr lang="en-US" dirty="0" smtClean="0">
                <a:hlinkClick r:id="rId2"/>
              </a:rPr>
              <a:t>Preparation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/>
              <a:t>Participate: </a:t>
            </a:r>
            <a:r>
              <a:rPr lang="en-US" dirty="0">
                <a:hlinkClick r:id="rId3"/>
              </a:rPr>
              <a:t>https://refeds.org/about/refeds-participants-</a:t>
            </a:r>
            <a:r>
              <a:rPr lang="en-US" dirty="0" smtClean="0">
                <a:hlinkClick r:id="rId3"/>
              </a:rPr>
              <a:t>agreement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355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85508448_7f247723f5_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7163" y="-62463"/>
            <a:ext cx="1027897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261709" y="246073"/>
            <a:ext cx="47884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https://flic.kr/p/hoMcw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https://</a:t>
            </a:r>
            <a:r>
              <a:rPr lang="en-US" dirty="0" err="1" smtClean="0">
                <a:solidFill>
                  <a:srgbClr val="FFFFFF"/>
                </a:solidFill>
              </a:rPr>
              <a:t>www.flickr.com</a:t>
            </a:r>
            <a:r>
              <a:rPr lang="en-US" dirty="0" smtClean="0">
                <a:solidFill>
                  <a:srgbClr val="FFFFFF"/>
                </a:solidFill>
              </a:rPr>
              <a:t>/photos/</a:t>
            </a:r>
            <a:r>
              <a:rPr lang="en-US" dirty="0" err="1" smtClean="0">
                <a:solidFill>
                  <a:srgbClr val="FFFFFF"/>
                </a:solidFill>
              </a:rPr>
              <a:t>marcusramberg</a:t>
            </a:r>
            <a:r>
              <a:rPr lang="en-US" dirty="0" smtClean="0">
                <a:solidFill>
                  <a:srgbClr val="FFFFFF"/>
                </a:solidFill>
              </a:rPr>
              <a:t>/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062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With thanks to our sponsors</a:t>
            </a:r>
            <a:endParaRPr lang="en-US" dirty="0"/>
          </a:p>
        </p:txBody>
      </p:sp>
      <p:pic>
        <p:nvPicPr>
          <p:cNvPr id="4" name="Picture 3" descr="Screen Shot 2015-11-24 at 20.08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36" y="1406894"/>
            <a:ext cx="7690299" cy="494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87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1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98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Wha</a:t>
            </a:r>
            <a:r>
              <a:rPr lang="en-US" dirty="0" smtClean="0"/>
              <a:t>t do we do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55586953"/>
              </p:ext>
            </p:extLst>
          </p:nvPr>
        </p:nvGraphicFramePr>
        <p:xfrm>
          <a:off x="1364606" y="1343827"/>
          <a:ext cx="6888297" cy="4566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0549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270661"/>
            <a:ext cx="3959554" cy="5148000"/>
          </a:xfrm>
          <a:solidFill>
            <a:srgbClr val="C0504D"/>
          </a:solidFill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User Friendliness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Homeless Users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Different Levels of Assurance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Community based authorization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Flexible and scalable attribute release policies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Attribute Aggregation &amp; Account Linking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Federation solutions based on open and standards based technologies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Persistent &amp; Unique User Identifiers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User managed Identity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Up to date identity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User groups and roles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500" dirty="0">
                <a:solidFill>
                  <a:schemeClr val="bg1"/>
                </a:solidFill>
              </a:rPr>
              <a:t>Step up authentication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What do our users want?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399808" y="1270661"/>
            <a:ext cx="3960000" cy="5148000"/>
          </a:xfrm>
          <a:prstGeom prst="rect">
            <a:avLst/>
          </a:prstGeom>
          <a:solidFill>
            <a:srgbClr val="C0504D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Browser and non-browser based federated access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Delegation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Social media identities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Integration with e-Government </a:t>
            </a:r>
            <a:r>
              <a:rPr lang="en-US" dirty="0" smtClean="0">
                <a:solidFill>
                  <a:schemeClr val="bg1"/>
                </a:solidFill>
              </a:rPr>
              <a:t>infrastructures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 smtClean="0">
                <a:solidFill>
                  <a:schemeClr val="bg1"/>
                </a:solidFill>
              </a:rPr>
              <a:t>Service Provider Friendliness</a:t>
            </a:r>
            <a:endParaRPr lang="en-US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Effective Accounting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Policy Harmonization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Federated Incident report Handling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Sufficient Attribute release</a:t>
            </a:r>
            <a:endParaRPr lang="el-GR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Awareness about R&amp;E Federations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Semantically harmonized identity attributes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Simplified process for joining identity federation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Best practices for terms and conditions</a:t>
            </a:r>
          </a:p>
        </p:txBody>
      </p:sp>
    </p:spTree>
    <p:extLst>
      <p:ext uri="{BB962C8B-B14F-4D97-AF65-F5344CB8AC3E}">
        <p14:creationId xmlns:p14="http://schemas.microsoft.com/office/powerpoint/2010/main" val="178908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270661"/>
            <a:ext cx="3960000" cy="5148000"/>
          </a:xfrm>
          <a:solidFill>
            <a:srgbClr val="C0504D"/>
          </a:solidFill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User Friendliness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Homeless Users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Different Levels of Assurance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Community based authorization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Flexible and scalable attribute release policies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Attribute Aggregation &amp; Account Linking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Federation solutions based on open and standards based technologies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Persistent &amp; Unique User Identifiers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User managed Identity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Up to date identity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User groups and roles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Step up authentication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What’s new from our users?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399808" y="1270661"/>
            <a:ext cx="3960000" cy="5148000"/>
          </a:xfrm>
          <a:prstGeom prst="rect">
            <a:avLst/>
          </a:prstGeom>
          <a:solidFill>
            <a:srgbClr val="C0504D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Browser and non-browser based federated access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Delegation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Social media identities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Integration with e-Government </a:t>
            </a:r>
            <a:r>
              <a:rPr lang="en-US" dirty="0" smtClean="0">
                <a:solidFill>
                  <a:schemeClr val="bg1"/>
                </a:solidFill>
              </a:rPr>
              <a:t>infrastructures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 smtClean="0">
                <a:solidFill>
                  <a:schemeClr val="bg1"/>
                </a:solidFill>
              </a:rPr>
              <a:t>Effective </a:t>
            </a:r>
            <a:r>
              <a:rPr lang="en-US" dirty="0">
                <a:solidFill>
                  <a:schemeClr val="bg1"/>
                </a:solidFill>
              </a:rPr>
              <a:t>Accounting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Policy Harmonization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Federated Incident report Handling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Sufficient Attribute release</a:t>
            </a:r>
            <a:endParaRPr lang="el-GR" dirty="0">
              <a:solidFill>
                <a:schemeClr val="bg1">
                  <a:lumMod val="65000"/>
                </a:schemeClr>
              </a:solidFill>
            </a:endParaRP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Awareness about R&amp;E Federations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Semantically harmonized identity attributes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Simplified process for joining identity </a:t>
            </a:r>
            <a:r>
              <a:rPr lang="en-US" dirty="0" smtClean="0">
                <a:solidFill>
                  <a:schemeClr val="bg1"/>
                </a:solidFill>
              </a:rPr>
              <a:t>federation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Service Provider </a:t>
            </a:r>
            <a:r>
              <a:rPr lang="en-US" dirty="0" smtClean="0">
                <a:solidFill>
                  <a:schemeClr val="bg1"/>
                </a:solidFill>
              </a:rPr>
              <a:t>Friendliness</a:t>
            </a:r>
            <a:endParaRPr lang="en-US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 startAt="13"/>
            </a:pPr>
            <a:r>
              <a:rPr lang="en-US" dirty="0">
                <a:solidFill>
                  <a:schemeClr val="bg1"/>
                </a:solidFill>
              </a:rPr>
              <a:t>Best practices for terms and conditions</a:t>
            </a:r>
          </a:p>
        </p:txBody>
      </p:sp>
    </p:spTree>
    <p:extLst>
      <p:ext uri="{BB962C8B-B14F-4D97-AF65-F5344CB8AC3E}">
        <p14:creationId xmlns:p14="http://schemas.microsoft.com/office/powerpoint/2010/main" val="4215904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632597364_b6e05bd34b_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18" y="-20822"/>
            <a:ext cx="9390343" cy="720415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4965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https://flic.kr/p/51CKtJ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https://</a:t>
            </a:r>
            <a:r>
              <a:rPr lang="en-US" dirty="0" err="1" smtClean="0">
                <a:solidFill>
                  <a:srgbClr val="FFFFFF"/>
                </a:solidFill>
              </a:rPr>
              <a:t>www.flickr.com</a:t>
            </a:r>
            <a:r>
              <a:rPr lang="en-US" dirty="0" smtClean="0">
                <a:solidFill>
                  <a:srgbClr val="FFFFFF"/>
                </a:solidFill>
              </a:rPr>
              <a:t>/photos/</a:t>
            </a:r>
            <a:r>
              <a:rPr lang="en-US" dirty="0" err="1" smtClean="0">
                <a:solidFill>
                  <a:srgbClr val="FFFFFF"/>
                </a:solidFill>
              </a:rPr>
              <a:t>foxtongue</a:t>
            </a:r>
            <a:r>
              <a:rPr lang="en-US" dirty="0" smtClean="0">
                <a:solidFill>
                  <a:srgbClr val="FFFFFF"/>
                </a:solidFill>
              </a:rPr>
              <a:t>/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208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feds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refeds-template.pot</Template>
  <TotalTime>92</TotalTime>
  <Words>1247</Words>
  <Application>Microsoft Macintosh PowerPoint</Application>
  <PresentationFormat>On-screen Show (4:3)</PresentationFormat>
  <Paragraphs>235</Paragraphs>
  <Slides>36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Calibri</vt:lpstr>
      <vt:lpstr>ＭＳ Ｐゴシック</vt:lpstr>
      <vt:lpstr>Arial</vt:lpstr>
      <vt:lpstr>Verdana</vt:lpstr>
      <vt:lpstr>refeds-template</vt:lpstr>
      <vt:lpstr>Identity Harmonisation  Nicole Harris REFEDS Coordinator GÉANT   http://www.aaiedu.hr/dan2015.html </vt:lpstr>
      <vt:lpstr>PowerPoint Presentation</vt:lpstr>
      <vt:lpstr>refeds.org</vt:lpstr>
      <vt:lpstr>With thanks to our sponsors</vt:lpstr>
      <vt:lpstr>PowerPoint Presentation</vt:lpstr>
      <vt:lpstr>What do we do?</vt:lpstr>
      <vt:lpstr>What do our users want?</vt:lpstr>
      <vt:lpstr>What’s new from our users?</vt:lpstr>
      <vt:lpstr>PowerPoint Presentation</vt:lpstr>
      <vt:lpstr>PowerPoint Presentation</vt:lpstr>
      <vt:lpstr>Two Campaigns for 2016</vt:lpstr>
      <vt:lpstr>Campaign 1</vt:lpstr>
      <vt:lpstr>PowerPoint Presentation</vt:lpstr>
      <vt:lpstr>PowerPoint Presentation</vt:lpstr>
      <vt:lpstr>Lots of federations…</vt:lpstr>
      <vt:lpstr>Identity Federations: World Wide</vt:lpstr>
      <vt:lpstr>eduroam Federations: World Wide</vt:lpstr>
      <vt:lpstr>eduGAIN &amp; Federation Status</vt:lpstr>
      <vt:lpstr>eduGAIN &amp; Federation Status</vt:lpstr>
      <vt:lpstr>eduGAIN &amp; Federation Status</vt:lpstr>
      <vt:lpstr>eduGAIN: Some Statistics</vt:lpstr>
      <vt:lpstr>PowerPoint Presentation</vt:lpstr>
      <vt:lpstr>PowerPoint Presentation</vt:lpstr>
      <vt:lpstr>What is an Entity Category?</vt:lpstr>
      <vt:lpstr>PowerPoint Presentation</vt:lpstr>
      <vt:lpstr>PowerPoint Presentation</vt:lpstr>
      <vt:lpstr>Can I Release Attributes?</vt:lpstr>
      <vt:lpstr>Can I Release Attributes?</vt:lpstr>
      <vt:lpstr>7-STEP PLAN</vt:lpstr>
      <vt:lpstr>7-STEP PLAN</vt:lpstr>
      <vt:lpstr>PowerPoint Presentation</vt:lpstr>
      <vt:lpstr>PowerPoint Presentation</vt:lpstr>
      <vt:lpstr>New Year’s Resolutions</vt:lpstr>
      <vt:lpstr>PowerPoint Presentation</vt:lpstr>
      <vt:lpstr>What else?</vt:lpstr>
      <vt:lpstr>PowerPoint Presentation</vt:lpstr>
    </vt:vector>
  </TitlesOfParts>
  <Company>TERENA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10</cp:revision>
  <dcterms:created xsi:type="dcterms:W3CDTF">2015-05-12T12:43:00Z</dcterms:created>
  <dcterms:modified xsi:type="dcterms:W3CDTF">2015-11-24T21:10:50Z</dcterms:modified>
</cp:coreProperties>
</file>