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6" r:id="rId5"/>
    <p:sldMasterId id="2147483678" r:id="rId6"/>
  </p:sldMasterIdLst>
  <p:notesMasterIdLst>
    <p:notesMasterId r:id="rId26"/>
  </p:notesMasterIdLst>
  <p:sldIdLst>
    <p:sldId id="276" r:id="rId7"/>
    <p:sldId id="324" r:id="rId8"/>
    <p:sldId id="330" r:id="rId9"/>
    <p:sldId id="333" r:id="rId10"/>
    <p:sldId id="315" r:id="rId11"/>
    <p:sldId id="328" r:id="rId12"/>
    <p:sldId id="329" r:id="rId13"/>
    <p:sldId id="325" r:id="rId14"/>
    <p:sldId id="334" r:id="rId15"/>
    <p:sldId id="344" r:id="rId16"/>
    <p:sldId id="338" r:id="rId17"/>
    <p:sldId id="343" r:id="rId18"/>
    <p:sldId id="340" r:id="rId19"/>
    <p:sldId id="339" r:id="rId20"/>
    <p:sldId id="335" r:id="rId21"/>
    <p:sldId id="336" r:id="rId22"/>
    <p:sldId id="337" r:id="rId23"/>
    <p:sldId id="342" r:id="rId24"/>
    <p:sldId id="301" r:id="rId25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61" autoAdjust="0"/>
  </p:normalViewPr>
  <p:slideViewPr>
    <p:cSldViewPr snapToGrid="0">
      <p:cViewPr>
        <p:scale>
          <a:sx n="100" d="100"/>
          <a:sy n="100" d="100"/>
        </p:scale>
        <p:origin x="-1160" y="-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7BBF8-2D6E-EB4A-954D-B76F0B999775}" type="doc">
      <dgm:prSet loTypeId="urn:microsoft.com/office/officeart/2005/8/layout/default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A940EFA-0DE5-794E-9538-2B19E6CB63C6}">
      <dgm:prSet phldrT="[Text]"/>
      <dgm:spPr/>
      <dgm:t>
        <a:bodyPr/>
        <a:lstStyle/>
        <a:p>
          <a:r>
            <a:rPr lang="en-US" dirty="0" smtClean="0"/>
            <a:t>ENTITY CATEGORIES</a:t>
          </a:r>
          <a:endParaRPr lang="en-US" dirty="0"/>
        </a:p>
      </dgm:t>
    </dgm:pt>
    <dgm:pt modelId="{BF4C83A0-561E-494E-BE36-1B3FE10597FD}" type="parTrans" cxnId="{263D5D8D-C929-2B48-ACBD-E59B534E5EB4}">
      <dgm:prSet/>
      <dgm:spPr/>
      <dgm:t>
        <a:bodyPr/>
        <a:lstStyle/>
        <a:p>
          <a:endParaRPr lang="en-US"/>
        </a:p>
      </dgm:t>
    </dgm:pt>
    <dgm:pt modelId="{5FB5B75A-CFCD-1E45-BD5A-8FE68AE2A8F7}" type="sibTrans" cxnId="{263D5D8D-C929-2B48-ACBD-E59B534E5EB4}">
      <dgm:prSet/>
      <dgm:spPr/>
      <dgm:t>
        <a:bodyPr/>
        <a:lstStyle/>
        <a:p>
          <a:endParaRPr lang="en-US"/>
        </a:p>
      </dgm:t>
    </dgm:pt>
    <dgm:pt modelId="{4BBF1086-5C82-6C4C-834C-70432DE41840}">
      <dgm:prSet phldrT="[Text]"/>
      <dgm:spPr/>
      <dgm:t>
        <a:bodyPr/>
        <a:lstStyle/>
        <a:p>
          <a:r>
            <a:rPr lang="en-US" dirty="0" smtClean="0"/>
            <a:t>FIM4R / SIRTFI </a:t>
          </a:r>
          <a:endParaRPr lang="en-US" dirty="0"/>
        </a:p>
      </dgm:t>
    </dgm:pt>
    <dgm:pt modelId="{88123E90-5F8D-6746-A6A6-939E198C8F19}" type="parTrans" cxnId="{295FF7A2-8ABD-9D46-8FB8-6BCF662343FB}">
      <dgm:prSet/>
      <dgm:spPr/>
      <dgm:t>
        <a:bodyPr/>
        <a:lstStyle/>
        <a:p>
          <a:endParaRPr lang="en-US"/>
        </a:p>
      </dgm:t>
    </dgm:pt>
    <dgm:pt modelId="{8BBFDB02-4D51-F74D-BF63-999A067BE933}" type="sibTrans" cxnId="{295FF7A2-8ABD-9D46-8FB8-6BCF662343FB}">
      <dgm:prSet/>
      <dgm:spPr/>
      <dgm:t>
        <a:bodyPr/>
        <a:lstStyle/>
        <a:p>
          <a:endParaRPr lang="en-US"/>
        </a:p>
      </dgm:t>
    </dgm:pt>
    <dgm:pt modelId="{7593B1EE-6470-8C4B-AB85-07F08FDC8154}">
      <dgm:prSet phldrT="[Text]"/>
      <dgm:spPr/>
      <dgm:t>
        <a:bodyPr/>
        <a:lstStyle/>
        <a:p>
          <a:r>
            <a:rPr lang="en-US" dirty="0" smtClean="0"/>
            <a:t>FEDERATION TEMPLATES</a:t>
          </a:r>
          <a:endParaRPr lang="en-US" dirty="0"/>
        </a:p>
      </dgm:t>
    </dgm:pt>
    <dgm:pt modelId="{3A8DED61-8539-1744-8860-110AB0C89B33}" type="parTrans" cxnId="{C00DFEE7-0CCF-A44B-ACDD-FED79934FAAB}">
      <dgm:prSet/>
      <dgm:spPr/>
      <dgm:t>
        <a:bodyPr/>
        <a:lstStyle/>
        <a:p>
          <a:endParaRPr lang="en-US"/>
        </a:p>
      </dgm:t>
    </dgm:pt>
    <dgm:pt modelId="{657B8F0E-9375-654F-BC14-BD61FCEADEAB}" type="sibTrans" cxnId="{C00DFEE7-0CCF-A44B-ACDD-FED79934FAAB}">
      <dgm:prSet/>
      <dgm:spPr/>
      <dgm:t>
        <a:bodyPr/>
        <a:lstStyle/>
        <a:p>
          <a:endParaRPr lang="en-US"/>
        </a:p>
      </dgm:t>
    </dgm:pt>
    <dgm:pt modelId="{9E4A9FCA-1718-8F44-91CF-27E1DBC2886D}">
      <dgm:prSet phldrT="[Text]"/>
      <dgm:spPr/>
      <dgm:t>
        <a:bodyPr/>
        <a:lstStyle/>
        <a:p>
          <a:r>
            <a:rPr lang="en-US" dirty="0" smtClean="0"/>
            <a:t>VIRTUAL ORGANISATIONS</a:t>
          </a:r>
          <a:endParaRPr lang="en-US" dirty="0"/>
        </a:p>
      </dgm:t>
    </dgm:pt>
    <dgm:pt modelId="{08E5F82B-4D94-D642-801D-493B65D62B55}" type="parTrans" cxnId="{DA8F1E83-8E33-B445-83A7-E3999551F8C1}">
      <dgm:prSet/>
      <dgm:spPr/>
      <dgm:t>
        <a:bodyPr/>
        <a:lstStyle/>
        <a:p>
          <a:endParaRPr lang="en-US"/>
        </a:p>
      </dgm:t>
    </dgm:pt>
    <dgm:pt modelId="{E53416DA-0B5A-B649-82B4-E623AE185577}" type="sibTrans" cxnId="{DA8F1E83-8E33-B445-83A7-E3999551F8C1}">
      <dgm:prSet/>
      <dgm:spPr/>
      <dgm:t>
        <a:bodyPr/>
        <a:lstStyle/>
        <a:p>
          <a:endParaRPr lang="en-US"/>
        </a:p>
      </dgm:t>
    </dgm:pt>
    <dgm:pt modelId="{F37F780E-0182-B94E-9713-B01D6CF0D687}">
      <dgm:prSet phldrT="[Text]"/>
      <dgm:spPr/>
      <dgm:t>
        <a:bodyPr/>
        <a:lstStyle/>
        <a:p>
          <a:r>
            <a:rPr lang="en-US" dirty="0" smtClean="0"/>
            <a:t>MONITORING</a:t>
          </a:r>
          <a:endParaRPr lang="en-US" dirty="0"/>
        </a:p>
      </dgm:t>
    </dgm:pt>
    <dgm:pt modelId="{26E75DBE-4C8B-7A4E-82F6-56D6AB6F753C}" type="parTrans" cxnId="{A6039D28-1D17-4440-9F35-51C9A5872C20}">
      <dgm:prSet/>
      <dgm:spPr/>
      <dgm:t>
        <a:bodyPr/>
        <a:lstStyle/>
        <a:p>
          <a:endParaRPr lang="en-US"/>
        </a:p>
      </dgm:t>
    </dgm:pt>
    <dgm:pt modelId="{74DA8962-EB6A-1D4D-B5FB-F4D9AADCA073}" type="sibTrans" cxnId="{A6039D28-1D17-4440-9F35-51C9A5872C20}">
      <dgm:prSet/>
      <dgm:spPr/>
      <dgm:t>
        <a:bodyPr/>
        <a:lstStyle/>
        <a:p>
          <a:endParaRPr lang="en-US"/>
        </a:p>
      </dgm:t>
    </dgm:pt>
    <dgm:pt modelId="{25C86601-1A60-9E4D-BB66-DCF2F4AC4F0C}">
      <dgm:prSet phldrT="[Text]"/>
      <dgm:spPr/>
      <dgm:t>
        <a:bodyPr/>
        <a:lstStyle/>
        <a:p>
          <a:r>
            <a:rPr lang="en-US" dirty="0" smtClean="0"/>
            <a:t>SPECIFICATIONS AND SCHEMAS</a:t>
          </a:r>
          <a:endParaRPr lang="en-US" dirty="0"/>
        </a:p>
      </dgm:t>
    </dgm:pt>
    <dgm:pt modelId="{0AC2E3A7-990B-9F4E-B795-8E7BA389AB29}" type="parTrans" cxnId="{D0987AEF-4B5D-DC47-9502-22F70C1CD33B}">
      <dgm:prSet/>
      <dgm:spPr/>
      <dgm:t>
        <a:bodyPr/>
        <a:lstStyle/>
        <a:p>
          <a:endParaRPr lang="en-US"/>
        </a:p>
      </dgm:t>
    </dgm:pt>
    <dgm:pt modelId="{EEFFAB88-0E15-7441-9FA6-5B45EB6345BE}" type="sibTrans" cxnId="{D0987AEF-4B5D-DC47-9502-22F70C1CD33B}">
      <dgm:prSet/>
      <dgm:spPr/>
      <dgm:t>
        <a:bodyPr/>
        <a:lstStyle/>
        <a:p>
          <a:endParaRPr lang="en-US"/>
        </a:p>
      </dgm:t>
    </dgm:pt>
    <dgm:pt modelId="{AE23F17A-D3C6-7A41-BB28-56833C94721B}" type="pres">
      <dgm:prSet presAssocID="{4837BBF8-2D6E-EB4A-954D-B76F0B9997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F6FB7-A7BD-6249-9D86-8DE10CE8A6B3}" type="pres">
      <dgm:prSet presAssocID="{9A940EFA-0DE5-794E-9538-2B19E6CB63C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6336C-B9BF-D44D-8B47-54CC28EB0844}" type="pres">
      <dgm:prSet presAssocID="{5FB5B75A-CFCD-1E45-BD5A-8FE68AE2A8F7}" presName="sibTrans" presStyleCnt="0"/>
      <dgm:spPr/>
    </dgm:pt>
    <dgm:pt modelId="{7F29BB13-2615-A24A-B232-BA8F7786088F}" type="pres">
      <dgm:prSet presAssocID="{4BBF1086-5C82-6C4C-834C-70432DE4184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B0CA2-AD93-F945-900F-FBA7086C690B}" type="pres">
      <dgm:prSet presAssocID="{8BBFDB02-4D51-F74D-BF63-999A067BE933}" presName="sibTrans" presStyleCnt="0"/>
      <dgm:spPr/>
    </dgm:pt>
    <dgm:pt modelId="{20F949CB-6A8B-8C48-B7C1-D8B823E20C95}" type="pres">
      <dgm:prSet presAssocID="{7593B1EE-6470-8C4B-AB85-07F08FDC815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EA951-671C-9640-84B8-9E33B7BA2A5F}" type="pres">
      <dgm:prSet presAssocID="{657B8F0E-9375-654F-BC14-BD61FCEADEAB}" presName="sibTrans" presStyleCnt="0"/>
      <dgm:spPr/>
    </dgm:pt>
    <dgm:pt modelId="{7154BF31-5AFA-BA47-B51A-CE0AE9B65CC6}" type="pres">
      <dgm:prSet presAssocID="{9E4A9FCA-1718-8F44-91CF-27E1DBC2886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48968-9AA4-C248-913B-59A7AADDC44F}" type="pres">
      <dgm:prSet presAssocID="{E53416DA-0B5A-B649-82B4-E623AE185577}" presName="sibTrans" presStyleCnt="0"/>
      <dgm:spPr/>
    </dgm:pt>
    <dgm:pt modelId="{F82ED3DF-FB52-494A-BDC3-C327516806DD}" type="pres">
      <dgm:prSet presAssocID="{F37F780E-0182-B94E-9713-B01D6CF0D68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9F8A-4063-B34A-9D46-C66BC41404A8}" type="pres">
      <dgm:prSet presAssocID="{74DA8962-EB6A-1D4D-B5FB-F4D9AADCA073}" presName="sibTrans" presStyleCnt="0"/>
      <dgm:spPr/>
    </dgm:pt>
    <dgm:pt modelId="{E1770E43-4E18-2245-9FA7-A47C77486603}" type="pres">
      <dgm:prSet presAssocID="{25C86601-1A60-9E4D-BB66-DCF2F4AC4F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39D28-1D17-4440-9F35-51C9A5872C20}" srcId="{4837BBF8-2D6E-EB4A-954D-B76F0B999775}" destId="{F37F780E-0182-B94E-9713-B01D6CF0D687}" srcOrd="4" destOrd="0" parTransId="{26E75DBE-4C8B-7A4E-82F6-56D6AB6F753C}" sibTransId="{74DA8962-EB6A-1D4D-B5FB-F4D9AADCA073}"/>
    <dgm:cxn modelId="{30ABA6CD-7C84-7048-B00B-560881274000}" type="presOf" srcId="{7593B1EE-6470-8C4B-AB85-07F08FDC8154}" destId="{20F949CB-6A8B-8C48-B7C1-D8B823E20C95}" srcOrd="0" destOrd="0" presId="urn:microsoft.com/office/officeart/2005/8/layout/default"/>
    <dgm:cxn modelId="{C00DFEE7-0CCF-A44B-ACDD-FED79934FAAB}" srcId="{4837BBF8-2D6E-EB4A-954D-B76F0B999775}" destId="{7593B1EE-6470-8C4B-AB85-07F08FDC8154}" srcOrd="2" destOrd="0" parTransId="{3A8DED61-8539-1744-8860-110AB0C89B33}" sibTransId="{657B8F0E-9375-654F-BC14-BD61FCEADEAB}"/>
    <dgm:cxn modelId="{755BDB45-AFC8-224D-83BE-D1E65568A03E}" type="presOf" srcId="{25C86601-1A60-9E4D-BB66-DCF2F4AC4F0C}" destId="{E1770E43-4E18-2245-9FA7-A47C77486603}" srcOrd="0" destOrd="0" presId="urn:microsoft.com/office/officeart/2005/8/layout/default"/>
    <dgm:cxn modelId="{00A1A653-294C-7A4E-99D2-8945687C0EFF}" type="presOf" srcId="{9E4A9FCA-1718-8F44-91CF-27E1DBC2886D}" destId="{7154BF31-5AFA-BA47-B51A-CE0AE9B65CC6}" srcOrd="0" destOrd="0" presId="urn:microsoft.com/office/officeart/2005/8/layout/default"/>
    <dgm:cxn modelId="{A4FB49FC-52D7-CA45-A9EA-71E3FE425297}" type="presOf" srcId="{4BBF1086-5C82-6C4C-834C-70432DE41840}" destId="{7F29BB13-2615-A24A-B232-BA8F7786088F}" srcOrd="0" destOrd="0" presId="urn:microsoft.com/office/officeart/2005/8/layout/default"/>
    <dgm:cxn modelId="{D0987AEF-4B5D-DC47-9502-22F70C1CD33B}" srcId="{4837BBF8-2D6E-EB4A-954D-B76F0B999775}" destId="{25C86601-1A60-9E4D-BB66-DCF2F4AC4F0C}" srcOrd="5" destOrd="0" parTransId="{0AC2E3A7-990B-9F4E-B795-8E7BA389AB29}" sibTransId="{EEFFAB88-0E15-7441-9FA6-5B45EB6345BE}"/>
    <dgm:cxn modelId="{DA8F1E83-8E33-B445-83A7-E3999551F8C1}" srcId="{4837BBF8-2D6E-EB4A-954D-B76F0B999775}" destId="{9E4A9FCA-1718-8F44-91CF-27E1DBC2886D}" srcOrd="3" destOrd="0" parTransId="{08E5F82B-4D94-D642-801D-493B65D62B55}" sibTransId="{E53416DA-0B5A-B649-82B4-E623AE185577}"/>
    <dgm:cxn modelId="{295FF7A2-8ABD-9D46-8FB8-6BCF662343FB}" srcId="{4837BBF8-2D6E-EB4A-954D-B76F0B999775}" destId="{4BBF1086-5C82-6C4C-834C-70432DE41840}" srcOrd="1" destOrd="0" parTransId="{88123E90-5F8D-6746-A6A6-939E198C8F19}" sibTransId="{8BBFDB02-4D51-F74D-BF63-999A067BE933}"/>
    <dgm:cxn modelId="{F2855E99-377A-5F41-8937-BB53FE9FCC0D}" type="presOf" srcId="{4837BBF8-2D6E-EB4A-954D-B76F0B999775}" destId="{AE23F17A-D3C6-7A41-BB28-56833C94721B}" srcOrd="0" destOrd="0" presId="urn:microsoft.com/office/officeart/2005/8/layout/default"/>
    <dgm:cxn modelId="{263D5D8D-C929-2B48-ACBD-E59B534E5EB4}" srcId="{4837BBF8-2D6E-EB4A-954D-B76F0B999775}" destId="{9A940EFA-0DE5-794E-9538-2B19E6CB63C6}" srcOrd="0" destOrd="0" parTransId="{BF4C83A0-561E-494E-BE36-1B3FE10597FD}" sibTransId="{5FB5B75A-CFCD-1E45-BD5A-8FE68AE2A8F7}"/>
    <dgm:cxn modelId="{C5F893B1-8987-514B-B5B3-32F238B68CDF}" type="presOf" srcId="{F37F780E-0182-B94E-9713-B01D6CF0D687}" destId="{F82ED3DF-FB52-494A-BDC3-C327516806DD}" srcOrd="0" destOrd="0" presId="urn:microsoft.com/office/officeart/2005/8/layout/default"/>
    <dgm:cxn modelId="{5319267B-98B3-8B42-A8F9-520CF0572BD9}" type="presOf" srcId="{9A940EFA-0DE5-794E-9538-2B19E6CB63C6}" destId="{818F6FB7-A7BD-6249-9D86-8DE10CE8A6B3}" srcOrd="0" destOrd="0" presId="urn:microsoft.com/office/officeart/2005/8/layout/default"/>
    <dgm:cxn modelId="{6694FD14-3B75-0A47-8482-7E5677E98B35}" type="presParOf" srcId="{AE23F17A-D3C6-7A41-BB28-56833C94721B}" destId="{818F6FB7-A7BD-6249-9D86-8DE10CE8A6B3}" srcOrd="0" destOrd="0" presId="urn:microsoft.com/office/officeart/2005/8/layout/default"/>
    <dgm:cxn modelId="{01F16ECA-FC26-CB4A-AAE3-40F3673E987C}" type="presParOf" srcId="{AE23F17A-D3C6-7A41-BB28-56833C94721B}" destId="{E366336C-B9BF-D44D-8B47-54CC28EB0844}" srcOrd="1" destOrd="0" presId="urn:microsoft.com/office/officeart/2005/8/layout/default"/>
    <dgm:cxn modelId="{1086A5ED-45BD-034E-B8A4-7CE8A0CEAC72}" type="presParOf" srcId="{AE23F17A-D3C6-7A41-BB28-56833C94721B}" destId="{7F29BB13-2615-A24A-B232-BA8F7786088F}" srcOrd="2" destOrd="0" presId="urn:microsoft.com/office/officeart/2005/8/layout/default"/>
    <dgm:cxn modelId="{E9BDD7CD-CEE9-E243-86AC-4126636E29BB}" type="presParOf" srcId="{AE23F17A-D3C6-7A41-BB28-56833C94721B}" destId="{50AB0CA2-AD93-F945-900F-FBA7086C690B}" srcOrd="3" destOrd="0" presId="urn:microsoft.com/office/officeart/2005/8/layout/default"/>
    <dgm:cxn modelId="{50D846E8-495C-B144-8A8E-49331A13A8B5}" type="presParOf" srcId="{AE23F17A-D3C6-7A41-BB28-56833C94721B}" destId="{20F949CB-6A8B-8C48-B7C1-D8B823E20C95}" srcOrd="4" destOrd="0" presId="urn:microsoft.com/office/officeart/2005/8/layout/default"/>
    <dgm:cxn modelId="{5B87FD7E-8C1F-E84A-ADE8-933D39D27377}" type="presParOf" srcId="{AE23F17A-D3C6-7A41-BB28-56833C94721B}" destId="{418EA951-671C-9640-84B8-9E33B7BA2A5F}" srcOrd="5" destOrd="0" presId="urn:microsoft.com/office/officeart/2005/8/layout/default"/>
    <dgm:cxn modelId="{A35FBEE5-19BE-E249-95AE-B3981947F933}" type="presParOf" srcId="{AE23F17A-D3C6-7A41-BB28-56833C94721B}" destId="{7154BF31-5AFA-BA47-B51A-CE0AE9B65CC6}" srcOrd="6" destOrd="0" presId="urn:microsoft.com/office/officeart/2005/8/layout/default"/>
    <dgm:cxn modelId="{A9A5618F-9E9D-C04B-ABD5-2D77BBEC2C96}" type="presParOf" srcId="{AE23F17A-D3C6-7A41-BB28-56833C94721B}" destId="{A2148968-9AA4-C248-913B-59A7AADDC44F}" srcOrd="7" destOrd="0" presId="urn:microsoft.com/office/officeart/2005/8/layout/default"/>
    <dgm:cxn modelId="{9903B08C-4D57-6143-B187-8754B8948F51}" type="presParOf" srcId="{AE23F17A-D3C6-7A41-BB28-56833C94721B}" destId="{F82ED3DF-FB52-494A-BDC3-C327516806DD}" srcOrd="8" destOrd="0" presId="urn:microsoft.com/office/officeart/2005/8/layout/default"/>
    <dgm:cxn modelId="{11E9E059-ED3B-334A-8DEB-4DE3FF43FAA3}" type="presParOf" srcId="{AE23F17A-D3C6-7A41-BB28-56833C94721B}" destId="{FE1E9F8A-4063-B34A-9D46-C66BC41404A8}" srcOrd="9" destOrd="0" presId="urn:microsoft.com/office/officeart/2005/8/layout/default"/>
    <dgm:cxn modelId="{77B652F5-E692-E149-B4F0-4AABFBA3C4ED}" type="presParOf" srcId="{AE23F17A-D3C6-7A41-BB28-56833C94721B}" destId="{E1770E43-4E18-2245-9FA7-A47C7748660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37BBF8-2D6E-EB4A-954D-B76F0B999775}" type="doc">
      <dgm:prSet loTypeId="urn:microsoft.com/office/officeart/2005/8/layout/default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A940EFA-0DE5-794E-9538-2B19E6CB63C6}">
      <dgm:prSet phldrT="[Text]"/>
      <dgm:spPr/>
      <dgm:t>
        <a:bodyPr/>
        <a:lstStyle/>
        <a:p>
          <a:r>
            <a:rPr lang="en-US" dirty="0" smtClean="0"/>
            <a:t>SAFEGUARDS</a:t>
          </a:r>
          <a:endParaRPr lang="en-US" dirty="0"/>
        </a:p>
      </dgm:t>
    </dgm:pt>
    <dgm:pt modelId="{BF4C83A0-561E-494E-BE36-1B3FE10597FD}" type="parTrans" cxnId="{263D5D8D-C929-2B48-ACBD-E59B534E5EB4}">
      <dgm:prSet/>
      <dgm:spPr/>
      <dgm:t>
        <a:bodyPr/>
        <a:lstStyle/>
        <a:p>
          <a:endParaRPr lang="en-US"/>
        </a:p>
      </dgm:t>
    </dgm:pt>
    <dgm:pt modelId="{5FB5B75A-CFCD-1E45-BD5A-8FE68AE2A8F7}" type="sibTrans" cxnId="{263D5D8D-C929-2B48-ACBD-E59B534E5EB4}">
      <dgm:prSet/>
      <dgm:spPr/>
      <dgm:t>
        <a:bodyPr/>
        <a:lstStyle/>
        <a:p>
          <a:endParaRPr lang="en-US"/>
        </a:p>
      </dgm:t>
    </dgm:pt>
    <dgm:pt modelId="{4BBF1086-5C82-6C4C-834C-70432DE41840}">
      <dgm:prSet phldrT="[Text]"/>
      <dgm:spPr/>
      <dgm:t>
        <a:bodyPr/>
        <a:lstStyle/>
        <a:p>
          <a:r>
            <a:rPr lang="en-US" dirty="0" smtClean="0"/>
            <a:t>TRANSPARENCY</a:t>
          </a:r>
          <a:endParaRPr lang="en-US" dirty="0"/>
        </a:p>
      </dgm:t>
    </dgm:pt>
    <dgm:pt modelId="{88123E90-5F8D-6746-A6A6-939E198C8F19}" type="parTrans" cxnId="{295FF7A2-8ABD-9D46-8FB8-6BCF662343FB}">
      <dgm:prSet/>
      <dgm:spPr/>
      <dgm:t>
        <a:bodyPr/>
        <a:lstStyle/>
        <a:p>
          <a:endParaRPr lang="en-US"/>
        </a:p>
      </dgm:t>
    </dgm:pt>
    <dgm:pt modelId="{8BBFDB02-4D51-F74D-BF63-999A067BE933}" type="sibTrans" cxnId="{295FF7A2-8ABD-9D46-8FB8-6BCF662343FB}">
      <dgm:prSet/>
      <dgm:spPr/>
      <dgm:t>
        <a:bodyPr/>
        <a:lstStyle/>
        <a:p>
          <a:endParaRPr lang="en-US"/>
        </a:p>
      </dgm:t>
    </dgm:pt>
    <dgm:pt modelId="{7593B1EE-6470-8C4B-AB85-07F08FDC8154}">
      <dgm:prSet phldrT="[Text]"/>
      <dgm:spPr/>
      <dgm:t>
        <a:bodyPr/>
        <a:lstStyle/>
        <a:p>
          <a:r>
            <a:rPr lang="en-US" dirty="0" smtClean="0"/>
            <a:t>IMPACT MANAGEMENT</a:t>
          </a:r>
          <a:endParaRPr lang="en-US" dirty="0"/>
        </a:p>
      </dgm:t>
    </dgm:pt>
    <dgm:pt modelId="{3A8DED61-8539-1744-8860-110AB0C89B33}" type="parTrans" cxnId="{C00DFEE7-0CCF-A44B-ACDD-FED79934FAAB}">
      <dgm:prSet/>
      <dgm:spPr/>
      <dgm:t>
        <a:bodyPr/>
        <a:lstStyle/>
        <a:p>
          <a:endParaRPr lang="en-US"/>
        </a:p>
      </dgm:t>
    </dgm:pt>
    <dgm:pt modelId="{657B8F0E-9375-654F-BC14-BD61FCEADEAB}" type="sibTrans" cxnId="{C00DFEE7-0CCF-A44B-ACDD-FED79934FAAB}">
      <dgm:prSet/>
      <dgm:spPr/>
      <dgm:t>
        <a:bodyPr/>
        <a:lstStyle/>
        <a:p>
          <a:endParaRPr lang="en-US"/>
        </a:p>
      </dgm:t>
    </dgm:pt>
    <dgm:pt modelId="{9E4A9FCA-1718-8F44-91CF-27E1DBC2886D}">
      <dgm:prSet phldrT="[Text]"/>
      <dgm:spPr/>
      <dgm:t>
        <a:bodyPr/>
        <a:lstStyle/>
        <a:p>
          <a:r>
            <a:rPr lang="en-US" dirty="0" smtClean="0"/>
            <a:t>LEGITIMATE REASONS</a:t>
          </a:r>
          <a:endParaRPr lang="en-US" dirty="0"/>
        </a:p>
      </dgm:t>
    </dgm:pt>
    <dgm:pt modelId="{08E5F82B-4D94-D642-801D-493B65D62B55}" type="parTrans" cxnId="{DA8F1E83-8E33-B445-83A7-E3999551F8C1}">
      <dgm:prSet/>
      <dgm:spPr/>
      <dgm:t>
        <a:bodyPr/>
        <a:lstStyle/>
        <a:p>
          <a:endParaRPr lang="en-US"/>
        </a:p>
      </dgm:t>
    </dgm:pt>
    <dgm:pt modelId="{E53416DA-0B5A-B649-82B4-E623AE185577}" type="sibTrans" cxnId="{DA8F1E83-8E33-B445-83A7-E3999551F8C1}">
      <dgm:prSet/>
      <dgm:spPr/>
      <dgm:t>
        <a:bodyPr/>
        <a:lstStyle/>
        <a:p>
          <a:endParaRPr lang="en-US"/>
        </a:p>
      </dgm:t>
    </dgm:pt>
    <dgm:pt modelId="{F37F780E-0182-B94E-9713-B01D6CF0D687}">
      <dgm:prSet phldrT="[Text]"/>
      <dgm:spPr/>
      <dgm:t>
        <a:bodyPr/>
        <a:lstStyle/>
        <a:p>
          <a:r>
            <a:rPr lang="en-US" dirty="0" smtClean="0"/>
            <a:t>BALANCE</a:t>
          </a:r>
          <a:endParaRPr lang="en-US" dirty="0"/>
        </a:p>
      </dgm:t>
    </dgm:pt>
    <dgm:pt modelId="{26E75DBE-4C8B-7A4E-82F6-56D6AB6F753C}" type="parTrans" cxnId="{A6039D28-1D17-4440-9F35-51C9A5872C20}">
      <dgm:prSet/>
      <dgm:spPr/>
      <dgm:t>
        <a:bodyPr/>
        <a:lstStyle/>
        <a:p>
          <a:endParaRPr lang="en-US"/>
        </a:p>
      </dgm:t>
    </dgm:pt>
    <dgm:pt modelId="{74DA8962-EB6A-1D4D-B5FB-F4D9AADCA073}" type="sibTrans" cxnId="{A6039D28-1D17-4440-9F35-51C9A5872C20}">
      <dgm:prSet/>
      <dgm:spPr/>
      <dgm:t>
        <a:bodyPr/>
        <a:lstStyle/>
        <a:p>
          <a:endParaRPr lang="en-US"/>
        </a:p>
      </dgm:t>
    </dgm:pt>
    <dgm:pt modelId="{25C86601-1A60-9E4D-BB66-DCF2F4AC4F0C}">
      <dgm:prSet phldrT="[Text]"/>
      <dgm:spPr/>
      <dgm:t>
        <a:bodyPr/>
        <a:lstStyle/>
        <a:p>
          <a:r>
            <a:rPr lang="en-US" dirty="0" smtClean="0"/>
            <a:t>CASE BY CASE</a:t>
          </a:r>
          <a:endParaRPr lang="en-US" dirty="0"/>
        </a:p>
      </dgm:t>
    </dgm:pt>
    <dgm:pt modelId="{0AC2E3A7-990B-9F4E-B795-8E7BA389AB29}" type="parTrans" cxnId="{D0987AEF-4B5D-DC47-9502-22F70C1CD33B}">
      <dgm:prSet/>
      <dgm:spPr/>
      <dgm:t>
        <a:bodyPr/>
        <a:lstStyle/>
        <a:p>
          <a:endParaRPr lang="en-US"/>
        </a:p>
      </dgm:t>
    </dgm:pt>
    <dgm:pt modelId="{EEFFAB88-0E15-7441-9FA6-5B45EB6345BE}" type="sibTrans" cxnId="{D0987AEF-4B5D-DC47-9502-22F70C1CD33B}">
      <dgm:prSet/>
      <dgm:spPr/>
      <dgm:t>
        <a:bodyPr/>
        <a:lstStyle/>
        <a:p>
          <a:endParaRPr lang="en-US"/>
        </a:p>
      </dgm:t>
    </dgm:pt>
    <dgm:pt modelId="{AE23F17A-D3C6-7A41-BB28-56833C94721B}" type="pres">
      <dgm:prSet presAssocID="{4837BBF8-2D6E-EB4A-954D-B76F0B9997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8F6FB7-A7BD-6249-9D86-8DE10CE8A6B3}" type="pres">
      <dgm:prSet presAssocID="{9A940EFA-0DE5-794E-9538-2B19E6CB63C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6336C-B9BF-D44D-8B47-54CC28EB0844}" type="pres">
      <dgm:prSet presAssocID="{5FB5B75A-CFCD-1E45-BD5A-8FE68AE2A8F7}" presName="sibTrans" presStyleCnt="0"/>
      <dgm:spPr/>
    </dgm:pt>
    <dgm:pt modelId="{7F29BB13-2615-A24A-B232-BA8F7786088F}" type="pres">
      <dgm:prSet presAssocID="{4BBF1086-5C82-6C4C-834C-70432DE4184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B0CA2-AD93-F945-900F-FBA7086C690B}" type="pres">
      <dgm:prSet presAssocID="{8BBFDB02-4D51-F74D-BF63-999A067BE933}" presName="sibTrans" presStyleCnt="0"/>
      <dgm:spPr/>
    </dgm:pt>
    <dgm:pt modelId="{20F949CB-6A8B-8C48-B7C1-D8B823E20C95}" type="pres">
      <dgm:prSet presAssocID="{7593B1EE-6470-8C4B-AB85-07F08FDC815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EA951-671C-9640-84B8-9E33B7BA2A5F}" type="pres">
      <dgm:prSet presAssocID="{657B8F0E-9375-654F-BC14-BD61FCEADEAB}" presName="sibTrans" presStyleCnt="0"/>
      <dgm:spPr/>
    </dgm:pt>
    <dgm:pt modelId="{7154BF31-5AFA-BA47-B51A-CE0AE9B65CC6}" type="pres">
      <dgm:prSet presAssocID="{9E4A9FCA-1718-8F44-91CF-27E1DBC2886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148968-9AA4-C248-913B-59A7AADDC44F}" type="pres">
      <dgm:prSet presAssocID="{E53416DA-0B5A-B649-82B4-E623AE185577}" presName="sibTrans" presStyleCnt="0"/>
      <dgm:spPr/>
    </dgm:pt>
    <dgm:pt modelId="{F82ED3DF-FB52-494A-BDC3-C327516806DD}" type="pres">
      <dgm:prSet presAssocID="{F37F780E-0182-B94E-9713-B01D6CF0D68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E9F8A-4063-B34A-9D46-C66BC41404A8}" type="pres">
      <dgm:prSet presAssocID="{74DA8962-EB6A-1D4D-B5FB-F4D9AADCA073}" presName="sibTrans" presStyleCnt="0"/>
      <dgm:spPr/>
    </dgm:pt>
    <dgm:pt modelId="{E1770E43-4E18-2245-9FA7-A47C77486603}" type="pres">
      <dgm:prSet presAssocID="{25C86601-1A60-9E4D-BB66-DCF2F4AC4F0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039D28-1D17-4440-9F35-51C9A5872C20}" srcId="{4837BBF8-2D6E-EB4A-954D-B76F0B999775}" destId="{F37F780E-0182-B94E-9713-B01D6CF0D687}" srcOrd="4" destOrd="0" parTransId="{26E75DBE-4C8B-7A4E-82F6-56D6AB6F753C}" sibTransId="{74DA8962-EB6A-1D4D-B5FB-F4D9AADCA073}"/>
    <dgm:cxn modelId="{4449DB04-3A6D-FA49-BC7B-9BA337BBA98A}" type="presOf" srcId="{9E4A9FCA-1718-8F44-91CF-27E1DBC2886D}" destId="{7154BF31-5AFA-BA47-B51A-CE0AE9B65CC6}" srcOrd="0" destOrd="0" presId="urn:microsoft.com/office/officeart/2005/8/layout/default"/>
    <dgm:cxn modelId="{C00DFEE7-0CCF-A44B-ACDD-FED79934FAAB}" srcId="{4837BBF8-2D6E-EB4A-954D-B76F0B999775}" destId="{7593B1EE-6470-8C4B-AB85-07F08FDC8154}" srcOrd="2" destOrd="0" parTransId="{3A8DED61-8539-1744-8860-110AB0C89B33}" sibTransId="{657B8F0E-9375-654F-BC14-BD61FCEADEAB}"/>
    <dgm:cxn modelId="{19802B7D-557F-494C-B2EF-C1674D44A89D}" type="presOf" srcId="{9A940EFA-0DE5-794E-9538-2B19E6CB63C6}" destId="{818F6FB7-A7BD-6249-9D86-8DE10CE8A6B3}" srcOrd="0" destOrd="0" presId="urn:microsoft.com/office/officeart/2005/8/layout/default"/>
    <dgm:cxn modelId="{C6B81D60-73D4-A547-A8F5-AC93C3D7CF79}" type="presOf" srcId="{F37F780E-0182-B94E-9713-B01D6CF0D687}" destId="{F82ED3DF-FB52-494A-BDC3-C327516806DD}" srcOrd="0" destOrd="0" presId="urn:microsoft.com/office/officeart/2005/8/layout/default"/>
    <dgm:cxn modelId="{98EEB4A1-7522-6844-9023-E7857B8875ED}" type="presOf" srcId="{25C86601-1A60-9E4D-BB66-DCF2F4AC4F0C}" destId="{E1770E43-4E18-2245-9FA7-A47C77486603}" srcOrd="0" destOrd="0" presId="urn:microsoft.com/office/officeart/2005/8/layout/default"/>
    <dgm:cxn modelId="{D0987AEF-4B5D-DC47-9502-22F70C1CD33B}" srcId="{4837BBF8-2D6E-EB4A-954D-B76F0B999775}" destId="{25C86601-1A60-9E4D-BB66-DCF2F4AC4F0C}" srcOrd="5" destOrd="0" parTransId="{0AC2E3A7-990B-9F4E-B795-8E7BA389AB29}" sibTransId="{EEFFAB88-0E15-7441-9FA6-5B45EB6345BE}"/>
    <dgm:cxn modelId="{2BD9840E-0A7C-0448-8957-782709E1142D}" type="presOf" srcId="{4837BBF8-2D6E-EB4A-954D-B76F0B999775}" destId="{AE23F17A-D3C6-7A41-BB28-56833C94721B}" srcOrd="0" destOrd="0" presId="urn:microsoft.com/office/officeart/2005/8/layout/default"/>
    <dgm:cxn modelId="{DA8F1E83-8E33-B445-83A7-E3999551F8C1}" srcId="{4837BBF8-2D6E-EB4A-954D-B76F0B999775}" destId="{9E4A9FCA-1718-8F44-91CF-27E1DBC2886D}" srcOrd="3" destOrd="0" parTransId="{08E5F82B-4D94-D642-801D-493B65D62B55}" sibTransId="{E53416DA-0B5A-B649-82B4-E623AE185577}"/>
    <dgm:cxn modelId="{295FF7A2-8ABD-9D46-8FB8-6BCF662343FB}" srcId="{4837BBF8-2D6E-EB4A-954D-B76F0B999775}" destId="{4BBF1086-5C82-6C4C-834C-70432DE41840}" srcOrd="1" destOrd="0" parTransId="{88123E90-5F8D-6746-A6A6-939E198C8F19}" sibTransId="{8BBFDB02-4D51-F74D-BF63-999A067BE933}"/>
    <dgm:cxn modelId="{263D5D8D-C929-2B48-ACBD-E59B534E5EB4}" srcId="{4837BBF8-2D6E-EB4A-954D-B76F0B999775}" destId="{9A940EFA-0DE5-794E-9538-2B19E6CB63C6}" srcOrd="0" destOrd="0" parTransId="{BF4C83A0-561E-494E-BE36-1B3FE10597FD}" sibTransId="{5FB5B75A-CFCD-1E45-BD5A-8FE68AE2A8F7}"/>
    <dgm:cxn modelId="{FE851623-FC88-9448-A638-CB5D3DF78109}" type="presOf" srcId="{7593B1EE-6470-8C4B-AB85-07F08FDC8154}" destId="{20F949CB-6A8B-8C48-B7C1-D8B823E20C95}" srcOrd="0" destOrd="0" presId="urn:microsoft.com/office/officeart/2005/8/layout/default"/>
    <dgm:cxn modelId="{9BFF20C2-5849-1A48-B14E-2D92FFB8EA7F}" type="presOf" srcId="{4BBF1086-5C82-6C4C-834C-70432DE41840}" destId="{7F29BB13-2615-A24A-B232-BA8F7786088F}" srcOrd="0" destOrd="0" presId="urn:microsoft.com/office/officeart/2005/8/layout/default"/>
    <dgm:cxn modelId="{F43059D7-F6AB-2849-8373-768CFDCE542B}" type="presParOf" srcId="{AE23F17A-D3C6-7A41-BB28-56833C94721B}" destId="{818F6FB7-A7BD-6249-9D86-8DE10CE8A6B3}" srcOrd="0" destOrd="0" presId="urn:microsoft.com/office/officeart/2005/8/layout/default"/>
    <dgm:cxn modelId="{F2390FDA-FDDE-C046-B720-CF9E59D1535C}" type="presParOf" srcId="{AE23F17A-D3C6-7A41-BB28-56833C94721B}" destId="{E366336C-B9BF-D44D-8B47-54CC28EB0844}" srcOrd="1" destOrd="0" presId="urn:microsoft.com/office/officeart/2005/8/layout/default"/>
    <dgm:cxn modelId="{71522F76-F7A4-2740-8288-1779DDC845BE}" type="presParOf" srcId="{AE23F17A-D3C6-7A41-BB28-56833C94721B}" destId="{7F29BB13-2615-A24A-B232-BA8F7786088F}" srcOrd="2" destOrd="0" presId="urn:microsoft.com/office/officeart/2005/8/layout/default"/>
    <dgm:cxn modelId="{11BB5F9E-86D2-5F42-803F-AEBB63AA6ED6}" type="presParOf" srcId="{AE23F17A-D3C6-7A41-BB28-56833C94721B}" destId="{50AB0CA2-AD93-F945-900F-FBA7086C690B}" srcOrd="3" destOrd="0" presId="urn:microsoft.com/office/officeart/2005/8/layout/default"/>
    <dgm:cxn modelId="{9210AD82-12B5-E74D-97A2-1CE386E8A156}" type="presParOf" srcId="{AE23F17A-D3C6-7A41-BB28-56833C94721B}" destId="{20F949CB-6A8B-8C48-B7C1-D8B823E20C95}" srcOrd="4" destOrd="0" presId="urn:microsoft.com/office/officeart/2005/8/layout/default"/>
    <dgm:cxn modelId="{2AD0382F-8640-864F-ABDF-3E2C3F850EAB}" type="presParOf" srcId="{AE23F17A-D3C6-7A41-BB28-56833C94721B}" destId="{418EA951-671C-9640-84B8-9E33B7BA2A5F}" srcOrd="5" destOrd="0" presId="urn:microsoft.com/office/officeart/2005/8/layout/default"/>
    <dgm:cxn modelId="{4C49D705-7D03-844A-969A-FB9C495C5837}" type="presParOf" srcId="{AE23F17A-D3C6-7A41-BB28-56833C94721B}" destId="{7154BF31-5AFA-BA47-B51A-CE0AE9B65CC6}" srcOrd="6" destOrd="0" presId="urn:microsoft.com/office/officeart/2005/8/layout/default"/>
    <dgm:cxn modelId="{79E1402C-B269-DA46-A1BE-B76C9CFCEC83}" type="presParOf" srcId="{AE23F17A-D3C6-7A41-BB28-56833C94721B}" destId="{A2148968-9AA4-C248-913B-59A7AADDC44F}" srcOrd="7" destOrd="0" presId="urn:microsoft.com/office/officeart/2005/8/layout/default"/>
    <dgm:cxn modelId="{61E8888C-AC08-B04A-BDE9-5EB66EF5CF38}" type="presParOf" srcId="{AE23F17A-D3C6-7A41-BB28-56833C94721B}" destId="{F82ED3DF-FB52-494A-BDC3-C327516806DD}" srcOrd="8" destOrd="0" presId="urn:microsoft.com/office/officeart/2005/8/layout/default"/>
    <dgm:cxn modelId="{43F7B192-923A-8540-A6A2-E0475F3F156D}" type="presParOf" srcId="{AE23F17A-D3C6-7A41-BB28-56833C94721B}" destId="{FE1E9F8A-4063-B34A-9D46-C66BC41404A8}" srcOrd="9" destOrd="0" presId="urn:microsoft.com/office/officeart/2005/8/layout/default"/>
    <dgm:cxn modelId="{D4F00EE0-C7A2-4E4B-86E1-9A870A3B2138}" type="presParOf" srcId="{AE23F17A-D3C6-7A41-BB28-56833C94721B}" destId="{E1770E43-4E18-2245-9FA7-A47C7748660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9903B0-B8AF-F343-9248-E35E9D603222}" type="doc">
      <dgm:prSet loTypeId="urn:microsoft.com/office/officeart/2005/8/layout/list1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5DC5D8A-FFF5-DF43-9AD1-65CAD10B1FF3}">
      <dgm:prSet phldrT="[Text]"/>
      <dgm:spPr/>
      <dgm:t>
        <a:bodyPr/>
        <a:lstStyle/>
        <a:p>
          <a:r>
            <a:rPr lang="en-US" dirty="0" smtClean="0"/>
            <a:t>STEP ONE</a:t>
          </a:r>
          <a:endParaRPr lang="en-US" dirty="0"/>
        </a:p>
      </dgm:t>
    </dgm:pt>
    <dgm:pt modelId="{14CE885B-68C9-B047-A4C0-CAFED1D3861F}" type="parTrans" cxnId="{72B564A9-3C09-8F49-86D0-A88A05E21ED7}">
      <dgm:prSet/>
      <dgm:spPr/>
      <dgm:t>
        <a:bodyPr/>
        <a:lstStyle/>
        <a:p>
          <a:endParaRPr lang="en-US"/>
        </a:p>
      </dgm:t>
    </dgm:pt>
    <dgm:pt modelId="{FD437299-8657-8647-96D5-958181C7DFF3}" type="sibTrans" cxnId="{72B564A9-3C09-8F49-86D0-A88A05E21ED7}">
      <dgm:prSet/>
      <dgm:spPr/>
      <dgm:t>
        <a:bodyPr/>
        <a:lstStyle/>
        <a:p>
          <a:endParaRPr lang="en-US"/>
        </a:p>
      </dgm:t>
    </dgm:pt>
    <dgm:pt modelId="{05A14F44-27AB-7344-ABCC-66C427E122B9}">
      <dgm:prSet phldrT="[Text]"/>
      <dgm:spPr/>
      <dgm:t>
        <a:bodyPr/>
        <a:lstStyle/>
        <a:p>
          <a:r>
            <a:rPr lang="en-US" dirty="0" smtClean="0"/>
            <a:t>Check that Legitimate Interests is the best approach.</a:t>
          </a:r>
          <a:endParaRPr lang="en-US" dirty="0"/>
        </a:p>
      </dgm:t>
    </dgm:pt>
    <dgm:pt modelId="{4954B17A-6BCE-904D-B35E-1FAD39DA8C2A}" type="parTrans" cxnId="{EB8E10B9-1CD1-FC40-AA98-E37658137D1F}">
      <dgm:prSet/>
      <dgm:spPr/>
      <dgm:t>
        <a:bodyPr/>
        <a:lstStyle/>
        <a:p>
          <a:endParaRPr lang="en-US"/>
        </a:p>
      </dgm:t>
    </dgm:pt>
    <dgm:pt modelId="{0684A56F-5AF1-0940-A11D-F2F17DBFB0CD}" type="sibTrans" cxnId="{EB8E10B9-1CD1-FC40-AA98-E37658137D1F}">
      <dgm:prSet/>
      <dgm:spPr/>
      <dgm:t>
        <a:bodyPr/>
        <a:lstStyle/>
        <a:p>
          <a:endParaRPr lang="en-US"/>
        </a:p>
      </dgm:t>
    </dgm:pt>
    <dgm:pt modelId="{C1F169B3-57D7-314A-94E8-168D77C4E464}">
      <dgm:prSet phldrT="[Text]"/>
      <dgm:spPr/>
      <dgm:t>
        <a:bodyPr/>
        <a:lstStyle/>
        <a:p>
          <a:r>
            <a:rPr lang="en-US" dirty="0" smtClean="0"/>
            <a:t>STEP TWO</a:t>
          </a:r>
          <a:endParaRPr lang="en-US" dirty="0"/>
        </a:p>
      </dgm:t>
    </dgm:pt>
    <dgm:pt modelId="{D257FF03-6998-4147-AF62-1CC3B37F5674}" type="parTrans" cxnId="{C8DBEF6B-5827-B54E-96C1-197C983C6BB7}">
      <dgm:prSet/>
      <dgm:spPr/>
      <dgm:t>
        <a:bodyPr/>
        <a:lstStyle/>
        <a:p>
          <a:endParaRPr lang="en-US"/>
        </a:p>
      </dgm:t>
    </dgm:pt>
    <dgm:pt modelId="{E7F32077-C932-504A-8E63-DC497489A79C}" type="sibTrans" cxnId="{C8DBEF6B-5827-B54E-96C1-197C983C6BB7}">
      <dgm:prSet/>
      <dgm:spPr/>
      <dgm:t>
        <a:bodyPr/>
        <a:lstStyle/>
        <a:p>
          <a:endParaRPr lang="en-US"/>
        </a:p>
      </dgm:t>
    </dgm:pt>
    <dgm:pt modelId="{CBC8C246-88F7-C247-A3F4-C1606987FFBA}">
      <dgm:prSet phldrT="[Text]"/>
      <dgm:spPr/>
      <dgm:t>
        <a:bodyPr/>
        <a:lstStyle/>
        <a:p>
          <a:r>
            <a:rPr lang="en-US" dirty="0" smtClean="0"/>
            <a:t>Qualify the legitimacy of the request – lawful, clearly articulated, real need.</a:t>
          </a:r>
          <a:endParaRPr lang="en-US" dirty="0"/>
        </a:p>
      </dgm:t>
    </dgm:pt>
    <dgm:pt modelId="{331F2434-5C87-D242-94A2-A3B75B79419A}" type="parTrans" cxnId="{7826DBD6-FA26-8B4A-83CE-DBC69DD2429F}">
      <dgm:prSet/>
      <dgm:spPr/>
      <dgm:t>
        <a:bodyPr/>
        <a:lstStyle/>
        <a:p>
          <a:endParaRPr lang="en-US"/>
        </a:p>
      </dgm:t>
    </dgm:pt>
    <dgm:pt modelId="{73D95A2C-8AA9-394C-8B99-22DC835C5C51}" type="sibTrans" cxnId="{7826DBD6-FA26-8B4A-83CE-DBC69DD2429F}">
      <dgm:prSet/>
      <dgm:spPr/>
      <dgm:t>
        <a:bodyPr/>
        <a:lstStyle/>
        <a:p>
          <a:endParaRPr lang="en-US"/>
        </a:p>
      </dgm:t>
    </dgm:pt>
    <dgm:pt modelId="{3E500FF4-471E-604D-B77B-501FC3018DAD}">
      <dgm:prSet phldrT="[Text]"/>
      <dgm:spPr/>
      <dgm:t>
        <a:bodyPr/>
        <a:lstStyle/>
        <a:p>
          <a:r>
            <a:rPr lang="en-US" dirty="0" smtClean="0"/>
            <a:t>STEP THREE</a:t>
          </a:r>
          <a:endParaRPr lang="en-US" dirty="0"/>
        </a:p>
      </dgm:t>
    </dgm:pt>
    <dgm:pt modelId="{EF0F95AF-0E34-DE41-A9CF-9EF1600A23C1}" type="parTrans" cxnId="{37506BE8-7BF1-3248-8F8B-835016691D83}">
      <dgm:prSet/>
      <dgm:spPr/>
      <dgm:t>
        <a:bodyPr/>
        <a:lstStyle/>
        <a:p>
          <a:endParaRPr lang="en-US"/>
        </a:p>
      </dgm:t>
    </dgm:pt>
    <dgm:pt modelId="{53492CE3-265D-D04A-BAC7-2E20239A01E8}" type="sibTrans" cxnId="{37506BE8-7BF1-3248-8F8B-835016691D83}">
      <dgm:prSet/>
      <dgm:spPr/>
      <dgm:t>
        <a:bodyPr/>
        <a:lstStyle/>
        <a:p>
          <a:endParaRPr lang="en-US"/>
        </a:p>
      </dgm:t>
    </dgm:pt>
    <dgm:pt modelId="{39232C53-5659-A045-B2BF-EF47BFB74566}">
      <dgm:prSet phldrT="[Text]"/>
      <dgm:spPr/>
      <dgm:t>
        <a:bodyPr/>
        <a:lstStyle/>
        <a:p>
          <a:r>
            <a:rPr lang="en-US" dirty="0" smtClean="0"/>
            <a:t>Determine whether the processing is necessary to achieve the goal.</a:t>
          </a:r>
          <a:endParaRPr lang="en-US" dirty="0"/>
        </a:p>
      </dgm:t>
    </dgm:pt>
    <dgm:pt modelId="{F13796E6-E353-C64C-842E-97119BE507D2}" type="parTrans" cxnId="{469D63E1-436B-954D-B9AD-0ECF03842E93}">
      <dgm:prSet/>
      <dgm:spPr/>
      <dgm:t>
        <a:bodyPr/>
        <a:lstStyle/>
        <a:p>
          <a:endParaRPr lang="en-US"/>
        </a:p>
      </dgm:t>
    </dgm:pt>
    <dgm:pt modelId="{26BAB3AE-4C83-B441-8154-1A4D1EF7FC45}" type="sibTrans" cxnId="{469D63E1-436B-954D-B9AD-0ECF03842E93}">
      <dgm:prSet/>
      <dgm:spPr/>
      <dgm:t>
        <a:bodyPr/>
        <a:lstStyle/>
        <a:p>
          <a:endParaRPr lang="en-US"/>
        </a:p>
      </dgm:t>
    </dgm:pt>
    <dgm:pt modelId="{1CFAC199-4775-C54C-A32B-C504E808D70F}" type="pres">
      <dgm:prSet presAssocID="{EC9903B0-B8AF-F343-9248-E35E9D6032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67386AF-DD11-114D-9A37-9D285707F802}" type="pres">
      <dgm:prSet presAssocID="{95DC5D8A-FFF5-DF43-9AD1-65CAD10B1FF3}" presName="parentLin" presStyleCnt="0"/>
      <dgm:spPr/>
    </dgm:pt>
    <dgm:pt modelId="{452C60C5-000D-154E-AE03-71ABC60C3FCE}" type="pres">
      <dgm:prSet presAssocID="{95DC5D8A-FFF5-DF43-9AD1-65CAD10B1FF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E5D2ECD-2C85-284F-8E18-7EB9B36B8BC4}" type="pres">
      <dgm:prSet presAssocID="{95DC5D8A-FFF5-DF43-9AD1-65CAD10B1FF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B51B4E-408F-7340-879B-39ACAC787D68}" type="pres">
      <dgm:prSet presAssocID="{95DC5D8A-FFF5-DF43-9AD1-65CAD10B1FF3}" presName="negativeSpace" presStyleCnt="0"/>
      <dgm:spPr/>
    </dgm:pt>
    <dgm:pt modelId="{866E4D00-C8B2-8648-AC27-C9FB246ADF09}" type="pres">
      <dgm:prSet presAssocID="{95DC5D8A-FFF5-DF43-9AD1-65CAD10B1FF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ED3D2E-83DE-3546-966E-56AEEE322A86}" type="pres">
      <dgm:prSet presAssocID="{FD437299-8657-8647-96D5-958181C7DFF3}" presName="spaceBetweenRectangles" presStyleCnt="0"/>
      <dgm:spPr/>
    </dgm:pt>
    <dgm:pt modelId="{ECA2CC78-EC13-144E-97E7-B08CD3292130}" type="pres">
      <dgm:prSet presAssocID="{C1F169B3-57D7-314A-94E8-168D77C4E464}" presName="parentLin" presStyleCnt="0"/>
      <dgm:spPr/>
    </dgm:pt>
    <dgm:pt modelId="{BE82D258-4095-A746-B6EE-43697CB67C94}" type="pres">
      <dgm:prSet presAssocID="{C1F169B3-57D7-314A-94E8-168D77C4E46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ED32903-051C-DC49-821D-7CA5DEDA6BDC}" type="pres">
      <dgm:prSet presAssocID="{C1F169B3-57D7-314A-94E8-168D77C4E46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9D5D0-64B9-E342-89DE-02EFE923303C}" type="pres">
      <dgm:prSet presAssocID="{C1F169B3-57D7-314A-94E8-168D77C4E464}" presName="negativeSpace" presStyleCnt="0"/>
      <dgm:spPr/>
    </dgm:pt>
    <dgm:pt modelId="{2D08F0F3-5CE1-3A43-A1B9-6E3D6FA83623}" type="pres">
      <dgm:prSet presAssocID="{C1F169B3-57D7-314A-94E8-168D77C4E46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89B16D-F303-5649-A5E7-271AE078B1DD}" type="pres">
      <dgm:prSet presAssocID="{E7F32077-C932-504A-8E63-DC497489A79C}" presName="spaceBetweenRectangles" presStyleCnt="0"/>
      <dgm:spPr/>
    </dgm:pt>
    <dgm:pt modelId="{0E011600-111A-F14F-A611-B9A3A39006A6}" type="pres">
      <dgm:prSet presAssocID="{3E500FF4-471E-604D-B77B-501FC3018DAD}" presName="parentLin" presStyleCnt="0"/>
      <dgm:spPr/>
    </dgm:pt>
    <dgm:pt modelId="{C680E84A-4C3F-B245-9918-47C75E7C4966}" type="pres">
      <dgm:prSet presAssocID="{3E500FF4-471E-604D-B77B-501FC3018DAD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32E86E6-EDC9-604F-A8AA-1E180CD78AF1}" type="pres">
      <dgm:prSet presAssocID="{3E500FF4-471E-604D-B77B-501FC3018DA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EC5E6-257E-DC48-B3B9-4151BBF1E385}" type="pres">
      <dgm:prSet presAssocID="{3E500FF4-471E-604D-B77B-501FC3018DAD}" presName="negativeSpace" presStyleCnt="0"/>
      <dgm:spPr/>
    </dgm:pt>
    <dgm:pt modelId="{3C3F65C0-37A9-0D47-870B-B3A98C2F0938}" type="pres">
      <dgm:prSet presAssocID="{3E500FF4-471E-604D-B77B-501FC3018DAD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26DBD6-FA26-8B4A-83CE-DBC69DD2429F}" srcId="{C1F169B3-57D7-314A-94E8-168D77C4E464}" destId="{CBC8C246-88F7-C247-A3F4-C1606987FFBA}" srcOrd="0" destOrd="0" parTransId="{331F2434-5C87-D242-94A2-A3B75B79419A}" sibTransId="{73D95A2C-8AA9-394C-8B99-22DC835C5C51}"/>
    <dgm:cxn modelId="{B4F84E59-A93E-6548-AEBB-28F33D178ADC}" type="presOf" srcId="{CBC8C246-88F7-C247-A3F4-C1606987FFBA}" destId="{2D08F0F3-5CE1-3A43-A1B9-6E3D6FA83623}" srcOrd="0" destOrd="0" presId="urn:microsoft.com/office/officeart/2005/8/layout/list1"/>
    <dgm:cxn modelId="{EB8E10B9-1CD1-FC40-AA98-E37658137D1F}" srcId="{95DC5D8A-FFF5-DF43-9AD1-65CAD10B1FF3}" destId="{05A14F44-27AB-7344-ABCC-66C427E122B9}" srcOrd="0" destOrd="0" parTransId="{4954B17A-6BCE-904D-B35E-1FAD39DA8C2A}" sibTransId="{0684A56F-5AF1-0940-A11D-F2F17DBFB0CD}"/>
    <dgm:cxn modelId="{C2631830-9C9B-C248-BAE8-60446988AF73}" type="presOf" srcId="{3E500FF4-471E-604D-B77B-501FC3018DAD}" destId="{C680E84A-4C3F-B245-9918-47C75E7C4966}" srcOrd="0" destOrd="0" presId="urn:microsoft.com/office/officeart/2005/8/layout/list1"/>
    <dgm:cxn modelId="{469D63E1-436B-954D-B9AD-0ECF03842E93}" srcId="{3E500FF4-471E-604D-B77B-501FC3018DAD}" destId="{39232C53-5659-A045-B2BF-EF47BFB74566}" srcOrd="0" destOrd="0" parTransId="{F13796E6-E353-C64C-842E-97119BE507D2}" sibTransId="{26BAB3AE-4C83-B441-8154-1A4D1EF7FC45}"/>
    <dgm:cxn modelId="{D722838E-01D2-6340-BCFB-40E22FB3FF93}" type="presOf" srcId="{95DC5D8A-FFF5-DF43-9AD1-65CAD10B1FF3}" destId="{1E5D2ECD-2C85-284F-8E18-7EB9B36B8BC4}" srcOrd="1" destOrd="0" presId="urn:microsoft.com/office/officeart/2005/8/layout/list1"/>
    <dgm:cxn modelId="{649F6F3A-E523-AB4F-BF0C-83F1113E35B9}" type="presOf" srcId="{C1F169B3-57D7-314A-94E8-168D77C4E464}" destId="{BE82D258-4095-A746-B6EE-43697CB67C94}" srcOrd="0" destOrd="0" presId="urn:microsoft.com/office/officeart/2005/8/layout/list1"/>
    <dgm:cxn modelId="{2D506E13-77F5-B441-A87C-F762455F2B17}" type="presOf" srcId="{05A14F44-27AB-7344-ABCC-66C427E122B9}" destId="{866E4D00-C8B2-8648-AC27-C9FB246ADF09}" srcOrd="0" destOrd="0" presId="urn:microsoft.com/office/officeart/2005/8/layout/list1"/>
    <dgm:cxn modelId="{C8DBEF6B-5827-B54E-96C1-197C983C6BB7}" srcId="{EC9903B0-B8AF-F343-9248-E35E9D603222}" destId="{C1F169B3-57D7-314A-94E8-168D77C4E464}" srcOrd="1" destOrd="0" parTransId="{D257FF03-6998-4147-AF62-1CC3B37F5674}" sibTransId="{E7F32077-C932-504A-8E63-DC497489A79C}"/>
    <dgm:cxn modelId="{044FD0CA-2742-BE4A-9B7A-385AA8AA0F42}" type="presOf" srcId="{C1F169B3-57D7-314A-94E8-168D77C4E464}" destId="{1ED32903-051C-DC49-821D-7CA5DEDA6BDC}" srcOrd="1" destOrd="0" presId="urn:microsoft.com/office/officeart/2005/8/layout/list1"/>
    <dgm:cxn modelId="{37506BE8-7BF1-3248-8F8B-835016691D83}" srcId="{EC9903B0-B8AF-F343-9248-E35E9D603222}" destId="{3E500FF4-471E-604D-B77B-501FC3018DAD}" srcOrd="2" destOrd="0" parTransId="{EF0F95AF-0E34-DE41-A9CF-9EF1600A23C1}" sibTransId="{53492CE3-265D-D04A-BAC7-2E20239A01E8}"/>
    <dgm:cxn modelId="{A62DBCDF-638B-334A-8EA5-8ED54F68FF4B}" type="presOf" srcId="{EC9903B0-B8AF-F343-9248-E35E9D603222}" destId="{1CFAC199-4775-C54C-A32B-C504E808D70F}" srcOrd="0" destOrd="0" presId="urn:microsoft.com/office/officeart/2005/8/layout/list1"/>
    <dgm:cxn modelId="{0AEB8428-A90D-B24E-B62F-D3234596E1DF}" type="presOf" srcId="{95DC5D8A-FFF5-DF43-9AD1-65CAD10B1FF3}" destId="{452C60C5-000D-154E-AE03-71ABC60C3FCE}" srcOrd="0" destOrd="0" presId="urn:microsoft.com/office/officeart/2005/8/layout/list1"/>
    <dgm:cxn modelId="{48133AB1-0813-C946-9751-43D2F4A2F7F7}" type="presOf" srcId="{39232C53-5659-A045-B2BF-EF47BFB74566}" destId="{3C3F65C0-37A9-0D47-870B-B3A98C2F0938}" srcOrd="0" destOrd="0" presId="urn:microsoft.com/office/officeart/2005/8/layout/list1"/>
    <dgm:cxn modelId="{72B564A9-3C09-8F49-86D0-A88A05E21ED7}" srcId="{EC9903B0-B8AF-F343-9248-E35E9D603222}" destId="{95DC5D8A-FFF5-DF43-9AD1-65CAD10B1FF3}" srcOrd="0" destOrd="0" parTransId="{14CE885B-68C9-B047-A4C0-CAFED1D3861F}" sibTransId="{FD437299-8657-8647-96D5-958181C7DFF3}"/>
    <dgm:cxn modelId="{837359A1-CF35-0446-B5A4-80961BB84C37}" type="presOf" srcId="{3E500FF4-471E-604D-B77B-501FC3018DAD}" destId="{632E86E6-EDC9-604F-A8AA-1E180CD78AF1}" srcOrd="1" destOrd="0" presId="urn:microsoft.com/office/officeart/2005/8/layout/list1"/>
    <dgm:cxn modelId="{EE5D1A64-7B42-2B42-B537-DDA6BCFD922E}" type="presParOf" srcId="{1CFAC199-4775-C54C-A32B-C504E808D70F}" destId="{C67386AF-DD11-114D-9A37-9D285707F802}" srcOrd="0" destOrd="0" presId="urn:microsoft.com/office/officeart/2005/8/layout/list1"/>
    <dgm:cxn modelId="{9C253B21-9D35-924F-BD5B-87EC46363750}" type="presParOf" srcId="{C67386AF-DD11-114D-9A37-9D285707F802}" destId="{452C60C5-000D-154E-AE03-71ABC60C3FCE}" srcOrd="0" destOrd="0" presId="urn:microsoft.com/office/officeart/2005/8/layout/list1"/>
    <dgm:cxn modelId="{081F0EF7-FC0A-0C4E-9FD7-80C5F8670EE7}" type="presParOf" srcId="{C67386AF-DD11-114D-9A37-9D285707F802}" destId="{1E5D2ECD-2C85-284F-8E18-7EB9B36B8BC4}" srcOrd="1" destOrd="0" presId="urn:microsoft.com/office/officeart/2005/8/layout/list1"/>
    <dgm:cxn modelId="{F18E9D11-CBF5-BE44-837B-B8F797FB4C2E}" type="presParOf" srcId="{1CFAC199-4775-C54C-A32B-C504E808D70F}" destId="{12B51B4E-408F-7340-879B-39ACAC787D68}" srcOrd="1" destOrd="0" presId="urn:microsoft.com/office/officeart/2005/8/layout/list1"/>
    <dgm:cxn modelId="{7C46E5FB-674F-2C48-979E-8841763B6C60}" type="presParOf" srcId="{1CFAC199-4775-C54C-A32B-C504E808D70F}" destId="{866E4D00-C8B2-8648-AC27-C9FB246ADF09}" srcOrd="2" destOrd="0" presId="urn:microsoft.com/office/officeart/2005/8/layout/list1"/>
    <dgm:cxn modelId="{7A65B5E3-F387-5848-A4E4-492758B589B3}" type="presParOf" srcId="{1CFAC199-4775-C54C-A32B-C504E808D70F}" destId="{4EED3D2E-83DE-3546-966E-56AEEE322A86}" srcOrd="3" destOrd="0" presId="urn:microsoft.com/office/officeart/2005/8/layout/list1"/>
    <dgm:cxn modelId="{AF8BA877-9865-534F-9C74-B7DDB0624C28}" type="presParOf" srcId="{1CFAC199-4775-C54C-A32B-C504E808D70F}" destId="{ECA2CC78-EC13-144E-97E7-B08CD3292130}" srcOrd="4" destOrd="0" presId="urn:microsoft.com/office/officeart/2005/8/layout/list1"/>
    <dgm:cxn modelId="{47274492-A1FA-9B43-B482-095F555A53E2}" type="presParOf" srcId="{ECA2CC78-EC13-144E-97E7-B08CD3292130}" destId="{BE82D258-4095-A746-B6EE-43697CB67C94}" srcOrd="0" destOrd="0" presId="urn:microsoft.com/office/officeart/2005/8/layout/list1"/>
    <dgm:cxn modelId="{5B162894-7887-5147-BFB7-C3BA4986AFCA}" type="presParOf" srcId="{ECA2CC78-EC13-144E-97E7-B08CD3292130}" destId="{1ED32903-051C-DC49-821D-7CA5DEDA6BDC}" srcOrd="1" destOrd="0" presId="urn:microsoft.com/office/officeart/2005/8/layout/list1"/>
    <dgm:cxn modelId="{1D248010-D784-5245-A7C5-4A699EC07180}" type="presParOf" srcId="{1CFAC199-4775-C54C-A32B-C504E808D70F}" destId="{BCC9D5D0-64B9-E342-89DE-02EFE923303C}" srcOrd="5" destOrd="0" presId="urn:microsoft.com/office/officeart/2005/8/layout/list1"/>
    <dgm:cxn modelId="{88263A10-3F7C-5C46-89C3-DD63FDD865F0}" type="presParOf" srcId="{1CFAC199-4775-C54C-A32B-C504E808D70F}" destId="{2D08F0F3-5CE1-3A43-A1B9-6E3D6FA83623}" srcOrd="6" destOrd="0" presId="urn:microsoft.com/office/officeart/2005/8/layout/list1"/>
    <dgm:cxn modelId="{EBBF0BB5-B561-0646-9B19-63FA13078F7B}" type="presParOf" srcId="{1CFAC199-4775-C54C-A32B-C504E808D70F}" destId="{B389B16D-F303-5649-A5E7-271AE078B1DD}" srcOrd="7" destOrd="0" presId="urn:microsoft.com/office/officeart/2005/8/layout/list1"/>
    <dgm:cxn modelId="{25658649-AC4C-7247-961D-D28D70FBD22E}" type="presParOf" srcId="{1CFAC199-4775-C54C-A32B-C504E808D70F}" destId="{0E011600-111A-F14F-A611-B9A3A39006A6}" srcOrd="8" destOrd="0" presId="urn:microsoft.com/office/officeart/2005/8/layout/list1"/>
    <dgm:cxn modelId="{24FF9A54-1D74-6846-AC5E-4E7E14C14DA9}" type="presParOf" srcId="{0E011600-111A-F14F-A611-B9A3A39006A6}" destId="{C680E84A-4C3F-B245-9918-47C75E7C4966}" srcOrd="0" destOrd="0" presId="urn:microsoft.com/office/officeart/2005/8/layout/list1"/>
    <dgm:cxn modelId="{CBFB70FD-E165-1742-8CCF-751E146D0F1E}" type="presParOf" srcId="{0E011600-111A-F14F-A611-B9A3A39006A6}" destId="{632E86E6-EDC9-604F-A8AA-1E180CD78AF1}" srcOrd="1" destOrd="0" presId="urn:microsoft.com/office/officeart/2005/8/layout/list1"/>
    <dgm:cxn modelId="{ED00C77F-C551-424E-AD27-02A27ACE82EE}" type="presParOf" srcId="{1CFAC199-4775-C54C-A32B-C504E808D70F}" destId="{AD1EC5E6-257E-DC48-B3B9-4151BBF1E385}" srcOrd="9" destOrd="0" presId="urn:microsoft.com/office/officeart/2005/8/layout/list1"/>
    <dgm:cxn modelId="{A14014B3-1DE6-8542-A854-706B349D8793}" type="presParOf" srcId="{1CFAC199-4775-C54C-A32B-C504E808D70F}" destId="{3C3F65C0-37A9-0D47-870B-B3A98C2F093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9903B0-B8AF-F343-9248-E35E9D603222}" type="doc">
      <dgm:prSet loTypeId="urn:microsoft.com/office/officeart/2005/8/layout/list1" loCatId="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95DC5D8A-FFF5-DF43-9AD1-65CAD10B1FF3}">
      <dgm:prSet phldrT="[Text]"/>
      <dgm:spPr/>
      <dgm:t>
        <a:bodyPr/>
        <a:lstStyle/>
        <a:p>
          <a:r>
            <a:rPr lang="en-US" dirty="0" smtClean="0"/>
            <a:t>STEP FOUR</a:t>
          </a:r>
          <a:endParaRPr lang="en-US" dirty="0"/>
        </a:p>
      </dgm:t>
    </dgm:pt>
    <dgm:pt modelId="{14CE885B-68C9-B047-A4C0-CAFED1D3861F}" type="parTrans" cxnId="{72B564A9-3C09-8F49-86D0-A88A05E21ED7}">
      <dgm:prSet/>
      <dgm:spPr/>
      <dgm:t>
        <a:bodyPr/>
        <a:lstStyle/>
        <a:p>
          <a:endParaRPr lang="en-US"/>
        </a:p>
      </dgm:t>
    </dgm:pt>
    <dgm:pt modelId="{FD437299-8657-8647-96D5-958181C7DFF3}" type="sibTrans" cxnId="{72B564A9-3C09-8F49-86D0-A88A05E21ED7}">
      <dgm:prSet/>
      <dgm:spPr/>
      <dgm:t>
        <a:bodyPr/>
        <a:lstStyle/>
        <a:p>
          <a:endParaRPr lang="en-US"/>
        </a:p>
      </dgm:t>
    </dgm:pt>
    <dgm:pt modelId="{05A14F44-27AB-7344-ABCC-66C427E122B9}">
      <dgm:prSet phldrT="[Text]"/>
      <dgm:spPr/>
      <dgm:t>
        <a:bodyPr/>
        <a:lstStyle/>
        <a:p>
          <a:r>
            <a:rPr lang="en-US" dirty="0" smtClean="0"/>
            <a:t>Balance the data controller’s needs against the interests of the subjects.</a:t>
          </a:r>
          <a:endParaRPr lang="en-US" dirty="0"/>
        </a:p>
      </dgm:t>
    </dgm:pt>
    <dgm:pt modelId="{4954B17A-6BCE-904D-B35E-1FAD39DA8C2A}" type="parTrans" cxnId="{EB8E10B9-1CD1-FC40-AA98-E37658137D1F}">
      <dgm:prSet/>
      <dgm:spPr/>
      <dgm:t>
        <a:bodyPr/>
        <a:lstStyle/>
        <a:p>
          <a:endParaRPr lang="en-US"/>
        </a:p>
      </dgm:t>
    </dgm:pt>
    <dgm:pt modelId="{0684A56F-5AF1-0940-A11D-F2F17DBFB0CD}" type="sibTrans" cxnId="{EB8E10B9-1CD1-FC40-AA98-E37658137D1F}">
      <dgm:prSet/>
      <dgm:spPr/>
      <dgm:t>
        <a:bodyPr/>
        <a:lstStyle/>
        <a:p>
          <a:endParaRPr lang="en-US"/>
        </a:p>
      </dgm:t>
    </dgm:pt>
    <dgm:pt modelId="{C1F169B3-57D7-314A-94E8-168D77C4E464}">
      <dgm:prSet phldrT="[Text]"/>
      <dgm:spPr/>
      <dgm:t>
        <a:bodyPr/>
        <a:lstStyle/>
        <a:p>
          <a:r>
            <a:rPr lang="en-US" dirty="0" smtClean="0"/>
            <a:t>STEP FIVE</a:t>
          </a:r>
          <a:endParaRPr lang="en-US" dirty="0"/>
        </a:p>
      </dgm:t>
    </dgm:pt>
    <dgm:pt modelId="{D257FF03-6998-4147-AF62-1CC3B37F5674}" type="parTrans" cxnId="{C8DBEF6B-5827-B54E-96C1-197C983C6BB7}">
      <dgm:prSet/>
      <dgm:spPr/>
      <dgm:t>
        <a:bodyPr/>
        <a:lstStyle/>
        <a:p>
          <a:endParaRPr lang="en-US"/>
        </a:p>
      </dgm:t>
    </dgm:pt>
    <dgm:pt modelId="{E7F32077-C932-504A-8E63-DC497489A79C}" type="sibTrans" cxnId="{C8DBEF6B-5827-B54E-96C1-197C983C6BB7}">
      <dgm:prSet/>
      <dgm:spPr/>
      <dgm:t>
        <a:bodyPr/>
        <a:lstStyle/>
        <a:p>
          <a:endParaRPr lang="en-US"/>
        </a:p>
      </dgm:t>
    </dgm:pt>
    <dgm:pt modelId="{CBC8C246-88F7-C247-A3F4-C1606987FFBA}">
      <dgm:prSet phldrT="[Text]"/>
      <dgm:spPr/>
      <dgm:t>
        <a:bodyPr/>
        <a:lstStyle/>
        <a:p>
          <a:r>
            <a:rPr lang="en-US" dirty="0" smtClean="0"/>
            <a:t>Identity safeguards you can put in place (tech design </a:t>
          </a:r>
          <a:r>
            <a:rPr lang="en-US" dirty="0" err="1" smtClean="0"/>
            <a:t>etc</a:t>
          </a:r>
          <a:r>
            <a:rPr lang="en-US" dirty="0" smtClean="0"/>
            <a:t>).</a:t>
          </a:r>
          <a:endParaRPr lang="en-US" dirty="0"/>
        </a:p>
      </dgm:t>
    </dgm:pt>
    <dgm:pt modelId="{331F2434-5C87-D242-94A2-A3B75B79419A}" type="parTrans" cxnId="{7826DBD6-FA26-8B4A-83CE-DBC69DD2429F}">
      <dgm:prSet/>
      <dgm:spPr/>
      <dgm:t>
        <a:bodyPr/>
        <a:lstStyle/>
        <a:p>
          <a:endParaRPr lang="en-US"/>
        </a:p>
      </dgm:t>
    </dgm:pt>
    <dgm:pt modelId="{73D95A2C-8AA9-394C-8B99-22DC835C5C51}" type="sibTrans" cxnId="{7826DBD6-FA26-8B4A-83CE-DBC69DD2429F}">
      <dgm:prSet/>
      <dgm:spPr/>
      <dgm:t>
        <a:bodyPr/>
        <a:lstStyle/>
        <a:p>
          <a:endParaRPr lang="en-US"/>
        </a:p>
      </dgm:t>
    </dgm:pt>
    <dgm:pt modelId="{3E500FF4-471E-604D-B77B-501FC3018DAD}">
      <dgm:prSet phldrT="[Text]"/>
      <dgm:spPr/>
      <dgm:t>
        <a:bodyPr/>
        <a:lstStyle/>
        <a:p>
          <a:r>
            <a:rPr lang="en-US" dirty="0" smtClean="0"/>
            <a:t>STEP SIX</a:t>
          </a:r>
          <a:endParaRPr lang="en-US" dirty="0"/>
        </a:p>
      </dgm:t>
    </dgm:pt>
    <dgm:pt modelId="{EF0F95AF-0E34-DE41-A9CF-9EF1600A23C1}" type="parTrans" cxnId="{37506BE8-7BF1-3248-8F8B-835016691D83}">
      <dgm:prSet/>
      <dgm:spPr/>
      <dgm:t>
        <a:bodyPr/>
        <a:lstStyle/>
        <a:p>
          <a:endParaRPr lang="en-US"/>
        </a:p>
      </dgm:t>
    </dgm:pt>
    <dgm:pt modelId="{53492CE3-265D-D04A-BAC7-2E20239A01E8}" type="sibTrans" cxnId="{37506BE8-7BF1-3248-8F8B-835016691D83}">
      <dgm:prSet/>
      <dgm:spPr/>
      <dgm:t>
        <a:bodyPr/>
        <a:lstStyle/>
        <a:p>
          <a:endParaRPr lang="en-US"/>
        </a:p>
      </dgm:t>
    </dgm:pt>
    <dgm:pt modelId="{39232C53-5659-A045-B2BF-EF47BFB74566}">
      <dgm:prSet phldrT="[Text]"/>
      <dgm:spPr/>
      <dgm:t>
        <a:bodyPr/>
        <a:lstStyle/>
        <a:p>
          <a:r>
            <a:rPr lang="en-US" dirty="0" smtClean="0"/>
            <a:t>Demonstrate (publish) compliancy.</a:t>
          </a:r>
          <a:endParaRPr lang="en-US" dirty="0"/>
        </a:p>
      </dgm:t>
    </dgm:pt>
    <dgm:pt modelId="{F13796E6-E353-C64C-842E-97119BE507D2}" type="parTrans" cxnId="{469D63E1-436B-954D-B9AD-0ECF03842E93}">
      <dgm:prSet/>
      <dgm:spPr/>
      <dgm:t>
        <a:bodyPr/>
        <a:lstStyle/>
        <a:p>
          <a:endParaRPr lang="en-US"/>
        </a:p>
      </dgm:t>
    </dgm:pt>
    <dgm:pt modelId="{26BAB3AE-4C83-B441-8154-1A4D1EF7FC45}" type="sibTrans" cxnId="{469D63E1-436B-954D-B9AD-0ECF03842E93}">
      <dgm:prSet/>
      <dgm:spPr/>
      <dgm:t>
        <a:bodyPr/>
        <a:lstStyle/>
        <a:p>
          <a:endParaRPr lang="en-US"/>
        </a:p>
      </dgm:t>
    </dgm:pt>
    <dgm:pt modelId="{077B63C6-BA00-2F4F-82F2-3675E52988FA}">
      <dgm:prSet phldrT="[Text]"/>
      <dgm:spPr/>
      <dgm:t>
        <a:bodyPr/>
        <a:lstStyle/>
        <a:p>
          <a:r>
            <a:rPr lang="en-US" dirty="0" smtClean="0"/>
            <a:t>STEP SEVEN</a:t>
          </a:r>
          <a:endParaRPr lang="en-US" dirty="0"/>
        </a:p>
      </dgm:t>
    </dgm:pt>
    <dgm:pt modelId="{D083799B-1C2B-0344-B5A1-1A25543C7A7D}" type="parTrans" cxnId="{8888448F-F5B8-7246-81E8-5D75B4CB0761}">
      <dgm:prSet/>
      <dgm:spPr/>
      <dgm:t>
        <a:bodyPr/>
        <a:lstStyle/>
        <a:p>
          <a:endParaRPr lang="en-US"/>
        </a:p>
      </dgm:t>
    </dgm:pt>
    <dgm:pt modelId="{3F6911F8-510A-D04C-B1A8-1F98166E9745}" type="sibTrans" cxnId="{8888448F-F5B8-7246-81E8-5D75B4CB0761}">
      <dgm:prSet/>
      <dgm:spPr/>
      <dgm:t>
        <a:bodyPr/>
        <a:lstStyle/>
        <a:p>
          <a:endParaRPr lang="en-US"/>
        </a:p>
      </dgm:t>
    </dgm:pt>
    <dgm:pt modelId="{F3CF1C78-3B8D-5B4B-A833-28BE9BFFE471}">
      <dgm:prSet phldrT="[Text]"/>
      <dgm:spPr/>
      <dgm:t>
        <a:bodyPr/>
        <a:lstStyle/>
        <a:p>
          <a:r>
            <a:rPr lang="en-US" dirty="0" smtClean="0"/>
            <a:t>Allow the user to opt-out. </a:t>
          </a:r>
          <a:endParaRPr lang="en-US" dirty="0"/>
        </a:p>
      </dgm:t>
    </dgm:pt>
    <dgm:pt modelId="{5A43D42B-5ACA-974F-BB33-82979B108D54}" type="parTrans" cxnId="{21148FF3-4FDF-AC48-A5E5-172487D4069B}">
      <dgm:prSet/>
      <dgm:spPr/>
      <dgm:t>
        <a:bodyPr/>
        <a:lstStyle/>
        <a:p>
          <a:endParaRPr lang="en-US"/>
        </a:p>
      </dgm:t>
    </dgm:pt>
    <dgm:pt modelId="{F48958B4-AB78-CF42-961E-14FF84123EFF}" type="sibTrans" cxnId="{21148FF3-4FDF-AC48-A5E5-172487D4069B}">
      <dgm:prSet/>
      <dgm:spPr/>
      <dgm:t>
        <a:bodyPr/>
        <a:lstStyle/>
        <a:p>
          <a:endParaRPr lang="en-US"/>
        </a:p>
      </dgm:t>
    </dgm:pt>
    <dgm:pt modelId="{FA3218B2-3442-AC43-8726-65DC07A441D2}" type="pres">
      <dgm:prSet presAssocID="{EC9903B0-B8AF-F343-9248-E35E9D60322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BAF8F2-7804-9F4E-B5FD-CE3B2271F9E9}" type="pres">
      <dgm:prSet presAssocID="{95DC5D8A-FFF5-DF43-9AD1-65CAD10B1FF3}" presName="parentLin" presStyleCnt="0"/>
      <dgm:spPr/>
    </dgm:pt>
    <dgm:pt modelId="{1984E2EC-566D-CB45-9BF1-4959BC019298}" type="pres">
      <dgm:prSet presAssocID="{95DC5D8A-FFF5-DF43-9AD1-65CAD10B1FF3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6A3D924-10BB-7441-BDC7-8405CAA76885}" type="pres">
      <dgm:prSet presAssocID="{95DC5D8A-FFF5-DF43-9AD1-65CAD10B1FF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1C6BE6-E6DC-6841-A734-2F741C0A33D4}" type="pres">
      <dgm:prSet presAssocID="{95DC5D8A-FFF5-DF43-9AD1-65CAD10B1FF3}" presName="negativeSpace" presStyleCnt="0"/>
      <dgm:spPr/>
    </dgm:pt>
    <dgm:pt modelId="{E2B8D677-C92F-FC4B-930C-ADFB528B0867}" type="pres">
      <dgm:prSet presAssocID="{95DC5D8A-FFF5-DF43-9AD1-65CAD10B1FF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52E821-77D7-2F42-AA2A-B7556D9C448A}" type="pres">
      <dgm:prSet presAssocID="{FD437299-8657-8647-96D5-958181C7DFF3}" presName="spaceBetweenRectangles" presStyleCnt="0"/>
      <dgm:spPr/>
    </dgm:pt>
    <dgm:pt modelId="{96D5BF93-E8AC-154A-9D11-F101AA4FA6B9}" type="pres">
      <dgm:prSet presAssocID="{C1F169B3-57D7-314A-94E8-168D77C4E464}" presName="parentLin" presStyleCnt="0"/>
      <dgm:spPr/>
    </dgm:pt>
    <dgm:pt modelId="{354963B4-6C36-0749-9569-52EC50F87BF4}" type="pres">
      <dgm:prSet presAssocID="{C1F169B3-57D7-314A-94E8-168D77C4E46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02BB8AC3-9FCD-1A47-816A-AD66CA7E996B}" type="pres">
      <dgm:prSet presAssocID="{C1F169B3-57D7-314A-94E8-168D77C4E46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41F48-EF7C-6C41-92B0-3C23BC850FE2}" type="pres">
      <dgm:prSet presAssocID="{C1F169B3-57D7-314A-94E8-168D77C4E464}" presName="negativeSpace" presStyleCnt="0"/>
      <dgm:spPr/>
    </dgm:pt>
    <dgm:pt modelId="{FE1345E2-7F40-E546-8219-A6130BBAAF89}" type="pres">
      <dgm:prSet presAssocID="{C1F169B3-57D7-314A-94E8-168D77C4E46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04832-04C3-7240-A72E-6E96868F52DF}" type="pres">
      <dgm:prSet presAssocID="{E7F32077-C932-504A-8E63-DC497489A79C}" presName="spaceBetweenRectangles" presStyleCnt="0"/>
      <dgm:spPr/>
    </dgm:pt>
    <dgm:pt modelId="{639B3F36-29D0-C748-BFC4-BCC57677E052}" type="pres">
      <dgm:prSet presAssocID="{3E500FF4-471E-604D-B77B-501FC3018DAD}" presName="parentLin" presStyleCnt="0"/>
      <dgm:spPr/>
    </dgm:pt>
    <dgm:pt modelId="{B7B6E5AF-6224-0C4C-B750-9596254291EF}" type="pres">
      <dgm:prSet presAssocID="{3E500FF4-471E-604D-B77B-501FC3018DAD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3A294EE6-89A9-0A4B-B3F9-3DAEAA3951DA}" type="pres">
      <dgm:prSet presAssocID="{3E500FF4-471E-604D-B77B-501FC3018DA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E6FC4-64A7-464A-AC41-1A1EEE57CCB4}" type="pres">
      <dgm:prSet presAssocID="{3E500FF4-471E-604D-B77B-501FC3018DAD}" presName="negativeSpace" presStyleCnt="0"/>
      <dgm:spPr/>
    </dgm:pt>
    <dgm:pt modelId="{153F0D1B-9410-264D-B0C1-4E20FA20FEB8}" type="pres">
      <dgm:prSet presAssocID="{3E500FF4-471E-604D-B77B-501FC3018DA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CF31A-C10F-9C44-997B-5867D11906C9}" type="pres">
      <dgm:prSet presAssocID="{53492CE3-265D-D04A-BAC7-2E20239A01E8}" presName="spaceBetweenRectangles" presStyleCnt="0"/>
      <dgm:spPr/>
    </dgm:pt>
    <dgm:pt modelId="{B64D4CEE-1EC2-5647-A715-7A3766129962}" type="pres">
      <dgm:prSet presAssocID="{077B63C6-BA00-2F4F-82F2-3675E52988FA}" presName="parentLin" presStyleCnt="0"/>
      <dgm:spPr/>
    </dgm:pt>
    <dgm:pt modelId="{1E72685D-ABD4-AD4D-AB7A-62433A6F8DD1}" type="pres">
      <dgm:prSet presAssocID="{077B63C6-BA00-2F4F-82F2-3675E52988FA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13D6DE0B-4D37-2B44-B8BD-0B4ADB45F150}" type="pres">
      <dgm:prSet presAssocID="{077B63C6-BA00-2F4F-82F2-3675E52988F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CEDF76-6F30-EA44-939C-9B60F7358626}" type="pres">
      <dgm:prSet presAssocID="{077B63C6-BA00-2F4F-82F2-3675E52988FA}" presName="negativeSpace" presStyleCnt="0"/>
      <dgm:spPr/>
    </dgm:pt>
    <dgm:pt modelId="{97DB410E-1296-D748-93E3-ED07C9C470F4}" type="pres">
      <dgm:prSet presAssocID="{077B63C6-BA00-2F4F-82F2-3675E52988FA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88448F-F5B8-7246-81E8-5D75B4CB0761}" srcId="{EC9903B0-B8AF-F343-9248-E35E9D603222}" destId="{077B63C6-BA00-2F4F-82F2-3675E52988FA}" srcOrd="3" destOrd="0" parTransId="{D083799B-1C2B-0344-B5A1-1A25543C7A7D}" sibTransId="{3F6911F8-510A-D04C-B1A8-1F98166E9745}"/>
    <dgm:cxn modelId="{7E2C6931-457D-6E47-A8DA-95BE2B955F30}" type="presOf" srcId="{95DC5D8A-FFF5-DF43-9AD1-65CAD10B1FF3}" destId="{1984E2EC-566D-CB45-9BF1-4959BC019298}" srcOrd="0" destOrd="0" presId="urn:microsoft.com/office/officeart/2005/8/layout/list1"/>
    <dgm:cxn modelId="{E3D5EEB6-4632-7849-AE8D-B8B34916845C}" type="presOf" srcId="{95DC5D8A-FFF5-DF43-9AD1-65CAD10B1FF3}" destId="{86A3D924-10BB-7441-BDC7-8405CAA76885}" srcOrd="1" destOrd="0" presId="urn:microsoft.com/office/officeart/2005/8/layout/list1"/>
    <dgm:cxn modelId="{12FA33D8-D187-2048-895D-F7D1FA101E55}" type="presOf" srcId="{EC9903B0-B8AF-F343-9248-E35E9D603222}" destId="{FA3218B2-3442-AC43-8726-65DC07A441D2}" srcOrd="0" destOrd="0" presId="urn:microsoft.com/office/officeart/2005/8/layout/list1"/>
    <dgm:cxn modelId="{657690FC-615F-1F44-BE5E-864992626BB8}" type="presOf" srcId="{077B63C6-BA00-2F4F-82F2-3675E52988FA}" destId="{1E72685D-ABD4-AD4D-AB7A-62433A6F8DD1}" srcOrd="0" destOrd="0" presId="urn:microsoft.com/office/officeart/2005/8/layout/list1"/>
    <dgm:cxn modelId="{EB8E10B9-1CD1-FC40-AA98-E37658137D1F}" srcId="{95DC5D8A-FFF5-DF43-9AD1-65CAD10B1FF3}" destId="{05A14F44-27AB-7344-ABCC-66C427E122B9}" srcOrd="0" destOrd="0" parTransId="{4954B17A-6BCE-904D-B35E-1FAD39DA8C2A}" sibTransId="{0684A56F-5AF1-0940-A11D-F2F17DBFB0CD}"/>
    <dgm:cxn modelId="{7826DBD6-FA26-8B4A-83CE-DBC69DD2429F}" srcId="{C1F169B3-57D7-314A-94E8-168D77C4E464}" destId="{CBC8C246-88F7-C247-A3F4-C1606987FFBA}" srcOrd="0" destOrd="0" parTransId="{331F2434-5C87-D242-94A2-A3B75B79419A}" sibTransId="{73D95A2C-8AA9-394C-8B99-22DC835C5C51}"/>
    <dgm:cxn modelId="{B23046AE-7F51-B246-9353-2ACC9007065C}" type="presOf" srcId="{C1F169B3-57D7-314A-94E8-168D77C4E464}" destId="{02BB8AC3-9FCD-1A47-816A-AD66CA7E996B}" srcOrd="1" destOrd="0" presId="urn:microsoft.com/office/officeart/2005/8/layout/list1"/>
    <dgm:cxn modelId="{88A32733-295E-004C-AF3E-5CD20F12479B}" type="presOf" srcId="{3E500FF4-471E-604D-B77B-501FC3018DAD}" destId="{B7B6E5AF-6224-0C4C-B750-9596254291EF}" srcOrd="0" destOrd="0" presId="urn:microsoft.com/office/officeart/2005/8/layout/list1"/>
    <dgm:cxn modelId="{2D556E1D-D1BA-2A44-9153-056A59A2CF17}" type="presOf" srcId="{F3CF1C78-3B8D-5B4B-A833-28BE9BFFE471}" destId="{97DB410E-1296-D748-93E3-ED07C9C470F4}" srcOrd="0" destOrd="0" presId="urn:microsoft.com/office/officeart/2005/8/layout/list1"/>
    <dgm:cxn modelId="{37506BE8-7BF1-3248-8F8B-835016691D83}" srcId="{EC9903B0-B8AF-F343-9248-E35E9D603222}" destId="{3E500FF4-471E-604D-B77B-501FC3018DAD}" srcOrd="2" destOrd="0" parTransId="{EF0F95AF-0E34-DE41-A9CF-9EF1600A23C1}" sibTransId="{53492CE3-265D-D04A-BAC7-2E20239A01E8}"/>
    <dgm:cxn modelId="{5ED5375E-DF53-D54E-8BC8-A8FA6F922FCA}" type="presOf" srcId="{CBC8C246-88F7-C247-A3F4-C1606987FFBA}" destId="{FE1345E2-7F40-E546-8219-A6130BBAAF89}" srcOrd="0" destOrd="0" presId="urn:microsoft.com/office/officeart/2005/8/layout/list1"/>
    <dgm:cxn modelId="{112F86AD-E546-F744-A1B2-51912881BA9D}" type="presOf" srcId="{077B63C6-BA00-2F4F-82F2-3675E52988FA}" destId="{13D6DE0B-4D37-2B44-B8BD-0B4ADB45F150}" srcOrd="1" destOrd="0" presId="urn:microsoft.com/office/officeart/2005/8/layout/list1"/>
    <dgm:cxn modelId="{E97CAFD9-DBAB-F140-A426-020AD407C0ED}" type="presOf" srcId="{39232C53-5659-A045-B2BF-EF47BFB74566}" destId="{153F0D1B-9410-264D-B0C1-4E20FA20FEB8}" srcOrd="0" destOrd="0" presId="urn:microsoft.com/office/officeart/2005/8/layout/list1"/>
    <dgm:cxn modelId="{72B564A9-3C09-8F49-86D0-A88A05E21ED7}" srcId="{EC9903B0-B8AF-F343-9248-E35E9D603222}" destId="{95DC5D8A-FFF5-DF43-9AD1-65CAD10B1FF3}" srcOrd="0" destOrd="0" parTransId="{14CE885B-68C9-B047-A4C0-CAFED1D3861F}" sibTransId="{FD437299-8657-8647-96D5-958181C7DFF3}"/>
    <dgm:cxn modelId="{BE319DF5-14DB-3949-9732-3857FED3A9FD}" type="presOf" srcId="{C1F169B3-57D7-314A-94E8-168D77C4E464}" destId="{354963B4-6C36-0749-9569-52EC50F87BF4}" srcOrd="0" destOrd="0" presId="urn:microsoft.com/office/officeart/2005/8/layout/list1"/>
    <dgm:cxn modelId="{21148FF3-4FDF-AC48-A5E5-172487D4069B}" srcId="{077B63C6-BA00-2F4F-82F2-3675E52988FA}" destId="{F3CF1C78-3B8D-5B4B-A833-28BE9BFFE471}" srcOrd="0" destOrd="0" parTransId="{5A43D42B-5ACA-974F-BB33-82979B108D54}" sibTransId="{F48958B4-AB78-CF42-961E-14FF84123EFF}"/>
    <dgm:cxn modelId="{AD1B51A4-3A07-AB45-BE45-D04E1EFCD47E}" type="presOf" srcId="{3E500FF4-471E-604D-B77B-501FC3018DAD}" destId="{3A294EE6-89A9-0A4B-B3F9-3DAEAA3951DA}" srcOrd="1" destOrd="0" presId="urn:microsoft.com/office/officeart/2005/8/layout/list1"/>
    <dgm:cxn modelId="{C8DBEF6B-5827-B54E-96C1-197C983C6BB7}" srcId="{EC9903B0-B8AF-F343-9248-E35E9D603222}" destId="{C1F169B3-57D7-314A-94E8-168D77C4E464}" srcOrd="1" destOrd="0" parTransId="{D257FF03-6998-4147-AF62-1CC3B37F5674}" sibTransId="{E7F32077-C932-504A-8E63-DC497489A79C}"/>
    <dgm:cxn modelId="{C6D5D818-D04D-7E49-B195-99A6D7D36013}" type="presOf" srcId="{05A14F44-27AB-7344-ABCC-66C427E122B9}" destId="{E2B8D677-C92F-FC4B-930C-ADFB528B0867}" srcOrd="0" destOrd="0" presId="urn:microsoft.com/office/officeart/2005/8/layout/list1"/>
    <dgm:cxn modelId="{469D63E1-436B-954D-B9AD-0ECF03842E93}" srcId="{3E500FF4-471E-604D-B77B-501FC3018DAD}" destId="{39232C53-5659-A045-B2BF-EF47BFB74566}" srcOrd="0" destOrd="0" parTransId="{F13796E6-E353-C64C-842E-97119BE507D2}" sibTransId="{26BAB3AE-4C83-B441-8154-1A4D1EF7FC45}"/>
    <dgm:cxn modelId="{6E7EAD56-BD7A-D742-B085-6429C4DE571E}" type="presParOf" srcId="{FA3218B2-3442-AC43-8726-65DC07A441D2}" destId="{16BAF8F2-7804-9F4E-B5FD-CE3B2271F9E9}" srcOrd="0" destOrd="0" presId="urn:microsoft.com/office/officeart/2005/8/layout/list1"/>
    <dgm:cxn modelId="{984EE359-126D-F940-83FD-7F9A7DC82ED6}" type="presParOf" srcId="{16BAF8F2-7804-9F4E-B5FD-CE3B2271F9E9}" destId="{1984E2EC-566D-CB45-9BF1-4959BC019298}" srcOrd="0" destOrd="0" presId="urn:microsoft.com/office/officeart/2005/8/layout/list1"/>
    <dgm:cxn modelId="{F37D9732-F9DA-1F41-81A8-2EDF5CC9DD47}" type="presParOf" srcId="{16BAF8F2-7804-9F4E-B5FD-CE3B2271F9E9}" destId="{86A3D924-10BB-7441-BDC7-8405CAA76885}" srcOrd="1" destOrd="0" presId="urn:microsoft.com/office/officeart/2005/8/layout/list1"/>
    <dgm:cxn modelId="{1CB5CB6E-7C07-8F4F-8D87-DD68FCEA43A1}" type="presParOf" srcId="{FA3218B2-3442-AC43-8726-65DC07A441D2}" destId="{EA1C6BE6-E6DC-6841-A734-2F741C0A33D4}" srcOrd="1" destOrd="0" presId="urn:microsoft.com/office/officeart/2005/8/layout/list1"/>
    <dgm:cxn modelId="{1E1F5CFB-CAFD-9D4F-8978-1541D515C19B}" type="presParOf" srcId="{FA3218B2-3442-AC43-8726-65DC07A441D2}" destId="{E2B8D677-C92F-FC4B-930C-ADFB528B0867}" srcOrd="2" destOrd="0" presId="urn:microsoft.com/office/officeart/2005/8/layout/list1"/>
    <dgm:cxn modelId="{2725F3AB-DE84-6D40-8001-1C8FA8B78B6B}" type="presParOf" srcId="{FA3218B2-3442-AC43-8726-65DC07A441D2}" destId="{0D52E821-77D7-2F42-AA2A-B7556D9C448A}" srcOrd="3" destOrd="0" presId="urn:microsoft.com/office/officeart/2005/8/layout/list1"/>
    <dgm:cxn modelId="{C7A87D68-A0B4-C44C-9287-FE18D8B778D9}" type="presParOf" srcId="{FA3218B2-3442-AC43-8726-65DC07A441D2}" destId="{96D5BF93-E8AC-154A-9D11-F101AA4FA6B9}" srcOrd="4" destOrd="0" presId="urn:microsoft.com/office/officeart/2005/8/layout/list1"/>
    <dgm:cxn modelId="{E01657FB-D314-A349-85EA-E3FFDE281842}" type="presParOf" srcId="{96D5BF93-E8AC-154A-9D11-F101AA4FA6B9}" destId="{354963B4-6C36-0749-9569-52EC50F87BF4}" srcOrd="0" destOrd="0" presId="urn:microsoft.com/office/officeart/2005/8/layout/list1"/>
    <dgm:cxn modelId="{1B4BAA5C-318F-3342-BE1B-78ADCA448DF0}" type="presParOf" srcId="{96D5BF93-E8AC-154A-9D11-F101AA4FA6B9}" destId="{02BB8AC3-9FCD-1A47-816A-AD66CA7E996B}" srcOrd="1" destOrd="0" presId="urn:microsoft.com/office/officeart/2005/8/layout/list1"/>
    <dgm:cxn modelId="{F333AF69-7CDF-5D41-B346-5C13B6B281E2}" type="presParOf" srcId="{FA3218B2-3442-AC43-8726-65DC07A441D2}" destId="{F9041F48-EF7C-6C41-92B0-3C23BC850FE2}" srcOrd="5" destOrd="0" presId="urn:microsoft.com/office/officeart/2005/8/layout/list1"/>
    <dgm:cxn modelId="{80D991AD-2CCC-ED40-9B1B-CFA56B85AA86}" type="presParOf" srcId="{FA3218B2-3442-AC43-8726-65DC07A441D2}" destId="{FE1345E2-7F40-E546-8219-A6130BBAAF89}" srcOrd="6" destOrd="0" presId="urn:microsoft.com/office/officeart/2005/8/layout/list1"/>
    <dgm:cxn modelId="{6FAD4CB2-B8B2-294A-9846-7B24BC519992}" type="presParOf" srcId="{FA3218B2-3442-AC43-8726-65DC07A441D2}" destId="{AEA04832-04C3-7240-A72E-6E96868F52DF}" srcOrd="7" destOrd="0" presId="urn:microsoft.com/office/officeart/2005/8/layout/list1"/>
    <dgm:cxn modelId="{78F77927-3C98-1D4B-8B0B-285B4C29E24D}" type="presParOf" srcId="{FA3218B2-3442-AC43-8726-65DC07A441D2}" destId="{639B3F36-29D0-C748-BFC4-BCC57677E052}" srcOrd="8" destOrd="0" presId="urn:microsoft.com/office/officeart/2005/8/layout/list1"/>
    <dgm:cxn modelId="{F4FD1C87-BDED-9E4D-B880-5DFCCB869B8E}" type="presParOf" srcId="{639B3F36-29D0-C748-BFC4-BCC57677E052}" destId="{B7B6E5AF-6224-0C4C-B750-9596254291EF}" srcOrd="0" destOrd="0" presId="urn:microsoft.com/office/officeart/2005/8/layout/list1"/>
    <dgm:cxn modelId="{860E9131-25D0-B646-B46F-FD2D724DE8E0}" type="presParOf" srcId="{639B3F36-29D0-C748-BFC4-BCC57677E052}" destId="{3A294EE6-89A9-0A4B-B3F9-3DAEAA3951DA}" srcOrd="1" destOrd="0" presId="urn:microsoft.com/office/officeart/2005/8/layout/list1"/>
    <dgm:cxn modelId="{6CBD52A9-1F8D-B54A-9A27-F22297197FC8}" type="presParOf" srcId="{FA3218B2-3442-AC43-8726-65DC07A441D2}" destId="{9CAE6FC4-64A7-464A-AC41-1A1EEE57CCB4}" srcOrd="9" destOrd="0" presId="urn:microsoft.com/office/officeart/2005/8/layout/list1"/>
    <dgm:cxn modelId="{CDB527CC-2095-5946-9D3D-8F8C5709DF32}" type="presParOf" srcId="{FA3218B2-3442-AC43-8726-65DC07A441D2}" destId="{153F0D1B-9410-264D-B0C1-4E20FA20FEB8}" srcOrd="10" destOrd="0" presId="urn:microsoft.com/office/officeart/2005/8/layout/list1"/>
    <dgm:cxn modelId="{154749C5-7489-D74A-A65A-7E37E2130398}" type="presParOf" srcId="{FA3218B2-3442-AC43-8726-65DC07A441D2}" destId="{46DCF31A-C10F-9C44-997B-5867D11906C9}" srcOrd="11" destOrd="0" presId="urn:microsoft.com/office/officeart/2005/8/layout/list1"/>
    <dgm:cxn modelId="{9745F6D8-70EA-E44C-86B4-21643ABD833A}" type="presParOf" srcId="{FA3218B2-3442-AC43-8726-65DC07A441D2}" destId="{B64D4CEE-1EC2-5647-A715-7A3766129962}" srcOrd="12" destOrd="0" presId="urn:microsoft.com/office/officeart/2005/8/layout/list1"/>
    <dgm:cxn modelId="{0D1A8A90-8779-C74F-81AD-8674F46752F9}" type="presParOf" srcId="{B64D4CEE-1EC2-5647-A715-7A3766129962}" destId="{1E72685D-ABD4-AD4D-AB7A-62433A6F8DD1}" srcOrd="0" destOrd="0" presId="urn:microsoft.com/office/officeart/2005/8/layout/list1"/>
    <dgm:cxn modelId="{C21B3C1D-77C9-AD45-AB97-B1973AFA9697}" type="presParOf" srcId="{B64D4CEE-1EC2-5647-A715-7A3766129962}" destId="{13D6DE0B-4D37-2B44-B8BD-0B4ADB45F150}" srcOrd="1" destOrd="0" presId="urn:microsoft.com/office/officeart/2005/8/layout/list1"/>
    <dgm:cxn modelId="{9254B34F-3F0B-3F40-9FEC-30D6C1D618A7}" type="presParOf" srcId="{FA3218B2-3442-AC43-8726-65DC07A441D2}" destId="{69CEDF76-6F30-EA44-939C-9B60F7358626}" srcOrd="13" destOrd="0" presId="urn:microsoft.com/office/officeart/2005/8/layout/list1"/>
    <dgm:cxn modelId="{A6D73F21-FC14-6B4C-A8E4-33CAE6CC4B6A}" type="presParOf" srcId="{FA3218B2-3442-AC43-8726-65DC07A441D2}" destId="{97DB410E-1296-D748-93E3-ED07C9C470F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F6FB7-A7BD-6249-9D86-8DE10CE8A6B3}">
      <dsp:nvSpPr>
        <dsp:cNvPr id="0" name=""/>
        <dsp:cNvSpPr/>
      </dsp:nvSpPr>
      <dsp:spPr>
        <a:xfrm>
          <a:off x="1049725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ENTITY CATEGORIES</a:t>
          </a:r>
          <a:endParaRPr lang="en-US" sz="2400" kern="1200" dirty="0"/>
        </a:p>
      </dsp:txBody>
      <dsp:txXfrm>
        <a:off x="1049725" y="2635"/>
        <a:ext cx="2280403" cy="1368241"/>
      </dsp:txXfrm>
    </dsp:sp>
    <dsp:sp modelId="{7F29BB13-2615-A24A-B232-BA8F7786088F}">
      <dsp:nvSpPr>
        <dsp:cNvPr id="0" name=""/>
        <dsp:cNvSpPr/>
      </dsp:nvSpPr>
      <dsp:spPr>
        <a:xfrm>
          <a:off x="3558168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FIM4R / SIRTFI </a:t>
          </a:r>
          <a:endParaRPr lang="en-US" sz="2400" kern="1200" dirty="0"/>
        </a:p>
      </dsp:txBody>
      <dsp:txXfrm>
        <a:off x="3558168" y="2635"/>
        <a:ext cx="2280403" cy="1368241"/>
      </dsp:txXfrm>
    </dsp:sp>
    <dsp:sp modelId="{20F949CB-6A8B-8C48-B7C1-D8B823E20C95}">
      <dsp:nvSpPr>
        <dsp:cNvPr id="0" name=""/>
        <dsp:cNvSpPr/>
      </dsp:nvSpPr>
      <dsp:spPr>
        <a:xfrm>
          <a:off x="1049725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FEDERATION TEMPLATES</a:t>
          </a:r>
          <a:endParaRPr lang="en-US" sz="2400" kern="1200" dirty="0"/>
        </a:p>
      </dsp:txBody>
      <dsp:txXfrm>
        <a:off x="1049725" y="1598918"/>
        <a:ext cx="2280403" cy="1368241"/>
      </dsp:txXfrm>
    </dsp:sp>
    <dsp:sp modelId="{7154BF31-5AFA-BA47-B51A-CE0AE9B65CC6}">
      <dsp:nvSpPr>
        <dsp:cNvPr id="0" name=""/>
        <dsp:cNvSpPr/>
      </dsp:nvSpPr>
      <dsp:spPr>
        <a:xfrm>
          <a:off x="3558168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VIRTUAL ORGANISATIONS</a:t>
          </a:r>
          <a:endParaRPr lang="en-US" sz="2400" kern="1200" dirty="0"/>
        </a:p>
      </dsp:txBody>
      <dsp:txXfrm>
        <a:off x="3558168" y="1598918"/>
        <a:ext cx="2280403" cy="1368241"/>
      </dsp:txXfrm>
    </dsp:sp>
    <dsp:sp modelId="{F82ED3DF-FB52-494A-BDC3-C327516806DD}">
      <dsp:nvSpPr>
        <dsp:cNvPr id="0" name=""/>
        <dsp:cNvSpPr/>
      </dsp:nvSpPr>
      <dsp:spPr>
        <a:xfrm>
          <a:off x="1049725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MONITORING</a:t>
          </a:r>
          <a:endParaRPr lang="en-US" sz="2400" kern="1200" dirty="0"/>
        </a:p>
      </dsp:txBody>
      <dsp:txXfrm>
        <a:off x="1049725" y="3195200"/>
        <a:ext cx="2280403" cy="1368241"/>
      </dsp:txXfrm>
    </dsp:sp>
    <dsp:sp modelId="{E1770E43-4E18-2245-9FA7-A47C77486603}">
      <dsp:nvSpPr>
        <dsp:cNvPr id="0" name=""/>
        <dsp:cNvSpPr/>
      </dsp:nvSpPr>
      <dsp:spPr>
        <a:xfrm>
          <a:off x="3558168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SPECIFICATIONS AND SCHEMAS</a:t>
          </a:r>
          <a:endParaRPr lang="en-US" sz="2400" kern="1200" dirty="0"/>
        </a:p>
      </dsp:txBody>
      <dsp:txXfrm>
        <a:off x="3558168" y="3195200"/>
        <a:ext cx="2280403" cy="1368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F6FB7-A7BD-6249-9D86-8DE10CE8A6B3}">
      <dsp:nvSpPr>
        <dsp:cNvPr id="0" name=""/>
        <dsp:cNvSpPr/>
      </dsp:nvSpPr>
      <dsp:spPr>
        <a:xfrm>
          <a:off x="1049725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SAFEGUARDS</a:t>
          </a:r>
          <a:endParaRPr lang="en-US" sz="2500" kern="1200" dirty="0"/>
        </a:p>
      </dsp:txBody>
      <dsp:txXfrm>
        <a:off x="1049725" y="2635"/>
        <a:ext cx="2280403" cy="1368241"/>
      </dsp:txXfrm>
    </dsp:sp>
    <dsp:sp modelId="{7F29BB13-2615-A24A-B232-BA8F7786088F}">
      <dsp:nvSpPr>
        <dsp:cNvPr id="0" name=""/>
        <dsp:cNvSpPr/>
      </dsp:nvSpPr>
      <dsp:spPr>
        <a:xfrm>
          <a:off x="3558168" y="2635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TRANSPARENCY</a:t>
          </a:r>
          <a:endParaRPr lang="en-US" sz="2500" kern="1200" dirty="0"/>
        </a:p>
      </dsp:txBody>
      <dsp:txXfrm>
        <a:off x="3558168" y="2635"/>
        <a:ext cx="2280403" cy="1368241"/>
      </dsp:txXfrm>
    </dsp:sp>
    <dsp:sp modelId="{20F949CB-6A8B-8C48-B7C1-D8B823E20C95}">
      <dsp:nvSpPr>
        <dsp:cNvPr id="0" name=""/>
        <dsp:cNvSpPr/>
      </dsp:nvSpPr>
      <dsp:spPr>
        <a:xfrm>
          <a:off x="1049725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IMPACT MANAGEMENT</a:t>
          </a:r>
          <a:endParaRPr lang="en-US" sz="2500" kern="1200" dirty="0"/>
        </a:p>
      </dsp:txBody>
      <dsp:txXfrm>
        <a:off x="1049725" y="1598918"/>
        <a:ext cx="2280403" cy="1368241"/>
      </dsp:txXfrm>
    </dsp:sp>
    <dsp:sp modelId="{7154BF31-5AFA-BA47-B51A-CE0AE9B65CC6}">
      <dsp:nvSpPr>
        <dsp:cNvPr id="0" name=""/>
        <dsp:cNvSpPr/>
      </dsp:nvSpPr>
      <dsp:spPr>
        <a:xfrm>
          <a:off x="3558168" y="1598918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LEGITIMATE REASONS</a:t>
          </a:r>
          <a:endParaRPr lang="en-US" sz="2500" kern="1200" dirty="0"/>
        </a:p>
      </dsp:txBody>
      <dsp:txXfrm>
        <a:off x="3558168" y="1598918"/>
        <a:ext cx="2280403" cy="1368241"/>
      </dsp:txXfrm>
    </dsp:sp>
    <dsp:sp modelId="{F82ED3DF-FB52-494A-BDC3-C327516806DD}">
      <dsp:nvSpPr>
        <dsp:cNvPr id="0" name=""/>
        <dsp:cNvSpPr/>
      </dsp:nvSpPr>
      <dsp:spPr>
        <a:xfrm>
          <a:off x="1049725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BALANCE</a:t>
          </a:r>
          <a:endParaRPr lang="en-US" sz="2500" kern="1200" dirty="0"/>
        </a:p>
      </dsp:txBody>
      <dsp:txXfrm>
        <a:off x="1049725" y="3195200"/>
        <a:ext cx="2280403" cy="1368241"/>
      </dsp:txXfrm>
    </dsp:sp>
    <dsp:sp modelId="{E1770E43-4E18-2245-9FA7-A47C77486603}">
      <dsp:nvSpPr>
        <dsp:cNvPr id="0" name=""/>
        <dsp:cNvSpPr/>
      </dsp:nvSpPr>
      <dsp:spPr>
        <a:xfrm>
          <a:off x="3558168" y="3195200"/>
          <a:ext cx="2280403" cy="1368241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CASE BY CASE</a:t>
          </a:r>
          <a:endParaRPr lang="en-US" sz="2500" kern="1200" dirty="0"/>
        </a:p>
      </dsp:txBody>
      <dsp:txXfrm>
        <a:off x="3558168" y="3195200"/>
        <a:ext cx="2280403" cy="13682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6E4D00-C8B2-8648-AC27-C9FB246ADF09}">
      <dsp:nvSpPr>
        <dsp:cNvPr id="0" name=""/>
        <dsp:cNvSpPr/>
      </dsp:nvSpPr>
      <dsp:spPr>
        <a:xfrm>
          <a:off x="0" y="571974"/>
          <a:ext cx="7587787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Check that Legitimate Interests is the best approach.</a:t>
          </a:r>
          <a:endParaRPr lang="en-US" sz="2200" kern="1200" dirty="0"/>
        </a:p>
      </dsp:txBody>
      <dsp:txXfrm>
        <a:off x="0" y="571974"/>
        <a:ext cx="7587787" cy="935550"/>
      </dsp:txXfrm>
    </dsp:sp>
    <dsp:sp modelId="{1E5D2ECD-2C85-284F-8E18-7EB9B36B8BC4}">
      <dsp:nvSpPr>
        <dsp:cNvPr id="0" name=""/>
        <dsp:cNvSpPr/>
      </dsp:nvSpPr>
      <dsp:spPr>
        <a:xfrm>
          <a:off x="379389" y="24725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ONE</a:t>
          </a:r>
          <a:endParaRPr lang="en-US" sz="2200" kern="1200" dirty="0"/>
        </a:p>
      </dsp:txBody>
      <dsp:txXfrm>
        <a:off x="411092" y="278957"/>
        <a:ext cx="5248044" cy="586034"/>
      </dsp:txXfrm>
    </dsp:sp>
    <dsp:sp modelId="{2D08F0F3-5CE1-3A43-A1B9-6E3D6FA83623}">
      <dsp:nvSpPr>
        <dsp:cNvPr id="0" name=""/>
        <dsp:cNvSpPr/>
      </dsp:nvSpPr>
      <dsp:spPr>
        <a:xfrm>
          <a:off x="0" y="1951044"/>
          <a:ext cx="7587787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8"/>
              <a:satOff val="-4851"/>
              <a:lumOff val="280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Qualify the legitimacy of the request – lawful, clearly articulated, real need.</a:t>
          </a:r>
          <a:endParaRPr lang="en-US" sz="2200" kern="1200" dirty="0"/>
        </a:p>
      </dsp:txBody>
      <dsp:txXfrm>
        <a:off x="0" y="1951044"/>
        <a:ext cx="7587787" cy="1247400"/>
      </dsp:txXfrm>
    </dsp:sp>
    <dsp:sp modelId="{1ED32903-051C-DC49-821D-7CA5DEDA6BDC}">
      <dsp:nvSpPr>
        <dsp:cNvPr id="0" name=""/>
        <dsp:cNvSpPr/>
      </dsp:nvSpPr>
      <dsp:spPr>
        <a:xfrm>
          <a:off x="379389" y="162632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TWO</a:t>
          </a:r>
          <a:endParaRPr lang="en-US" sz="2200" kern="1200" dirty="0"/>
        </a:p>
      </dsp:txBody>
      <dsp:txXfrm>
        <a:off x="411092" y="1658027"/>
        <a:ext cx="5248044" cy="586034"/>
      </dsp:txXfrm>
    </dsp:sp>
    <dsp:sp modelId="{3C3F65C0-37A9-0D47-870B-B3A98C2F0938}">
      <dsp:nvSpPr>
        <dsp:cNvPr id="0" name=""/>
        <dsp:cNvSpPr/>
      </dsp:nvSpPr>
      <dsp:spPr>
        <a:xfrm>
          <a:off x="0" y="3641964"/>
          <a:ext cx="7587787" cy="1247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8"/>
              <a:satOff val="-4851"/>
              <a:lumOff val="280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97" tIns="458216" rIns="588897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Determine whether the processing is necessary to achieve the goal.</a:t>
          </a:r>
          <a:endParaRPr lang="en-US" sz="2200" kern="1200" dirty="0"/>
        </a:p>
      </dsp:txBody>
      <dsp:txXfrm>
        <a:off x="0" y="3641964"/>
        <a:ext cx="7587787" cy="1247400"/>
      </dsp:txXfrm>
    </dsp:sp>
    <dsp:sp modelId="{632E86E6-EDC9-604F-A8AA-1E180CD78AF1}">
      <dsp:nvSpPr>
        <dsp:cNvPr id="0" name=""/>
        <dsp:cNvSpPr/>
      </dsp:nvSpPr>
      <dsp:spPr>
        <a:xfrm>
          <a:off x="379389" y="3317244"/>
          <a:ext cx="5311450" cy="64944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0760" tIns="0" rIns="200760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STEP THREE</a:t>
          </a:r>
          <a:endParaRPr lang="en-US" sz="2200" kern="1200" dirty="0"/>
        </a:p>
      </dsp:txBody>
      <dsp:txXfrm>
        <a:off x="411092" y="3348947"/>
        <a:ext cx="5248044" cy="5860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8D677-C92F-FC4B-930C-ADFB528B0867}">
      <dsp:nvSpPr>
        <dsp:cNvPr id="0" name=""/>
        <dsp:cNvSpPr/>
      </dsp:nvSpPr>
      <dsp:spPr>
        <a:xfrm>
          <a:off x="0" y="438632"/>
          <a:ext cx="8360904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Balance the data controller’s needs against the interests of the subjects.</a:t>
          </a:r>
          <a:endParaRPr lang="en-US" sz="2100" kern="1200" dirty="0"/>
        </a:p>
      </dsp:txBody>
      <dsp:txXfrm>
        <a:off x="0" y="438632"/>
        <a:ext cx="8360904" cy="1190700"/>
      </dsp:txXfrm>
    </dsp:sp>
    <dsp:sp modelId="{86A3D924-10BB-7441-BDC7-8405CAA76885}">
      <dsp:nvSpPr>
        <dsp:cNvPr id="0" name=""/>
        <dsp:cNvSpPr/>
      </dsp:nvSpPr>
      <dsp:spPr>
        <a:xfrm>
          <a:off x="418045" y="128672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FOUR</a:t>
          </a:r>
          <a:endParaRPr lang="en-US" sz="2100" kern="1200" dirty="0"/>
        </a:p>
      </dsp:txBody>
      <dsp:txXfrm>
        <a:off x="448307" y="158934"/>
        <a:ext cx="5792108" cy="559396"/>
      </dsp:txXfrm>
    </dsp:sp>
    <dsp:sp modelId="{FE1345E2-7F40-E546-8219-A6130BBAAF89}">
      <dsp:nvSpPr>
        <dsp:cNvPr id="0" name=""/>
        <dsp:cNvSpPr/>
      </dsp:nvSpPr>
      <dsp:spPr>
        <a:xfrm>
          <a:off x="0" y="2052693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9926"/>
              <a:satOff val="-3638"/>
              <a:lumOff val="210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Identity safeguards you can put in place (tech design </a:t>
          </a:r>
          <a:r>
            <a:rPr lang="en-US" sz="2100" kern="1200" dirty="0" err="1" smtClean="0"/>
            <a:t>etc</a:t>
          </a:r>
          <a:r>
            <a:rPr lang="en-US" sz="2100" kern="1200" dirty="0" smtClean="0"/>
            <a:t>).</a:t>
          </a:r>
          <a:endParaRPr lang="en-US" sz="2100" kern="1200" dirty="0"/>
        </a:p>
      </dsp:txBody>
      <dsp:txXfrm>
        <a:off x="0" y="2052693"/>
        <a:ext cx="8360904" cy="893025"/>
      </dsp:txXfrm>
    </dsp:sp>
    <dsp:sp modelId="{02BB8AC3-9FCD-1A47-816A-AD66CA7E996B}">
      <dsp:nvSpPr>
        <dsp:cNvPr id="0" name=""/>
        <dsp:cNvSpPr/>
      </dsp:nvSpPr>
      <dsp:spPr>
        <a:xfrm>
          <a:off x="418045" y="1742732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FIVE</a:t>
          </a:r>
          <a:endParaRPr lang="en-US" sz="2100" kern="1200" dirty="0"/>
        </a:p>
      </dsp:txBody>
      <dsp:txXfrm>
        <a:off x="448307" y="1772994"/>
        <a:ext cx="5792108" cy="559396"/>
      </dsp:txXfrm>
    </dsp:sp>
    <dsp:sp modelId="{153F0D1B-9410-264D-B0C1-4E20FA20FEB8}">
      <dsp:nvSpPr>
        <dsp:cNvPr id="0" name=""/>
        <dsp:cNvSpPr/>
      </dsp:nvSpPr>
      <dsp:spPr>
        <a:xfrm>
          <a:off x="0" y="3369078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39852"/>
              <a:satOff val="-7276"/>
              <a:lumOff val="4210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Demonstrate (publish) compliancy.</a:t>
          </a:r>
          <a:endParaRPr lang="en-US" sz="2100" kern="1200" dirty="0"/>
        </a:p>
      </dsp:txBody>
      <dsp:txXfrm>
        <a:off x="0" y="3369078"/>
        <a:ext cx="8360904" cy="893025"/>
      </dsp:txXfrm>
    </dsp:sp>
    <dsp:sp modelId="{3A294EE6-89A9-0A4B-B3F9-3DAEAA3951DA}">
      <dsp:nvSpPr>
        <dsp:cNvPr id="0" name=""/>
        <dsp:cNvSpPr/>
      </dsp:nvSpPr>
      <dsp:spPr>
        <a:xfrm>
          <a:off x="418045" y="3059118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SIX</a:t>
          </a:r>
          <a:endParaRPr lang="en-US" sz="2100" kern="1200" dirty="0"/>
        </a:p>
      </dsp:txBody>
      <dsp:txXfrm>
        <a:off x="448307" y="3089380"/>
        <a:ext cx="5792108" cy="559396"/>
      </dsp:txXfrm>
    </dsp:sp>
    <dsp:sp modelId="{97DB410E-1296-D748-93E3-ED07C9C470F4}">
      <dsp:nvSpPr>
        <dsp:cNvPr id="0" name=""/>
        <dsp:cNvSpPr/>
      </dsp:nvSpPr>
      <dsp:spPr>
        <a:xfrm>
          <a:off x="0" y="4685463"/>
          <a:ext cx="8360904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9926"/>
              <a:satOff val="-3638"/>
              <a:lumOff val="210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8899" tIns="437388" rIns="648899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Allow the user to opt-out. </a:t>
          </a:r>
          <a:endParaRPr lang="en-US" sz="2100" kern="1200" dirty="0"/>
        </a:p>
      </dsp:txBody>
      <dsp:txXfrm>
        <a:off x="0" y="4685463"/>
        <a:ext cx="8360904" cy="893025"/>
      </dsp:txXfrm>
    </dsp:sp>
    <dsp:sp modelId="{13D6DE0B-4D37-2B44-B8BD-0B4ADB45F150}">
      <dsp:nvSpPr>
        <dsp:cNvPr id="0" name=""/>
        <dsp:cNvSpPr/>
      </dsp:nvSpPr>
      <dsp:spPr>
        <a:xfrm>
          <a:off x="418045" y="4375503"/>
          <a:ext cx="5852632" cy="619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0742"/>
                <a:satOff val="-4204"/>
                <a:lumOff val="23125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shade val="50000"/>
                <a:hueOff val="-20742"/>
                <a:satOff val="-4204"/>
                <a:lumOff val="23125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216" tIns="0" rIns="22121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STEP SEVEN</a:t>
          </a:r>
          <a:endParaRPr lang="en-US" sz="2100" kern="1200" dirty="0"/>
        </a:p>
      </dsp:txBody>
      <dsp:txXfrm>
        <a:off x="448307" y="4405765"/>
        <a:ext cx="5792108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23/06/15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Federations Missing: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eduIDM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(Morocco), Oman KID (Oman)</a:t>
            </a:r>
            <a:endParaRPr lang="en-US" dirty="0" smtClean="0">
              <a:ea typeface="ＭＳ Ｐゴシック" charset="0"/>
              <a:cs typeface="ＭＳ Ｐゴシック" charset="0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E890120-3EF6-7049-8F46-74E0ED6A2FE7}" type="slidenum">
              <a:rPr lang="en-US" sz="1200">
                <a:solidFill>
                  <a:srgbClr val="EEECE1"/>
                </a:solidFill>
                <a:latin typeface="Arial" charset="0"/>
              </a:rPr>
              <a:pPr eaLnBrk="1" hangingPunct="1"/>
              <a:t>2</a:t>
            </a:fld>
            <a:endParaRPr lang="en-US" sz="1200">
              <a:solidFill>
                <a:srgbClr val="EEECE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699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0113" y="739775"/>
            <a:ext cx="49355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 growth in new federations – many have aspirations to join </a:t>
            </a:r>
            <a:r>
              <a:rPr lang="en-US" dirty="0" err="1" smtClean="0"/>
              <a:t>eduGAIN</a:t>
            </a:r>
            <a:r>
              <a:rPr lang="en-US" dirty="0" smtClean="0"/>
              <a:t> and </a:t>
            </a:r>
            <a:r>
              <a:rPr lang="en-US" dirty="0" err="1" smtClean="0"/>
              <a:t>interfederate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0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b="1" dirty="0" smtClean="0"/>
              <a:t>April 2011: </a:t>
            </a:r>
            <a:r>
              <a:rPr lang="en-GB" dirty="0" smtClean="0"/>
              <a:t>Official start of </a:t>
            </a:r>
            <a:r>
              <a:rPr lang="en-GB" dirty="0" err="1" smtClean="0"/>
              <a:t>eduGAIN</a:t>
            </a:r>
            <a:endParaRPr lang="en-GB" dirty="0" smtClean="0"/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Nov 2013: 21 Federations</a:t>
            </a:r>
            <a:r>
              <a:rPr lang="en-GB" dirty="0" smtClean="0"/>
              <a:t> are members (50%)</a:t>
            </a:r>
            <a:r>
              <a:rPr lang="en-GB" b="1" dirty="0" smtClean="0"/>
              <a:t> </a:t>
            </a:r>
            <a:r>
              <a:rPr lang="en-GB" dirty="0" smtClean="0"/>
              <a:t>, 5 joining 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Entities: 147 </a:t>
            </a:r>
            <a:r>
              <a:rPr lang="en-GB" b="1" dirty="0" err="1" smtClean="0"/>
              <a:t>IdPs</a:t>
            </a:r>
            <a:r>
              <a:rPr lang="en-GB" b="1" dirty="0" smtClean="0"/>
              <a:t>, 71 SPs</a:t>
            </a:r>
            <a:br>
              <a:rPr lang="en-GB" b="1" dirty="0" smtClean="0"/>
            </a:br>
            <a:r>
              <a:rPr lang="en-GB" dirty="0" smtClean="0"/>
              <a:t>One </a:t>
            </a:r>
            <a:r>
              <a:rPr lang="en-GB" dirty="0" err="1" smtClean="0"/>
              <a:t>IdP</a:t>
            </a:r>
            <a:r>
              <a:rPr lang="en-GB" dirty="0" smtClean="0"/>
              <a:t> can represent for dozens of organisations and services depending on federation architecture =&gt; actual numbers are higher</a:t>
            </a:r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Whole (academic) SAML landscape:</a:t>
            </a:r>
            <a:br>
              <a:rPr lang="en-GB" b="1" dirty="0" smtClean="0"/>
            </a:br>
            <a:r>
              <a:rPr lang="en-GB" b="1" dirty="0" smtClean="0"/>
              <a:t>42 Federations, 2424 </a:t>
            </a:r>
            <a:r>
              <a:rPr lang="en-GB" b="1" dirty="0" err="1" smtClean="0"/>
              <a:t>IdPs</a:t>
            </a:r>
            <a:r>
              <a:rPr lang="en-GB" b="1" dirty="0" smtClean="0"/>
              <a:t>, 4772 SPs </a:t>
            </a:r>
            <a:r>
              <a:rPr lang="en-GB" dirty="0" smtClean="0"/>
              <a:t>(gathered from metadata)</a:t>
            </a:r>
            <a:br>
              <a:rPr lang="en-GB" dirty="0" smtClean="0"/>
            </a:br>
            <a:r>
              <a:rPr lang="en-GB" dirty="0" smtClean="0"/>
              <a:t>Not all of them </a:t>
            </a:r>
            <a:r>
              <a:rPr lang="en-GB" b="1" i="1" dirty="0" smtClean="0"/>
              <a:t>need</a:t>
            </a:r>
            <a:r>
              <a:rPr lang="en-GB" dirty="0" smtClean="0"/>
              <a:t> to be </a:t>
            </a:r>
            <a:r>
              <a:rPr lang="en-GB" dirty="0" err="1" smtClean="0"/>
              <a:t>interfederated</a:t>
            </a:r>
            <a:r>
              <a:rPr lang="en-GB" dirty="0" smtClean="0"/>
              <a:t>, e.g. many internal SPs</a:t>
            </a:r>
          </a:p>
          <a:p>
            <a:pPr marL="433388" lvl="1" indent="0" algn="r">
              <a:buNone/>
            </a:pPr>
            <a:r>
              <a:rPr lang="en-GB" dirty="0" smtClean="0"/>
              <a:t>Numbers from 6. November 2013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BDD1-DAD8-443E-B655-F95A225646D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771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22627" y="739974"/>
            <a:ext cx="4490509" cy="369986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Also</a:t>
            </a:r>
            <a:r>
              <a:rPr lang="en-US" baseline="0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Authorisation</a:t>
            </a:r>
            <a:r>
              <a:rPr lang="en-US" dirty="0" smtClean="0">
                <a:latin typeface="Arial" charset="0"/>
              </a:rPr>
              <a:t> under community control, open standards, well defined, </a:t>
            </a:r>
            <a:r>
              <a:rPr lang="en-US" dirty="0" err="1" smtClean="0">
                <a:latin typeface="Arial" charset="0"/>
              </a:rPr>
              <a:t>harmonised</a:t>
            </a:r>
            <a:r>
              <a:rPr lang="en-US" dirty="0" smtClean="0">
                <a:latin typeface="Arial" charset="0"/>
              </a:rPr>
              <a:t> attributes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8C2E64-B7AE-41FA-A335-489EFFF8DC00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2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3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749AC-0F85-1E4B-9CBD-F34DAF934DAF}" type="datetimeFigureOut">
              <a:rPr lang="en-US"/>
              <a:pPr>
                <a:defRPr/>
              </a:pPr>
              <a:t>23/06/15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0317B-8318-354E-93C4-53F0D97C8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38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68122"/>
            <a:ext cx="6400800" cy="81807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698F-C975-274D-ACC7-7923FEC0F47B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70AE6-B657-564D-BABD-C17EED5E891A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7092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  <a:prstGeom prst="rect">
            <a:avLst/>
          </a:prstGeom>
        </p:spPr>
        <p:txBody>
          <a:bodyPr/>
          <a:lstStyle>
            <a:lvl1pPr algn="r">
              <a:defRPr sz="2400"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Verdana"/>
                <a:cs typeface="Verdana"/>
              </a:defRPr>
            </a:lvl1pPr>
            <a:lvl2pPr>
              <a:defRPr sz="2000">
                <a:latin typeface="Verdana"/>
                <a:cs typeface="Verdana"/>
              </a:defRPr>
            </a:lvl2pPr>
            <a:lvl3pPr>
              <a:defRPr sz="2000">
                <a:latin typeface="Verdana"/>
                <a:cs typeface="Verdana"/>
              </a:defRPr>
            </a:lvl3pPr>
            <a:lvl4pPr>
              <a:defRPr sz="2000">
                <a:latin typeface="Verdana"/>
                <a:cs typeface="Verdana"/>
              </a:defRPr>
            </a:lvl4pPr>
            <a:lvl5pPr>
              <a:defRPr sz="2000">
                <a:latin typeface="Verdana"/>
                <a:cs typeface="Verdan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7289B-0983-0E4C-9D06-8845D4A1598E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36D9-A077-A043-986B-F47B896A0980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26229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>
                <a:latin typeface="Verdana"/>
                <a:cs typeface="Verdan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094CD-2DA8-D549-810D-CD228A0C0D87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1C0E5-7264-8948-8F29-7BF705AA3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4180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7930" y="274638"/>
            <a:ext cx="5208869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87241-7DE7-5D40-93A7-BE140FC3652A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C8B03-8353-A947-829E-1DD15952D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6871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CA484-21C0-2C47-8347-5355537C3BB5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99-A23C-F748-B98E-AC202D8F161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148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7BC5C-E98D-524A-BEB8-6BF2903C1734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2314D-54D6-F241-939D-5362D68D957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2166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4467B-AE04-674C-88CB-FB69CC00E836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BBF37-EB0B-B844-871D-C13A89B88F7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842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DE06E-34E9-6948-9FEB-C9BAFBA8F673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BBF46-4C4A-724E-BEE4-BE794D0D5F3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0378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10CDF-1723-0E46-AA0D-97EA622067CC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E4AD8-9162-074A-8705-2825C3409164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2637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C8165-AA90-0D45-AB89-4D623E56E4C0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59D7E-11BA-E946-8221-BFE78C2054E6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90132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F764F-61A4-3645-ABF6-5DCFF2998A28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F5E27-8EE7-D643-A2DB-843BE5CE9311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9787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80513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439863" y="1989138"/>
            <a:ext cx="6859587" cy="11668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39863" y="3430588"/>
            <a:ext cx="6859587" cy="1714500"/>
          </a:xfrm>
        </p:spPr>
        <p:txBody>
          <a:bodyPr/>
          <a:lstStyle>
            <a:lvl1pPr marL="0" indent="0">
              <a:buFont typeface="Times" charset="0"/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7921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8309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80513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5164138"/>
            <a:ext cx="91440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www.geant.net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400" dirty="0" smtClean="0">
              <a:solidFill>
                <a:srgbClr val="00B0AC"/>
              </a:solidFill>
              <a:latin typeface="Arial" charset="0"/>
              <a:cs typeface="Arial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 smtClean="0">
                <a:solidFill>
                  <a:srgbClr val="00B0AC"/>
                </a:solidFill>
                <a:latin typeface="Arial" charset="0"/>
                <a:cs typeface="Arial" charset="0"/>
              </a:rPr>
              <a:t>www.twitter.com/GEANTnews  |  www.facebook.com/GEANTnetwork  |  www.youtube.com/GEANTtv</a:t>
            </a:r>
          </a:p>
        </p:txBody>
      </p:sp>
      <p:sp>
        <p:nvSpPr>
          <p:cNvPr id="4" name="Text Placeholder 2"/>
          <p:cNvSpPr txBox="1">
            <a:spLocks/>
          </p:cNvSpPr>
          <p:nvPr userDrawn="1"/>
        </p:nvSpPr>
        <p:spPr>
          <a:xfrm>
            <a:off x="0" y="4724400"/>
            <a:ext cx="9180513" cy="3381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4000" kern="1200" baseline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Aft>
                <a:spcPct val="0"/>
              </a:spcAft>
              <a:defRPr/>
            </a:pPr>
            <a:r>
              <a:rPr lang="en-US" sz="1200" dirty="0" smtClean="0">
                <a:solidFill>
                  <a:srgbClr val="00B0AC"/>
                </a:solidFill>
                <a:latin typeface="Arial"/>
                <a:cs typeface="Arial" pitchFamily="34" charset="0"/>
              </a:rPr>
              <a:t>Connect | Communicate | Collaborate</a:t>
            </a:r>
          </a:p>
        </p:txBody>
      </p:sp>
    </p:spTree>
    <p:extLst>
      <p:ext uri="{BB962C8B-B14F-4D97-AF65-F5344CB8AC3E}">
        <p14:creationId xmlns:p14="http://schemas.microsoft.com/office/powerpoint/2010/main" val="18854223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6163" y="1373188"/>
            <a:ext cx="8399555" cy="479211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SzPct val="140000"/>
              <a:buFont typeface="Arial" panose="020B0604020202020204" pitchFamily="34" charset="0"/>
              <a:buChar char="•"/>
              <a:defRPr/>
            </a:lvl1pPr>
            <a:lvl2pPr marL="776288" indent="-342900">
              <a:buFont typeface="Arial" panose="020B0604020202020204" pitchFamily="34" charset="0"/>
              <a:buChar char="–"/>
              <a:defRPr/>
            </a:lvl2pPr>
            <a:lvl3pPr marL="1200150" indent="-342900">
              <a:buSzPct val="80000"/>
              <a:buFont typeface="Arial" panose="020B0604020202020204" pitchFamily="34" charset="0"/>
              <a:buChar char="–"/>
              <a:defRPr/>
            </a:lvl3pPr>
            <a:lvl4pPr>
              <a:buSzPct val="80000"/>
              <a:defRPr/>
            </a:lvl4pPr>
            <a:lvl5pPr>
              <a:buSzPct val="80000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0279" y="193768"/>
            <a:ext cx="590232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32734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3" Type="http://schemas.openxmlformats.org/officeDocument/2006/relationships/image" Target="../media/image8.emf"/><Relationship Id="rId14" Type="http://schemas.openxmlformats.org/officeDocument/2006/relationships/image" Target="../media/image9.emf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theme" Target="../theme/theme3.xml"/><Relationship Id="rId6" Type="http://schemas.openxmlformats.org/officeDocument/2006/relationships/image" Target="../media/image10.jpe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C84F1F76-328B-CB4A-9123-151A33FDF82C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23/06/15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707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CD5A6B24-8FA6-8C41-AC50-392876D723A5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29" name="Picture 3" descr="Macintosh HD:Users:florio:Desktop:refedsfinal.ep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8" y="349250"/>
            <a:ext cx="20732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7" descr="Macintosh HD:Users:florio:Desktop:REFEDS-lines-small.ep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5227638"/>
            <a:ext cx="2243137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94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80513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3188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6035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Click to edit Master title style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8583613" y="6556375"/>
            <a:ext cx="4524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C0DA9E5-76AC-4CDE-933B-F0FE63CB678B}" type="slidenum">
              <a:rPr lang="en-GB" sz="1100">
                <a:solidFill>
                  <a:srgbClr val="FFFFFF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1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30" name="TextBox 3"/>
          <p:cNvSpPr txBox="1">
            <a:spLocks noChangeArrowheads="1"/>
          </p:cNvSpPr>
          <p:nvPr/>
        </p:nvSpPr>
        <p:spPr bwMode="auto">
          <a:xfrm>
            <a:off x="481013" y="6575425"/>
            <a:ext cx="2879725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00" dirty="0" smtClean="0">
                <a:solidFill>
                  <a:srgbClr val="0A6877"/>
                </a:solidFill>
                <a:latin typeface="Arial" charset="0"/>
              </a:rPr>
              <a:t>Connect | Communicate | Collaborate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dirty="0" smtClean="0">
              <a:solidFill>
                <a:srgbClr val="0743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7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3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0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76288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Times" charset="0"/>
        <a:buBlip>
          <a:blip r:embed="rId7"/>
        </a:buBlip>
        <a:defRPr>
          <a:solidFill>
            <a:schemeClr val="tx1"/>
          </a:solidFill>
          <a:latin typeface="+mn-lt"/>
        </a:defRPr>
      </a:lvl2pPr>
      <a:lvl3pPr marL="1200150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3pPr>
      <a:lvl4pPr marL="1633538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4pPr>
      <a:lvl5pPr marL="20542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5pPr>
      <a:lvl6pPr marL="25114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6pPr>
      <a:lvl7pPr marL="29686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7pPr>
      <a:lvl8pPr marL="34258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8pPr>
      <a:lvl9pPr marL="3883025" indent="-342900" algn="l" rtl="0" eaLnBrk="1" fontAlgn="base" hangingPunct="1">
        <a:spcBef>
          <a:spcPct val="20000"/>
        </a:spcBef>
        <a:spcAft>
          <a:spcPct val="0"/>
        </a:spcAft>
        <a:buClr>
          <a:srgbClr val="004359"/>
        </a:buClr>
        <a:buSzPct val="125000"/>
        <a:buChar char="–"/>
        <a:defRPr i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jp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1.png"/><Relationship Id="rId21" Type="http://schemas.openxmlformats.org/officeDocument/2006/relationships/image" Target="../media/image32.png"/><Relationship Id="rId22" Type="http://schemas.openxmlformats.org/officeDocument/2006/relationships/image" Target="../media/image33.png"/><Relationship Id="rId23" Type="http://schemas.openxmlformats.org/officeDocument/2006/relationships/image" Target="../media/image34.png"/><Relationship Id="rId24" Type="http://schemas.openxmlformats.org/officeDocument/2006/relationships/image" Target="../media/image35.pn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27" Type="http://schemas.openxmlformats.org/officeDocument/2006/relationships/image" Target="../media/image38.png"/><Relationship Id="rId28" Type="http://schemas.openxmlformats.org/officeDocument/2006/relationships/image" Target="../media/image39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30" Type="http://schemas.openxmlformats.org/officeDocument/2006/relationships/image" Target="../media/image41.png"/><Relationship Id="rId31" Type="http://schemas.openxmlformats.org/officeDocument/2006/relationships/image" Target="../media/image42.png"/><Relationship Id="rId32" Type="http://schemas.openxmlformats.org/officeDocument/2006/relationships/image" Target="../media/image43.png"/><Relationship Id="rId9" Type="http://schemas.openxmlformats.org/officeDocument/2006/relationships/image" Target="../media/image20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33" Type="http://schemas.openxmlformats.org/officeDocument/2006/relationships/image" Target="../media/image44.png"/><Relationship Id="rId34" Type="http://schemas.openxmlformats.org/officeDocument/2006/relationships/image" Target="../media/image45.png"/><Relationship Id="rId35" Type="http://schemas.openxmlformats.org/officeDocument/2006/relationships/hyperlink" Target="http://wayf.dk/" TargetMode="External"/><Relationship Id="rId36" Type="http://schemas.openxmlformats.org/officeDocument/2006/relationships/image" Target="../media/image46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Relationship Id="rId12" Type="http://schemas.openxmlformats.org/officeDocument/2006/relationships/image" Target="../media/image23.png"/><Relationship Id="rId13" Type="http://schemas.openxmlformats.org/officeDocument/2006/relationships/image" Target="../media/image24.png"/><Relationship Id="rId14" Type="http://schemas.openxmlformats.org/officeDocument/2006/relationships/image" Target="../media/image25.png"/><Relationship Id="rId15" Type="http://schemas.openxmlformats.org/officeDocument/2006/relationships/image" Target="../media/image26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Relationship Id="rId37" Type="http://schemas.openxmlformats.org/officeDocument/2006/relationships/image" Target="../media/image47.png"/><Relationship Id="rId38" Type="http://schemas.openxmlformats.org/officeDocument/2006/relationships/image" Target="../media/image48.png"/><Relationship Id="rId39" Type="http://schemas.openxmlformats.org/officeDocument/2006/relationships/image" Target="../media/image49.png"/><Relationship Id="rId40" Type="http://schemas.openxmlformats.org/officeDocument/2006/relationships/image" Target="../media/image50.png"/><Relationship Id="rId41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image" Target="../media/image5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25.png"/><Relationship Id="rId5" Type="http://schemas.openxmlformats.org/officeDocument/2006/relationships/image" Target="../media/image48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Nicole Harris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UK federation meeting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30191" y="1331494"/>
            <a:ext cx="5750009" cy="776705"/>
          </a:xfrm>
        </p:spPr>
        <p:txBody>
          <a:bodyPr/>
          <a:lstStyle/>
          <a:p>
            <a:r>
              <a:rPr lang="en-GB" dirty="0" err="1" smtClean="0"/>
              <a:t>eduGAIN</a:t>
            </a:r>
            <a:r>
              <a:rPr lang="en-GB" dirty="0" smtClean="0"/>
              <a:t>, REFEDS and the UK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23</a:t>
            </a:r>
            <a:r>
              <a:rPr lang="en-GB" dirty="0" smtClean="0"/>
              <a:t> </a:t>
            </a:r>
            <a:r>
              <a:rPr lang="en-GB" dirty="0" smtClean="0"/>
              <a:t>June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Project Development Officer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GÉANT 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i="1" dirty="0" smtClean="0"/>
              <a:t>Where are we?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87498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75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81065912"/>
              </p:ext>
            </p:extLst>
          </p:nvPr>
        </p:nvGraphicFramePr>
        <p:xfrm>
          <a:off x="1364606" y="1343827"/>
          <a:ext cx="6888297" cy="456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534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6-23 at 11.19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1"/>
            <a:ext cx="7014761" cy="4267200"/>
          </a:xfrm>
          <a:prstGeom prst="rect">
            <a:avLst/>
          </a:prstGeom>
        </p:spPr>
      </p:pic>
      <p:pic>
        <p:nvPicPr>
          <p:cNvPr id="5" name="Picture 4" descr="Screen Shot 2015-06-23 at 11.19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457" y="3695700"/>
            <a:ext cx="5050543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38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title"/>
          </p:nvPr>
        </p:nvSpPr>
        <p:spPr bwMode="auto">
          <a:xfrm>
            <a:off x="2590800" y="263525"/>
            <a:ext cx="6413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US" dirty="0" smtClean="0">
                <a:latin typeface="Verdana" charset="0"/>
                <a:cs typeface="Verdana" charset="0"/>
              </a:rPr>
              <a:t>What is an Entity Category?</a:t>
            </a:r>
            <a:endParaRPr lang="en-US" dirty="0">
              <a:latin typeface="Verdana" charset="0"/>
              <a:cs typeface="Verdana" charset="0"/>
            </a:endParaRPr>
          </a:p>
        </p:txBody>
      </p:sp>
      <p:sp>
        <p:nvSpPr>
          <p:cNvPr id="3074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Entity Categories group federation entities that share common criteria. 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obliged </a:t>
            </a:r>
            <a:r>
              <a:rPr lang="en-US" dirty="0"/>
              <a:t>to conform to the characteristics set out in the definition of that category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Can be SP or </a:t>
            </a:r>
            <a:r>
              <a:rPr lang="en-US" dirty="0" err="1" smtClean="0"/>
              <a:t>IdP</a:t>
            </a:r>
            <a:r>
              <a:rPr lang="en-US" dirty="0" smtClean="0"/>
              <a:t> tagged.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way to facilitate </a:t>
            </a:r>
            <a:r>
              <a:rPr lang="en-US" dirty="0" err="1"/>
              <a:t>IdP</a:t>
            </a:r>
            <a:r>
              <a:rPr lang="en-US" dirty="0"/>
              <a:t> decisions to release a defined set of attributes to </a:t>
            </a:r>
            <a:r>
              <a:rPr lang="en-US" dirty="0" smtClean="0"/>
              <a:t>SPs (scaling attribute release policies).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Other use cases (see hide-from-discovery).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Expressed as a SAML Attribute.</a:t>
            </a:r>
          </a:p>
          <a:p>
            <a:endParaRPr lang="en-US" dirty="0"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4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889441"/>
              </p:ext>
            </p:extLst>
          </p:nvPr>
        </p:nvGraphicFramePr>
        <p:xfrm>
          <a:off x="87435" y="1313587"/>
          <a:ext cx="9004282" cy="4119879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2195112"/>
                <a:gridCol w="680917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CONSENT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 subject has unambiguously given his consent.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CONTRACTUAL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performance of a contract to which the data subject is party.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LEGAL OBLIGATION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compliance with a legal obligation to which the data controller is subject.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VITAL INTEREST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in order to protect the vital interests of the data subject.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INTEREST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performance of a task carried out in the public interest or in the exercise of official authority vested in the controller or in a third party to whom the data are disclosed.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LEGITIMATE</a:t>
                      </a:r>
                      <a:r>
                        <a:rPr lang="en-US" b="1" baseline="0" dirty="0" smtClean="0"/>
                        <a:t> INTERESTS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Processing is necessary for the purposes of the </a:t>
                      </a:r>
                      <a:r>
                        <a:rPr lang="en-US" b="1" dirty="0" smtClean="0"/>
                        <a:t>legitimate interests</a:t>
                      </a:r>
                      <a:r>
                        <a:rPr lang="en-US" dirty="0" smtClean="0"/>
                        <a:t> pursued by the controller or by the third party or parties to whom the data are disclosed.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4172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73949605"/>
              </p:ext>
            </p:extLst>
          </p:nvPr>
        </p:nvGraphicFramePr>
        <p:xfrm>
          <a:off x="1542406" y="1102527"/>
          <a:ext cx="6888297" cy="4566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-1" y="6043659"/>
            <a:ext cx="6755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wiki.refeds.org</a:t>
            </a:r>
            <a:r>
              <a:rPr lang="en-US" dirty="0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/display/ENT/</a:t>
            </a:r>
            <a:r>
              <a:rPr lang="en-US" dirty="0" err="1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Guidance+on+justification+for+attribute+release</a:t>
            </a:r>
            <a:endParaRPr lang="en-US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90800" y="263894"/>
            <a:ext cx="6413482" cy="1143000"/>
          </a:xfrm>
        </p:spPr>
        <p:txBody>
          <a:bodyPr/>
          <a:lstStyle/>
          <a:p>
            <a:r>
              <a:rPr lang="en-US" dirty="0" smtClean="0"/>
              <a:t>CAN I RELEASE ATTRIBUTES?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2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7-STEP PLAN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99486765"/>
              </p:ext>
            </p:extLst>
          </p:nvPr>
        </p:nvGraphicFramePr>
        <p:xfrm>
          <a:off x="658844" y="1010504"/>
          <a:ext cx="7587787" cy="5136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269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7-STEP PLAN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25133929"/>
              </p:ext>
            </p:extLst>
          </p:nvPr>
        </p:nvGraphicFramePr>
        <p:xfrm>
          <a:off x="235468" y="1114030"/>
          <a:ext cx="8360904" cy="5707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4422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0" dirty="0" smtClean="0">
                <a:latin typeface="Gill Sans Light"/>
                <a:cs typeface="Gill Sans Light"/>
              </a:rPr>
              <a:t>The Starting Point – </a:t>
            </a:r>
            <a:br>
              <a:rPr lang="en-GB" sz="2600" b="0" dirty="0" smtClean="0">
                <a:latin typeface="Gill Sans Light"/>
                <a:cs typeface="Gill Sans Light"/>
              </a:rPr>
            </a:br>
            <a:r>
              <a:rPr lang="en-GB" sz="2600" b="0" dirty="0" smtClean="0">
                <a:latin typeface="Gill Sans Light"/>
                <a:cs typeface="Gill Sans Light"/>
              </a:rPr>
              <a:t>FIM4R and  TERENA AAA Study</a:t>
            </a:r>
            <a:endParaRPr lang="en-GB" sz="2600" b="0" dirty="0">
              <a:latin typeface="Gill Sans Light"/>
              <a:cs typeface="Gill Sans Light"/>
            </a:endParaRPr>
          </a:p>
        </p:txBody>
      </p:sp>
      <p:pic>
        <p:nvPicPr>
          <p:cNvPr id="4" name="Picture 3" descr="researchers-look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44" y="1629338"/>
            <a:ext cx="4352715" cy="4284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73278" y="5018617"/>
            <a:ext cx="1777441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Non-web-</a:t>
            </a:r>
            <a:r>
              <a:rPr lang="en-US" sz="2200" dirty="0" smtClean="0">
                <a:solidFill>
                  <a:srgbClr val="074359"/>
                </a:solidFill>
                <a:latin typeface="Gill Sans Light"/>
                <a:cs typeface="Gill Sans Light"/>
              </a:rPr>
              <a:t>browser</a:t>
            </a:r>
            <a:endParaRPr lang="en-US" sz="2200" dirty="0">
              <a:solidFill>
                <a:srgbClr val="074359"/>
              </a:solidFill>
              <a:latin typeface="Gill Sans Light"/>
              <a:cs typeface="Gill Sans Ligh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48149" y="3828354"/>
            <a:ext cx="1808252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Homeless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 users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7057677" y="2651470"/>
            <a:ext cx="1807154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 smtClean="0">
                <a:solidFill>
                  <a:srgbClr val="074359"/>
                </a:solidFill>
                <a:latin typeface="Gill Sans Light"/>
                <a:cs typeface="Gill Sans Light"/>
              </a:rPr>
              <a:t>Attribute </a:t>
            </a: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release</a:t>
            </a:r>
          </a:p>
        </p:txBody>
      </p:sp>
      <p:sp>
        <p:nvSpPr>
          <p:cNvPr id="8" name="Rectangle 7"/>
          <p:cNvSpPr/>
          <p:nvPr/>
        </p:nvSpPr>
        <p:spPr>
          <a:xfrm>
            <a:off x="5013072" y="2638689"/>
            <a:ext cx="1820448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Credential translation </a:t>
            </a:r>
          </a:p>
        </p:txBody>
      </p:sp>
      <p:sp>
        <p:nvSpPr>
          <p:cNvPr id="9" name="Rectangle 8"/>
          <p:cNvSpPr/>
          <p:nvPr/>
        </p:nvSpPr>
        <p:spPr>
          <a:xfrm>
            <a:off x="7050736" y="1471509"/>
            <a:ext cx="1799984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 smtClean="0">
                <a:solidFill>
                  <a:srgbClr val="074359"/>
                </a:solidFill>
                <a:latin typeface="Gill Sans Light"/>
                <a:cs typeface="Gill Sans Light"/>
              </a:rPr>
              <a:t>User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 smtClean="0">
                <a:solidFill>
                  <a:srgbClr val="074359"/>
                </a:solidFill>
                <a:latin typeface="Gill Sans Light"/>
                <a:cs typeface="Gill Sans Light"/>
              </a:rPr>
              <a:t> </a:t>
            </a: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friendliness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23556" y="1484917"/>
            <a:ext cx="1838038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Attribute aggregation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31581" y="3815687"/>
            <a:ext cx="1807076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>
                <a:solidFill>
                  <a:srgbClr val="074359"/>
                </a:solidFill>
                <a:latin typeface="Gill Sans Light"/>
                <a:cs typeface="Gill Sans Light"/>
              </a:rPr>
              <a:t>Levels of Assurance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04" y="1196752"/>
            <a:ext cx="2984242" cy="71224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049422" y="5029037"/>
            <a:ext cx="1807076" cy="769441"/>
          </a:xfrm>
          <a:prstGeom prst="rect">
            <a:avLst/>
          </a:prstGeom>
          <a:solidFill>
            <a:srgbClr val="BFDC00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dirty="0" smtClean="0">
                <a:solidFill>
                  <a:srgbClr val="074359"/>
                </a:solidFill>
                <a:latin typeface="Gill Sans Light"/>
                <a:cs typeface="Gill Sans Light"/>
              </a:rPr>
              <a:t>Bridging Communities</a:t>
            </a:r>
            <a:endParaRPr lang="en-US" sz="2200" dirty="0">
              <a:solidFill>
                <a:srgbClr val="074359"/>
              </a:solidFill>
              <a:latin typeface="Gill Sans Light"/>
              <a:cs typeface="Gill Sans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889466"/>
            <a:ext cx="5004048" cy="70788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>
                <a:solidFill>
                  <a:srgbClr val="FFFFFF"/>
                </a:solidFill>
                <a:latin typeface="Gill Sans Light"/>
                <a:cs typeface="Gill Sans Light"/>
              </a:rPr>
              <a:t>30+ Research Infrastructures in </a:t>
            </a:r>
            <a:r>
              <a:rPr lang="en-GB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Europe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smtClean="0">
                <a:solidFill>
                  <a:srgbClr val="FFFFFF"/>
                </a:solidFill>
                <a:latin typeface="Gill Sans Light"/>
                <a:cs typeface="Gill Sans Light"/>
              </a:rPr>
              <a:t>Countless more “long tail” users</a:t>
            </a:r>
            <a:endParaRPr lang="en-GB" sz="2000" dirty="0">
              <a:solidFill>
                <a:srgbClr val="FFFFFF"/>
              </a:solidFill>
              <a:latin typeface="Gill Sans Light"/>
              <a:cs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408508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100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611866"/>
            <a:ext cx="9144000" cy="52461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7595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1" b="6812"/>
          <a:stretch/>
        </p:blipFill>
        <p:spPr bwMode="auto">
          <a:xfrm>
            <a:off x="4860032" y="1556792"/>
            <a:ext cx="2623967" cy="9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6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52551"/>
            <a:ext cx="1763305" cy="1196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Slide Number Placeholder 3"/>
          <p:cNvSpPr txBox="1">
            <a:spLocks/>
          </p:cNvSpPr>
          <p:nvPr/>
        </p:nvSpPr>
        <p:spPr bwMode="auto">
          <a:xfrm>
            <a:off x="6553200" y="6388034"/>
            <a:ext cx="2133600" cy="301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Helvetica CE" charset="0"/>
              <a:defRPr sz="1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defTabSz="914400">
              <a:lnSpc>
                <a:spcPct val="120000"/>
              </a:lnSpc>
              <a:buFont typeface="Helvetica CE" charset="0"/>
              <a:buNone/>
            </a:pPr>
            <a:r>
              <a:rPr lang="en-US" smtClean="0">
                <a:solidFill>
                  <a:srgbClr val="808080"/>
                </a:solidFill>
              </a:rPr>
              <a:t>Slide</a:t>
            </a:r>
            <a:r>
              <a:rPr lang="en-US" smtClean="0">
                <a:solidFill>
                  <a:srgbClr val="000000"/>
                </a:solidFill>
              </a:rPr>
              <a:t> </a:t>
            </a:r>
            <a:fld id="{B2B797B1-FB5D-BB47-8114-91CDA86F5BFA}" type="slidenum">
              <a:rPr lang="en-US" smtClean="0">
                <a:solidFill>
                  <a:srgbClr val="808080"/>
                </a:solidFill>
              </a:rPr>
              <a:pPr defTabSz="914400">
                <a:lnSpc>
                  <a:spcPct val="120000"/>
                </a:lnSpc>
                <a:buFont typeface="Helvetica CE" charset="0"/>
                <a:buNone/>
              </a:pPr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67588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47" y="1585998"/>
            <a:ext cx="2015206" cy="1049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446" y="6078665"/>
            <a:ext cx="2414050" cy="73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81996"/>
            <a:ext cx="2519008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7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51808"/>
            <a:ext cx="1679339" cy="535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65" y="5373216"/>
            <a:ext cx="1217521" cy="598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2" name="Picture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26208"/>
            <a:ext cx="2099174" cy="52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3" name="Picture 2" descr="Screen shot 2011-07-15 at 9.47.40 A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212" y="1303781"/>
            <a:ext cx="1601932" cy="46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6" name="Picture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13176"/>
            <a:ext cx="1490414" cy="89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8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667" y="5154066"/>
            <a:ext cx="2210693" cy="86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9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093296"/>
            <a:ext cx="2009959" cy="56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10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60652"/>
            <a:ext cx="1742314" cy="57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Federations…</a:t>
            </a:r>
            <a:endParaRPr lang="en-US" dirty="0"/>
          </a:p>
        </p:txBody>
      </p:sp>
      <p:pic>
        <p:nvPicPr>
          <p:cNvPr id="67589" name="Picture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458" y="4581128"/>
            <a:ext cx="1941735" cy="38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7"/>
          <a:srcRect l="70923" r="-448"/>
          <a:stretch/>
        </p:blipFill>
        <p:spPr>
          <a:xfrm>
            <a:off x="5220072" y="4441217"/>
            <a:ext cx="1656184" cy="78798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46815" y="6203404"/>
            <a:ext cx="2385425" cy="715627"/>
          </a:xfrm>
          <a:prstGeom prst="rect">
            <a:avLst/>
          </a:prstGeom>
        </p:spPr>
      </p:pic>
      <p:pic>
        <p:nvPicPr>
          <p:cNvPr id="31" name="0 Imagen"/>
          <p:cNvPicPr/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268" y="5879150"/>
            <a:ext cx="1397525" cy="101757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35696" y="3284984"/>
            <a:ext cx="1257769" cy="107560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796" y="1174331"/>
            <a:ext cx="1307844" cy="104960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488512" y="5216369"/>
            <a:ext cx="1698423" cy="5725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3"/>
          <a:srcRect l="7228" t="18183" r="1480" b="17888"/>
          <a:stretch/>
        </p:blipFill>
        <p:spPr>
          <a:xfrm>
            <a:off x="2523787" y="1264143"/>
            <a:ext cx="1544157" cy="5212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584504" y="2031628"/>
            <a:ext cx="1524000" cy="6985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5"/>
          <a:srcRect l="19454" t="10141" r="23978" b="14024"/>
          <a:stretch/>
        </p:blipFill>
        <p:spPr>
          <a:xfrm>
            <a:off x="39233" y="3156381"/>
            <a:ext cx="788351" cy="12450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927406" y="5405213"/>
            <a:ext cx="2913358" cy="1111484"/>
          </a:xfrm>
          <a:prstGeom prst="rect">
            <a:avLst/>
          </a:prstGeom>
        </p:spPr>
      </p:pic>
      <p:pic>
        <p:nvPicPr>
          <p:cNvPr id="67593" name="Picture 20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83549"/>
            <a:ext cx="1902376" cy="104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5687073" y="1270312"/>
            <a:ext cx="1189183" cy="18472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9"/>
          <a:srcRect l="3938" r="81886"/>
          <a:stretch/>
        </p:blipFill>
        <p:spPr>
          <a:xfrm>
            <a:off x="4932040" y="3290796"/>
            <a:ext cx="1178183" cy="10500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7981711" y="4910501"/>
            <a:ext cx="1026805" cy="1233471"/>
          </a:xfrm>
          <a:prstGeom prst="rect">
            <a:avLst/>
          </a:prstGeom>
        </p:spPr>
      </p:pic>
      <p:pic>
        <p:nvPicPr>
          <p:cNvPr id="67605" name="Picture 1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934" y="3467100"/>
            <a:ext cx="1091570" cy="54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0" name="Picture 29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261" y="3789040"/>
            <a:ext cx="2324259" cy="104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7013135" y="1275826"/>
            <a:ext cx="1792205" cy="6451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-47454" y="2806328"/>
            <a:ext cx="2099174" cy="1217521"/>
          </a:xfrm>
          <a:prstGeom prst="rect">
            <a:avLst/>
          </a:prstGeom>
        </p:spPr>
      </p:pic>
      <p:pic>
        <p:nvPicPr>
          <p:cNvPr id="67596" name="Picture 3">
            <a:hlinkClick r:id="rId35"/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986" y="2636912"/>
            <a:ext cx="2037510" cy="86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4787075" y="2433588"/>
            <a:ext cx="2940577" cy="80670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8"/>
          <a:srcRect l="-2" r="25012"/>
          <a:stretch/>
        </p:blipFill>
        <p:spPr>
          <a:xfrm>
            <a:off x="2892519" y="2285053"/>
            <a:ext cx="1731600" cy="658092"/>
          </a:xfrm>
          <a:prstGeom prst="rect">
            <a:avLst/>
          </a:prstGeom>
        </p:spPr>
      </p:pic>
      <p:pic>
        <p:nvPicPr>
          <p:cNvPr id="67598" name="Picture 14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203" y="2556723"/>
            <a:ext cx="1182855" cy="59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01" name="Picture 30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576" y="2589633"/>
            <a:ext cx="1969287" cy="69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030563" y="4025587"/>
            <a:ext cx="961475" cy="44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0 at 12.13.21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544"/>
            <a:ext cx="9144000" cy="5325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Federations: World Wide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004048" y="5733256"/>
            <a:ext cx="3744416" cy="699263"/>
            <a:chOff x="395537" y="4137422"/>
            <a:chExt cx="3744416" cy="52444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395537" y="4219659"/>
              <a:ext cx="216025" cy="139631"/>
            </a:xfrm>
            <a:prstGeom prst="rect">
              <a:avLst/>
            </a:prstGeom>
            <a:solidFill>
              <a:srgbClr val="4D3187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/>
              <a:endParaRPr 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95537" y="4498953"/>
              <a:ext cx="216025" cy="141182"/>
            </a:xfrm>
            <a:prstGeom prst="rect">
              <a:avLst/>
            </a:prstGeom>
            <a:solidFill>
              <a:srgbClr val="E40D2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844" y="4137422"/>
              <a:ext cx="3538109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srgbClr val="074359"/>
                  </a:solidFill>
                  <a:latin typeface="Arial"/>
                  <a:ea typeface="ＭＳ Ｐゴシック"/>
                </a:rPr>
                <a:t>42 Production Federations</a:t>
              </a:r>
              <a:endParaRPr lang="en-US" sz="1600" kern="0" dirty="0">
                <a:solidFill>
                  <a:srgbClr val="074359"/>
                </a:solidFill>
                <a:latin typeface="Arial"/>
                <a:ea typeface="ＭＳ Ｐゴシック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1844" y="4407954"/>
              <a:ext cx="3106061" cy="25391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kern="0" dirty="0" smtClean="0">
                  <a:solidFill>
                    <a:srgbClr val="074359"/>
                  </a:solidFill>
                  <a:latin typeface="Arial"/>
                  <a:ea typeface="ＭＳ Ｐゴシック"/>
                </a:rPr>
                <a:t>14 Pilot Federations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-36512" y="6117299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>
                <a:solidFill>
                  <a:srgbClr val="074359"/>
                </a:solidFill>
                <a:latin typeface="Arial"/>
                <a:ea typeface="ＭＳ Ｐゴシック"/>
              </a:rPr>
              <a:t>L</a:t>
            </a: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ast update April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5541235"/>
            <a:ext cx="1224136" cy="52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20.0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956"/>
            <a:ext cx="9144000" cy="5288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eduroam Federations: World Wide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60032" y="6145947"/>
            <a:ext cx="4464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last update June 2015, </a:t>
            </a:r>
            <a:r>
              <a:rPr lang="en-US" sz="1600" kern="0" dirty="0" err="1" smtClean="0">
                <a:solidFill>
                  <a:srgbClr val="074359"/>
                </a:solidFill>
                <a:latin typeface="Arial"/>
                <a:ea typeface="ＭＳ Ｐゴシック"/>
              </a:rPr>
              <a:t>www.eduroam.org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2" name="Picture Placeholder 7" descr="eduroamtra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930" b="-52930"/>
          <a:stretch>
            <a:fillRect/>
          </a:stretch>
        </p:blipFill>
        <p:spPr bwMode="auto">
          <a:xfrm>
            <a:off x="2653184" y="5373148"/>
            <a:ext cx="1968244" cy="147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grpSp>
        <p:nvGrpSpPr>
          <p:cNvPr id="11" name="Group 4"/>
          <p:cNvGrpSpPr/>
          <p:nvPr/>
        </p:nvGrpSpPr>
        <p:grpSpPr>
          <a:xfrm>
            <a:off x="702395" y="5209778"/>
            <a:ext cx="2293937" cy="646331"/>
            <a:chOff x="684213" y="5516563"/>
            <a:chExt cx="2293937" cy="646331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684213" y="5576888"/>
              <a:ext cx="142875" cy="142875"/>
            </a:xfrm>
            <a:prstGeom prst="rect">
              <a:avLst/>
            </a:prstGeom>
            <a:solidFill>
              <a:srgbClr val="00435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684213" y="5949950"/>
              <a:ext cx="142875" cy="1428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684213" y="5761038"/>
              <a:ext cx="142875" cy="144462"/>
            </a:xfrm>
            <a:prstGeom prst="rect">
              <a:avLst/>
            </a:prstGeom>
            <a:solidFill>
              <a:srgbClr val="B2CCD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5988" eaLnBrk="1" hangingPunct="1"/>
              <a:endParaRPr lang="en-US" sz="180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7088" y="5516563"/>
              <a:ext cx="2151062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en-US" sz="1200" kern="0" dirty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e</a:t>
              </a: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duroam (74)</a:t>
              </a:r>
              <a:endParaRPr lang="en-US" sz="1200" kern="0" dirty="0">
                <a:solidFill>
                  <a:srgbClr val="074359"/>
                </a:solidFill>
                <a:latin typeface="Arial"/>
                <a:ea typeface="ＭＳ Ｐゴシック"/>
                <a:cs typeface="ＭＳ Ｐゴシック" charset="0"/>
              </a:endParaRPr>
            </a:p>
            <a:p>
              <a:pPr eaLnBrk="1" hangingPunct="1">
                <a:defRPr/>
              </a:pP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Pilot (16)</a:t>
              </a:r>
              <a:endParaRPr lang="en-US" sz="1200" kern="0" dirty="0">
                <a:solidFill>
                  <a:srgbClr val="074359"/>
                </a:solidFill>
                <a:latin typeface="Arial"/>
                <a:ea typeface="ＭＳ Ｐゴシック"/>
                <a:cs typeface="ＭＳ Ｐゴシック" charset="0"/>
              </a:endParaRPr>
            </a:p>
            <a:p>
              <a:pPr eaLnBrk="1" hangingPunct="1">
                <a:defRPr/>
              </a:pPr>
              <a:r>
                <a:rPr lang="en-US" sz="1200" kern="0" dirty="0" smtClean="0">
                  <a:solidFill>
                    <a:srgbClr val="074359"/>
                  </a:solidFill>
                  <a:latin typeface="Arial"/>
                  <a:ea typeface="ＭＳ Ｐゴシック"/>
                  <a:cs typeface="ＭＳ Ｐゴシック" charset="0"/>
                </a:rPr>
                <a:t>:-(</a:t>
              </a:r>
              <a:endParaRPr lang="en-US" sz="1200" dirty="0">
                <a:solidFill>
                  <a:prstClr val="black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766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10 at 12.27.09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7339"/>
            <a:ext cx="9144000" cy="53040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 &amp; Federation Status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April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32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9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3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12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8158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02.4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234"/>
            <a:ext cx="9144000" cy="5315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 &amp; Federation Status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June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33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8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4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13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9076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6-14 at 12.02.4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9234"/>
            <a:ext cx="9144000" cy="53158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eduGAIN &amp; Federation Status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95536" y="5829267"/>
            <a:ext cx="59401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June 2015</a:t>
            </a:r>
            <a:endParaRPr lang="en-US" sz="16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275856" y="6152331"/>
            <a:ext cx="142875" cy="107156"/>
          </a:xfrm>
          <a:prstGeom prst="rect">
            <a:avLst/>
          </a:prstGeom>
          <a:solidFill>
            <a:srgbClr val="00435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580112" y="6143574"/>
            <a:ext cx="142875" cy="107156"/>
          </a:xfrm>
          <a:prstGeom prst="rect">
            <a:avLst/>
          </a:prstGeom>
          <a:solidFill>
            <a:srgbClr val="00899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576143" y="6319911"/>
            <a:ext cx="142875" cy="107156"/>
          </a:xfrm>
          <a:prstGeom prst="rect">
            <a:avLst/>
          </a:prstGeom>
          <a:solidFill>
            <a:srgbClr val="E0C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275856" y="6335985"/>
            <a:ext cx="142875" cy="108347"/>
          </a:xfrm>
          <a:prstGeom prst="rect">
            <a:avLst/>
          </a:prstGeom>
          <a:solidFill>
            <a:srgbClr val="BFD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5988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18731" y="6052542"/>
            <a:ext cx="2151062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33 eduGAIN Members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8 Joining eduGAIN</a:t>
            </a: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24128" y="6052542"/>
            <a:ext cx="215106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  4 Candidate Federation</a:t>
            </a:r>
            <a:endParaRPr lang="en-US" sz="1200" dirty="0" smtClean="0"/>
          </a:p>
          <a:p>
            <a:pPr>
              <a:defRPr/>
            </a:pPr>
            <a:r>
              <a:rPr lang="en-US" sz="1200" kern="0" dirty="0" smtClean="0">
                <a:solidFill>
                  <a:srgbClr val="074359"/>
                </a:solidFill>
                <a:latin typeface="Arial"/>
                <a:ea typeface="ＭＳ Ｐゴシック"/>
              </a:rPr>
              <a:t>13 Other Federations</a:t>
            </a:r>
          </a:p>
          <a:p>
            <a:pPr>
              <a:defRPr/>
            </a:pPr>
            <a:endParaRPr lang="en-US" sz="1200" kern="0" dirty="0">
              <a:solidFill>
                <a:srgbClr val="074359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65" y="2491661"/>
            <a:ext cx="1372829" cy="38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-2" r="25012"/>
          <a:stretch/>
        </p:blipFill>
        <p:spPr>
          <a:xfrm>
            <a:off x="2627216" y="1951207"/>
            <a:ext cx="1182706" cy="449485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105150" y="2235200"/>
            <a:ext cx="704850" cy="1460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4138" y="2885118"/>
            <a:ext cx="1279724" cy="5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89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b="1" dirty="0"/>
              <a:t>April 2011: </a:t>
            </a:r>
            <a:r>
              <a:rPr lang="en-GB" dirty="0"/>
              <a:t>Official start of </a:t>
            </a:r>
            <a:r>
              <a:rPr lang="en-GB" dirty="0" smtClean="0"/>
              <a:t>eduGAIN</a:t>
            </a:r>
            <a:endParaRPr lang="en-GB" b="1" dirty="0" smtClean="0"/>
          </a:p>
          <a:p>
            <a:pPr lvl="1"/>
            <a:r>
              <a:rPr lang="en-GB" b="1" dirty="0" smtClean="0"/>
              <a:t>Nov 2013: 21 </a:t>
            </a:r>
            <a:r>
              <a:rPr lang="en-GB" b="1" dirty="0"/>
              <a:t>Federations</a:t>
            </a:r>
            <a:r>
              <a:rPr lang="en-GB" dirty="0"/>
              <a:t> </a:t>
            </a:r>
            <a:r>
              <a:rPr lang="en-GB" dirty="0" smtClean="0"/>
              <a:t>are members (50%)</a:t>
            </a:r>
            <a:r>
              <a:rPr lang="en-GB" b="1" dirty="0" smtClean="0"/>
              <a:t> </a:t>
            </a:r>
            <a:r>
              <a:rPr lang="en-GB" dirty="0"/>
              <a:t>, </a:t>
            </a:r>
            <a:r>
              <a:rPr lang="en-GB" dirty="0" smtClean="0"/>
              <a:t>5 </a:t>
            </a:r>
            <a:r>
              <a:rPr lang="en-GB" dirty="0"/>
              <a:t>joining </a:t>
            </a:r>
          </a:p>
          <a:p>
            <a:pPr lvl="1"/>
            <a:r>
              <a:rPr lang="en-GB" b="1" dirty="0" smtClean="0"/>
              <a:t>Apr 2014: 24 </a:t>
            </a:r>
            <a:r>
              <a:rPr lang="en-GB" b="1" dirty="0"/>
              <a:t>Federations</a:t>
            </a:r>
            <a:r>
              <a:rPr lang="en-GB" dirty="0"/>
              <a:t> are members </a:t>
            </a:r>
            <a:r>
              <a:rPr lang="en-GB" dirty="0" smtClean="0"/>
              <a:t>(51%</a:t>
            </a:r>
            <a:r>
              <a:rPr lang="en-GB" dirty="0"/>
              <a:t>)</a:t>
            </a:r>
            <a:r>
              <a:rPr lang="en-GB" b="1" dirty="0"/>
              <a:t> </a:t>
            </a:r>
            <a:r>
              <a:rPr lang="en-GB" dirty="0"/>
              <a:t>, </a:t>
            </a:r>
            <a:r>
              <a:rPr lang="en-GB" dirty="0" smtClean="0"/>
              <a:t>6 joining</a:t>
            </a:r>
          </a:p>
          <a:p>
            <a:pPr lvl="1"/>
            <a:r>
              <a:rPr lang="en-GB" b="1" dirty="0" smtClean="0"/>
              <a:t>April 2015: 32 Federations </a:t>
            </a:r>
            <a:r>
              <a:rPr lang="en-GB" dirty="0" smtClean="0"/>
              <a:t>are members (57%), 9 joining </a:t>
            </a:r>
          </a:p>
          <a:p>
            <a:pPr lvl="1"/>
            <a:r>
              <a:rPr lang="en-GB" b="1" dirty="0" smtClean="0"/>
              <a:t>June 2015: 33 Federations</a:t>
            </a:r>
            <a:r>
              <a:rPr lang="en-GB" dirty="0" smtClean="0"/>
              <a:t> are members (58%), 8 joining, 4 candidates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Entities: 1285 </a:t>
            </a:r>
            <a:r>
              <a:rPr lang="en-GB" b="1" dirty="0" err="1" smtClean="0"/>
              <a:t>IdPs</a:t>
            </a:r>
            <a:r>
              <a:rPr lang="en-GB" b="1" dirty="0"/>
              <a:t>, </a:t>
            </a:r>
            <a:r>
              <a:rPr lang="en-GB" b="1" dirty="0" smtClean="0"/>
              <a:t>961 SPs (2244 in total)</a:t>
            </a:r>
            <a:r>
              <a:rPr lang="en-GB" b="1" dirty="0"/>
              <a:t/>
            </a:r>
            <a:br>
              <a:rPr lang="en-GB" b="1" dirty="0"/>
            </a:br>
            <a:r>
              <a:rPr lang="en-GB" dirty="0" smtClean="0"/>
              <a:t>One </a:t>
            </a:r>
            <a:r>
              <a:rPr lang="en-GB" dirty="0"/>
              <a:t>IdP can </a:t>
            </a:r>
            <a:r>
              <a:rPr lang="en-GB" dirty="0" smtClean="0"/>
              <a:t>represent for </a:t>
            </a:r>
            <a:r>
              <a:rPr lang="en-GB" dirty="0"/>
              <a:t>dozens of organisations </a:t>
            </a:r>
            <a:r>
              <a:rPr lang="en-GB" dirty="0" smtClean="0"/>
              <a:t>and services depending on </a:t>
            </a:r>
            <a:r>
              <a:rPr lang="en-GB" dirty="0"/>
              <a:t>federation </a:t>
            </a:r>
            <a:r>
              <a:rPr lang="en-GB" dirty="0" smtClean="0"/>
              <a:t>architecture =&gt; actual numbers are higher</a:t>
            </a:r>
            <a:endParaRPr lang="en-GB" dirty="0"/>
          </a:p>
          <a:p>
            <a:pPr lvl="1"/>
            <a:endParaRPr lang="en-GB" b="1" dirty="0" smtClean="0"/>
          </a:p>
          <a:p>
            <a:pPr lvl="1"/>
            <a:r>
              <a:rPr lang="en-GB" b="1" dirty="0" smtClean="0"/>
              <a:t>Whole </a:t>
            </a:r>
            <a:r>
              <a:rPr lang="en-GB" b="1" dirty="0"/>
              <a:t>(academic) SAML landscape:</a:t>
            </a:r>
            <a:br>
              <a:rPr lang="en-GB" b="1" dirty="0"/>
            </a:br>
            <a:r>
              <a:rPr lang="en-GB" b="1" dirty="0" smtClean="0"/>
              <a:t>56 </a:t>
            </a:r>
            <a:r>
              <a:rPr lang="en-GB" b="1" dirty="0"/>
              <a:t>Federations, </a:t>
            </a:r>
            <a:r>
              <a:rPr lang="en-GB" b="1" dirty="0" smtClean="0"/>
              <a:t>3007 </a:t>
            </a:r>
            <a:r>
              <a:rPr lang="en-GB" b="1" dirty="0" err="1" smtClean="0"/>
              <a:t>IdPs</a:t>
            </a:r>
            <a:r>
              <a:rPr lang="en-GB" b="1" dirty="0"/>
              <a:t>, </a:t>
            </a:r>
            <a:r>
              <a:rPr lang="en-GB" b="1" dirty="0" smtClean="0"/>
              <a:t>6514 SPs </a:t>
            </a:r>
            <a:r>
              <a:rPr lang="en-GB" dirty="0" smtClean="0"/>
              <a:t>(gathered from metadata</a:t>
            </a:r>
            <a:r>
              <a:rPr lang="en-GB" dirty="0"/>
              <a:t>)</a:t>
            </a:r>
            <a:br>
              <a:rPr lang="en-GB" dirty="0"/>
            </a:br>
            <a:r>
              <a:rPr lang="en-GB" dirty="0"/>
              <a:t>Not all of them </a:t>
            </a:r>
            <a:r>
              <a:rPr lang="en-GB" b="1" i="1" dirty="0"/>
              <a:t>need</a:t>
            </a:r>
            <a:r>
              <a:rPr lang="en-GB" dirty="0"/>
              <a:t> to be interfederated, e.g. many internal </a:t>
            </a:r>
            <a:r>
              <a:rPr lang="en-GB" dirty="0" smtClean="0"/>
              <a:t>SPs</a:t>
            </a:r>
          </a:p>
          <a:p>
            <a:pPr lvl="1"/>
            <a:endParaRPr lang="en-GB" dirty="0"/>
          </a:p>
          <a:p>
            <a:pPr marL="433388" lvl="1" indent="0" algn="r">
              <a:buNone/>
            </a:pPr>
            <a:r>
              <a:rPr lang="en-GB" dirty="0" smtClean="0"/>
              <a:t>Numbers from June 2015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eduGAIN: Some Statistics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75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5" descr="Screen Shot 2015-06-23 at 11.16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431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8002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refeds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GÉANT GN3plus template">
  <a:themeElements>
    <a:clrScheme name="">
      <a:dk1>
        <a:srgbClr val="074359"/>
      </a:dk1>
      <a:lt1>
        <a:srgbClr val="FFFFFF"/>
      </a:lt1>
      <a:dk2>
        <a:srgbClr val="FFFFFF"/>
      </a:dk2>
      <a:lt2>
        <a:srgbClr val="0D8B9F"/>
      </a:lt2>
      <a:accent1>
        <a:srgbClr val="00899F"/>
      </a:accent1>
      <a:accent2>
        <a:srgbClr val="E0C300"/>
      </a:accent2>
      <a:accent3>
        <a:srgbClr val="FFFFFF"/>
      </a:accent3>
      <a:accent4>
        <a:srgbClr val="05384B"/>
      </a:accent4>
      <a:accent5>
        <a:srgbClr val="AAC4CD"/>
      </a:accent5>
      <a:accent6>
        <a:srgbClr val="CBB000"/>
      </a:accent6>
      <a:hlink>
        <a:srgbClr val="EE5019"/>
      </a:hlink>
      <a:folHlink>
        <a:srgbClr val="BFDD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59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schemas.microsoft.com/sharepoint/v3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3263</TotalTime>
  <Words>655</Words>
  <Application>Microsoft Macintosh PowerPoint</Application>
  <PresentationFormat>On-screen Show (4:3)</PresentationFormat>
  <Paragraphs>133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GEANT Association</vt:lpstr>
      <vt:lpstr>refeds-template</vt:lpstr>
      <vt:lpstr>GÉANT GN3plus template</vt:lpstr>
      <vt:lpstr>PowerPoint Presentation</vt:lpstr>
      <vt:lpstr>Lots of Federations…</vt:lpstr>
      <vt:lpstr>Identity Federations: World Wide</vt:lpstr>
      <vt:lpstr>eduroam Federations: World Wide</vt:lpstr>
      <vt:lpstr>eduGAIN &amp; Federation Status</vt:lpstr>
      <vt:lpstr>eduGAIN &amp; Federation Status</vt:lpstr>
      <vt:lpstr>eduGAIN &amp; Federation Status</vt:lpstr>
      <vt:lpstr>eduGAIN: Some Statistics</vt:lpstr>
      <vt:lpstr>PowerPoint Presentation</vt:lpstr>
      <vt:lpstr>PowerPoint Presentation</vt:lpstr>
      <vt:lpstr>WHAT DO WE DO?</vt:lpstr>
      <vt:lpstr>PowerPoint Presentation</vt:lpstr>
      <vt:lpstr>What is an Entity Category?</vt:lpstr>
      <vt:lpstr>PowerPoint Presentation</vt:lpstr>
      <vt:lpstr>CAN I RELEASE ATTRIBUTES?</vt:lpstr>
      <vt:lpstr>7-STEP PLAN</vt:lpstr>
      <vt:lpstr>7-STEP PLAN</vt:lpstr>
      <vt:lpstr>The Starting Point –  FIM4R and  TERENA AAA Study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Nicole Harris</cp:lastModifiedBy>
  <cp:revision>84</cp:revision>
  <cp:lastPrinted>2015-05-01T10:30:08Z</cp:lastPrinted>
  <dcterms:created xsi:type="dcterms:W3CDTF">2015-04-29T14:13:57Z</dcterms:created>
  <dcterms:modified xsi:type="dcterms:W3CDTF">2015-06-23T10:49:10Z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