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sldIdLst>
    <p:sldId id="294" r:id="rId5"/>
    <p:sldId id="288" r:id="rId6"/>
    <p:sldId id="295" r:id="rId7"/>
    <p:sldId id="286" r:id="rId8"/>
    <p:sldId id="287" r:id="rId9"/>
    <p:sldId id="282" r:id="rId1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43" autoAdjust="0"/>
    <p:restoredTop sz="95037"/>
  </p:normalViewPr>
  <p:slideViewPr>
    <p:cSldViewPr snapToGrid="0">
      <p:cViewPr varScale="1">
        <p:scale>
          <a:sx n="117" d="100"/>
          <a:sy n="117" d="100"/>
        </p:scale>
        <p:origin x="200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Laura Durnford, Melanie Pankhurst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TF-CPR, Cambridge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GÉANT </a:t>
            </a:r>
            <a:r>
              <a:rPr lang="en-GB" dirty="0" err="1" smtClean="0"/>
              <a:t>Marcomms</a:t>
            </a:r>
            <a:r>
              <a:rPr lang="en-GB" dirty="0" smtClean="0"/>
              <a:t> Update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28 </a:t>
            </a:r>
            <a:r>
              <a:rPr lang="en-GB" dirty="0" smtClean="0"/>
              <a:t>October </a:t>
            </a:r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GÉANT</a:t>
            </a:r>
          </a:p>
        </p:txBody>
      </p:sp>
    </p:spTree>
    <p:extLst>
      <p:ext uri="{BB962C8B-B14F-4D97-AF65-F5344CB8AC3E}">
        <p14:creationId xmlns:p14="http://schemas.microsoft.com/office/powerpoint/2010/main" val="45008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88042" y="1178213"/>
            <a:ext cx="3886200" cy="3263504"/>
          </a:xfrm>
        </p:spPr>
        <p:txBody>
          <a:bodyPr>
            <a:normAutofit/>
          </a:bodyPr>
          <a:lstStyle/>
          <a:p>
            <a:r>
              <a:rPr lang="en-GB" dirty="0" smtClean="0"/>
              <a:t>Logo and core visuals</a:t>
            </a:r>
          </a:p>
          <a:p>
            <a:r>
              <a:rPr lang="en-GB" dirty="0" smtClean="0"/>
              <a:t>Messaging and positioning </a:t>
            </a:r>
          </a:p>
          <a:p>
            <a:r>
              <a:rPr lang="en-GB" dirty="0"/>
              <a:t>TNC launch</a:t>
            </a:r>
          </a:p>
          <a:p>
            <a:pPr lvl="1"/>
            <a:r>
              <a:rPr lang="en-GB" dirty="0" smtClean="0"/>
              <a:t>Materials</a:t>
            </a:r>
            <a:endParaRPr lang="en-GB" dirty="0" smtClean="0"/>
          </a:p>
          <a:p>
            <a:pPr lvl="2"/>
            <a:r>
              <a:rPr lang="en-GB" dirty="0" smtClean="0"/>
              <a:t>Annual Review</a:t>
            </a:r>
            <a:endParaRPr lang="en-GB" dirty="0" smtClean="0"/>
          </a:p>
          <a:p>
            <a:pPr lvl="2"/>
            <a:r>
              <a:rPr lang="en-GB" dirty="0" smtClean="0"/>
              <a:t>Service descriptions</a:t>
            </a:r>
          </a:p>
          <a:p>
            <a:pPr lvl="2"/>
            <a:r>
              <a:rPr lang="en-GB" dirty="0" smtClean="0"/>
              <a:t>Information sheets</a:t>
            </a:r>
          </a:p>
          <a:p>
            <a:pPr lvl="2"/>
            <a:r>
              <a:rPr lang="en-GB" dirty="0" smtClean="0"/>
              <a:t>Videos</a:t>
            </a:r>
          </a:p>
          <a:p>
            <a:pPr lvl="2"/>
            <a:r>
              <a:rPr lang="en-GB" dirty="0" smtClean="0"/>
              <a:t>Social media</a:t>
            </a:r>
            <a:endParaRPr lang="en-GB" dirty="0" smtClean="0"/>
          </a:p>
          <a:p>
            <a:r>
              <a:rPr lang="en-GB" dirty="0" smtClean="0"/>
              <a:t>Website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Brand development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50201" y="1178213"/>
            <a:ext cx="345007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Oct </a:t>
            </a:r>
            <a:r>
              <a:rPr lang="en-GB" dirty="0">
                <a:solidFill>
                  <a:schemeClr val="tx2"/>
                </a:solidFill>
              </a:rPr>
              <a:t>2014: TERENA </a:t>
            </a:r>
            <a:r>
              <a:rPr lang="en-GB" dirty="0" smtClean="0">
                <a:solidFill>
                  <a:schemeClr val="tx2"/>
                </a:solidFill>
              </a:rPr>
              <a:t>&amp; </a:t>
            </a:r>
            <a:r>
              <a:rPr lang="en-GB" dirty="0">
                <a:solidFill>
                  <a:schemeClr val="tx2"/>
                </a:solidFill>
              </a:rPr>
              <a:t>DANTE </a:t>
            </a:r>
            <a:r>
              <a:rPr lang="en-GB" dirty="0" smtClean="0">
                <a:solidFill>
                  <a:schemeClr val="tx2"/>
                </a:solidFill>
              </a:rPr>
              <a:t>became </a:t>
            </a:r>
            <a:r>
              <a:rPr lang="en-GB" dirty="0">
                <a:solidFill>
                  <a:schemeClr val="tx2"/>
                </a:solidFill>
              </a:rPr>
              <a:t>GÉANT </a:t>
            </a:r>
            <a:r>
              <a:rPr lang="en-GB" dirty="0" smtClean="0">
                <a:solidFill>
                  <a:schemeClr val="tx2"/>
                </a:solidFill>
              </a:rPr>
              <a:t>Association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Compendium published</a:t>
            </a: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May 2015: </a:t>
            </a:r>
            <a:r>
              <a:rPr lang="en-GB" dirty="0" smtClean="0">
                <a:solidFill>
                  <a:schemeClr val="tx2"/>
                </a:solidFill>
              </a:rPr>
              <a:t>became simply “</a:t>
            </a:r>
            <a:r>
              <a:rPr lang="en-GB" dirty="0">
                <a:solidFill>
                  <a:schemeClr val="tx2"/>
                </a:solidFill>
              </a:rPr>
              <a:t>GÉANT</a:t>
            </a:r>
            <a:r>
              <a:rPr lang="en-GB" dirty="0" smtClean="0">
                <a:solidFill>
                  <a:schemeClr val="tx2"/>
                </a:solidFill>
              </a:rPr>
              <a:t>” – meaning community </a:t>
            </a:r>
            <a:r>
              <a:rPr lang="en-GB" dirty="0">
                <a:solidFill>
                  <a:schemeClr val="tx2"/>
                </a:solidFill>
              </a:rPr>
              <a:t>collaboration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55" y="2517041"/>
            <a:ext cx="3024204" cy="22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35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Branding in action</a:t>
            </a:r>
            <a:endParaRPr lang="en-US" dirty="0"/>
          </a:p>
        </p:txBody>
      </p:sp>
      <p:pic>
        <p:nvPicPr>
          <p:cNvPr id="5" name="Picture 4" descr="CONNECT_20_Pagina_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79" y="1058359"/>
            <a:ext cx="1797816" cy="254237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Call for Proposals TNC16_Pagina_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451" y="1050159"/>
            <a:ext cx="1097372" cy="155664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572" y="1050159"/>
            <a:ext cx="1722072" cy="23753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451" y="3129006"/>
            <a:ext cx="3395078" cy="15698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068" y="1050159"/>
            <a:ext cx="2620935" cy="18696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1513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734" y="1050159"/>
            <a:ext cx="4816467" cy="37543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‘</a:t>
            </a:r>
            <a:r>
              <a:rPr lang="en-GB" dirty="0" smtClean="0"/>
              <a:t>shop front’ for combined </a:t>
            </a:r>
            <a:r>
              <a:rPr lang="en-GB" dirty="0" smtClean="0"/>
              <a:t>entity</a:t>
            </a:r>
          </a:p>
          <a:p>
            <a:r>
              <a:rPr lang="en-GB" dirty="0" smtClean="0"/>
              <a:t>One </a:t>
            </a:r>
            <a:r>
              <a:rPr lang="en-GB" dirty="0"/>
              <a:t>website for </a:t>
            </a:r>
            <a:r>
              <a:rPr lang="en-GB" dirty="0" smtClean="0"/>
              <a:t>project, network </a:t>
            </a:r>
            <a:r>
              <a:rPr lang="en-GB" dirty="0"/>
              <a:t>and organisation</a:t>
            </a:r>
          </a:p>
          <a:p>
            <a:r>
              <a:rPr lang="en-GB" dirty="0" smtClean="0"/>
              <a:t>Business-to-business website</a:t>
            </a:r>
          </a:p>
          <a:p>
            <a:r>
              <a:rPr lang="en-GB" dirty="0" smtClean="0"/>
              <a:t>85</a:t>
            </a:r>
            <a:r>
              <a:rPr lang="en-GB" dirty="0"/>
              <a:t>% visits via </a:t>
            </a:r>
            <a:r>
              <a:rPr lang="en-GB" dirty="0" smtClean="0"/>
              <a:t>PC</a:t>
            </a:r>
          </a:p>
          <a:p>
            <a:r>
              <a:rPr lang="en-GB" dirty="0" smtClean="0"/>
              <a:t>Responsive </a:t>
            </a:r>
            <a:r>
              <a:rPr lang="en-GB" dirty="0" smtClean="0"/>
              <a:t>to serve our users</a:t>
            </a:r>
          </a:p>
          <a:p>
            <a:r>
              <a:rPr lang="en-GB" dirty="0" smtClean="0"/>
              <a:t>Flexible to allow for an evolving structure and content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Longer </a:t>
            </a:r>
            <a:r>
              <a:rPr lang="en-GB" dirty="0" smtClean="0"/>
              <a:t>term plans:</a:t>
            </a:r>
          </a:p>
          <a:p>
            <a:r>
              <a:rPr lang="en-GB" dirty="0"/>
              <a:t>Ongoing schedule of updates e.g. User type navigation</a:t>
            </a:r>
          </a:p>
          <a:p>
            <a:r>
              <a:rPr lang="en-GB" dirty="0" smtClean="0"/>
              <a:t>Web </a:t>
            </a:r>
            <a:r>
              <a:rPr lang="en-GB" dirty="0" smtClean="0"/>
              <a:t>strategy/policy </a:t>
            </a:r>
            <a:endParaRPr lang="en-GB" dirty="0" smtClean="0"/>
          </a:p>
          <a:p>
            <a:r>
              <a:rPr lang="en-GB" dirty="0" smtClean="0"/>
              <a:t>10s </a:t>
            </a:r>
            <a:r>
              <a:rPr lang="en-GB" dirty="0" smtClean="0"/>
              <a:t>of </a:t>
            </a:r>
            <a:r>
              <a:rPr lang="en-GB" dirty="0" smtClean="0"/>
              <a:t>related websites/functional </a:t>
            </a:r>
            <a:r>
              <a:rPr lang="en-GB" dirty="0" smtClean="0"/>
              <a:t>sites to be </a:t>
            </a:r>
            <a:r>
              <a:rPr lang="en-GB" dirty="0" smtClean="0"/>
              <a:t>reviewed, rebranded </a:t>
            </a:r>
            <a:r>
              <a:rPr lang="en-GB" dirty="0" smtClean="0"/>
              <a:t>and integrated</a:t>
            </a:r>
          </a:p>
          <a:p>
            <a:pPr lvl="1"/>
            <a:r>
              <a:rPr lang="en-GB" dirty="0" smtClean="0"/>
              <a:t>Microsites &amp; portals</a:t>
            </a:r>
            <a:endParaRPr lang="en-GB" dirty="0" smtClean="0"/>
          </a:p>
          <a:p>
            <a:pPr lvl="1"/>
            <a:r>
              <a:rPr lang="en-GB" dirty="0" err="1" smtClean="0"/>
              <a:t>EventR</a:t>
            </a:r>
            <a:r>
              <a:rPr lang="en-GB" dirty="0" smtClean="0"/>
              <a:t>, </a:t>
            </a:r>
            <a:r>
              <a:rPr lang="en-GB" dirty="0" err="1" smtClean="0"/>
              <a:t>PeaR</a:t>
            </a:r>
            <a:r>
              <a:rPr lang="en-GB" dirty="0" smtClean="0"/>
              <a:t>, </a:t>
            </a:r>
            <a:r>
              <a:rPr lang="en-GB" dirty="0" err="1" smtClean="0"/>
              <a:t>Webshop</a:t>
            </a:r>
            <a:r>
              <a:rPr lang="en-GB" dirty="0" smtClean="0"/>
              <a:t>…</a:t>
            </a:r>
            <a:endParaRPr lang="en-GB" dirty="0" smtClean="0"/>
          </a:p>
          <a:p>
            <a:pPr lvl="1"/>
            <a:r>
              <a:rPr lang="en-GB" dirty="0" smtClean="0"/>
              <a:t>Compendium</a:t>
            </a:r>
            <a:r>
              <a:rPr lang="en-GB" dirty="0" smtClean="0"/>
              <a:t>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Website – scheduled to go live 2 November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725" y="966930"/>
            <a:ext cx="3255478" cy="19321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5661" y="2977504"/>
            <a:ext cx="676542" cy="15825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425" y="2977504"/>
            <a:ext cx="1257554" cy="182701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8008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Melding </a:t>
            </a:r>
            <a:r>
              <a:rPr lang="en-GB" dirty="0"/>
              <a:t>two organisations’ offerings together</a:t>
            </a:r>
          </a:p>
          <a:p>
            <a:pPr lvl="0"/>
            <a:r>
              <a:rPr lang="en-GB" dirty="0"/>
              <a:t>Combining different approaches, styles </a:t>
            </a:r>
            <a:r>
              <a:rPr lang="en-GB" dirty="0" smtClean="0"/>
              <a:t>etc.</a:t>
            </a:r>
          </a:p>
          <a:p>
            <a:r>
              <a:rPr lang="en-GB" dirty="0"/>
              <a:t>Rationalising procedures, processes etc. </a:t>
            </a:r>
            <a:endParaRPr lang="en-GB" dirty="0"/>
          </a:p>
          <a:p>
            <a:pPr lvl="0"/>
            <a:r>
              <a:rPr lang="en-GB" dirty="0" smtClean="0"/>
              <a:t>Long-term</a:t>
            </a:r>
            <a:r>
              <a:rPr lang="en-GB" dirty="0" smtClean="0"/>
              <a:t> </a:t>
            </a:r>
            <a:r>
              <a:rPr lang="en-GB" dirty="0"/>
              <a:t>integration of web presences and functionality</a:t>
            </a:r>
          </a:p>
          <a:p>
            <a:pPr lvl="0"/>
            <a:r>
              <a:rPr lang="en-GB" dirty="0" smtClean="0"/>
              <a:t>Need for a repository tool</a:t>
            </a:r>
          </a:p>
          <a:p>
            <a:pPr lvl="0"/>
            <a:r>
              <a:rPr lang="en-GB" dirty="0" smtClean="0"/>
              <a:t>Review portfolio of materials, templates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0"/>
            <a:r>
              <a:rPr lang="en-GB" dirty="0" smtClean="0"/>
              <a:t>Review requirements according to audience / channel / service or team needs.</a:t>
            </a:r>
          </a:p>
          <a:p>
            <a:pPr marL="0" lvl="0" indent="0">
              <a:buNone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News &amp; channels integration </a:t>
            </a:r>
            <a:r>
              <a:rPr lang="en-GB" dirty="0"/>
              <a:t>- </a:t>
            </a:r>
            <a:r>
              <a:rPr lang="en-GB" dirty="0" err="1"/>
              <a:t>PeaR</a:t>
            </a:r>
            <a:r>
              <a:rPr lang="en-GB" dirty="0"/>
              <a:t>, blog; community news, media/wider</a:t>
            </a:r>
          </a:p>
          <a:p>
            <a:pPr lvl="0"/>
            <a:r>
              <a:rPr lang="en-GB" dirty="0" smtClean="0"/>
              <a:t>Product strategy and branding</a:t>
            </a:r>
          </a:p>
          <a:p>
            <a:r>
              <a:rPr lang="en-GB" dirty="0" smtClean="0"/>
              <a:t>Communications </a:t>
            </a:r>
            <a:r>
              <a:rPr lang="en-GB" dirty="0"/>
              <a:t>strategy </a:t>
            </a:r>
            <a:r>
              <a:rPr lang="en-GB" dirty="0" smtClean="0"/>
              <a:t>within changing </a:t>
            </a:r>
            <a:r>
              <a:rPr lang="en-GB" dirty="0"/>
              <a:t>organisation structure</a:t>
            </a:r>
          </a:p>
          <a:p>
            <a:pPr lvl="0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Marcomms</a:t>
            </a:r>
            <a:r>
              <a:rPr lang="en-GB" dirty="0" smtClean="0"/>
              <a:t> challenges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61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99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61398B23-CBA4-4B6F-9ECD-2E8BC27E9AD1" xsi:nil="true"/>
    <wic_System_Copyright xmlns="http://schemas.microsoft.com/sharepoint/v3/fields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5DF69F43CB98A54AABA1C85F82872C45" ma:contentTypeVersion="1" ma:contentTypeDescription="Upload an image." ma:contentTypeScope="" ma:versionID="019e18711eaed5d6f3bcaf5b1d78a9c5">
  <xsd:schema xmlns:xsd="http://www.w3.org/2001/XMLSchema" xmlns:xs="http://www.w3.org/2001/XMLSchema" xmlns:p="http://schemas.microsoft.com/office/2006/metadata/properties" xmlns:ns1="http://schemas.microsoft.com/sharepoint/v3" xmlns:ns2="61398B23-CBA4-4B6F-9ECD-2E8BC27E9AD1" xmlns:ns3="http://schemas.microsoft.com/sharepoint/v3/fields" targetNamespace="http://schemas.microsoft.com/office/2006/metadata/properties" ma:root="true" ma:fieldsID="c0e93fca92e3fe9ba3fae37c3982f8ed" ns1:_="" ns2:_="" ns3:_="">
    <xsd:import namespace="http://schemas.microsoft.com/sharepoint/v3"/>
    <xsd:import namespace="61398B23-CBA4-4B6F-9ECD-2E8BC27E9AD1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8B23-CBA4-4B6F-9ECD-2E8BC27E9AD1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2006/documentManagement/types"/>
    <ds:schemaRef ds:uri="http://schemas.microsoft.com/sharepoint/v3/field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infopath/2007/PartnerControls"/>
    <ds:schemaRef ds:uri="http://purl.org/dc/elements/1.1/"/>
    <ds:schemaRef ds:uri="61398B23-CBA4-4B6F-9ECD-2E8BC27E9AD1"/>
    <ds:schemaRef ds:uri="http://schemas.microsoft.com/sharepoint/v3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13703D1-CB15-4512-8FFE-7DBF248018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1398B23-CBA4-4B6F-9ECD-2E8BC27E9AD1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2039</TotalTime>
  <Words>227</Words>
  <Application>Microsoft Macintosh PowerPoint</Application>
  <PresentationFormat>On-screen Show (16:9)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Verdana</vt:lpstr>
      <vt:lpstr>Arial</vt:lpstr>
      <vt:lpstr>GEANT Association</vt:lpstr>
      <vt:lpstr>PowerPoint Presentation</vt:lpstr>
      <vt:lpstr>Brand development</vt:lpstr>
      <vt:lpstr>Branding in action</vt:lpstr>
      <vt:lpstr>Website – scheduled to go live 2 November</vt:lpstr>
      <vt:lpstr>Marcomms challenges 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Microsoft Office User</cp:lastModifiedBy>
  <cp:revision>98</cp:revision>
  <dcterms:created xsi:type="dcterms:W3CDTF">2015-04-29T14:13:57Z</dcterms:created>
  <dcterms:modified xsi:type="dcterms:W3CDTF">2015-10-28T11:44:36Z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0x0101009148F5A04DDD49CBA7127AADA5FB792B00AADE34325A8B49CDA8BB4DB53328F214005DF69F43CB98A54AABA1C85F82872C45</vt:lpwstr>
  </property>
</Properties>
</file>