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83" r:id="rId3"/>
    <p:sldId id="384" r:id="rId4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AA00"/>
    <a:srgbClr val="005C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9" autoAdjust="0"/>
    <p:restoredTop sz="94717" autoAdjust="0"/>
  </p:normalViewPr>
  <p:slideViewPr>
    <p:cSldViewPr>
      <p:cViewPr varScale="1">
        <p:scale>
          <a:sx n="87" d="100"/>
          <a:sy n="87" d="100"/>
        </p:scale>
        <p:origin x="684" y="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79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201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95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79512" y="483518"/>
            <a:ext cx="8784976" cy="3384376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6343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bg>
      <p:bgPr>
        <a:solidFill>
          <a:srgbClr val="00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615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bg>
      <p:bgPr>
        <a:solidFill>
          <a:srgbClr val="00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79512" y="4354810"/>
            <a:ext cx="8784976" cy="737220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945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9F1B4-A021-44AA-BE0A-1318E600C911}" type="datetimeFigureOut">
              <a:rPr lang="pl-PL" smtClean="0"/>
              <a:t>28.10.2015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5C478-1BFD-44A6-8001-5E1115EDBD0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322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45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/>
              <a:t>TF-CPR Autumn Meeting</a:t>
            </a:r>
          </a:p>
          <a:p>
            <a:pPr algn="ctr"/>
            <a:r>
              <a:rPr lang="en-US" sz="2800" dirty="0"/>
              <a:t>Cambridge, 28th October 2015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Videos Work Item Workshop</a:t>
            </a:r>
          </a:p>
          <a:p>
            <a:pPr algn="ctr"/>
            <a:r>
              <a:rPr lang="en-US" sz="2800" dirty="0"/>
              <a:t>Review of Community Videos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4087383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">
        <p:fade/>
      </p:transition>
    </mc:Choice>
    <mc:Fallback>
      <p:transition spd="med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pl-PL" sz="2800" dirty="0" smtClean="0"/>
          </a:p>
          <a:p>
            <a:pPr algn="ctr"/>
            <a:endParaRPr lang="pl-PL" sz="3600" dirty="0"/>
          </a:p>
          <a:p>
            <a:pPr algn="ctr"/>
            <a:r>
              <a:rPr lang="pl-PL" sz="5400" dirty="0" smtClean="0"/>
              <a:t>http://blog.pcss.pl/cheops</a:t>
            </a:r>
            <a:endParaRPr lang="pl-PL" sz="5400" dirty="0"/>
          </a:p>
        </p:txBody>
      </p:sp>
    </p:spTree>
    <p:extLst>
      <p:ext uri="{BB962C8B-B14F-4D97-AF65-F5344CB8AC3E}">
        <p14:creationId xmlns:p14="http://schemas.microsoft.com/office/powerpoint/2010/main" val="189361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</TotalTime>
  <Words>19</Words>
  <Application>Microsoft Office PowerPoint</Application>
  <PresentationFormat>Pokaz na ekranie (16:9)</PresentationFormat>
  <Paragraphs>8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Arial</vt:lpstr>
      <vt:lpstr>Calibri</vt:lpstr>
      <vt:lpstr>Motyw pakietu Office</vt:lpstr>
      <vt:lpstr>Prezentacja programu PowerPoint</vt:lpstr>
      <vt:lpstr>Prezentacja programu PowerPoint</vt:lpstr>
      <vt:lpstr>Prezentacja programu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DELL</dc:creator>
  <cp:lastModifiedBy>Damian Niemir</cp:lastModifiedBy>
  <cp:revision>50</cp:revision>
  <dcterms:created xsi:type="dcterms:W3CDTF">2012-08-16T11:50:54Z</dcterms:created>
  <dcterms:modified xsi:type="dcterms:W3CDTF">2015-10-28T14:05:24Z</dcterms:modified>
</cp:coreProperties>
</file>