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l Meyer" initials="KM" lastIdx="7" clrIdx="0">
    <p:extLst>
      <p:ext uri="{19B8F6BF-5375-455C-9EA6-DF929625EA0E}">
        <p15:presenceInfo xmlns:p15="http://schemas.microsoft.com/office/powerpoint/2012/main" userId="S-1-5-21-484763869-823518204-839522115-43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266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applied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Services Updates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Karl Meyer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14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GÉANT Point-to-point services</a:t>
            </a:r>
          </a:p>
          <a:p>
            <a:pPr lvl="1"/>
            <a:r>
              <a:rPr lang="en-GB" dirty="0" smtClean="0"/>
              <a:t>A combining of Plus, Lambda, GÉANT Open and </a:t>
            </a:r>
            <a:r>
              <a:rPr lang="en-GB" dirty="0" err="1" smtClean="0"/>
              <a:t>BoD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Building an umbrella family of services</a:t>
            </a:r>
          </a:p>
          <a:p>
            <a:pPr lvl="1"/>
            <a:r>
              <a:rPr lang="en-GB" dirty="0" smtClean="0"/>
              <a:t>Targeted at major projects, large capacity users</a:t>
            </a:r>
          </a:p>
          <a:p>
            <a:r>
              <a:rPr lang="en-GB" dirty="0" smtClean="0"/>
              <a:t>GÉANT VPN</a:t>
            </a:r>
          </a:p>
          <a:p>
            <a:pPr lvl="1"/>
            <a:r>
              <a:rPr lang="en-GB" dirty="0" smtClean="0"/>
              <a:t>L3-VPN – an enabler for NREN managed VPN facilities  NREN to NREN VPN</a:t>
            </a:r>
          </a:p>
          <a:p>
            <a:pPr lvl="1"/>
            <a:r>
              <a:rPr lang="en-GB" dirty="0" smtClean="0"/>
              <a:t>MD VPN – a service targeted at departmental/Project users, User VPN </a:t>
            </a:r>
          </a:p>
          <a:p>
            <a:pPr lvl="1"/>
            <a:r>
              <a:rPr lang="en-GB" dirty="0" smtClean="0"/>
              <a:t>“VPN-ONE”  (working title)   More Later</a:t>
            </a:r>
          </a:p>
          <a:p>
            <a:r>
              <a:rPr lang="en-GB" dirty="0" smtClean="0"/>
              <a:t>GÉANT IP</a:t>
            </a:r>
          </a:p>
          <a:p>
            <a:endParaRPr lang="en-GB" dirty="0"/>
          </a:p>
          <a:p>
            <a:r>
              <a:rPr lang="en-GB" dirty="0" err="1"/>
              <a:t>e</a:t>
            </a:r>
            <a:r>
              <a:rPr lang="en-GB" dirty="0" err="1" smtClean="0"/>
              <a:t>duroam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Connectivity Services – Keeping it in the Family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873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eduGAIN</a:t>
            </a:r>
            <a:endParaRPr lang="en-GB" dirty="0" smtClean="0"/>
          </a:p>
          <a:p>
            <a:pPr lvl="1"/>
            <a:r>
              <a:rPr lang="en-GB" dirty="0" smtClean="0"/>
              <a:t>Federation as a Service (</a:t>
            </a:r>
            <a:r>
              <a:rPr lang="en-GB" dirty="0" err="1" smtClean="0"/>
              <a:t>FaaS</a:t>
            </a:r>
            <a:r>
              <a:rPr lang="en-GB" dirty="0" smtClean="0"/>
              <a:t>)  watch this space</a:t>
            </a:r>
          </a:p>
          <a:p>
            <a:pPr lvl="1"/>
            <a:r>
              <a:rPr lang="en-GB" dirty="0" smtClean="0"/>
              <a:t>Non-web authentication watch this space</a:t>
            </a:r>
          </a:p>
          <a:p>
            <a:r>
              <a:rPr lang="en-GB" dirty="0" err="1" smtClean="0"/>
              <a:t>Eduroam</a:t>
            </a:r>
            <a:endParaRPr lang="en-GB" dirty="0" smtClean="0"/>
          </a:p>
          <a:p>
            <a:pPr lvl="1"/>
            <a:r>
              <a:rPr lang="en-GB" dirty="0" smtClean="0"/>
              <a:t>New website in planning</a:t>
            </a:r>
          </a:p>
          <a:p>
            <a:r>
              <a:rPr lang="en-GB" dirty="0" smtClean="0"/>
              <a:t>TCS – Trusted Certificate Service</a:t>
            </a:r>
          </a:p>
          <a:p>
            <a:pPr lvl="1"/>
            <a:r>
              <a:rPr lang="en-GB" dirty="0" smtClean="0"/>
              <a:t>New supplier </a:t>
            </a:r>
            <a:r>
              <a:rPr lang="en-GB" dirty="0" err="1" smtClean="0"/>
              <a:t>DigiCert</a:t>
            </a:r>
            <a:r>
              <a:rPr lang="en-GB" dirty="0"/>
              <a:t> </a:t>
            </a:r>
            <a:r>
              <a:rPr lang="en-GB" dirty="0" smtClean="0"/>
              <a:t>-</a:t>
            </a:r>
            <a:r>
              <a:rPr lang="en-GB" dirty="0" err="1" smtClean="0"/>
              <a:t>Whitelabeled</a:t>
            </a:r>
            <a:r>
              <a:rPr lang="en-GB" dirty="0" smtClean="0"/>
              <a:t> service allowing NRENs to use their own branding</a:t>
            </a:r>
          </a:p>
          <a:p>
            <a:pPr lvl="1"/>
            <a:r>
              <a:rPr lang="en-GB" dirty="0" smtClean="0"/>
              <a:t>Valuable “Value Add” to the NRENs’ portfolio</a:t>
            </a:r>
          </a:p>
          <a:p>
            <a:r>
              <a:rPr lang="en-GB" dirty="0" err="1" smtClean="0"/>
              <a:t>perfSONAR</a:t>
            </a:r>
            <a:endParaRPr lang="en-GB" dirty="0" smtClean="0"/>
          </a:p>
          <a:p>
            <a:pPr lvl="1"/>
            <a:r>
              <a:rPr lang="en-GB" dirty="0" smtClean="0"/>
              <a:t>Over 1500 nodes now in use</a:t>
            </a:r>
          </a:p>
          <a:p>
            <a:pPr lvl="1"/>
            <a:r>
              <a:rPr lang="en-GB" dirty="0" smtClean="0"/>
              <a:t>One version worldwide, Collaboration of GÉANT, ESNET, Internet2, Indiana University</a:t>
            </a:r>
          </a:p>
          <a:p>
            <a:pPr lvl="1"/>
            <a:r>
              <a:rPr lang="en-GB" dirty="0" err="1" smtClean="0"/>
              <a:t>perfCUBE</a:t>
            </a:r>
            <a:r>
              <a:rPr lang="en-GB" dirty="0" smtClean="0"/>
              <a:t> hand-held “plug-in” module for diagnostic testing.</a:t>
            </a:r>
          </a:p>
          <a:p>
            <a:r>
              <a:rPr lang="en-GB" dirty="0" smtClean="0"/>
              <a:t>GÉANT </a:t>
            </a:r>
            <a:r>
              <a:rPr lang="en-GB" dirty="0" err="1" smtClean="0"/>
              <a:t>Testbeds</a:t>
            </a:r>
            <a:r>
              <a:rPr lang="en-GB" dirty="0" smtClean="0"/>
              <a:t> Service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50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	- </a:t>
            </a:r>
            <a:r>
              <a:rPr lang="en-GB" dirty="0" err="1" smtClean="0"/>
              <a:t>shhhhhhhh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589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schemas.microsoft.com/office/2006/metadata/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3842</TotalTime>
  <Words>167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GEANT Association</vt:lpstr>
      <vt:lpstr>PowerPoint Presentation</vt:lpstr>
      <vt:lpstr>Connectivity Services – Keeping it in the Family</vt:lpstr>
      <vt:lpstr>News</vt:lpstr>
      <vt:lpstr>News - shhhhhhhh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Karl Meyer</cp:lastModifiedBy>
  <cp:revision>111</cp:revision>
  <cp:lastPrinted>2015-05-01T10:30:08Z</cp:lastPrinted>
  <dcterms:created xsi:type="dcterms:W3CDTF">2015-04-29T14:13:57Z</dcterms:created>
  <dcterms:modified xsi:type="dcterms:W3CDTF">2015-10-29T08:50:10Z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