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7"/>
  </p:notesMasterIdLst>
  <p:sldIdLst>
    <p:sldId id="294" r:id="rId5"/>
    <p:sldId id="287" r:id="rId6"/>
    <p:sldId id="295" r:id="rId7"/>
    <p:sldId id="296" r:id="rId8"/>
    <p:sldId id="298" r:id="rId9"/>
    <p:sldId id="300" r:id="rId10"/>
    <p:sldId id="301" r:id="rId11"/>
    <p:sldId id="302" r:id="rId12"/>
    <p:sldId id="304" r:id="rId13"/>
    <p:sldId id="297" r:id="rId14"/>
    <p:sldId id="303" r:id="rId15"/>
    <p:sldId id="282" r:id="rId1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44" autoAdjust="0"/>
    <p:restoredTop sz="95037"/>
  </p:normalViewPr>
  <p:slideViewPr>
    <p:cSldViewPr snapToGrid="0">
      <p:cViewPr varScale="1">
        <p:scale>
          <a:sx n="117" d="100"/>
          <a:sy n="117" d="100"/>
        </p:scale>
        <p:origin x="1216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29/10/2015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240816" cy="294664"/>
            <a:chOff x="1162308" y="4642549"/>
            <a:chExt cx="6240816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8144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Laura </a:t>
            </a:r>
            <a:r>
              <a:rPr lang="en-GB" dirty="0" err="1" smtClean="0"/>
              <a:t>Durnford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TF-CPR, Cambridge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What are other working groups up to?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29 October 2015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GÉANT</a:t>
            </a:r>
          </a:p>
        </p:txBody>
      </p:sp>
    </p:spTree>
    <p:extLst>
      <p:ext uri="{BB962C8B-B14F-4D97-AF65-F5344CB8AC3E}">
        <p14:creationId xmlns:p14="http://schemas.microsoft.com/office/powerpoint/2010/main" val="45008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SOFTWARE CONSERVANCY GREENHOUSE – TBC</a:t>
            </a:r>
            <a:endParaRPr lang="en-US" dirty="0"/>
          </a:p>
          <a:p>
            <a:r>
              <a:rPr lang="en-US" dirty="0" smtClean="0"/>
              <a:t>Support </a:t>
            </a:r>
            <a:r>
              <a:rPr lang="en-US" dirty="0"/>
              <a:t>open source software projects that have the required level of maturity to join an appropriate software conservancy provided by a third party.</a:t>
            </a:r>
          </a:p>
          <a:p>
            <a:r>
              <a:rPr lang="en-US" dirty="0"/>
              <a:t>Work with GÉANT to define an </a:t>
            </a:r>
            <a:r>
              <a:rPr lang="en-US" dirty="0" err="1"/>
              <a:t>MoU</a:t>
            </a:r>
            <a:r>
              <a:rPr lang="en-US" dirty="0"/>
              <a:t> for interactions with third party software conservancy </a:t>
            </a:r>
            <a:r>
              <a:rPr lang="en-US" dirty="0" err="1"/>
              <a:t>organisations</a:t>
            </a:r>
            <a:r>
              <a:rPr lang="en-US" dirty="0"/>
              <a:t>, including issues regarding cost for participation in such conservancies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/>
              <a:t>Support open source projects in creating models for project governance and </a:t>
            </a:r>
            <a:r>
              <a:rPr lang="en-US" dirty="0" err="1"/>
              <a:t>organisation</a:t>
            </a:r>
            <a:r>
              <a:rPr lang="en-US" dirty="0"/>
              <a:t> via template documentation. </a:t>
            </a:r>
          </a:p>
          <a:p>
            <a:r>
              <a:rPr lang="en-US" dirty="0"/>
              <a:t>Encourage good practice in software development via best practice recommendations for code quality.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SIG-Greenhouse – NEW!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NEXT GENERATION NETWORKS - TBC</a:t>
            </a:r>
          </a:p>
          <a:p>
            <a:pPr marL="0" lvl="0" indent="0">
              <a:buNone/>
            </a:pPr>
            <a:r>
              <a:rPr lang="en-US" dirty="0" smtClean="0"/>
              <a:t>Initial </a:t>
            </a:r>
            <a:r>
              <a:rPr lang="en-US" dirty="0"/>
              <a:t>meeting aligned with the network architects workshop in October 2015. </a:t>
            </a: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Will </a:t>
            </a:r>
            <a:r>
              <a:rPr lang="en-US" dirty="0"/>
              <a:t>be looking for a meeting location/date in calendar Q1 2016 for a kickoff meeting if sufficient interest is expressed by the community and if launched will seek another forum date later in Q4 2016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SIG-NGN – NEW!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11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99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 smtClean="0"/>
              <a:t>ONGOING</a:t>
            </a:r>
          </a:p>
          <a:p>
            <a:pPr lvl="0"/>
            <a:r>
              <a:rPr lang="en-GB" dirty="0" smtClean="0"/>
              <a:t>TF-MNM</a:t>
            </a:r>
            <a:endParaRPr lang="en-GB" dirty="0" smtClean="0"/>
          </a:p>
          <a:p>
            <a:pPr lvl="0"/>
            <a:r>
              <a:rPr lang="en-GB" dirty="0" smtClean="0"/>
              <a:t>TF-Storage</a:t>
            </a:r>
          </a:p>
          <a:p>
            <a:pPr lvl="0"/>
            <a:r>
              <a:rPr lang="en-GB" dirty="0" smtClean="0"/>
              <a:t>SIG-NOC</a:t>
            </a:r>
          </a:p>
          <a:p>
            <a:pPr lvl="0"/>
            <a:r>
              <a:rPr lang="en-GB" dirty="0" smtClean="0"/>
              <a:t>SIG-ISM</a:t>
            </a:r>
          </a:p>
          <a:p>
            <a:pPr lvl="0"/>
            <a:r>
              <a:rPr lang="en-GB" dirty="0" smtClean="0"/>
              <a:t>TF-CSIRT</a:t>
            </a:r>
          </a:p>
          <a:p>
            <a:pPr lvl="0"/>
            <a:r>
              <a:rPr lang="en-GB" dirty="0" smtClean="0"/>
              <a:t>TF-MSP</a:t>
            </a:r>
          </a:p>
          <a:p>
            <a:pPr lvl="0"/>
            <a:r>
              <a:rPr lang="en-GB" dirty="0" smtClean="0"/>
              <a:t>TF-</a:t>
            </a:r>
            <a:r>
              <a:rPr lang="en-GB" dirty="0" err="1" smtClean="0"/>
              <a:t>WebRTC</a:t>
            </a:r>
            <a:endParaRPr lang="en-GB" dirty="0" smtClean="0"/>
          </a:p>
          <a:p>
            <a:pPr marL="0" lvl="0" indent="0">
              <a:buNone/>
            </a:pP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 smtClean="0"/>
              <a:t>UPCOMING</a:t>
            </a:r>
          </a:p>
          <a:p>
            <a:pPr lvl="0"/>
            <a:r>
              <a:rPr lang="en-GB" dirty="0" smtClean="0"/>
              <a:t>SIG </a:t>
            </a:r>
            <a:r>
              <a:rPr lang="en-GB" dirty="0" smtClean="0"/>
              <a:t>Greenhouse</a:t>
            </a:r>
          </a:p>
          <a:p>
            <a:pPr lvl="0"/>
            <a:r>
              <a:rPr lang="en-US" dirty="0" smtClean="0"/>
              <a:t>SIG-NGN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TFs and SIGs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61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COMPUTER SECURITY INCIDENT RESPONSE TEAMS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Umbrella for Trusted Introducer service &amp; TRANSITS </a:t>
            </a:r>
            <a:r>
              <a:rPr lang="en-US" dirty="0"/>
              <a:t>s</a:t>
            </a:r>
            <a:r>
              <a:rPr lang="en-US" dirty="0" smtClean="0"/>
              <a:t>ecurity training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Steering Committee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CERTs from NRENs, governments, commercial, global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PLANS FOR 2016</a:t>
            </a:r>
          </a:p>
          <a:p>
            <a:r>
              <a:rPr lang="en-US" dirty="0" smtClean="0"/>
              <a:t>Review Trusted </a:t>
            </a:r>
            <a:r>
              <a:rPr lang="en-US" dirty="0"/>
              <a:t>Introducer </a:t>
            </a:r>
            <a:r>
              <a:rPr lang="en-US" dirty="0" smtClean="0"/>
              <a:t>in </a:t>
            </a:r>
            <a:r>
              <a:rPr lang="en-US" dirty="0"/>
              <a:t>preparation for </a:t>
            </a:r>
            <a:r>
              <a:rPr lang="en-US" dirty="0" smtClean="0"/>
              <a:t>re-procurement in </a:t>
            </a:r>
            <a:r>
              <a:rPr lang="en-US" dirty="0"/>
              <a:t>2017. (phase 1 going on at the moment).</a:t>
            </a:r>
          </a:p>
          <a:p>
            <a:r>
              <a:rPr lang="en-US" dirty="0"/>
              <a:t> Develop a strategy for TF-CSIRT based on recommendations from phase 1 of the review.</a:t>
            </a:r>
          </a:p>
          <a:p>
            <a:r>
              <a:rPr lang="en-US" dirty="0"/>
              <a:t> Work with TRANSITS team to develop a plan for improving TRANSITSII materials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Possible web presence / branding requirements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TF-CSIRT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33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MOBILITY &amp; NETWORK MIDDLEWARE</a:t>
            </a:r>
            <a:endParaRPr lang="en-US" b="1" dirty="0"/>
          </a:p>
          <a:p>
            <a:r>
              <a:rPr lang="en-US" dirty="0" smtClean="0"/>
              <a:t>Stopping at end of current terms</a:t>
            </a:r>
          </a:p>
          <a:p>
            <a:r>
              <a:rPr lang="en-US" dirty="0" smtClean="0"/>
              <a:t>Some work areas to continue in new SIG-NGN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TF-MNM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34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MANAGEMENT OF SERVICE PORTFOLIOS</a:t>
            </a:r>
            <a:endParaRPr lang="en-US" b="1" dirty="0"/>
          </a:p>
          <a:p>
            <a:r>
              <a:rPr lang="en-US" dirty="0" smtClean="0"/>
              <a:t>NREN </a:t>
            </a:r>
            <a:r>
              <a:rPr lang="en-US" dirty="0"/>
              <a:t>Acceptable Use Policies (AUPs) and Connection Policies (CP</a:t>
            </a:r>
            <a:r>
              <a:rPr lang="en-US" dirty="0"/>
              <a:t>) </a:t>
            </a:r>
            <a:r>
              <a:rPr lang="en-US" dirty="0" smtClean="0"/>
              <a:t>workshop in </a:t>
            </a:r>
            <a:r>
              <a:rPr lang="en-US" dirty="0"/>
              <a:t>Berlin 11/12 January 2016, hosted by DFN.  </a:t>
            </a:r>
            <a:endParaRPr lang="en-US" dirty="0" smtClean="0"/>
          </a:p>
          <a:p>
            <a:r>
              <a:rPr lang="en-US" dirty="0" smtClean="0"/>
              <a:t>On </a:t>
            </a:r>
            <a:r>
              <a:rPr lang="en-US" dirty="0"/>
              <a:t>the same </a:t>
            </a:r>
            <a:r>
              <a:rPr lang="en-US" dirty="0" smtClean="0"/>
              <a:t>topic presentation at </a:t>
            </a:r>
            <a:r>
              <a:rPr lang="en-US" dirty="0"/>
              <a:t>the e-IRG workshop in November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Revision of </a:t>
            </a:r>
            <a:r>
              <a:rPr lang="en-US" dirty="0"/>
              <a:t>the “Case for NRENs” </a:t>
            </a:r>
            <a:r>
              <a:rPr lang="en-US" dirty="0" smtClean="0"/>
              <a:t>document - small </a:t>
            </a:r>
            <a:r>
              <a:rPr lang="en-US" dirty="0"/>
              <a:t>working group of </a:t>
            </a:r>
            <a:r>
              <a:rPr lang="en-US" dirty="0" smtClean="0"/>
              <a:t>volunteers.</a:t>
            </a:r>
            <a:endParaRPr lang="en-US" dirty="0"/>
          </a:p>
          <a:p>
            <a:r>
              <a:rPr lang="en-US" dirty="0" smtClean="0"/>
              <a:t>Providing </a:t>
            </a:r>
            <a:r>
              <a:rPr lang="en-US" dirty="0"/>
              <a:t>feedback between the community and SA7 on the cloud catalogue and associated activities. </a:t>
            </a:r>
          </a:p>
          <a:p>
            <a:r>
              <a:rPr lang="en-US" dirty="0" err="1" smtClean="0"/>
              <a:t>ToR</a:t>
            </a:r>
            <a:r>
              <a:rPr lang="en-US" dirty="0" smtClean="0"/>
              <a:t> expires end </a:t>
            </a:r>
            <a:r>
              <a:rPr lang="en-US" dirty="0"/>
              <a:t>of February </a:t>
            </a:r>
            <a:r>
              <a:rPr lang="en-US" dirty="0" smtClean="0"/>
              <a:t>2016 - work </a:t>
            </a:r>
            <a:r>
              <a:rPr lang="en-US" dirty="0"/>
              <a:t>on the new mandate.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TF-MSP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879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42899" y="1369218"/>
            <a:ext cx="3978730" cy="3263505"/>
          </a:xfrm>
        </p:spPr>
        <p:txBody>
          <a:bodyPr>
            <a:normAutofit/>
          </a:bodyPr>
          <a:lstStyle/>
          <a:p>
            <a:r>
              <a:rPr lang="en-US" dirty="0" smtClean="0"/>
              <a:t>Measuring </a:t>
            </a:r>
            <a:r>
              <a:rPr lang="en-US" dirty="0"/>
              <a:t>storage performance </a:t>
            </a:r>
            <a:r>
              <a:rPr lang="en-US" dirty="0" smtClean="0"/>
              <a:t>– </a:t>
            </a:r>
            <a:r>
              <a:rPr lang="en-US" dirty="0"/>
              <a:t>Wiki</a:t>
            </a:r>
          </a:p>
          <a:p>
            <a:r>
              <a:rPr lang="en-US" dirty="0" smtClean="0"/>
              <a:t>Total </a:t>
            </a:r>
            <a:r>
              <a:rPr lang="en-US" dirty="0"/>
              <a:t>Cost of Ownership (TCO) calculator development - Excel tool</a:t>
            </a:r>
          </a:p>
          <a:p>
            <a:r>
              <a:rPr lang="en-US" dirty="0" smtClean="0"/>
              <a:t>Summary </a:t>
            </a:r>
            <a:r>
              <a:rPr lang="en-US" dirty="0"/>
              <a:t>of best practices to select good hardware for your "low-cost"</a:t>
            </a:r>
          </a:p>
          <a:p>
            <a:r>
              <a:rPr lang="en-US" dirty="0"/>
              <a:t>storage cluster - RESTRICTED Wiki for now</a:t>
            </a:r>
          </a:p>
          <a:p>
            <a:r>
              <a:rPr lang="en-US" dirty="0" err="1" smtClean="0"/>
              <a:t>OpenStack</a:t>
            </a:r>
            <a:r>
              <a:rPr lang="en-US" dirty="0" smtClean="0"/>
              <a:t> </a:t>
            </a:r>
            <a:r>
              <a:rPr lang="en-US" dirty="0"/>
              <a:t>operators discussion - biweekly calls</a:t>
            </a:r>
          </a:p>
          <a:p>
            <a:r>
              <a:rPr lang="en-US" dirty="0" err="1" smtClean="0"/>
              <a:t>Ceph</a:t>
            </a:r>
            <a:r>
              <a:rPr lang="en-US" dirty="0" smtClean="0"/>
              <a:t> </a:t>
            </a:r>
            <a:r>
              <a:rPr lang="en-US" dirty="0"/>
              <a:t>tutorials - two half-day workshops already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TF-Storage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16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WEB REAL-TIME COMMUNICATIONS</a:t>
            </a:r>
            <a:endParaRPr lang="en-US" dirty="0"/>
          </a:p>
          <a:p>
            <a:r>
              <a:rPr lang="en-US" dirty="0" smtClean="0"/>
              <a:t>Engaging with </a:t>
            </a:r>
            <a:r>
              <a:rPr lang="en-US" dirty="0"/>
              <a:t>vendors/products: </a:t>
            </a:r>
            <a:r>
              <a:rPr lang="en-US" dirty="0" err="1"/>
              <a:t>Jitsi</a:t>
            </a:r>
            <a:r>
              <a:rPr lang="en-US" dirty="0"/>
              <a:t>, Janus, </a:t>
            </a:r>
            <a:r>
              <a:rPr lang="en-US" dirty="0" err="1"/>
              <a:t>Lynckia</a:t>
            </a:r>
            <a:r>
              <a:rPr lang="en-US" dirty="0"/>
              <a:t>, </a:t>
            </a:r>
            <a:r>
              <a:rPr lang="en-US" dirty="0" err="1" smtClean="0"/>
              <a:t>MashMeTV</a:t>
            </a:r>
            <a:r>
              <a:rPr lang="en-US" dirty="0" smtClean="0"/>
              <a:t>, </a:t>
            </a:r>
            <a:r>
              <a:rPr lang="en-US" dirty="0" err="1" smtClean="0"/>
              <a:t>Vidyo</a:t>
            </a:r>
            <a:r>
              <a:rPr lang="en-US" dirty="0"/>
              <a:t>, </a:t>
            </a:r>
            <a:r>
              <a:rPr lang="en-US" dirty="0" err="1"/>
              <a:t>Pexip</a:t>
            </a:r>
            <a:r>
              <a:rPr lang="en-US" dirty="0"/>
              <a:t>, </a:t>
            </a:r>
            <a:r>
              <a:rPr lang="en-US" dirty="0" err="1"/>
              <a:t>Kurento</a:t>
            </a:r>
            <a:r>
              <a:rPr lang="en-US" dirty="0"/>
              <a:t>, Ericsson, Mozilla, Cisco, Zoom, Adobe </a:t>
            </a:r>
            <a:r>
              <a:rPr lang="en-US" dirty="0" smtClean="0"/>
              <a:t>– </a:t>
            </a:r>
          </a:p>
          <a:p>
            <a:r>
              <a:rPr lang="en-US" dirty="0" smtClean="0"/>
              <a:t>Multi-NREN </a:t>
            </a:r>
            <a:r>
              <a:rPr lang="en-US" dirty="0" err="1"/>
              <a:t>Jitsi</a:t>
            </a:r>
            <a:r>
              <a:rPr lang="en-US" dirty="0"/>
              <a:t> infrastructure development in coordination with GN4-1</a:t>
            </a:r>
          </a:p>
          <a:p>
            <a:r>
              <a:rPr lang="en-US" dirty="0" smtClean="0"/>
              <a:t>GEANT Project SA8 interaction.</a:t>
            </a:r>
            <a:endParaRPr lang="en-US" dirty="0"/>
          </a:p>
          <a:p>
            <a:r>
              <a:rPr lang="en-US" dirty="0" smtClean="0"/>
              <a:t>Application </a:t>
            </a:r>
            <a:r>
              <a:rPr lang="en-US" dirty="0"/>
              <a:t>development brainstorming</a:t>
            </a:r>
          </a:p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TF-</a:t>
            </a:r>
            <a:r>
              <a:rPr lang="en-US" dirty="0" err="1" smtClean="0"/>
              <a:t>WebRTC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182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NETWORK OPERATIONS CENTRES</a:t>
            </a:r>
          </a:p>
          <a:p>
            <a:r>
              <a:rPr lang="en-US" dirty="0"/>
              <a:t>New NOC Tools survey development</a:t>
            </a:r>
          </a:p>
          <a:p>
            <a:r>
              <a:rPr lang="en-US" dirty="0" smtClean="0"/>
              <a:t>Designing training </a:t>
            </a:r>
            <a:r>
              <a:rPr lang="en-US" dirty="0"/>
              <a:t>for NOC </a:t>
            </a:r>
            <a:r>
              <a:rPr lang="en-US" dirty="0" smtClean="0"/>
              <a:t>personnel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following the TRANSITS model)</a:t>
            </a:r>
          </a:p>
          <a:p>
            <a:r>
              <a:rPr lang="en-US" dirty="0" smtClean="0"/>
              <a:t>State-of-the-art </a:t>
            </a:r>
            <a:r>
              <a:rPr lang="en-US" dirty="0"/>
              <a:t>network operations issues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SIG-NOC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816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INFORMATION SECURITY MANAGEMENT</a:t>
            </a:r>
          </a:p>
          <a:p>
            <a:r>
              <a:rPr lang="en-US" dirty="0"/>
              <a:t>Wise Information Security for collaborating </a:t>
            </a:r>
            <a:r>
              <a:rPr lang="en-US" dirty="0" smtClean="0"/>
              <a:t>E-infrastructures – event held last week</a:t>
            </a:r>
          </a:p>
          <a:p>
            <a:pPr lvl="1"/>
            <a:r>
              <a:rPr lang="en-US" dirty="0"/>
              <a:t>workshop’s objective </a:t>
            </a:r>
            <a:r>
              <a:rPr lang="en-US" dirty="0" smtClean="0"/>
              <a:t>to enhance </a:t>
            </a:r>
            <a:r>
              <a:rPr lang="en-US" dirty="0"/>
              <a:t>the collaboration among large e-infrastructures and NRENs and their communities on handling security information.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Establish </a:t>
            </a:r>
            <a:r>
              <a:rPr lang="en-US" dirty="0"/>
              <a:t> a  community  of  </a:t>
            </a:r>
            <a:r>
              <a:rPr lang="en-US" dirty="0" smtClean="0"/>
              <a:t>security </a:t>
            </a:r>
            <a:r>
              <a:rPr lang="en-US" dirty="0"/>
              <a:t> management  </a:t>
            </a:r>
            <a:r>
              <a:rPr lang="en-US" dirty="0" smtClean="0"/>
              <a:t>professionals</a:t>
            </a:r>
            <a:endParaRPr lang="en-US" dirty="0"/>
          </a:p>
          <a:p>
            <a:r>
              <a:rPr lang="en-US" dirty="0" smtClean="0"/>
              <a:t>Develop, maintain </a:t>
            </a:r>
            <a:r>
              <a:rPr lang="en-US" dirty="0"/>
              <a:t> </a:t>
            </a:r>
            <a:r>
              <a:rPr lang="en-US" dirty="0" smtClean="0"/>
              <a:t>and </a:t>
            </a:r>
            <a:r>
              <a:rPr lang="en-US" dirty="0"/>
              <a:t> </a:t>
            </a:r>
            <a:r>
              <a:rPr lang="en-US" dirty="0" smtClean="0"/>
              <a:t>promote a </a:t>
            </a:r>
            <a:r>
              <a:rPr lang="en-US" dirty="0"/>
              <a:t> </a:t>
            </a:r>
            <a:r>
              <a:rPr lang="en-US" dirty="0" smtClean="0"/>
              <a:t>trust </a:t>
            </a:r>
            <a:r>
              <a:rPr lang="en-US" dirty="0"/>
              <a:t> framework  between  NRENs  based  on  international  </a:t>
            </a:r>
            <a:r>
              <a:rPr lang="en-US" dirty="0" smtClean="0"/>
              <a:t>standards</a:t>
            </a:r>
            <a:endParaRPr lang="en-US" dirty="0"/>
          </a:p>
          <a:p>
            <a:r>
              <a:rPr lang="en-US" dirty="0" smtClean="0"/>
              <a:t>Promote </a:t>
            </a:r>
            <a:r>
              <a:rPr lang="en-US" dirty="0"/>
              <a:t> the  use  of  </a:t>
            </a:r>
            <a:r>
              <a:rPr lang="en-US" dirty="0" smtClean="0"/>
              <a:t>international </a:t>
            </a:r>
            <a:r>
              <a:rPr lang="en-US" dirty="0"/>
              <a:t> security  standards  </a:t>
            </a:r>
            <a:r>
              <a:rPr lang="en-US" dirty="0" smtClean="0"/>
              <a:t>and share </a:t>
            </a:r>
            <a:r>
              <a:rPr lang="en-US" dirty="0"/>
              <a:t> best  practices  for  security  </a:t>
            </a:r>
            <a:r>
              <a:rPr lang="en-US" dirty="0" smtClean="0"/>
              <a:t>management </a:t>
            </a:r>
            <a:r>
              <a:rPr lang="en-US" dirty="0"/>
              <a:t> within  NRENs</a:t>
            </a:r>
          </a:p>
          <a:p>
            <a:r>
              <a:rPr lang="en-US" dirty="0" smtClean="0"/>
              <a:t>discuss </a:t>
            </a:r>
            <a:r>
              <a:rPr lang="en-US" dirty="0"/>
              <a:t> and  promote  issues  of  information  security  management  of  particular  interest  </a:t>
            </a:r>
            <a:r>
              <a:rPr lang="en-US" dirty="0" smtClean="0"/>
              <a:t>to NRENs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SIG-ISM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349397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61398B23-CBA4-4B6F-9ECD-2E8BC27E9AD1" xsi:nil="true"/>
    <wic_System_Copyright xmlns="http://schemas.microsoft.com/sharepoint/v3/fields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5DF69F43CB98A54AABA1C85F82872C45" ma:contentTypeVersion="1" ma:contentTypeDescription="Upload an image." ma:contentTypeScope="" ma:versionID="019e18711eaed5d6f3bcaf5b1d78a9c5">
  <xsd:schema xmlns:xsd="http://www.w3.org/2001/XMLSchema" xmlns:xs="http://www.w3.org/2001/XMLSchema" xmlns:p="http://schemas.microsoft.com/office/2006/metadata/properties" xmlns:ns1="http://schemas.microsoft.com/sharepoint/v3" xmlns:ns2="61398B23-CBA4-4B6F-9ECD-2E8BC27E9AD1" xmlns:ns3="http://schemas.microsoft.com/sharepoint/v3/fields" targetNamespace="http://schemas.microsoft.com/office/2006/metadata/properties" ma:root="true" ma:fieldsID="c0e93fca92e3fe9ba3fae37c3982f8ed" ns1:_="" ns2:_="" ns3:_="">
    <xsd:import namespace="http://schemas.microsoft.com/sharepoint/v3"/>
    <xsd:import namespace="61398B23-CBA4-4B6F-9ECD-2E8BC27E9AD1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98B23-CBA4-4B6F-9ECD-2E8BC27E9AD1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office/2006/documentManagement/types"/>
    <ds:schemaRef ds:uri="http://schemas.microsoft.com/sharepoint/v3/field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infopath/2007/PartnerControls"/>
    <ds:schemaRef ds:uri="http://purl.org/dc/elements/1.1/"/>
    <ds:schemaRef ds:uri="61398B23-CBA4-4B6F-9ECD-2E8BC27E9AD1"/>
    <ds:schemaRef ds:uri="http://schemas.microsoft.com/sharepoint/v3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13703D1-CB15-4512-8FFE-7DBF248018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1398B23-CBA4-4B6F-9ECD-2E8BC27E9AD1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2086</TotalTime>
  <Words>433</Words>
  <Application>Microsoft Macintosh PowerPoint</Application>
  <PresentationFormat>On-screen Show (16:9)</PresentationFormat>
  <Paragraphs>90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Verdana</vt:lpstr>
      <vt:lpstr>Arial</vt:lpstr>
      <vt:lpstr>GEANT Association</vt:lpstr>
      <vt:lpstr>PowerPoint Presentation</vt:lpstr>
      <vt:lpstr>Other TFs and SIGs</vt:lpstr>
      <vt:lpstr>TF-CSIRT</vt:lpstr>
      <vt:lpstr>TF-MNM</vt:lpstr>
      <vt:lpstr>TF-MSP</vt:lpstr>
      <vt:lpstr>TF-Storage</vt:lpstr>
      <vt:lpstr>TF-WebRTC</vt:lpstr>
      <vt:lpstr>SIG-NOC</vt:lpstr>
      <vt:lpstr>SIG-ISM</vt:lpstr>
      <vt:lpstr>SIG-Greenhouse – NEW!</vt:lpstr>
      <vt:lpstr>SIG-NGN – NEW!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Microsoft Office User</cp:lastModifiedBy>
  <cp:revision>109</cp:revision>
  <dcterms:created xsi:type="dcterms:W3CDTF">2015-04-29T14:13:57Z</dcterms:created>
  <dcterms:modified xsi:type="dcterms:W3CDTF">2015-10-29T13:33:51Z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0x0101009148F5A04DDD49CBA7127AADA5FB792B00AADE34325A8B49CDA8BB4DB53328F214005DF69F43CB98A54AABA1C85F82872C45</vt:lpwstr>
  </property>
</Properties>
</file>