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sldIdLst>
    <p:sldId id="276" r:id="rId5"/>
    <p:sldId id="269" r:id="rId6"/>
    <p:sldId id="277" r:id="rId7"/>
    <p:sldId id="278" r:id="rId8"/>
    <p:sldId id="279" r:id="rId9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30/10/15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Lonneke Walk	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TF-CPR, Cambridge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Results Short </a:t>
            </a:r>
            <a:r>
              <a:rPr lang="en-GB" dirty="0"/>
              <a:t>S</a:t>
            </a:r>
            <a:r>
              <a:rPr lang="en-GB" dirty="0" smtClean="0"/>
              <a:t>urvey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Evaluation TF-CPR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dirty="0" err="1" smtClean="0"/>
              <a:t>October</a:t>
            </a:r>
            <a:r>
              <a:rPr lang="nl-NL" dirty="0" smtClean="0"/>
              <a:t> 2015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749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Excellent, inspiring and motivated team</a:t>
            </a:r>
          </a:p>
          <a:p>
            <a:r>
              <a:rPr lang="en-GB" dirty="0"/>
              <a:t>A</a:t>
            </a:r>
            <a:r>
              <a:rPr lang="en-GB" dirty="0" smtClean="0"/>
              <a:t>chieved </a:t>
            </a:r>
            <a:r>
              <a:rPr lang="en-GB" dirty="0"/>
              <a:t>good results in answering common questions and finding solutions to issues we all frequently face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uperb</a:t>
            </a:r>
            <a:r>
              <a:rPr lang="en-GB" dirty="0" smtClean="0"/>
              <a:t> relation between partners and GEANT</a:t>
            </a:r>
          </a:p>
          <a:p>
            <a:r>
              <a:rPr lang="en-GB" dirty="0" smtClean="0"/>
              <a:t>Trust and </a:t>
            </a:r>
            <a:r>
              <a:rPr lang="en-GB" dirty="0"/>
              <a:t>companionship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Sharing and exchanging best practices, projects, strategies, idea’s etc.</a:t>
            </a:r>
          </a:p>
          <a:p>
            <a:r>
              <a:rPr lang="en-US" dirty="0" smtClean="0"/>
              <a:t>Learn from each other</a:t>
            </a:r>
          </a:p>
          <a:p>
            <a:r>
              <a:rPr lang="en-US" dirty="0" smtClean="0"/>
              <a:t>NRENs updates, meet at different NRENs</a:t>
            </a:r>
          </a:p>
          <a:p>
            <a:r>
              <a:rPr lang="en-US" dirty="0" err="1" smtClean="0"/>
              <a:t>PeaR</a:t>
            </a:r>
            <a:r>
              <a:rPr lang="en-US" dirty="0" smtClean="0"/>
              <a:t> is good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you think is good about the TF-CPR?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450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Lectures types of training (some of you think we should keep that)</a:t>
            </a:r>
          </a:p>
          <a:p>
            <a:r>
              <a:rPr lang="en-GB" dirty="0" smtClean="0"/>
              <a:t>Meetings on Friday morning: half of participants had to leave before finishing agenda</a:t>
            </a:r>
          </a:p>
          <a:p>
            <a:r>
              <a:rPr lang="en-GB" dirty="0" smtClean="0"/>
              <a:t>We should review the need of TF-CPR compendium</a:t>
            </a:r>
          </a:p>
          <a:p>
            <a:r>
              <a:rPr lang="en-GB" dirty="0" smtClean="0"/>
              <a:t>Anything that goes into the direction of a uniform approach will be difficult, cause each NREN has to decide on their own approach and work</a:t>
            </a:r>
          </a:p>
          <a:p>
            <a:r>
              <a:rPr lang="en-GB" dirty="0" smtClean="0"/>
              <a:t>Focussing on one specific topic: </a:t>
            </a:r>
            <a:r>
              <a:rPr lang="en-GB" dirty="0" err="1" smtClean="0"/>
              <a:t>eg</a:t>
            </a:r>
            <a:r>
              <a:rPr lang="en-GB" dirty="0" smtClean="0"/>
              <a:t>. Social media 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there something that the TF-CPR shouldn't do anymore?</a:t>
            </a: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4662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40000"/>
              </a:lnSpc>
            </a:pPr>
            <a:r>
              <a:rPr lang="en-GB" dirty="0" smtClean="0"/>
              <a:t>Interesting topics, vivid discussions, tackling important </a:t>
            </a:r>
            <a:br>
              <a:rPr lang="en-GB" dirty="0" smtClean="0"/>
            </a:br>
            <a:r>
              <a:rPr lang="en-GB" dirty="0" smtClean="0"/>
              <a:t>issues, talking about exciting (maybe also provoking) ideas 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pPr lvl="0">
              <a:lnSpc>
                <a:spcPct val="140000"/>
              </a:lnSpc>
            </a:pPr>
            <a:r>
              <a:rPr lang="en-GB" dirty="0" smtClean="0"/>
              <a:t>Collaboration, information exchange, inspiration </a:t>
            </a:r>
          </a:p>
          <a:p>
            <a:pPr lvl="0">
              <a:lnSpc>
                <a:spcPct val="140000"/>
              </a:lnSpc>
            </a:pPr>
            <a:r>
              <a:rPr lang="en-GB" dirty="0" smtClean="0"/>
              <a:t>More sharing of materials </a:t>
            </a:r>
          </a:p>
          <a:p>
            <a:pPr lvl="0">
              <a:lnSpc>
                <a:spcPct val="140000"/>
              </a:lnSpc>
            </a:pPr>
            <a:r>
              <a:rPr lang="en-GB" dirty="0" smtClean="0"/>
              <a:t>Collaborate more closely with the TF-MSP </a:t>
            </a:r>
            <a:br>
              <a:rPr lang="en-GB" dirty="0" smtClean="0"/>
            </a:br>
            <a:r>
              <a:rPr lang="en-GB" dirty="0" smtClean="0"/>
              <a:t>and other service related TF’s.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en-GB" dirty="0" smtClean="0"/>
              <a:t>Networking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en-GB" dirty="0" smtClean="0"/>
              <a:t>Hear new things, creative ideas, different approaches</a:t>
            </a:r>
          </a:p>
          <a:p>
            <a:pPr>
              <a:lnSpc>
                <a:spcPct val="140000"/>
              </a:lnSpc>
            </a:pPr>
            <a:r>
              <a:rPr lang="en-GB" dirty="0" smtClean="0"/>
              <a:t>Exchange of problems/challenges we face </a:t>
            </a:r>
          </a:p>
          <a:p>
            <a:pPr>
              <a:lnSpc>
                <a:spcPct val="140000"/>
              </a:lnSpc>
            </a:pPr>
            <a:r>
              <a:rPr lang="en-GB" dirty="0" smtClean="0"/>
              <a:t>Good and Bad Practices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en-GB" dirty="0" smtClean="0"/>
              <a:t>Learn from each other</a:t>
            </a:r>
          </a:p>
          <a:p>
            <a:pPr marL="0" indent="0">
              <a:lnSpc>
                <a:spcPct val="140000"/>
              </a:lnSpc>
              <a:buNone/>
            </a:pPr>
            <a:endParaRPr lang="en-GB" dirty="0" smtClean="0"/>
          </a:p>
          <a:p>
            <a:pPr>
              <a:lnSpc>
                <a:spcPct val="140000"/>
              </a:lnSpc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you expect from the meetings</a:t>
            </a:r>
            <a:r>
              <a:rPr lang="en-GB" dirty="0" smtClean="0"/>
              <a:t>?</a:t>
            </a:r>
            <a:endParaRPr lang="nl-NL" dirty="0"/>
          </a:p>
        </p:txBody>
      </p:sp>
      <p:sp>
        <p:nvSpPr>
          <p:cNvPr id="8" name="Rectangular Callout 7"/>
          <p:cNvSpPr/>
          <p:nvPr/>
        </p:nvSpPr>
        <p:spPr>
          <a:xfrm>
            <a:off x="6990634" y="1541490"/>
            <a:ext cx="1867064" cy="282244"/>
          </a:xfrm>
          <a:prstGeom prst="wedgeRectCallout">
            <a:avLst>
              <a:gd name="adj1" fmla="val -92716"/>
              <a:gd name="adj2" fmla="val 42644"/>
            </a:avLst>
          </a:prstGeom>
          <a:solidFill>
            <a:srgbClr val="ED15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/>
              <a:t>We </a:t>
            </a:r>
            <a:r>
              <a:rPr lang="nl-NL" sz="1400" b="1" dirty="0" err="1" smtClean="0"/>
              <a:t>need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your</a:t>
            </a:r>
            <a:r>
              <a:rPr lang="nl-NL" sz="1400" b="1" dirty="0" smtClean="0"/>
              <a:t> input!</a:t>
            </a:r>
            <a:endParaRPr lang="nl-NL" sz="1400" b="1" dirty="0"/>
          </a:p>
        </p:txBody>
      </p:sp>
      <p:sp>
        <p:nvSpPr>
          <p:cNvPr id="9" name="Rectangular Callout 8"/>
          <p:cNvSpPr/>
          <p:nvPr/>
        </p:nvSpPr>
        <p:spPr>
          <a:xfrm>
            <a:off x="6745040" y="2128112"/>
            <a:ext cx="1867064" cy="281822"/>
          </a:xfrm>
          <a:prstGeom prst="wedgeRectCallout">
            <a:avLst>
              <a:gd name="adj1" fmla="val -112484"/>
              <a:gd name="adj2" fmla="val 63118"/>
            </a:avLst>
          </a:prstGeom>
          <a:solidFill>
            <a:srgbClr val="ED15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/>
              <a:t>We </a:t>
            </a:r>
            <a:r>
              <a:rPr lang="nl-NL" sz="1400" b="1" dirty="0" err="1" smtClean="0"/>
              <a:t>need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your</a:t>
            </a:r>
            <a:r>
              <a:rPr lang="nl-NL" sz="1400" b="1" dirty="0" smtClean="0"/>
              <a:t> input!</a:t>
            </a:r>
            <a:endParaRPr lang="nl-NL" sz="1400" b="1" dirty="0"/>
          </a:p>
        </p:txBody>
      </p:sp>
      <p:sp>
        <p:nvSpPr>
          <p:cNvPr id="10" name="Rectangular Callout 9"/>
          <p:cNvSpPr/>
          <p:nvPr/>
        </p:nvSpPr>
        <p:spPr>
          <a:xfrm>
            <a:off x="4124908" y="2855013"/>
            <a:ext cx="2941711" cy="293100"/>
          </a:xfrm>
          <a:prstGeom prst="wedgeRectCallout">
            <a:avLst>
              <a:gd name="adj1" fmla="val -77978"/>
              <a:gd name="adj2" fmla="val 26434"/>
            </a:avLst>
          </a:prstGeom>
          <a:solidFill>
            <a:srgbClr val="ED15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/>
              <a:t>We </a:t>
            </a:r>
            <a:r>
              <a:rPr lang="nl-NL" sz="1400" b="1" dirty="0" err="1" smtClean="0"/>
              <a:t>introduced</a:t>
            </a:r>
            <a:r>
              <a:rPr lang="nl-NL" sz="1400" b="1" dirty="0" smtClean="0"/>
              <a:t> the </a:t>
            </a:r>
            <a:r>
              <a:rPr lang="nl-NL" sz="1400" b="1" dirty="0" err="1" smtClean="0"/>
              <a:t>material</a:t>
            </a:r>
            <a:r>
              <a:rPr lang="nl-NL" sz="1400" b="1" dirty="0" smtClean="0"/>
              <a:t> market</a:t>
            </a:r>
            <a:endParaRPr lang="nl-NL" sz="1400" b="1" dirty="0"/>
          </a:p>
        </p:txBody>
      </p:sp>
      <p:sp>
        <p:nvSpPr>
          <p:cNvPr id="11" name="Rectangular Callout 10"/>
          <p:cNvSpPr/>
          <p:nvPr/>
        </p:nvSpPr>
        <p:spPr>
          <a:xfrm>
            <a:off x="6079242" y="3343511"/>
            <a:ext cx="2941711" cy="239245"/>
          </a:xfrm>
          <a:prstGeom prst="wedgeRectCallout">
            <a:avLst>
              <a:gd name="adj1" fmla="val -94583"/>
              <a:gd name="adj2" fmla="val 15323"/>
            </a:avLst>
          </a:prstGeom>
          <a:solidFill>
            <a:srgbClr val="ED15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/>
              <a:t>Agenda item Service-</a:t>
            </a:r>
            <a:r>
              <a:rPr lang="nl-NL" sz="1400" b="1" dirty="0" err="1" smtClean="0"/>
              <a:t>related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TF’s</a:t>
            </a:r>
            <a:endParaRPr lang="nl-NL" sz="1400" b="1" dirty="0"/>
          </a:p>
        </p:txBody>
      </p:sp>
      <p:sp>
        <p:nvSpPr>
          <p:cNvPr id="12" name="Rectangular Callout 11"/>
          <p:cNvSpPr/>
          <p:nvPr/>
        </p:nvSpPr>
        <p:spPr>
          <a:xfrm>
            <a:off x="2584354" y="3940988"/>
            <a:ext cx="3331633" cy="238401"/>
          </a:xfrm>
          <a:prstGeom prst="wedgeRectCallout">
            <a:avLst>
              <a:gd name="adj1" fmla="val -69789"/>
              <a:gd name="adj2" fmla="val 1968"/>
            </a:avLst>
          </a:prstGeom>
          <a:solidFill>
            <a:srgbClr val="ED15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err="1" smtClean="0"/>
              <a:t>Should</a:t>
            </a:r>
            <a:r>
              <a:rPr lang="nl-NL" sz="1400" b="1" dirty="0" smtClean="0"/>
              <a:t> we have more time in the breaks?</a:t>
            </a:r>
            <a:endParaRPr lang="nl-NL" sz="1400" b="1" dirty="0"/>
          </a:p>
        </p:txBody>
      </p:sp>
      <p:sp>
        <p:nvSpPr>
          <p:cNvPr id="13" name="Rectangular Callout 12"/>
          <p:cNvSpPr/>
          <p:nvPr/>
        </p:nvSpPr>
        <p:spPr>
          <a:xfrm>
            <a:off x="5637828" y="4332213"/>
            <a:ext cx="3462752" cy="281822"/>
          </a:xfrm>
          <a:prstGeom prst="wedgeRectCallout">
            <a:avLst>
              <a:gd name="adj1" fmla="val -57602"/>
              <a:gd name="adj2" fmla="val 43858"/>
            </a:avLst>
          </a:prstGeom>
          <a:solidFill>
            <a:srgbClr val="ED15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/>
              <a:t>We </a:t>
            </a:r>
            <a:r>
              <a:rPr lang="nl-NL" sz="1400" b="1" dirty="0" err="1" smtClean="0"/>
              <a:t>need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your</a:t>
            </a:r>
            <a:r>
              <a:rPr lang="nl-NL" sz="1400" b="1" dirty="0" smtClean="0"/>
              <a:t> input, share </a:t>
            </a:r>
            <a:r>
              <a:rPr lang="nl-NL" sz="1400" b="1" dirty="0" err="1" smtClean="0"/>
              <a:t>your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knowlegde</a:t>
            </a:r>
            <a:r>
              <a:rPr lang="nl-NL" sz="1400" b="1" dirty="0" smtClean="0"/>
              <a:t>!</a:t>
            </a:r>
            <a:endParaRPr lang="nl-NL" sz="1400" b="1" dirty="0"/>
          </a:p>
        </p:txBody>
      </p:sp>
      <p:sp>
        <p:nvSpPr>
          <p:cNvPr id="14" name="Rectangular Callout 13"/>
          <p:cNvSpPr/>
          <p:nvPr/>
        </p:nvSpPr>
        <p:spPr>
          <a:xfrm>
            <a:off x="5016309" y="4874987"/>
            <a:ext cx="3331633" cy="238401"/>
          </a:xfrm>
          <a:prstGeom prst="wedgeRectCallout">
            <a:avLst>
              <a:gd name="adj1" fmla="val -69789"/>
              <a:gd name="adj2" fmla="val 1968"/>
            </a:avLst>
          </a:prstGeom>
          <a:solidFill>
            <a:srgbClr val="ED15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/>
              <a:t>Agenda item ‘Show off’ </a:t>
            </a:r>
            <a:r>
              <a:rPr lang="nl-NL" sz="1400" b="1" dirty="0" err="1" smtClean="0"/>
              <a:t>and</a:t>
            </a:r>
            <a:r>
              <a:rPr lang="nl-NL" sz="1400" b="1" dirty="0" smtClean="0"/>
              <a:t> ‘</a:t>
            </a:r>
            <a:r>
              <a:rPr lang="nl-NL" sz="1400" b="1" dirty="0" err="1" smtClean="0"/>
              <a:t>challenges</a:t>
            </a:r>
            <a:r>
              <a:rPr lang="nl-NL" sz="1400" b="1" dirty="0" smtClean="0"/>
              <a:t>’</a:t>
            </a:r>
            <a:endParaRPr lang="nl-NL" sz="1400" b="1" dirty="0"/>
          </a:p>
        </p:txBody>
      </p:sp>
      <p:sp>
        <p:nvSpPr>
          <p:cNvPr id="15" name="Rectangular Callout 14"/>
          <p:cNvSpPr/>
          <p:nvPr/>
        </p:nvSpPr>
        <p:spPr>
          <a:xfrm>
            <a:off x="4615103" y="5407331"/>
            <a:ext cx="3331633" cy="238401"/>
          </a:xfrm>
          <a:prstGeom prst="wedgeRectCallout">
            <a:avLst>
              <a:gd name="adj1" fmla="val -96832"/>
              <a:gd name="adj2" fmla="val -34460"/>
            </a:avLst>
          </a:prstGeom>
          <a:solidFill>
            <a:srgbClr val="ED15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err="1" smtClean="0"/>
              <a:t>Could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be</a:t>
            </a:r>
            <a:r>
              <a:rPr lang="nl-NL" sz="1400" b="1" dirty="0" smtClean="0"/>
              <a:t> in ‘Show off’ </a:t>
            </a:r>
            <a:r>
              <a:rPr lang="nl-NL" sz="1400" b="1" dirty="0" err="1" smtClean="0"/>
              <a:t>and</a:t>
            </a:r>
            <a:r>
              <a:rPr lang="nl-NL" sz="1400" b="1" dirty="0" smtClean="0"/>
              <a:t> ‘</a:t>
            </a:r>
            <a:r>
              <a:rPr lang="nl-NL" sz="1400" b="1" dirty="0" err="1" smtClean="0"/>
              <a:t>challenges</a:t>
            </a:r>
            <a:r>
              <a:rPr lang="nl-NL" sz="1400" b="1" dirty="0" smtClean="0"/>
              <a:t>’</a:t>
            </a:r>
            <a:endParaRPr lang="nl-NL" sz="1400" b="1" dirty="0"/>
          </a:p>
        </p:txBody>
      </p:sp>
      <p:sp>
        <p:nvSpPr>
          <p:cNvPr id="16" name="Rectangular Callout 15"/>
          <p:cNvSpPr/>
          <p:nvPr/>
        </p:nvSpPr>
        <p:spPr>
          <a:xfrm>
            <a:off x="3261008" y="5895836"/>
            <a:ext cx="3462752" cy="281822"/>
          </a:xfrm>
          <a:prstGeom prst="wedgeRectCallout">
            <a:avLst>
              <a:gd name="adj1" fmla="val -66693"/>
              <a:gd name="adj2" fmla="val -52440"/>
            </a:avLst>
          </a:prstGeom>
          <a:solidFill>
            <a:srgbClr val="ED15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/>
              <a:t>We </a:t>
            </a:r>
            <a:r>
              <a:rPr lang="nl-NL" sz="1400" b="1" dirty="0" err="1" smtClean="0"/>
              <a:t>need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your</a:t>
            </a:r>
            <a:r>
              <a:rPr lang="nl-NL" sz="1400" b="1" dirty="0" smtClean="0"/>
              <a:t> input, share </a:t>
            </a:r>
            <a:r>
              <a:rPr lang="nl-NL" sz="1400" b="1" dirty="0" err="1" smtClean="0"/>
              <a:t>your</a:t>
            </a:r>
            <a:r>
              <a:rPr lang="nl-NL" sz="1400" b="1" dirty="0" smtClean="0"/>
              <a:t> </a:t>
            </a:r>
            <a:r>
              <a:rPr lang="nl-NL" sz="1400" b="1" dirty="0" err="1" smtClean="0"/>
              <a:t>knowlegde</a:t>
            </a:r>
            <a:r>
              <a:rPr lang="nl-NL" sz="1400" b="1" dirty="0" smtClean="0"/>
              <a:t>!</a:t>
            </a:r>
            <a:endParaRPr lang="nl-NL" sz="1400" b="1" dirty="0"/>
          </a:p>
        </p:txBody>
      </p:sp>
    </p:spTree>
    <p:extLst>
      <p:ext uri="{BB962C8B-B14F-4D97-AF65-F5344CB8AC3E}">
        <p14:creationId xmlns:p14="http://schemas.microsoft.com/office/powerpoint/2010/main" val="377706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2800" b="1" dirty="0" smtClean="0"/>
              <a:t>Thank you to those who gave feedback!</a:t>
            </a:r>
          </a:p>
          <a:p>
            <a:pPr algn="ctr"/>
            <a:endParaRPr lang="en-GB" sz="2800" b="1" dirty="0" smtClean="0"/>
          </a:p>
          <a:p>
            <a:endParaRPr lang="en-GB" dirty="0" smtClean="0"/>
          </a:p>
          <a:p>
            <a:pPr marL="0" indent="0" algn="ctr">
              <a:buNone/>
            </a:pPr>
            <a:r>
              <a:rPr lang="en-GB" sz="2400" b="1" dirty="0" smtClean="0"/>
              <a:t>Please keep sending feedback to me and Laura! </a:t>
            </a:r>
          </a:p>
          <a:p>
            <a:pPr marL="0" indent="0" algn="ctr">
              <a:buNone/>
            </a:pPr>
            <a:endParaRPr lang="en-GB" sz="2400" b="1" dirty="0" smtClean="0"/>
          </a:p>
          <a:p>
            <a:pPr marL="0" indent="0" algn="ctr">
              <a:buNone/>
            </a:pPr>
            <a:r>
              <a:rPr lang="en-GB" sz="2400" b="1" dirty="0" smtClean="0"/>
              <a:t>Together we can make the meetings best suited and inspiring and even more useful for all of us!</a:t>
            </a:r>
            <a:endParaRPr lang="en-GB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2368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1496</TotalTime>
  <Words>300</Words>
  <Application>Microsoft Macintosh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GEANT Association</vt:lpstr>
      <vt:lpstr>PowerPoint Presentation</vt:lpstr>
      <vt:lpstr>What do you think is good about the TF-CPR? </vt:lpstr>
      <vt:lpstr>Is there something that the TF-CPR shouldn't do anymore? </vt:lpstr>
      <vt:lpstr>What do you expect from the meetings?</vt:lpstr>
      <vt:lpstr>Thank you!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Lonneke Walk</cp:lastModifiedBy>
  <cp:revision>51</cp:revision>
  <cp:lastPrinted>2015-05-01T10:30:08Z</cp:lastPrinted>
  <dcterms:created xsi:type="dcterms:W3CDTF">2015-04-29T14:13:57Z</dcterms:created>
  <dcterms:modified xsi:type="dcterms:W3CDTF">2015-10-30T11:17:23Z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