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2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4"/>
    <p:sldMasterId id="2147483716" r:id="rId5"/>
  </p:sldMasterIdLst>
  <p:notesMasterIdLst>
    <p:notesMasterId r:id="rId19"/>
  </p:notesMasterIdLst>
  <p:handoutMasterIdLst>
    <p:handoutMasterId r:id="rId20"/>
  </p:handoutMasterIdLst>
  <p:sldIdLst>
    <p:sldId id="341" r:id="rId6"/>
    <p:sldId id="377" r:id="rId7"/>
    <p:sldId id="372" r:id="rId8"/>
    <p:sldId id="371" r:id="rId9"/>
    <p:sldId id="374" r:id="rId10"/>
    <p:sldId id="368" r:id="rId11"/>
    <p:sldId id="369" r:id="rId12"/>
    <p:sldId id="375" r:id="rId13"/>
    <p:sldId id="373" r:id="rId14"/>
    <p:sldId id="378" r:id="rId15"/>
    <p:sldId id="379" r:id="rId16"/>
    <p:sldId id="380" r:id="rId17"/>
    <p:sldId id="370" r:id="rId1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80E560E-803F-4002-921B-22157A319C2B}">
          <p14:sldIdLst/>
        </p14:section>
        <p14:section name="Untitled Section" id="{E7AB6C28-86B3-43AA-B75C-B15AD5042F79}">
          <p14:sldIdLst>
            <p14:sldId id="341"/>
            <p14:sldId id="377"/>
            <p14:sldId id="372"/>
            <p14:sldId id="371"/>
            <p14:sldId id="374"/>
            <p14:sldId id="368"/>
            <p14:sldId id="369"/>
            <p14:sldId id="375"/>
            <p14:sldId id="373"/>
            <p14:sldId id="378"/>
            <p14:sldId id="379"/>
            <p14:sldId id="380"/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684AB1C-C331-F793-C142-41DE96058D7D}" name="Anastas Mishev" initials="AM" userId="NiV/iZK/e5R2nsW5yxqlWHz0/U8/Y8cTa3uFYJh2ugQ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B3BFD7"/>
    <a:srgbClr val="91B6DF"/>
    <a:srgbClr val="3875BF"/>
    <a:srgbClr val="3676BC"/>
    <a:srgbClr val="3876BC"/>
    <a:srgbClr val="D5E3F3"/>
    <a:srgbClr val="538DCD"/>
    <a:srgbClr val="7DA9D9"/>
    <a:srgbClr val="193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3891" autoAdjust="0"/>
  </p:normalViewPr>
  <p:slideViewPr>
    <p:cSldViewPr snapToGrid="0">
      <p:cViewPr varScale="1">
        <p:scale>
          <a:sx n="89" d="100"/>
          <a:sy n="89" d="100"/>
        </p:scale>
        <p:origin x="360" y="4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496"/>
    </p:cViewPr>
  </p:sorter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siliki Koukounidou" userId="f3af669f-740c-4182-83c6-0f9fd6f8db37" providerId="ADAL" clId="{5D88BBB5-86F4-46BF-902C-A590D3FAE15D}"/>
    <pc:docChg chg="undo custSel delSld modSld modSection">
      <pc:chgData name="Vasiliki Koukounidou" userId="f3af669f-740c-4182-83c6-0f9fd6f8db37" providerId="ADAL" clId="{5D88BBB5-86F4-46BF-902C-A590D3FAE15D}" dt="2021-04-09T11:10:49.061" v="385" actId="20577"/>
      <pc:docMkLst>
        <pc:docMk/>
      </pc:docMkLst>
      <pc:sldChg chg="del">
        <pc:chgData name="Vasiliki Koukounidou" userId="f3af669f-740c-4182-83c6-0f9fd6f8db37" providerId="ADAL" clId="{5D88BBB5-86F4-46BF-902C-A590D3FAE15D}" dt="2021-04-09T10:52:04.489" v="3" actId="2696"/>
        <pc:sldMkLst>
          <pc:docMk/>
          <pc:sldMk cId="1135654100" sldId="264"/>
        </pc:sldMkLst>
      </pc:sldChg>
      <pc:sldChg chg="del">
        <pc:chgData name="Vasiliki Koukounidou" userId="f3af669f-740c-4182-83c6-0f9fd6f8db37" providerId="ADAL" clId="{5D88BBB5-86F4-46BF-902C-A590D3FAE15D}" dt="2021-04-09T10:52:04.517" v="5" actId="2696"/>
        <pc:sldMkLst>
          <pc:docMk/>
          <pc:sldMk cId="498582978" sldId="267"/>
        </pc:sldMkLst>
      </pc:sldChg>
      <pc:sldChg chg="del">
        <pc:chgData name="Vasiliki Koukounidou" userId="f3af669f-740c-4182-83c6-0f9fd6f8db37" providerId="ADAL" clId="{5D88BBB5-86F4-46BF-902C-A590D3FAE15D}" dt="2021-04-09T10:52:04.453" v="1" actId="2696"/>
        <pc:sldMkLst>
          <pc:docMk/>
          <pc:sldMk cId="2943064853" sldId="274"/>
        </pc:sldMkLst>
      </pc:sldChg>
      <pc:sldChg chg="del">
        <pc:chgData name="Vasiliki Koukounidou" userId="f3af669f-740c-4182-83c6-0f9fd6f8db37" providerId="ADAL" clId="{5D88BBB5-86F4-46BF-902C-A590D3FAE15D}" dt="2021-04-09T10:52:04.442" v="0" actId="2696"/>
        <pc:sldMkLst>
          <pc:docMk/>
          <pc:sldMk cId="1833110787" sldId="277"/>
        </pc:sldMkLst>
      </pc:sldChg>
      <pc:sldChg chg="del">
        <pc:chgData name="Vasiliki Koukounidou" userId="f3af669f-740c-4182-83c6-0f9fd6f8db37" providerId="ADAL" clId="{5D88BBB5-86F4-46BF-902C-A590D3FAE15D}" dt="2021-04-09T10:52:04.476" v="2" actId="2696"/>
        <pc:sldMkLst>
          <pc:docMk/>
          <pc:sldMk cId="183874785" sldId="279"/>
        </pc:sldMkLst>
      </pc:sldChg>
      <pc:sldChg chg="del">
        <pc:chgData name="Vasiliki Koukounidou" userId="f3af669f-740c-4182-83c6-0f9fd6f8db37" providerId="ADAL" clId="{5D88BBB5-86F4-46BF-902C-A590D3FAE15D}" dt="2021-04-09T10:52:04.503" v="4" actId="2696"/>
        <pc:sldMkLst>
          <pc:docMk/>
          <pc:sldMk cId="1716996813" sldId="285"/>
        </pc:sldMkLst>
      </pc:sldChg>
      <pc:sldChg chg="del">
        <pc:chgData name="Vasiliki Koukounidou" userId="f3af669f-740c-4182-83c6-0f9fd6f8db37" providerId="ADAL" clId="{5D88BBB5-86F4-46BF-902C-A590D3FAE15D}" dt="2021-04-09T10:52:04.791" v="20" actId="2696"/>
        <pc:sldMkLst>
          <pc:docMk/>
          <pc:sldMk cId="4045038814" sldId="286"/>
        </pc:sldMkLst>
      </pc:sldChg>
      <pc:sldChg chg="del">
        <pc:chgData name="Vasiliki Koukounidou" userId="f3af669f-740c-4182-83c6-0f9fd6f8db37" providerId="ADAL" clId="{5D88BBB5-86F4-46BF-902C-A590D3FAE15D}" dt="2021-04-09T10:52:04.774" v="19" actId="2696"/>
        <pc:sldMkLst>
          <pc:docMk/>
          <pc:sldMk cId="4077519222" sldId="304"/>
        </pc:sldMkLst>
      </pc:sldChg>
      <pc:sldChg chg="del">
        <pc:chgData name="Vasiliki Koukounidou" userId="f3af669f-740c-4182-83c6-0f9fd6f8db37" providerId="ADAL" clId="{5D88BBB5-86F4-46BF-902C-A590D3FAE15D}" dt="2021-04-09T10:52:04.702" v="15" actId="2696"/>
        <pc:sldMkLst>
          <pc:docMk/>
          <pc:sldMk cId="711571627" sldId="306"/>
        </pc:sldMkLst>
      </pc:sldChg>
      <pc:sldChg chg="del">
        <pc:chgData name="Vasiliki Koukounidou" userId="f3af669f-740c-4182-83c6-0f9fd6f8db37" providerId="ADAL" clId="{5D88BBB5-86F4-46BF-902C-A590D3FAE15D}" dt="2021-04-09T10:52:04.949" v="27" actId="2696"/>
        <pc:sldMkLst>
          <pc:docMk/>
          <pc:sldMk cId="4241007096" sldId="307"/>
        </pc:sldMkLst>
      </pc:sldChg>
      <pc:sldChg chg="del">
        <pc:chgData name="Vasiliki Koukounidou" userId="f3af669f-740c-4182-83c6-0f9fd6f8db37" providerId="ADAL" clId="{5D88BBB5-86F4-46BF-902C-A590D3FAE15D}" dt="2021-04-09T10:52:04.559" v="7" actId="2696"/>
        <pc:sldMkLst>
          <pc:docMk/>
          <pc:sldMk cId="1158786789" sldId="309"/>
        </pc:sldMkLst>
      </pc:sldChg>
      <pc:sldChg chg="del">
        <pc:chgData name="Vasiliki Koukounidou" userId="f3af669f-740c-4182-83c6-0f9fd6f8db37" providerId="ADAL" clId="{5D88BBB5-86F4-46BF-902C-A590D3FAE15D}" dt="2021-04-09T10:52:05" v="31" actId="2696"/>
        <pc:sldMkLst>
          <pc:docMk/>
          <pc:sldMk cId="3051229819" sldId="310"/>
        </pc:sldMkLst>
      </pc:sldChg>
      <pc:sldChg chg="del">
        <pc:chgData name="Vasiliki Koukounidou" userId="f3af669f-740c-4182-83c6-0f9fd6f8db37" providerId="ADAL" clId="{5D88BBB5-86F4-46BF-902C-A590D3FAE15D}" dt="2021-04-09T10:52:04.805" v="21" actId="2696"/>
        <pc:sldMkLst>
          <pc:docMk/>
          <pc:sldMk cId="3347704332" sldId="312"/>
        </pc:sldMkLst>
      </pc:sldChg>
      <pc:sldChg chg="del">
        <pc:chgData name="Vasiliki Koukounidou" userId="f3af669f-740c-4182-83c6-0f9fd6f8db37" providerId="ADAL" clId="{5D88BBB5-86F4-46BF-902C-A590D3FAE15D}" dt="2021-04-09T10:52:04.762" v="18" actId="2696"/>
        <pc:sldMkLst>
          <pc:docMk/>
          <pc:sldMk cId="2551885100" sldId="314"/>
        </pc:sldMkLst>
      </pc:sldChg>
      <pc:sldChg chg="del">
        <pc:chgData name="Vasiliki Koukounidou" userId="f3af669f-740c-4182-83c6-0f9fd6f8db37" providerId="ADAL" clId="{5D88BBB5-86F4-46BF-902C-A590D3FAE15D}" dt="2021-04-09T10:52:04.909" v="25" actId="2696"/>
        <pc:sldMkLst>
          <pc:docMk/>
          <pc:sldMk cId="1413604549" sldId="320"/>
        </pc:sldMkLst>
      </pc:sldChg>
      <pc:sldChg chg="del">
        <pc:chgData name="Vasiliki Koukounidou" userId="f3af669f-740c-4182-83c6-0f9fd6f8db37" providerId="ADAL" clId="{5D88BBB5-86F4-46BF-902C-A590D3FAE15D}" dt="2021-04-09T10:52:04.972" v="29" actId="2696"/>
        <pc:sldMkLst>
          <pc:docMk/>
          <pc:sldMk cId="2170971562" sldId="321"/>
        </pc:sldMkLst>
      </pc:sldChg>
      <pc:sldChg chg="del">
        <pc:chgData name="Vasiliki Koukounidou" userId="f3af669f-740c-4182-83c6-0f9fd6f8db37" providerId="ADAL" clId="{5D88BBB5-86F4-46BF-902C-A590D3FAE15D}" dt="2021-04-09T10:52:04.987" v="30" actId="2696"/>
        <pc:sldMkLst>
          <pc:docMk/>
          <pc:sldMk cId="3122678698" sldId="324"/>
        </pc:sldMkLst>
      </pc:sldChg>
      <pc:sldChg chg="del">
        <pc:chgData name="Vasiliki Koukounidou" userId="f3af669f-740c-4182-83c6-0f9fd6f8db37" providerId="ADAL" clId="{5D88BBB5-86F4-46BF-902C-A590D3FAE15D}" dt="2021-04-09T10:52:05.016" v="32" actId="2696"/>
        <pc:sldMkLst>
          <pc:docMk/>
          <pc:sldMk cId="351775273" sldId="325"/>
        </pc:sldMkLst>
      </pc:sldChg>
      <pc:sldChg chg="del">
        <pc:chgData name="Vasiliki Koukounidou" userId="f3af669f-740c-4182-83c6-0f9fd6f8db37" providerId="ADAL" clId="{5D88BBB5-86F4-46BF-902C-A590D3FAE15D}" dt="2021-04-09T10:52:04.902" v="24" actId="2696"/>
        <pc:sldMkLst>
          <pc:docMk/>
          <pc:sldMk cId="3007006041" sldId="331"/>
        </pc:sldMkLst>
      </pc:sldChg>
      <pc:sldChg chg="del">
        <pc:chgData name="Vasiliki Koukounidou" userId="f3af669f-740c-4182-83c6-0f9fd6f8db37" providerId="ADAL" clId="{5D88BBB5-86F4-46BF-902C-A590D3FAE15D}" dt="2021-04-09T10:52:04.573" v="8" actId="2696"/>
        <pc:sldMkLst>
          <pc:docMk/>
          <pc:sldMk cId="1807409988" sldId="333"/>
        </pc:sldMkLst>
      </pc:sldChg>
      <pc:sldChg chg="modSp">
        <pc:chgData name="Vasiliki Koukounidou" userId="f3af669f-740c-4182-83c6-0f9fd6f8db37" providerId="ADAL" clId="{5D88BBB5-86F4-46BF-902C-A590D3FAE15D}" dt="2021-04-09T11:10:49.061" v="385" actId="20577"/>
        <pc:sldMkLst>
          <pc:docMk/>
          <pc:sldMk cId="614573686" sldId="341"/>
        </pc:sldMkLst>
        <pc:spChg chg="mod">
          <ac:chgData name="Vasiliki Koukounidou" userId="f3af669f-740c-4182-83c6-0f9fd6f8db37" providerId="ADAL" clId="{5D88BBB5-86F4-46BF-902C-A590D3FAE15D}" dt="2021-04-09T11:10:49.061" v="385" actId="20577"/>
          <ac:spMkLst>
            <pc:docMk/>
            <pc:sldMk cId="614573686" sldId="341"/>
            <ac:spMk id="6" creationId="{8C486946-70B5-4679-973E-58CB51925339}"/>
          </ac:spMkLst>
        </pc:spChg>
        <pc:spChg chg="mod">
          <ac:chgData name="Vasiliki Koukounidou" userId="f3af669f-740c-4182-83c6-0f9fd6f8db37" providerId="ADAL" clId="{5D88BBB5-86F4-46BF-902C-A590D3FAE15D}" dt="2021-04-09T10:53:27.176" v="120" actId="27636"/>
          <ac:spMkLst>
            <pc:docMk/>
            <pc:sldMk cId="614573686" sldId="341"/>
            <ac:spMk id="7" creationId="{3F432A8C-3607-4F9C-B118-DA8859ABDF80}"/>
          </ac:spMkLst>
        </pc:spChg>
      </pc:sldChg>
      <pc:sldChg chg="del">
        <pc:chgData name="Vasiliki Koukounidou" userId="f3af669f-740c-4182-83c6-0f9fd6f8db37" providerId="ADAL" clId="{5D88BBB5-86F4-46BF-902C-A590D3FAE15D}" dt="2021-04-09T10:52:04.590" v="9" actId="2696"/>
        <pc:sldMkLst>
          <pc:docMk/>
          <pc:sldMk cId="584802927" sldId="344"/>
        </pc:sldMkLst>
      </pc:sldChg>
      <pc:sldChg chg="del">
        <pc:chgData name="Vasiliki Koukounidou" userId="f3af669f-740c-4182-83c6-0f9fd6f8db37" providerId="ADAL" clId="{5D88BBB5-86F4-46BF-902C-A590D3FAE15D}" dt="2021-04-09T10:52:04.958" v="28" actId="2696"/>
        <pc:sldMkLst>
          <pc:docMk/>
          <pc:sldMk cId="2916704182" sldId="346"/>
        </pc:sldMkLst>
      </pc:sldChg>
      <pc:sldChg chg="del">
        <pc:chgData name="Vasiliki Koukounidou" userId="f3af669f-740c-4182-83c6-0f9fd6f8db37" providerId="ADAL" clId="{5D88BBB5-86F4-46BF-902C-A590D3FAE15D}" dt="2021-04-09T10:52:04.813" v="22" actId="2696"/>
        <pc:sldMkLst>
          <pc:docMk/>
          <pc:sldMk cId="3547493457" sldId="348"/>
        </pc:sldMkLst>
      </pc:sldChg>
      <pc:sldChg chg="del">
        <pc:chgData name="Vasiliki Koukounidou" userId="f3af669f-740c-4182-83c6-0f9fd6f8db37" providerId="ADAL" clId="{5D88BBB5-86F4-46BF-902C-A590D3FAE15D}" dt="2021-04-09T10:52:04.834" v="23" actId="2696"/>
        <pc:sldMkLst>
          <pc:docMk/>
          <pc:sldMk cId="3742717669" sldId="349"/>
        </pc:sldMkLst>
      </pc:sldChg>
      <pc:sldChg chg="del">
        <pc:chgData name="Vasiliki Koukounidou" userId="f3af669f-740c-4182-83c6-0f9fd6f8db37" providerId="ADAL" clId="{5D88BBB5-86F4-46BF-902C-A590D3FAE15D}" dt="2021-04-09T10:52:05.025" v="33" actId="2696"/>
        <pc:sldMkLst>
          <pc:docMk/>
          <pc:sldMk cId="1877043553" sldId="350"/>
        </pc:sldMkLst>
      </pc:sldChg>
      <pc:sldChg chg="del">
        <pc:chgData name="Vasiliki Koukounidou" userId="f3af669f-740c-4182-83c6-0f9fd6f8db37" providerId="ADAL" clId="{5D88BBB5-86F4-46BF-902C-A590D3FAE15D}" dt="2021-04-09T10:52:04.533" v="6" actId="2696"/>
        <pc:sldMkLst>
          <pc:docMk/>
          <pc:sldMk cId="336574110" sldId="351"/>
        </pc:sldMkLst>
      </pc:sldChg>
      <pc:sldChg chg="del">
        <pc:chgData name="Vasiliki Koukounidou" userId="f3af669f-740c-4182-83c6-0f9fd6f8db37" providerId="ADAL" clId="{5D88BBB5-86F4-46BF-902C-A590D3FAE15D}" dt="2021-04-09T10:52:05.052" v="34" actId="2696"/>
        <pc:sldMkLst>
          <pc:docMk/>
          <pc:sldMk cId="3612278770" sldId="352"/>
        </pc:sldMkLst>
      </pc:sldChg>
      <pc:sldChg chg="del">
        <pc:chgData name="Vasiliki Koukounidou" userId="f3af669f-740c-4182-83c6-0f9fd6f8db37" providerId="ADAL" clId="{5D88BBB5-86F4-46BF-902C-A590D3FAE15D}" dt="2021-04-09T10:52:04.675" v="14" actId="2696"/>
        <pc:sldMkLst>
          <pc:docMk/>
          <pc:sldMk cId="920430620" sldId="357"/>
        </pc:sldMkLst>
      </pc:sldChg>
      <pc:sldChg chg="del">
        <pc:chgData name="Vasiliki Koukounidou" userId="f3af669f-740c-4182-83c6-0f9fd6f8db37" providerId="ADAL" clId="{5D88BBB5-86F4-46BF-902C-A590D3FAE15D}" dt="2021-04-09T10:52:04.739" v="16" actId="2696"/>
        <pc:sldMkLst>
          <pc:docMk/>
          <pc:sldMk cId="1294187795" sldId="358"/>
        </pc:sldMkLst>
      </pc:sldChg>
      <pc:sldChg chg="del">
        <pc:chgData name="Vasiliki Koukounidou" userId="f3af669f-740c-4182-83c6-0f9fd6f8db37" providerId="ADAL" clId="{5D88BBB5-86F4-46BF-902C-A590D3FAE15D}" dt="2021-04-09T10:52:04.933" v="26" actId="2696"/>
        <pc:sldMkLst>
          <pc:docMk/>
          <pc:sldMk cId="2321812800" sldId="359"/>
        </pc:sldMkLst>
      </pc:sldChg>
      <pc:sldChg chg="del">
        <pc:chgData name="Vasiliki Koukounidou" userId="f3af669f-740c-4182-83c6-0f9fd6f8db37" providerId="ADAL" clId="{5D88BBB5-86F4-46BF-902C-A590D3FAE15D}" dt="2021-04-09T10:52:04.752" v="17" actId="2696"/>
        <pc:sldMkLst>
          <pc:docMk/>
          <pc:sldMk cId="3101063676" sldId="361"/>
        </pc:sldMkLst>
      </pc:sldChg>
      <pc:sldChg chg="del">
        <pc:chgData name="Vasiliki Koukounidou" userId="f3af669f-740c-4182-83c6-0f9fd6f8db37" providerId="ADAL" clId="{5D88BBB5-86F4-46BF-902C-A590D3FAE15D}" dt="2021-04-09T10:52:04.633" v="11" actId="2696"/>
        <pc:sldMkLst>
          <pc:docMk/>
          <pc:sldMk cId="2290595867" sldId="362"/>
        </pc:sldMkLst>
      </pc:sldChg>
      <pc:sldChg chg="del">
        <pc:chgData name="Vasiliki Koukounidou" userId="f3af669f-740c-4182-83c6-0f9fd6f8db37" providerId="ADAL" clId="{5D88BBB5-86F4-46BF-902C-A590D3FAE15D}" dt="2021-04-09T10:52:04.641" v="12" actId="2696"/>
        <pc:sldMkLst>
          <pc:docMk/>
          <pc:sldMk cId="2544400844" sldId="363"/>
        </pc:sldMkLst>
      </pc:sldChg>
      <pc:sldChg chg="del">
        <pc:chgData name="Vasiliki Koukounidou" userId="f3af669f-740c-4182-83c6-0f9fd6f8db37" providerId="ADAL" clId="{5D88BBB5-86F4-46BF-902C-A590D3FAE15D}" dt="2021-04-09T10:52:04.653" v="13" actId="2696"/>
        <pc:sldMkLst>
          <pc:docMk/>
          <pc:sldMk cId="3727101785" sldId="364"/>
        </pc:sldMkLst>
      </pc:sldChg>
      <pc:sldChg chg="del">
        <pc:chgData name="Vasiliki Koukounidou" userId="f3af669f-740c-4182-83c6-0f9fd6f8db37" providerId="ADAL" clId="{5D88BBB5-86F4-46BF-902C-A590D3FAE15D}" dt="2021-04-09T10:52:04.620" v="10" actId="2696"/>
        <pc:sldMkLst>
          <pc:docMk/>
          <pc:sldMk cId="2594190218" sldId="365"/>
        </pc:sldMkLst>
      </pc:sldChg>
      <pc:sldChg chg="modSp">
        <pc:chgData name="Vasiliki Koukounidou" userId="f3af669f-740c-4182-83c6-0f9fd6f8db37" providerId="ADAL" clId="{5D88BBB5-86F4-46BF-902C-A590D3FAE15D}" dt="2021-04-09T11:10:24.702" v="378" actId="20577"/>
        <pc:sldMkLst>
          <pc:docMk/>
          <pc:sldMk cId="3446250564" sldId="366"/>
        </pc:sldMkLst>
        <pc:spChg chg="mod">
          <ac:chgData name="Vasiliki Koukounidou" userId="f3af669f-740c-4182-83c6-0f9fd6f8db37" providerId="ADAL" clId="{5D88BBB5-86F4-46BF-902C-A590D3FAE15D}" dt="2021-04-09T10:56:47.642" v="205" actId="20577"/>
          <ac:spMkLst>
            <pc:docMk/>
            <pc:sldMk cId="3446250564" sldId="366"/>
            <ac:spMk id="2" creationId="{250F350F-1C3F-47FB-80E6-F386AA319104}"/>
          </ac:spMkLst>
        </pc:spChg>
        <pc:spChg chg="mod">
          <ac:chgData name="Vasiliki Koukounidou" userId="f3af669f-740c-4182-83c6-0f9fd6f8db37" providerId="ADAL" clId="{5D88BBB5-86F4-46BF-902C-A590D3FAE15D}" dt="2021-04-09T11:10:24.702" v="378" actId="20577"/>
          <ac:spMkLst>
            <pc:docMk/>
            <pc:sldMk cId="3446250564" sldId="366"/>
            <ac:spMk id="3" creationId="{0E7008F0-52BF-4990-A7A3-3324681EE2B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ACAC3B6-3F8F-48DF-A19D-3A9C847CA49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C6F32D-26A7-4B27-8831-A92A87960A4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02B32-2FFA-4F0B-936F-06E6CA076635}" type="datetimeFigureOut">
              <a:rPr lang="el-GR" smtClean="0"/>
              <a:t>5/10/2022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4380B8-436B-433A-92DA-7E66A4279CD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149FB3-FD40-4D7C-B505-AF6398E58A8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00AA6-228F-4E65-9E70-53E9CC06259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6561183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7DD58-9D3F-4F5B-B751-95792C4570F6}" type="datetimeFigureOut">
              <a:rPr lang="en-US" smtClean="0"/>
              <a:t>10/5/2022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E9286-0A98-4679-85F7-211E6A0C19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1658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rgbClr val="3676BC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107211C5-3607-4D6E-A6A2-4CB2680AC7D9}"/>
              </a:ext>
            </a:extLst>
          </p:cNvPr>
          <p:cNvSpPr txBox="1">
            <a:spLocks/>
          </p:cNvSpPr>
          <p:nvPr userDrawn="1"/>
        </p:nvSpPr>
        <p:spPr>
          <a:xfrm>
            <a:off x="449298" y="2472434"/>
            <a:ext cx="5902341" cy="1204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3875B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National Initiatives </a:t>
            </a:r>
          </a:p>
          <a:p>
            <a:pPr algn="l"/>
            <a:r>
              <a:rPr lang="en-US" sz="3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for Open Science in Europe</a:t>
            </a:r>
            <a:endParaRPr lang="el-GR" sz="39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9B55F5F-FC06-4190-9B92-EB3B87EFD9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17" y="421597"/>
            <a:ext cx="2226396" cy="16818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948172-78B6-4BE2-9361-A3B17E93CE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024" y="1377"/>
            <a:ext cx="39989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56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3676BC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5C9C293-3764-418E-9AA6-752C4C798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5461"/>
            <a:ext cx="10515600" cy="1325563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5254927-362C-41A2-9520-FEB3E8407A17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6A6919D7-1601-4D25-8CE9-1ECF238DBADE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16993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454B5-91E5-47BF-B52E-FC305A92B8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Thanks!</a:t>
            </a:r>
            <a:endParaRPr lang="el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6DE69B-68A0-4F9D-BE4B-38FABC21201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08752" y="2465605"/>
            <a:ext cx="1167182" cy="1155150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F4306D3-7F53-44E1-92FB-00193FC17A3C}"/>
              </a:ext>
            </a:extLst>
          </p:cNvPr>
          <p:cNvSpPr txBox="1">
            <a:spLocks/>
          </p:cNvSpPr>
          <p:nvPr userDrawn="1"/>
        </p:nvSpPr>
        <p:spPr>
          <a:xfrm>
            <a:off x="2310327" y="4344798"/>
            <a:ext cx="5388331" cy="1262852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Join NI4OS-Europe Community: </a:t>
            </a:r>
            <a:r>
              <a:rPr lang="en-US" sz="2800" dirty="0"/>
              <a:t>https://ni4os.eu/contact-us</a:t>
            </a:r>
          </a:p>
          <a:p>
            <a:r>
              <a:rPr lang="en-US" sz="3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2A03638-BB13-405A-9FDE-FD087FAC57B1}"/>
              </a:ext>
            </a:extLst>
          </p:cNvPr>
          <p:cNvSpPr txBox="1">
            <a:spLocks/>
          </p:cNvSpPr>
          <p:nvPr userDrawn="1"/>
        </p:nvSpPr>
        <p:spPr>
          <a:xfrm>
            <a:off x="2401344" y="4976224"/>
            <a:ext cx="2937379" cy="561096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6EC3B1-DF3E-4891-B7C5-AF054BBC16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04" y="2530291"/>
            <a:ext cx="978649" cy="9786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302C17-C518-4A59-975B-68D56117F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385" y="2530291"/>
            <a:ext cx="978649" cy="978649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C63116F-7B0D-48BA-9553-6335F625E8DD}"/>
              </a:ext>
            </a:extLst>
          </p:cNvPr>
          <p:cNvSpPr txBox="1">
            <a:spLocks/>
          </p:cNvSpPr>
          <p:nvPr userDrawn="1"/>
        </p:nvSpPr>
        <p:spPr>
          <a:xfrm>
            <a:off x="992503" y="3556113"/>
            <a:ext cx="978649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66F26C93-0211-4B55-9A98-00ECA1DE8949}"/>
              </a:ext>
            </a:extLst>
          </p:cNvPr>
          <p:cNvSpPr txBox="1">
            <a:spLocks/>
          </p:cNvSpPr>
          <p:nvPr userDrawn="1"/>
        </p:nvSpPr>
        <p:spPr>
          <a:xfrm>
            <a:off x="2689885" y="3551565"/>
            <a:ext cx="1381648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@NI4OS_eu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310103F1-401C-46A5-91AE-1C321B562857}"/>
              </a:ext>
            </a:extLst>
          </p:cNvPr>
          <p:cNvSpPr txBox="1">
            <a:spLocks/>
          </p:cNvSpPr>
          <p:nvPr userDrawn="1"/>
        </p:nvSpPr>
        <p:spPr>
          <a:xfrm>
            <a:off x="4701519" y="3555651"/>
            <a:ext cx="1381648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@NI4OS.eu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EDAFC6-9CC6-4308-A261-B9329A0BE2D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221790"/>
            <a:ext cx="1334476" cy="1224597"/>
          </a:xfrm>
          <a:prstGeom prst="rect">
            <a:avLst/>
          </a:prstGeom>
        </p:spPr>
      </p:pic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1163BFF5-B350-45F8-BCCE-CD681AF48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06478" y="6339654"/>
            <a:ext cx="11779044" cy="255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>
                <a:solidFill>
                  <a:srgbClr val="ED7D31"/>
                </a:solidFill>
              </a:rPr>
              <a:t>National Initiatives for Open Science in Europe – H2020 Research and Innovation action – contract no. 857645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3DFDB53-ABF2-4CFF-8127-C11B7FC6E6A1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3E646EC1-B790-4E3A-B1E4-D26AEC797024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4758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F9348-D54C-4BFC-B5FB-0B618F3F1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0AD531-359E-4860-AD13-0BDAC0F5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63DC64-DCB5-468A-8151-D99B5C2CD7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b="1" dirty="0">
                <a:solidFill>
                  <a:srgbClr val="ED7D31"/>
                </a:solidFill>
              </a:rPr>
              <a:t>National Initiatives for Open Science in Europe – H2020 Research and Innovation action – contract no. 857645</a:t>
            </a:r>
          </a:p>
        </p:txBody>
      </p:sp>
    </p:spTree>
    <p:extLst>
      <p:ext uri="{BB962C8B-B14F-4D97-AF65-F5344CB8AC3E}">
        <p14:creationId xmlns:p14="http://schemas.microsoft.com/office/powerpoint/2010/main" val="3518284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E6CE0-7954-453E-A757-BEB0C532B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9C1CAF-B7D2-4142-9819-72A2A3FD1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65113" indent="-265113">
              <a:buClr>
                <a:srgbClr val="3875BF"/>
              </a:buClr>
              <a:defRPr>
                <a:solidFill>
                  <a:schemeClr val="tx1"/>
                </a:solidFill>
              </a:defRPr>
            </a:lvl1pPr>
            <a:lvl2pPr marL="717550" indent="-260350">
              <a:buClr>
                <a:srgbClr val="3875BF"/>
              </a:buClr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>
                <a:solidFill>
                  <a:schemeClr val="tx1"/>
                </a:solidFill>
              </a:defRPr>
            </a:lvl3pPr>
            <a:lvl4pPr marL="1612900" indent="-241300">
              <a:buClr>
                <a:srgbClr val="3875BF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6AF5832-91C3-478C-878E-E362C19DB681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1A4B5FBC-0FE3-422C-8ECB-9BF2501E5549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184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4D3FA-64F4-4114-BC5E-DD709EAA9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E977548-7F1F-42A7-8028-032FE6991E1C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0B13CD5-9C36-45C5-8328-1FE6C7A4E0F0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411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533C1-169D-4EBF-94D9-4C4BA53B0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3F6B53-9F09-405B-8B98-26AE8BDC2C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buClr>
                <a:srgbClr val="3875BF"/>
              </a:buClr>
              <a:defRPr/>
            </a:lvl1pPr>
            <a:lvl2pPr marL="717550" indent="-260350">
              <a:buClr>
                <a:srgbClr val="3875BF"/>
              </a:buClr>
              <a:buFont typeface="Courier New" panose="02070309020205020404" pitchFamily="49" charset="0"/>
              <a:buChar char="o"/>
              <a:defRPr/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/>
            </a:lvl3pPr>
            <a:lvl4pPr marL="1600200" indent="-228600">
              <a:buClr>
                <a:srgbClr val="3875BF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0B157-470C-4CB2-AE76-BA28AE60B0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buClr>
                <a:srgbClr val="3875BF"/>
              </a:buClr>
              <a:defRPr/>
            </a:lvl1pPr>
            <a:lvl2pPr marL="806450" indent="-349250">
              <a:buClr>
                <a:srgbClr val="3875BF"/>
              </a:buClr>
              <a:buFont typeface="Courier New" panose="02070309020205020404" pitchFamily="49" charset="0"/>
              <a:buChar char="o"/>
              <a:tabLst>
                <a:tab pos="717550" algn="l"/>
              </a:tabLst>
              <a:defRPr/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/>
            </a:lvl3pPr>
            <a:lvl4pPr marL="1600200" indent="-228600">
              <a:buClr>
                <a:srgbClr val="3875BF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DF37658-477B-4C17-9685-FACB20B00DB8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771AB8C0-948B-4BAC-B2CB-38826A345FF7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29763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019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1F3AC-E9E4-41C6-AA6D-DDC2C8F55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296" y="1755648"/>
            <a:ext cx="3932237" cy="997839"/>
          </a:xfrm>
        </p:spPr>
        <p:txBody>
          <a:bodyPr anchor="b"/>
          <a:lstStyle>
            <a:lvl1pPr>
              <a:defRPr sz="3200"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5C40F-1D80-4310-8E3C-7D229CB84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911100"/>
            <a:ext cx="5129212" cy="3949950"/>
          </a:xfrm>
        </p:spPr>
        <p:txBody>
          <a:bodyPr/>
          <a:lstStyle>
            <a:lvl1pPr marL="265113" indent="-265113">
              <a:buClr>
                <a:srgbClr val="3875BF"/>
              </a:buClr>
              <a:buFont typeface="Arial" panose="020B0604020202020204" pitchFamily="34" charset="0"/>
              <a:buChar char="•"/>
              <a:defRPr sz="3200"/>
            </a:lvl1pPr>
            <a:lvl2pPr marL="806450" indent="-349250">
              <a:buClr>
                <a:srgbClr val="3875BF"/>
              </a:buClr>
              <a:buFont typeface="Courier New" panose="02070309020205020404" pitchFamily="49" charset="0"/>
              <a:buChar char="o"/>
              <a:defRPr sz="2800"/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 sz="2400"/>
            </a:lvl3pPr>
            <a:lvl4pPr marL="1612900" indent="-241300">
              <a:buClr>
                <a:srgbClr val="3875BF"/>
              </a:buClr>
              <a:buFont typeface="Wingdings" panose="05000000000000000000" pitchFamily="2" charset="2"/>
              <a:buChar char="§"/>
              <a:defRPr sz="2000"/>
            </a:lvl4pPr>
            <a:lvl5pPr marL="1828800" indent="0">
              <a:buNone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FE713-3056-4AA3-82D9-8B4DE3536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71776"/>
            <a:ext cx="3932237" cy="311549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85F434-9CB9-4F9E-A698-0BC37B50290B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0DFC1A79-7093-4659-8215-D501087FE442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5181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07D8A-AA1A-4DA5-9A73-1ACBD2158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516" y="452437"/>
            <a:ext cx="3932237" cy="1069975"/>
          </a:xfrm>
        </p:spPr>
        <p:txBody>
          <a:bodyPr anchor="b"/>
          <a:lstStyle>
            <a:lvl1pPr>
              <a:defRPr sz="3200"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D6AC6B-5EFC-4844-B159-3EDC32B04F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452437"/>
            <a:ext cx="5021516" cy="54086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BCA23C-8285-498A-ACB1-1F985613FB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17712"/>
            <a:ext cx="4041965" cy="385127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FAB1FEE-EF9B-4688-AA17-9A29BD4928B0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3DDC799F-EDD4-41AF-AC25-D508B370322C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4776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5591-FC45-4230-801A-EE6D75AC0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FE343-E62A-4180-BCDB-188FA307D7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 marL="685800" indent="-228600">
              <a:buClr>
                <a:srgbClr val="3875BF"/>
              </a:buClr>
              <a:buFont typeface="Courier New" panose="02070309020205020404" pitchFamily="49" charset="0"/>
              <a:buChar char="o"/>
              <a:defRPr/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/>
            </a:lvl3pPr>
            <a:lvl4pPr marL="1600200" indent="-228600">
              <a:buClr>
                <a:srgbClr val="3875BF"/>
              </a:buClr>
              <a:buFont typeface="Wingdings" panose="05000000000000000000" pitchFamily="2" charset="2"/>
              <a:buChar char="§"/>
              <a:defRPr/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5800253-E4AA-4D8B-9E5C-5AE96F446F3E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2585FA8B-83C1-4596-AB4A-3321EBCDAECB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133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4CF1B8-4A18-4A45-8DB3-8703D82E4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111613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3875B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BE6924-B855-4D6F-A52E-63D8379AE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184923" cy="5811838"/>
          </a:xfrm>
        </p:spPr>
        <p:txBody>
          <a:bodyPr vert="eaVert"/>
          <a:lstStyle>
            <a:lvl1pPr>
              <a:buClr>
                <a:srgbClr val="3875BF"/>
              </a:buClr>
              <a:defRPr/>
            </a:lvl1pPr>
            <a:lvl2pPr marL="685800" indent="-228600">
              <a:buClr>
                <a:srgbClr val="3875BF"/>
              </a:buClr>
              <a:buFont typeface="Courier New" panose="02070309020205020404" pitchFamily="49" charset="0"/>
              <a:buChar char="o"/>
              <a:defRPr/>
            </a:lvl2pPr>
            <a:lvl3pPr marL="1143000" indent="-228600">
              <a:buClr>
                <a:srgbClr val="3875BF"/>
              </a:buClr>
              <a:buFont typeface="Calibri" panose="020F0502020204030204" pitchFamily="34" charset="0"/>
              <a:buChar char="₋"/>
              <a:defRPr/>
            </a:lvl3pPr>
            <a:lvl4pPr marL="1600200" indent="-228600">
              <a:buClr>
                <a:srgbClr val="3875BF"/>
              </a:buClr>
              <a:buFont typeface="Wingdings" panose="05000000000000000000" pitchFamily="2" charset="2"/>
              <a:buChar char="§"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995950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727BA00-3886-477E-BE25-012962E7A46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ECF218-ECF8-4F94-8671-475D8800A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677C3-02B4-4033-B7E6-7DE7935FF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24659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2" r:id="rId2"/>
    <p:sldLayoutId id="2147483713" r:id="rId3"/>
    <p:sldLayoutId id="2147483704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4" r:id="rId10"/>
    <p:sldLayoutId id="21474837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3875B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3875BF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BA035-027F-4E3D-86EE-295769847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6811" y="6430932"/>
            <a:ext cx="11779044" cy="2550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b="1" dirty="0">
                <a:solidFill>
                  <a:srgbClr val="ED7D31"/>
                </a:solidFill>
              </a:rPr>
              <a:t>National Initiatives for Open Science in Europe – H2020 Research and Innovation action – contract no. 857645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45A0D-9E09-4BD3-9423-6401305F4903}"/>
              </a:ext>
            </a:extLst>
          </p:cNvPr>
          <p:cNvSpPr txBox="1">
            <a:spLocks/>
          </p:cNvSpPr>
          <p:nvPr userDrawn="1"/>
        </p:nvSpPr>
        <p:spPr>
          <a:xfrm>
            <a:off x="838200" y="747252"/>
            <a:ext cx="10515600" cy="92377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kern="1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Thanks!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A4BD2A4-83D3-49B4-B0B7-A3E88956E477}"/>
              </a:ext>
            </a:extLst>
          </p:cNvPr>
          <p:cNvSpPr txBox="1">
            <a:spLocks/>
          </p:cNvSpPr>
          <p:nvPr userDrawn="1"/>
        </p:nvSpPr>
        <p:spPr>
          <a:xfrm>
            <a:off x="726650" y="1747456"/>
            <a:ext cx="8893833" cy="561096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Follow us on social media:</a:t>
            </a:r>
          </a:p>
          <a:p>
            <a:endParaRPr lang="en-US" sz="4000" dirty="0">
              <a:solidFill>
                <a:srgbClr val="3875B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ED9721-014F-4DCA-89A8-BDF6FC07C7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08752" y="2465605"/>
            <a:ext cx="1167182" cy="1155150"/>
          </a:xfrm>
          <a:prstGeom prst="rect">
            <a:avLst/>
          </a:prstGeom>
        </p:spPr>
      </p:pic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8460B740-5F22-43F5-BA65-ECDB7C58059F}"/>
              </a:ext>
            </a:extLst>
          </p:cNvPr>
          <p:cNvSpPr txBox="1">
            <a:spLocks/>
          </p:cNvSpPr>
          <p:nvPr userDrawn="1"/>
        </p:nvSpPr>
        <p:spPr>
          <a:xfrm>
            <a:off x="2310327" y="4344798"/>
            <a:ext cx="5388331" cy="1262852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Join NI4OS-Europe Community: </a:t>
            </a:r>
            <a:r>
              <a:rPr lang="en-US" sz="2800" dirty="0"/>
              <a:t>https://ni4os.eu/contact-us</a:t>
            </a:r>
          </a:p>
          <a:p>
            <a:r>
              <a:rPr lang="en-US" sz="3200" dirty="0">
                <a:solidFill>
                  <a:srgbClr val="3875B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7EB713C2-6AA0-40D0-AC69-B77E4FAB010A}"/>
              </a:ext>
            </a:extLst>
          </p:cNvPr>
          <p:cNvSpPr txBox="1">
            <a:spLocks/>
          </p:cNvSpPr>
          <p:nvPr userDrawn="1"/>
        </p:nvSpPr>
        <p:spPr>
          <a:xfrm>
            <a:off x="2401344" y="4976224"/>
            <a:ext cx="2937379" cy="561096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E95D48-C248-4F96-9504-716C90FDE5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04" y="2530291"/>
            <a:ext cx="978649" cy="9786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FE30F4-B107-4118-BB86-9304C8EC7ED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385" y="2530291"/>
            <a:ext cx="978649" cy="978649"/>
          </a:xfrm>
          <a:prstGeom prst="rect">
            <a:avLst/>
          </a:prstGeom>
        </p:spPr>
      </p:pic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A70587B5-CBB9-450F-B926-1D5132ADC4A2}"/>
              </a:ext>
            </a:extLst>
          </p:cNvPr>
          <p:cNvSpPr txBox="1">
            <a:spLocks/>
          </p:cNvSpPr>
          <p:nvPr userDrawn="1"/>
        </p:nvSpPr>
        <p:spPr>
          <a:xfrm>
            <a:off x="992503" y="3556113"/>
            <a:ext cx="978649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CE70A99F-BC1A-434F-9C59-AFBFB8A1EF8D}"/>
              </a:ext>
            </a:extLst>
          </p:cNvPr>
          <p:cNvSpPr txBox="1">
            <a:spLocks/>
          </p:cNvSpPr>
          <p:nvPr userDrawn="1"/>
        </p:nvSpPr>
        <p:spPr>
          <a:xfrm>
            <a:off x="2689885" y="3551565"/>
            <a:ext cx="1381648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@NI4OS_eu</a:t>
            </a:r>
          </a:p>
        </p:txBody>
      </p:sp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57FD8A57-04F0-4421-899D-7CC259513989}"/>
              </a:ext>
            </a:extLst>
          </p:cNvPr>
          <p:cNvSpPr txBox="1">
            <a:spLocks/>
          </p:cNvSpPr>
          <p:nvPr userDrawn="1"/>
        </p:nvSpPr>
        <p:spPr>
          <a:xfrm>
            <a:off x="4701519" y="3555651"/>
            <a:ext cx="1381648" cy="384489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@NI4OS_eu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78DAEB-6408-4678-8511-CD8CD509490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4221790"/>
            <a:ext cx="1334476" cy="1224597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68887B1-B624-4973-B035-9205A792BA2D}"/>
              </a:ext>
            </a:extLst>
          </p:cNvPr>
          <p:cNvCxnSpPr>
            <a:cxnSpLocks/>
          </p:cNvCxnSpPr>
          <p:nvPr userDrawn="1"/>
        </p:nvCxnSpPr>
        <p:spPr>
          <a:xfrm>
            <a:off x="838200" y="1614488"/>
            <a:ext cx="9474200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58BDF339-6653-4F04-9282-7E54607E670C}"/>
              </a:ext>
            </a:extLst>
          </p:cNvPr>
          <p:cNvSpPr/>
          <p:nvPr userDrawn="1"/>
        </p:nvSpPr>
        <p:spPr>
          <a:xfrm>
            <a:off x="10172700" y="1358901"/>
            <a:ext cx="241300" cy="255588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1095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apconnect.eu/stories/georgian-executive-board-on-european-open-science-cloud-mou-elect-chair-in-first-meeting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i4os.eu/2021/12/29/first-meeting-of-the-executive-board-of-the-mou-on-the-georgian-open-science-cloud-initiative/" TargetMode="Externa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>
            <a:extLst>
              <a:ext uri="{FF2B5EF4-FFF2-40B4-BE49-F238E27FC236}">
                <a16:creationId xmlns:a16="http://schemas.microsoft.com/office/drawing/2014/main" id="{3F432A8C-3607-4F9C-B118-DA8859ABDF80}"/>
              </a:ext>
            </a:extLst>
          </p:cNvPr>
          <p:cNvSpPr txBox="1">
            <a:spLocks/>
          </p:cNvSpPr>
          <p:nvPr/>
        </p:nvSpPr>
        <p:spPr>
          <a:xfrm>
            <a:off x="676063" y="5364263"/>
            <a:ext cx="5262773" cy="12413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3875B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Wednesday, October 5</a:t>
            </a:r>
            <a:r>
              <a:rPr lang="en-US" sz="2400" b="1" baseline="30000" dirty="0" smtClean="0">
                <a:solidFill>
                  <a:schemeClr val="accent1"/>
                </a:solidFill>
                <a:latin typeface="+mn-lt"/>
              </a:rPr>
              <a:t>th</a:t>
            </a:r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   2022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Tamara Gvenetadze</a:t>
            </a:r>
          </a:p>
          <a:p>
            <a:r>
              <a:rPr lang="en-US" sz="2400" b="1" dirty="0" smtClean="0">
                <a:solidFill>
                  <a:schemeClr val="accent1"/>
                </a:solidFill>
                <a:latin typeface="+mn-lt"/>
              </a:rPr>
              <a:t>GRENA</a:t>
            </a:r>
            <a:endParaRPr lang="el-GR" sz="24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C486946-70B5-4679-973E-58CB51925339}"/>
              </a:ext>
            </a:extLst>
          </p:cNvPr>
          <p:cNvSpPr txBox="1">
            <a:spLocks/>
          </p:cNvSpPr>
          <p:nvPr/>
        </p:nvSpPr>
        <p:spPr>
          <a:xfrm>
            <a:off x="585577" y="4193457"/>
            <a:ext cx="7311514" cy="637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3875B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accent1"/>
                </a:solidFill>
              </a:rPr>
              <a:t>EOSC in Georgia</a:t>
            </a:r>
            <a:endParaRPr lang="el-GR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573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EOSC Regional Event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18" y="2009104"/>
            <a:ext cx="5319733" cy="258006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734" y="2210871"/>
            <a:ext cx="6070244" cy="455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92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EEGHUB.GE Database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08" y="1690688"/>
            <a:ext cx="3447623" cy="46212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821" y="2366539"/>
            <a:ext cx="3238679" cy="434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703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EOSC LOGO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434" y="2721735"/>
            <a:ext cx="9021131" cy="2029755"/>
          </a:xfrm>
        </p:spPr>
      </p:pic>
    </p:spTree>
    <p:extLst>
      <p:ext uri="{BB962C8B-B14F-4D97-AF65-F5344CB8AC3E}">
        <p14:creationId xmlns:p14="http://schemas.microsoft.com/office/powerpoint/2010/main" val="1668523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5675" y="3225799"/>
            <a:ext cx="7491413" cy="2212976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Thank you for your attention!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56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</a:t>
            </a:r>
            <a:r>
              <a:rPr lang="en-GB" dirty="0" err="1" smtClean="0"/>
              <a:t>ational</a:t>
            </a:r>
            <a:r>
              <a:rPr lang="en-GB" dirty="0" smtClean="0"/>
              <a:t> </a:t>
            </a:r>
            <a:r>
              <a:rPr lang="en-GB" dirty="0"/>
              <a:t>capacity </a:t>
            </a:r>
            <a:r>
              <a:rPr lang="en-GB" dirty="0" smtClean="0"/>
              <a:t>building event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2006" y="2323361"/>
            <a:ext cx="6413679" cy="353739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On November 25, 2020 Georgian </a:t>
            </a:r>
            <a:r>
              <a:rPr lang="en-GB" dirty="0"/>
              <a:t>Research and Educational Networking Association GRENA within the framework of the European Commission NI4OS-Europe project hosted the national capacity building NI4OS event. A meeting of the European Open Science Cloud EOSC was held online via the ZOOM platform.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The event gathered 50 representatives of research and education community from various parts of Georgia.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The participants expressed huge interest towards EOSC, got engaged in discussions and showed interest in attending future </a:t>
            </a:r>
            <a:r>
              <a:rPr lang="en-GB" dirty="0" smtClean="0"/>
              <a:t>meetings</a:t>
            </a:r>
            <a:r>
              <a:rPr lang="en-US" dirty="0" smtClean="0"/>
              <a:t>. </a:t>
            </a:r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5" y="2640169"/>
            <a:ext cx="4689103" cy="26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58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EOSC related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material was translated from English into Georgian language.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908" y="2411502"/>
            <a:ext cx="3293892" cy="4358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005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001" y="79922"/>
            <a:ext cx="9324517" cy="101589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Dissemination </a:t>
            </a:r>
            <a:r>
              <a:rPr lang="en-US" b="1" dirty="0"/>
              <a:t>Event – </a:t>
            </a:r>
            <a:r>
              <a:rPr lang="en-US" b="1" dirty="0" smtClean="0"/>
              <a:t>April</a:t>
            </a:r>
            <a:r>
              <a:rPr lang="en-US" b="1" dirty="0"/>
              <a:t>, 2021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73"/>
          <a:stretch/>
        </p:blipFill>
        <p:spPr>
          <a:xfrm>
            <a:off x="166256" y="587868"/>
            <a:ext cx="6976092" cy="3407132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0" b="13920"/>
          <a:stretch/>
        </p:blipFill>
        <p:spPr>
          <a:xfrm>
            <a:off x="5432612" y="4054984"/>
            <a:ext cx="6392650" cy="266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606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580462" y="-388"/>
            <a:ext cx="9144000" cy="698658"/>
          </a:xfrm>
          <a:custGeom>
            <a:avLst/>
            <a:gdLst/>
            <a:ahLst/>
            <a:cxnLst/>
            <a:rect l="l" t="t" r="r" b="b"/>
            <a:pathLst>
              <a:path w="12192000" h="931544">
                <a:moveTo>
                  <a:pt x="12191999" y="931025"/>
                </a:moveTo>
                <a:lnTo>
                  <a:pt x="0" y="931025"/>
                </a:lnTo>
                <a:lnTo>
                  <a:pt x="0" y="0"/>
                </a:lnTo>
                <a:lnTo>
                  <a:pt x="12191999" y="0"/>
                </a:lnTo>
                <a:lnTo>
                  <a:pt x="12191999" y="931025"/>
                </a:lnTo>
                <a:close/>
              </a:path>
            </a:pathLst>
          </a:custGeom>
          <a:solidFill>
            <a:srgbClr val="3776BB"/>
          </a:solid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6" name="object 6"/>
          <p:cNvSpPr/>
          <p:nvPr/>
        </p:nvSpPr>
        <p:spPr>
          <a:xfrm>
            <a:off x="9724462" y="1"/>
            <a:ext cx="943539" cy="6982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350"/>
          </a:p>
        </p:txBody>
      </p:sp>
      <p:sp>
        <p:nvSpPr>
          <p:cNvPr id="7" name="object 7"/>
          <p:cNvSpPr/>
          <p:nvPr/>
        </p:nvSpPr>
        <p:spPr>
          <a:xfrm>
            <a:off x="2266950" y="1657350"/>
            <a:ext cx="7829550" cy="3943350"/>
          </a:xfrm>
          <a:custGeom>
            <a:avLst/>
            <a:gdLst/>
            <a:ahLst/>
            <a:cxnLst/>
            <a:rect l="l" t="t" r="r" b="b"/>
            <a:pathLst>
              <a:path w="8768080" h="5090160">
                <a:moveTo>
                  <a:pt x="0" y="0"/>
                </a:moveTo>
                <a:lnTo>
                  <a:pt x="8767474" y="0"/>
                </a:lnTo>
                <a:lnTo>
                  <a:pt x="8767474" y="5089824"/>
                </a:lnTo>
                <a:lnTo>
                  <a:pt x="0" y="5089824"/>
                </a:lnTo>
                <a:lnTo>
                  <a:pt x="0" y="0"/>
                </a:lnTo>
                <a:close/>
              </a:path>
            </a:pathLst>
          </a:custGeom>
          <a:solidFill>
            <a:srgbClr val="E7EEF3"/>
          </a:solidFill>
        </p:spPr>
        <p:txBody>
          <a:bodyPr wrap="square" lIns="0" tIns="0" rIns="0" bIns="0" rtlCol="0"/>
          <a:lstStyle/>
          <a:p>
            <a:r>
              <a:rPr lang="en-GB" sz="2100" dirty="0"/>
              <a:t>FAIR is a set of principles, not a standard, according to which FAIR research data are the data which can be Findable, Accessible, Interoperable, and Reusable.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125" y="2743200"/>
            <a:ext cx="5029200" cy="279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8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err="1" smtClean="0"/>
              <a:t>MoU</a:t>
            </a:r>
            <a:r>
              <a:rPr lang="en-US" dirty="0"/>
              <a:t> </a:t>
            </a:r>
            <a:r>
              <a:rPr lang="en-US" dirty="0" smtClean="0"/>
              <a:t>possibilities were discussed with adequate stakeholders.</a:t>
            </a:r>
            <a:r>
              <a:rPr lang="ka-GE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893" y="2505952"/>
            <a:ext cx="5512158" cy="41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99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MoU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767013" y="1803229"/>
            <a:ext cx="63288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dirty="0" smtClean="0"/>
              <a:t>In total 10 universities and structural units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75" y="2627216"/>
            <a:ext cx="10515600" cy="4230784"/>
          </a:xfrm>
        </p:spPr>
      </p:pic>
    </p:spTree>
    <p:extLst>
      <p:ext uri="{BB962C8B-B14F-4D97-AF65-F5344CB8AC3E}">
        <p14:creationId xmlns:p14="http://schemas.microsoft.com/office/powerpoint/2010/main" val="1093314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Articles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63" y="2181226"/>
            <a:ext cx="5918059" cy="3295650"/>
          </a:xfrm>
        </p:spPr>
      </p:pic>
      <p:sp>
        <p:nvSpPr>
          <p:cNvPr id="8" name="TextBox 7"/>
          <p:cNvSpPr txBox="1"/>
          <p:nvPr/>
        </p:nvSpPr>
        <p:spPr>
          <a:xfrm>
            <a:off x="428625" y="5505749"/>
            <a:ext cx="65579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u="sng" dirty="0">
                <a:hlinkClick r:id="rId3"/>
              </a:rPr>
              <a:t>https://eapconnect.eu/stories/georgian-executive-board-on-european-open-science-cloud-mou-elect-chair-in-first-meeting/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963" y="2548706"/>
            <a:ext cx="4254567" cy="2728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534275" y="5505749"/>
            <a:ext cx="4657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5"/>
              </a:rPr>
              <a:t>https://ni4os.eu/2021/12/29/first-meeting-of-the-executive-board-of-the-mou-on-the-georgian-open-science-cloud-initiative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00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008F0-52BF-4990-A7A3-3324681EE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0951" y="1734355"/>
            <a:ext cx="5138671" cy="481240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National </a:t>
            </a:r>
            <a:r>
              <a:rPr lang="en-US" b="1" dirty="0"/>
              <a:t>End Users NI4OS Training – Georgia   </a:t>
            </a:r>
            <a:endParaRPr lang="en-GB" dirty="0"/>
          </a:p>
          <a:p>
            <a:pPr marL="0" indent="0" algn="ctr">
              <a:buNone/>
            </a:pPr>
            <a:r>
              <a:rPr lang="en-US" b="1" dirty="0"/>
              <a:t>April 15, 2022</a:t>
            </a:r>
            <a:endParaRPr lang="en-GB" b="1" dirty="0"/>
          </a:p>
          <a:p>
            <a:pPr marL="0" indent="0">
              <a:buNone/>
            </a:pPr>
            <a:endParaRPr lang="en-GB" sz="2400" dirty="0"/>
          </a:p>
          <a:p>
            <a:r>
              <a:rPr lang="en-GB"/>
              <a:t>Georgian Research and Educational Networking Association GRENA within the framework of the European Commission NI4OS-Europe project hosted the national end users EOSC training. </a:t>
            </a:r>
            <a:r>
              <a:rPr lang="en-GB" dirty="0"/>
              <a:t>The training was held online via the ZOOM platform.</a:t>
            </a:r>
            <a:r>
              <a:rPr lang="en-US" smtClean="0"/>
              <a:t>Target </a:t>
            </a:r>
            <a:r>
              <a:rPr lang="en-US"/>
              <a:t>participants </a:t>
            </a:r>
            <a:r>
              <a:rPr lang="en-US" smtClean="0"/>
              <a:t>included </a:t>
            </a:r>
            <a:r>
              <a:rPr lang="en-US" dirty="0"/>
              <a:t>representatives </a:t>
            </a:r>
            <a:r>
              <a:rPr lang="en-US"/>
              <a:t>of </a:t>
            </a:r>
            <a:r>
              <a:rPr lang="en-US" smtClean="0"/>
              <a:t>Georgian research </a:t>
            </a:r>
            <a:r>
              <a:rPr lang="en-US" dirty="0"/>
              <a:t>institution and universities, scientific libraries and other interested parties.</a:t>
            </a:r>
            <a:endParaRPr lang="en-GB" dirty="0"/>
          </a:p>
          <a:p>
            <a:r>
              <a:rPr lang="en-US" dirty="0" smtClean="0"/>
              <a:t>Main focus was put </a:t>
            </a:r>
            <a:r>
              <a:rPr lang="en-US" dirty="0"/>
              <a:t>on EOSC Portal usage and functionalities.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l-G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50" y="2145294"/>
            <a:ext cx="5668976" cy="349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6361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D75E0F2A6E0640A207184DA58A8AAB" ma:contentTypeVersion="13" ma:contentTypeDescription="Create a new document." ma:contentTypeScope="" ma:versionID="6e9c8758750ef54744ca15e4602f5714">
  <xsd:schema xmlns:xsd="http://www.w3.org/2001/XMLSchema" xmlns:xs="http://www.w3.org/2001/XMLSchema" xmlns:p="http://schemas.microsoft.com/office/2006/metadata/properties" xmlns:ns3="1ea53e44-d78d-432e-9f65-0b8bb26d9afd" xmlns:ns4="c98b954b-abb9-481c-9445-b0d64e92d6a9" targetNamespace="http://schemas.microsoft.com/office/2006/metadata/properties" ma:root="true" ma:fieldsID="bc5577cbc5498f25550316e91f21f2f4" ns3:_="" ns4:_="">
    <xsd:import namespace="1ea53e44-d78d-432e-9f65-0b8bb26d9afd"/>
    <xsd:import namespace="c98b954b-abb9-481c-9445-b0d64e92d6a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a53e44-d78d-432e-9f65-0b8bb26d9a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8b954b-abb9-481c-9445-b0d64e92d6a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33418FD-6400-47CE-8DF3-239EFDE462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A73BA4-35A4-4F36-A5E0-687A0B079A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a53e44-d78d-432e-9f65-0b8bb26d9afd"/>
    <ds:schemaRef ds:uri="c98b954b-abb9-481c-9445-b0d64e92d6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A35ABD-2B7D-4107-948C-0EBBD1CD15E6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1ea53e44-d78d-432e-9f65-0b8bb26d9afd"/>
    <ds:schemaRef ds:uri="http://schemas.microsoft.com/office/infopath/2007/PartnerControls"/>
    <ds:schemaRef ds:uri="c98b954b-abb9-481c-9445-b0d64e92d6a9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3734</TotalTime>
  <Words>194</Words>
  <Application>Microsoft Office PowerPoint</Application>
  <PresentationFormat>Widescreen</PresentationFormat>
  <Paragraphs>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 New</vt:lpstr>
      <vt:lpstr>Sylfaen</vt:lpstr>
      <vt:lpstr>Wingdings</vt:lpstr>
      <vt:lpstr>Custom Design</vt:lpstr>
      <vt:lpstr>1_Custom Design</vt:lpstr>
      <vt:lpstr>PowerPoint Presentation</vt:lpstr>
      <vt:lpstr>National capacity building event </vt:lpstr>
      <vt:lpstr>EOSC related material</vt:lpstr>
      <vt:lpstr>Dissemination Event – April, 2021 </vt:lpstr>
      <vt:lpstr>PowerPoint Presentation</vt:lpstr>
      <vt:lpstr>MoU</vt:lpstr>
      <vt:lpstr>MoU</vt:lpstr>
      <vt:lpstr>Articles</vt:lpstr>
      <vt:lpstr>PowerPoint Presentation</vt:lpstr>
      <vt:lpstr>EOSC Regional Event</vt:lpstr>
      <vt:lpstr>EEGHUB.GE Database</vt:lpstr>
      <vt:lpstr>EOSC LOGO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Evangelia Athanasaki</dc:creator>
  <cp:lastModifiedBy>Tako</cp:lastModifiedBy>
  <cp:revision>680</cp:revision>
  <dcterms:created xsi:type="dcterms:W3CDTF">2019-09-25T09:37:53Z</dcterms:created>
  <dcterms:modified xsi:type="dcterms:W3CDTF">2022-10-05T08:11:34Z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0x010100FAD75E0F2A6E0640A207184DA58A8AAB</vt:lpwstr>
  </property>
</Properties>
</file>