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1" r:id="rId2"/>
    <p:sldId id="266" r:id="rId3"/>
    <p:sldId id="257" r:id="rId4"/>
    <p:sldId id="276" r:id="rId5"/>
    <p:sldId id="271" r:id="rId6"/>
    <p:sldId id="272" r:id="rId7"/>
    <p:sldId id="273" r:id="rId8"/>
    <p:sldId id="275" r:id="rId9"/>
    <p:sldId id="277" r:id="rId10"/>
    <p:sldId id="281" r:id="rId11"/>
    <p:sldId id="280" r:id="rId12"/>
    <p:sldId id="278" r:id="rId13"/>
    <p:sldId id="279" r:id="rId14"/>
    <p:sldId id="263" r:id="rId15"/>
    <p:sldId id="262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239">
          <p15:clr>
            <a:srgbClr val="A4A3A4"/>
          </p15:clr>
        </p15:guide>
        <p15:guide id="4" orient="horz" pos="2777">
          <p15:clr>
            <a:srgbClr val="A4A3A4"/>
          </p15:clr>
        </p15:guide>
        <p15:guide id="5" orient="horz" pos="5">
          <p15:clr>
            <a:srgbClr val="A4A3A4"/>
          </p15:clr>
        </p15:guide>
        <p15:guide id="6" orient="horz" pos="1647">
          <p15:clr>
            <a:srgbClr val="A4A3A4"/>
          </p15:clr>
        </p15:guide>
        <p15:guide id="7" pos="2880">
          <p15:clr>
            <a:srgbClr val="A4A3A4"/>
          </p15:clr>
        </p15:guide>
        <p15:guide id="8" pos="5358">
          <p15:clr>
            <a:srgbClr val="A4A3A4"/>
          </p15:clr>
        </p15:guide>
        <p15:guide id="9">
          <p15:clr>
            <a:srgbClr val="A4A3A4"/>
          </p15:clr>
        </p15:guide>
        <p15:guide id="10" pos="5759">
          <p15:clr>
            <a:srgbClr val="A4A3A4"/>
          </p15:clr>
        </p15:guide>
        <p15:guide id="11" pos="378">
          <p15:clr>
            <a:srgbClr val="A4A3A4"/>
          </p15:clr>
        </p15:guide>
        <p15:guide id="12" pos="12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006" autoAdjust="0"/>
  </p:normalViewPr>
  <p:slideViewPr>
    <p:cSldViewPr snapToGrid="0" showGuides="1">
      <p:cViewPr varScale="1">
        <p:scale>
          <a:sx n="142" d="100"/>
          <a:sy n="142" d="100"/>
        </p:scale>
        <p:origin x="102" y="102"/>
      </p:cViewPr>
      <p:guideLst>
        <p:guide orient="horz" pos="2160"/>
        <p:guide pos="3840"/>
        <p:guide orient="horz" pos="3239"/>
        <p:guide orient="horz" pos="2777"/>
        <p:guide orient="horz" pos="5"/>
        <p:guide orient="horz" pos="1647"/>
        <p:guide pos="2880"/>
        <p:guide pos="5358"/>
        <p:guide/>
        <p:guide pos="5759"/>
        <p:guide pos="378"/>
        <p:guide pos="121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5.xml"/><Relationship Id="rId1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178A9-612D-436C-B23B-78E25A0D3BCD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E203F-382F-40E8-BA72-BDEBC96CA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54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3 most important</a:t>
            </a:r>
            <a:r>
              <a:rPr lang="nl-BE" baseline="0" dirty="0"/>
              <a:t> </a:t>
            </a:r>
            <a:r>
              <a:rPr lang="nl-BE" baseline="0" dirty="0" err="1"/>
              <a:t>blocks</a:t>
            </a:r>
            <a:r>
              <a:rPr lang="nl-BE" baseline="0" dirty="0"/>
              <a:t> </a:t>
            </a:r>
            <a:r>
              <a:rPr lang="nl-BE" baseline="0" dirty="0" err="1"/>
              <a:t>for</a:t>
            </a:r>
            <a:r>
              <a:rPr lang="nl-BE" baseline="0" dirty="0"/>
              <a:t> Belnet:</a:t>
            </a:r>
          </a:p>
          <a:p>
            <a:pPr marL="171450" indent="-171450">
              <a:buFontTx/>
              <a:buChar char="-"/>
            </a:pPr>
            <a:r>
              <a:rPr lang="nl-BE" baseline="0" dirty="0"/>
              <a:t>Culture: </a:t>
            </a:r>
            <a:r>
              <a:rPr lang="nl-BE" baseline="0" dirty="0" err="1"/>
              <a:t>stability</a:t>
            </a:r>
            <a:r>
              <a:rPr lang="nl-BE" baseline="0" dirty="0"/>
              <a:t>, small organisation, ‘family’, human, </a:t>
            </a:r>
            <a:r>
              <a:rPr lang="nl-BE" baseline="0" dirty="0" err="1"/>
              <a:t>empathic</a:t>
            </a:r>
            <a:r>
              <a:rPr lang="nl-BE" baseline="0" dirty="0"/>
              <a:t>, </a:t>
            </a:r>
            <a:r>
              <a:rPr lang="nl-BE" baseline="0" dirty="0" err="1"/>
              <a:t>informal</a:t>
            </a:r>
            <a:r>
              <a:rPr lang="nl-BE" baseline="0" dirty="0"/>
              <a:t> but </a:t>
            </a:r>
            <a:r>
              <a:rPr lang="nl-BE" baseline="0" dirty="0" err="1"/>
              <a:t>decision</a:t>
            </a:r>
            <a:r>
              <a:rPr lang="nl-BE" baseline="0" dirty="0"/>
              <a:t> making / </a:t>
            </a:r>
            <a:r>
              <a:rPr lang="nl-BE" baseline="0" dirty="0" err="1"/>
              <a:t>leadership</a:t>
            </a:r>
            <a:r>
              <a:rPr lang="nl-BE" baseline="0" dirty="0"/>
              <a:t> </a:t>
            </a:r>
            <a:r>
              <a:rPr lang="nl-BE" baseline="0" dirty="0" err="1"/>
              <a:t>should</a:t>
            </a:r>
            <a:r>
              <a:rPr lang="nl-BE" baseline="0" dirty="0"/>
              <a:t> </a:t>
            </a:r>
            <a:r>
              <a:rPr lang="nl-BE" baseline="0" dirty="0" err="1"/>
              <a:t>be</a:t>
            </a:r>
            <a:r>
              <a:rPr lang="nl-BE" baseline="0" dirty="0"/>
              <a:t> </a:t>
            </a:r>
            <a:r>
              <a:rPr lang="nl-BE" baseline="0" dirty="0" err="1"/>
              <a:t>better</a:t>
            </a:r>
            <a:r>
              <a:rPr lang="nl-BE" baseline="0" dirty="0"/>
              <a:t>. </a:t>
            </a:r>
            <a:r>
              <a:rPr lang="nl-BE" baseline="0" dirty="0" err="1"/>
              <a:t>Difference</a:t>
            </a:r>
            <a:r>
              <a:rPr lang="nl-BE" baseline="0" dirty="0"/>
              <a:t> </a:t>
            </a:r>
            <a:r>
              <a:rPr lang="nl-BE" baseline="0" dirty="0" err="1"/>
              <a:t>between</a:t>
            </a:r>
            <a:r>
              <a:rPr lang="nl-BE" baseline="0" dirty="0"/>
              <a:t> </a:t>
            </a:r>
            <a:r>
              <a:rPr lang="nl-BE" baseline="0" dirty="0" err="1"/>
              <a:t>tech</a:t>
            </a:r>
            <a:r>
              <a:rPr lang="nl-BE" baseline="0" dirty="0"/>
              <a:t> </a:t>
            </a:r>
            <a:r>
              <a:rPr lang="nl-BE" baseline="0" dirty="0" err="1"/>
              <a:t>and</a:t>
            </a:r>
            <a:r>
              <a:rPr lang="nl-BE" baseline="0" dirty="0"/>
              <a:t> non-</a:t>
            </a:r>
            <a:r>
              <a:rPr lang="nl-BE" baseline="0" dirty="0" err="1"/>
              <a:t>tech</a:t>
            </a:r>
            <a:r>
              <a:rPr lang="nl-BE" baseline="0" dirty="0"/>
              <a:t> </a:t>
            </a:r>
            <a:r>
              <a:rPr lang="nl-BE" baseline="0" dirty="0" err="1"/>
              <a:t>departements</a:t>
            </a:r>
            <a:endParaRPr lang="nl-BE" baseline="0" dirty="0"/>
          </a:p>
          <a:p>
            <a:pPr marL="171450" indent="-171450">
              <a:buFontTx/>
              <a:buChar char="-"/>
            </a:pPr>
            <a:r>
              <a:rPr lang="nl-BE" baseline="0" dirty="0"/>
              <a:t>Job content: Belnet offers </a:t>
            </a:r>
            <a:r>
              <a:rPr lang="nl-BE" baseline="0" dirty="0" err="1"/>
              <a:t>you</a:t>
            </a:r>
            <a:r>
              <a:rPr lang="nl-BE" baseline="0" dirty="0"/>
              <a:t> more </a:t>
            </a:r>
            <a:r>
              <a:rPr lang="nl-BE" baseline="0" dirty="0" err="1"/>
              <a:t>then</a:t>
            </a:r>
            <a:r>
              <a:rPr lang="nl-BE" baseline="0" dirty="0"/>
              <a:t> a job, </a:t>
            </a:r>
            <a:r>
              <a:rPr lang="nl-BE" baseline="0" dirty="0" err="1"/>
              <a:t>it’s</a:t>
            </a:r>
            <a:r>
              <a:rPr lang="nl-BE" baseline="0" dirty="0"/>
              <a:t> </a:t>
            </a:r>
            <a:r>
              <a:rPr lang="nl-BE" baseline="0" dirty="0" err="1"/>
              <a:t>an</a:t>
            </a:r>
            <a:r>
              <a:rPr lang="nl-BE" baseline="0" dirty="0"/>
              <a:t> engagement, </a:t>
            </a:r>
            <a:r>
              <a:rPr lang="nl-BE" baseline="0" dirty="0" err="1"/>
              <a:t>societal</a:t>
            </a:r>
            <a:r>
              <a:rPr lang="nl-BE" baseline="0" dirty="0"/>
              <a:t> </a:t>
            </a:r>
            <a:r>
              <a:rPr lang="nl-BE" baseline="0" dirty="0" err="1"/>
              <a:t>role</a:t>
            </a:r>
            <a:r>
              <a:rPr lang="nl-BE" baseline="0" dirty="0"/>
              <a:t>, </a:t>
            </a:r>
            <a:r>
              <a:rPr lang="nl-BE" baseline="0" dirty="0" err="1"/>
              <a:t>innovation</a:t>
            </a:r>
            <a:r>
              <a:rPr lang="nl-BE" baseline="0" dirty="0"/>
              <a:t>, top </a:t>
            </a:r>
            <a:r>
              <a:rPr lang="nl-BE" baseline="0" dirty="0" err="1"/>
              <a:t>technologies</a:t>
            </a:r>
            <a:r>
              <a:rPr lang="nl-BE" baseline="0" dirty="0"/>
              <a:t>. Focus on customer </a:t>
            </a:r>
            <a:r>
              <a:rPr lang="nl-BE" baseline="0" dirty="0" err="1"/>
              <a:t>satisfaction</a:t>
            </a:r>
            <a:r>
              <a:rPr lang="nl-BE" baseline="0" dirty="0"/>
              <a:t> </a:t>
            </a:r>
            <a:r>
              <a:rPr lang="nl-BE" baseline="0" dirty="0" err="1"/>
              <a:t>rather</a:t>
            </a:r>
            <a:r>
              <a:rPr lang="nl-BE" baseline="0" dirty="0"/>
              <a:t> </a:t>
            </a:r>
            <a:r>
              <a:rPr lang="nl-BE" baseline="0" dirty="0" err="1"/>
              <a:t>then</a:t>
            </a:r>
            <a:r>
              <a:rPr lang="nl-BE" baseline="0" dirty="0"/>
              <a:t> commercial target (but job content is </a:t>
            </a:r>
            <a:r>
              <a:rPr lang="nl-BE" baseline="0" dirty="0" err="1"/>
              <a:t>very</a:t>
            </a:r>
            <a:r>
              <a:rPr lang="nl-BE" baseline="0" dirty="0"/>
              <a:t> different </a:t>
            </a:r>
            <a:r>
              <a:rPr lang="nl-BE" baseline="0" dirty="0" err="1"/>
              <a:t>depending</a:t>
            </a:r>
            <a:r>
              <a:rPr lang="nl-BE" baseline="0" dirty="0"/>
              <a:t> on </a:t>
            </a:r>
            <a:r>
              <a:rPr lang="nl-BE" baseline="0" dirty="0" err="1"/>
              <a:t>the</a:t>
            </a:r>
            <a:r>
              <a:rPr lang="nl-BE" baseline="0" dirty="0"/>
              <a:t> team </a:t>
            </a:r>
            <a:r>
              <a:rPr lang="nl-BE" baseline="0" dirty="0" err="1"/>
              <a:t>you’re</a:t>
            </a:r>
            <a:r>
              <a:rPr lang="nl-BE" baseline="0" dirty="0"/>
              <a:t> </a:t>
            </a:r>
            <a:r>
              <a:rPr lang="nl-BE" baseline="0" dirty="0" err="1"/>
              <a:t>working</a:t>
            </a:r>
            <a:r>
              <a:rPr lang="nl-BE" baseline="0" dirty="0"/>
              <a:t> in) </a:t>
            </a:r>
            <a:r>
              <a:rPr lang="nl-BE" baseline="0" dirty="0">
                <a:sym typeface="Wingdings" panose="05000000000000000000" pitchFamily="2" charset="2"/>
              </a:rPr>
              <a:t> </a:t>
            </a:r>
            <a:r>
              <a:rPr lang="en-US" b="1" baseline="0" dirty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the focus is more on customer satisfaction, </a:t>
            </a:r>
            <a:r>
              <a:rPr lang="en-US" b="1" u="sng" baseline="0" dirty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expertise, job content</a:t>
            </a:r>
            <a:r>
              <a:rPr lang="en-US" b="1" baseline="0" dirty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, learning, collaboration and co-creation with customers than on commercial targets.</a:t>
            </a:r>
          </a:p>
          <a:p>
            <a:pPr marL="171450" indent="-171450">
              <a:buFontTx/>
              <a:buChar char="-"/>
            </a:pPr>
            <a:r>
              <a:rPr lang="nl-BE" baseline="0" dirty="0"/>
              <a:t>Branding: </a:t>
            </a:r>
            <a:r>
              <a:rPr lang="nl-BE" baseline="0" dirty="0" err="1"/>
              <a:t>not</a:t>
            </a:r>
            <a:r>
              <a:rPr lang="nl-BE" baseline="0" dirty="0"/>
              <a:t> </a:t>
            </a:r>
            <a:r>
              <a:rPr lang="nl-BE" baseline="0" dirty="0" err="1"/>
              <a:t>just</a:t>
            </a:r>
            <a:r>
              <a:rPr lang="nl-BE" baseline="0" dirty="0"/>
              <a:t> </a:t>
            </a:r>
            <a:r>
              <a:rPr lang="nl-BE" baseline="0" dirty="0" err="1"/>
              <a:t>another</a:t>
            </a:r>
            <a:r>
              <a:rPr lang="nl-BE" baseline="0" dirty="0"/>
              <a:t> ISP but </a:t>
            </a:r>
            <a:r>
              <a:rPr lang="nl-BE" baseline="0" dirty="0" err="1"/>
              <a:t>thé</a:t>
            </a:r>
            <a:r>
              <a:rPr lang="nl-BE" baseline="0" dirty="0"/>
              <a:t> </a:t>
            </a:r>
            <a:r>
              <a:rPr lang="nl-BE" baseline="0" dirty="0" err="1"/>
              <a:t>Belgian</a:t>
            </a:r>
            <a:r>
              <a:rPr lang="nl-BE" baseline="0" dirty="0"/>
              <a:t> NREN but we have </a:t>
            </a:r>
            <a:r>
              <a:rPr lang="nl-BE" baseline="0" dirty="0" err="1"/>
              <a:t>to</a:t>
            </a:r>
            <a:r>
              <a:rPr lang="nl-BE" baseline="0" dirty="0"/>
              <a:t> </a:t>
            </a:r>
            <a:r>
              <a:rPr lang="nl-BE" baseline="0" dirty="0" err="1"/>
              <a:t>work</a:t>
            </a:r>
            <a:r>
              <a:rPr lang="nl-BE" baseline="0" dirty="0"/>
              <a:t> on </a:t>
            </a:r>
            <a:r>
              <a:rPr lang="nl-BE" baseline="0" dirty="0" err="1"/>
              <a:t>Belnet’s</a:t>
            </a:r>
            <a:r>
              <a:rPr lang="nl-BE" baseline="0" dirty="0"/>
              <a:t> </a:t>
            </a:r>
            <a:r>
              <a:rPr lang="nl-BE" baseline="0" dirty="0" err="1"/>
              <a:t>main</a:t>
            </a:r>
            <a:r>
              <a:rPr lang="nl-BE" baseline="0" dirty="0"/>
              <a:t> </a:t>
            </a:r>
            <a:r>
              <a:rPr lang="nl-BE" baseline="0" dirty="0" err="1"/>
              <a:t>visibility</a:t>
            </a:r>
            <a:r>
              <a:rPr lang="nl-BE" baseline="0" dirty="0"/>
              <a:t> (</a:t>
            </a:r>
            <a:r>
              <a:rPr lang="nl-BE" baseline="0" dirty="0" err="1"/>
              <a:t>increase</a:t>
            </a:r>
            <a:r>
              <a:rPr lang="nl-BE" baseline="0" dirty="0"/>
              <a:t> brand awareness)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203F-382F-40E8-BA72-BDEBC96CA26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756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Toelichting</a:t>
            </a:r>
            <a:r>
              <a:rPr lang="nl-N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“welkom” is een warme, familiale binnenkomer (cf. cultuur),</a:t>
            </a:r>
          </a:p>
          <a:p>
            <a:r>
              <a:rPr lang="nl-N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terwijl “ons netwerk” kan slaan op zowel de uitzonderlijke</a:t>
            </a:r>
          </a:p>
          <a:p>
            <a:r>
              <a:rPr lang="nl-N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internettoegang (externe branding) waar alle </a:t>
            </a:r>
            <a:r>
              <a:rPr lang="nl-NL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belnetters</a:t>
            </a:r>
            <a:r>
              <a:rPr lang="nl-N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trots op zijn (“</a:t>
            </a:r>
            <a:r>
              <a:rPr lang="nl-NL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ons</a:t>
            </a:r>
          </a:p>
          <a:p>
            <a:r>
              <a:rPr lang="nl-N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netwerk”) als het hechte netwerk van collega’s (cultuur).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203F-382F-40E8-BA72-BDEBC96CA26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633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err="1"/>
              <a:t>Employer</a:t>
            </a:r>
            <a:r>
              <a:rPr lang="nl-BE" dirty="0"/>
              <a:t> Value </a:t>
            </a:r>
            <a:r>
              <a:rPr lang="nl-BE" dirty="0" err="1"/>
              <a:t>Proposition</a:t>
            </a:r>
            <a:r>
              <a:rPr lang="nl-BE" baseline="0" dirty="0"/>
              <a:t> is </a:t>
            </a:r>
            <a:r>
              <a:rPr lang="nl-BE" baseline="0" dirty="0" err="1"/>
              <a:t>now</a:t>
            </a:r>
            <a:r>
              <a:rPr lang="nl-BE" baseline="0" dirty="0"/>
              <a:t> well </a:t>
            </a:r>
            <a:r>
              <a:rPr lang="nl-BE" baseline="0" dirty="0" err="1"/>
              <a:t>defined</a:t>
            </a:r>
            <a:r>
              <a:rPr lang="nl-BE" baseline="0" dirty="0"/>
              <a:t> </a:t>
            </a:r>
            <a:r>
              <a:rPr lang="nl-BE" baseline="0" dirty="0" err="1"/>
              <a:t>and</a:t>
            </a:r>
            <a:r>
              <a:rPr lang="nl-BE" baseline="0" dirty="0"/>
              <a:t> </a:t>
            </a:r>
            <a:r>
              <a:rPr lang="nl-BE" baseline="0" dirty="0" err="1"/>
              <a:t>communicated</a:t>
            </a:r>
            <a:r>
              <a:rPr lang="nl-BE" baseline="0" dirty="0"/>
              <a:t> on </a:t>
            </a:r>
            <a:r>
              <a:rPr lang="nl-BE" baseline="0" dirty="0" err="1"/>
              <a:t>the</a:t>
            </a:r>
            <a:r>
              <a:rPr lang="nl-BE" baseline="0" dirty="0"/>
              <a:t> website</a:t>
            </a:r>
          </a:p>
          <a:p>
            <a:r>
              <a:rPr lang="nl-BE" baseline="0" dirty="0" err="1"/>
              <a:t>We’ve</a:t>
            </a:r>
            <a:r>
              <a:rPr lang="nl-BE" baseline="0" dirty="0"/>
              <a:t> </a:t>
            </a:r>
            <a:r>
              <a:rPr lang="nl-BE" baseline="0" dirty="0" err="1"/>
              <a:t>visualised</a:t>
            </a:r>
            <a:r>
              <a:rPr lang="nl-BE" baseline="0" dirty="0"/>
              <a:t> </a:t>
            </a:r>
            <a:r>
              <a:rPr lang="nl-BE" baseline="0" dirty="0" err="1"/>
              <a:t>the</a:t>
            </a:r>
            <a:r>
              <a:rPr lang="nl-BE" baseline="0" dirty="0"/>
              <a:t> “</a:t>
            </a:r>
            <a:r>
              <a:rPr lang="nl-BE" baseline="0" dirty="0" err="1"/>
              <a:t>Selor</a:t>
            </a:r>
            <a:r>
              <a:rPr lang="nl-BE" baseline="0" dirty="0"/>
              <a:t>” procedure</a:t>
            </a:r>
          </a:p>
          <a:p>
            <a:r>
              <a:rPr lang="nl-BE" baseline="0" dirty="0"/>
              <a:t>Information </a:t>
            </a:r>
            <a:r>
              <a:rPr lang="nl-BE" baseline="0" dirty="0" err="1"/>
              <a:t>about</a:t>
            </a:r>
            <a:r>
              <a:rPr lang="nl-BE" baseline="0" dirty="0"/>
              <a:t> </a:t>
            </a:r>
            <a:r>
              <a:rPr lang="nl-BE" baseline="0" dirty="0" err="1"/>
              <a:t>the</a:t>
            </a:r>
            <a:r>
              <a:rPr lang="nl-BE" baseline="0" dirty="0"/>
              <a:t> </a:t>
            </a:r>
            <a:r>
              <a:rPr lang="nl-BE" baseline="0" dirty="0" err="1"/>
              <a:t>onboarding</a:t>
            </a:r>
            <a:endParaRPr lang="nl-B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203F-382F-40E8-BA72-BDEBC96CA26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802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baseline="0" dirty="0"/>
              <a:t>Herwerking van de </a:t>
            </a:r>
            <a:r>
              <a:rPr lang="nl-BE" baseline="0" dirty="0" err="1"/>
              <a:t>testimonials</a:t>
            </a:r>
            <a:r>
              <a:rPr lang="nl-BE" baseline="0" dirty="0"/>
              <a:t>: visueel en inhoudelijk – </a:t>
            </a:r>
            <a:r>
              <a:rPr lang="nl-BE" baseline="0" dirty="0" err="1"/>
              <a:t>applicants</a:t>
            </a:r>
            <a:r>
              <a:rPr lang="nl-BE" baseline="0" dirty="0"/>
              <a:t> get a </a:t>
            </a:r>
            <a:r>
              <a:rPr lang="nl-BE" baseline="0" dirty="0" err="1"/>
              <a:t>better</a:t>
            </a:r>
            <a:r>
              <a:rPr lang="nl-BE" baseline="0" dirty="0"/>
              <a:t> </a:t>
            </a:r>
            <a:r>
              <a:rPr lang="nl-BE" baseline="0" dirty="0" err="1"/>
              <a:t>insight</a:t>
            </a:r>
            <a:r>
              <a:rPr lang="nl-BE" baseline="0" dirty="0"/>
              <a:t> in </a:t>
            </a:r>
            <a:r>
              <a:rPr lang="nl-BE" baseline="0" dirty="0" err="1"/>
              <a:t>Belnet’s</a:t>
            </a:r>
            <a:r>
              <a:rPr lang="nl-BE" baseline="0" dirty="0"/>
              <a:t> jobs</a:t>
            </a:r>
          </a:p>
          <a:p>
            <a:r>
              <a:rPr lang="nl-BE" baseline="0" dirty="0" err="1"/>
              <a:t>Specific</a:t>
            </a:r>
            <a:r>
              <a:rPr lang="nl-BE" baseline="0" dirty="0"/>
              <a:t> page </a:t>
            </a:r>
            <a:r>
              <a:rPr lang="nl-BE" baseline="0" dirty="0" err="1"/>
              <a:t>about</a:t>
            </a:r>
            <a:r>
              <a:rPr lang="nl-BE" baseline="0" dirty="0"/>
              <a:t> </a:t>
            </a:r>
            <a:r>
              <a:rPr lang="nl-BE" baseline="0" dirty="0" err="1"/>
              <a:t>internships</a:t>
            </a:r>
            <a:r>
              <a:rPr lang="nl-BE" baseline="0" dirty="0"/>
              <a:t> / student jobs </a:t>
            </a:r>
          </a:p>
          <a:p>
            <a:r>
              <a:rPr lang="nl-BE" baseline="0" dirty="0" err="1"/>
              <a:t>Dedicated</a:t>
            </a:r>
            <a:r>
              <a:rPr lang="nl-BE" baseline="0" dirty="0"/>
              <a:t> page </a:t>
            </a:r>
            <a:r>
              <a:rPr lang="nl-BE" baseline="0" dirty="0" err="1"/>
              <a:t>for</a:t>
            </a:r>
            <a:r>
              <a:rPr lang="nl-BE" baseline="0" dirty="0"/>
              <a:t> consultants </a:t>
            </a:r>
            <a:r>
              <a:rPr lang="nl-BE" baseline="0" dirty="0" err="1"/>
              <a:t>and</a:t>
            </a:r>
            <a:r>
              <a:rPr lang="nl-BE" baseline="0" dirty="0"/>
              <a:t> </a:t>
            </a:r>
            <a:r>
              <a:rPr lang="nl-BE" baseline="0" dirty="0" err="1"/>
              <a:t>recruiting</a:t>
            </a:r>
            <a:r>
              <a:rPr lang="nl-BE" baseline="0" dirty="0"/>
              <a:t> </a:t>
            </a:r>
            <a:r>
              <a:rPr lang="nl-BE" baseline="0" dirty="0" err="1"/>
              <a:t>agencies</a:t>
            </a:r>
            <a:endParaRPr lang="nl-BE" baseline="0" dirty="0"/>
          </a:p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203F-382F-40E8-BA72-BDEBC96CA26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37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Photoshoot</a:t>
            </a:r>
            <a:r>
              <a:rPr lang="en-US" baseline="0" dirty="0"/>
              <a:t> with our employees (two days at the office) – much enthusiasm (and lots of visual material for us </a:t>
            </a:r>
            <a:r>
              <a:rPr lang="en-US" baseline="0" dirty="0">
                <a:sym typeface="Wingdings" panose="05000000000000000000" pitchFamily="2" charset="2"/>
              </a:rPr>
              <a:t>)</a:t>
            </a: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203F-382F-40E8-BA72-BDEBC96CA26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651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/>
              <a:t>With</a:t>
            </a:r>
            <a:r>
              <a:rPr lang="fr-BE" dirty="0"/>
              <a:t> </a:t>
            </a:r>
            <a:r>
              <a:rPr lang="fr-BE" dirty="0" err="1"/>
              <a:t>our</a:t>
            </a:r>
            <a:r>
              <a:rPr lang="fr-BE" dirty="0"/>
              <a:t> </a:t>
            </a:r>
            <a:r>
              <a:rPr lang="fr-BE" dirty="0" err="1"/>
              <a:t>employees</a:t>
            </a:r>
            <a:r>
              <a:rPr lang="fr-BE" dirty="0"/>
              <a:t>! Over 20 </a:t>
            </a:r>
            <a:r>
              <a:rPr lang="fr-BE" dirty="0" err="1"/>
              <a:t>employees</a:t>
            </a:r>
            <a:r>
              <a:rPr lang="fr-BE" dirty="0"/>
              <a:t> </a:t>
            </a:r>
            <a:r>
              <a:rPr lang="fr-BE" dirty="0" err="1"/>
              <a:t>participated</a:t>
            </a:r>
            <a:r>
              <a:rPr lang="fr-BE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203F-382F-40E8-BA72-BDEBC96CA26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76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20000" flipH="1" flipV="1">
            <a:off x="-3575031" y="-328064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850231"/>
            <a:ext cx="5753100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57400" y="3193256"/>
            <a:ext cx="5753100" cy="75009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20" name="Afbeelding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grpSp>
        <p:nvGrpSpPr>
          <p:cNvPr id="26" name="Group 11"/>
          <p:cNvGrpSpPr/>
          <p:nvPr userDrawn="1"/>
        </p:nvGrpSpPr>
        <p:grpSpPr>
          <a:xfrm rot="16200000">
            <a:off x="2310402" y="1230884"/>
            <a:ext cx="144699" cy="635597"/>
            <a:chOff x="8674370" y="364342"/>
            <a:chExt cx="140422" cy="616806"/>
          </a:xfrm>
        </p:grpSpPr>
        <p:sp>
          <p:nvSpPr>
            <p:cNvPr id="2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9" name="Afgeronde rechthoek 2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0" name="Afgeronde rechthoek 2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1" name="Afgeronde rechthoek 3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491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2035969"/>
            <a:ext cx="7877176" cy="237172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" y="1407320"/>
            <a:ext cx="6134101" cy="557212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2F02-E23E-4BF6-A29D-72AC40F1CFB7}" type="datetime1">
              <a:rPr lang="en-GB" smtClean="0"/>
              <a:t>04/10/2022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</p:spTree>
    <p:extLst>
      <p:ext uri="{BB962C8B-B14F-4D97-AF65-F5344CB8AC3E}">
        <p14:creationId xmlns:p14="http://schemas.microsoft.com/office/powerpoint/2010/main" val="399962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9850-1DFE-432A-B002-B868169CC9F9}" type="datetime1">
              <a:rPr lang="en-GB" smtClean="0"/>
              <a:t>04/10/2022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</p:spTree>
    <p:extLst>
      <p:ext uri="{BB962C8B-B14F-4D97-AF65-F5344CB8AC3E}">
        <p14:creationId xmlns:p14="http://schemas.microsoft.com/office/powerpoint/2010/main" val="412962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7207" flipH="1" flipV="1">
            <a:off x="275019" y="3884025"/>
            <a:ext cx="11036262" cy="2144274"/>
          </a:xfrm>
          <a:prstGeom prst="rect">
            <a:avLst/>
          </a:prstGeom>
        </p:spPr>
      </p:pic>
      <p:grpSp>
        <p:nvGrpSpPr>
          <p:cNvPr id="6" name="Groeperen 42"/>
          <p:cNvGrpSpPr/>
          <p:nvPr userDrawn="1"/>
        </p:nvGrpSpPr>
        <p:grpSpPr>
          <a:xfrm>
            <a:off x="3086778" y="3606000"/>
            <a:ext cx="3008546" cy="140499"/>
            <a:chOff x="3067728" y="5089108"/>
            <a:chExt cx="3008546" cy="140499"/>
          </a:xfrm>
        </p:grpSpPr>
        <p:grpSp>
          <p:nvGrpSpPr>
            <p:cNvPr id="7" name="Groeperen 35"/>
            <p:cNvGrpSpPr/>
            <p:nvPr userDrawn="1"/>
          </p:nvGrpSpPr>
          <p:grpSpPr>
            <a:xfrm>
              <a:off x="4266254" y="5089108"/>
              <a:ext cx="614149" cy="140499"/>
              <a:chOff x="635058" y="586809"/>
              <a:chExt cx="614149" cy="140499"/>
            </a:xfrm>
          </p:grpSpPr>
          <p:sp>
            <p:nvSpPr>
              <p:cNvPr id="10" name="Afgeronde rechthoek 12"/>
              <p:cNvSpPr/>
              <p:nvPr userDrawn="1"/>
            </p:nvSpPr>
            <p:spPr>
              <a:xfrm>
                <a:off x="635058" y="587609"/>
                <a:ext cx="133350" cy="139699"/>
              </a:xfrm>
              <a:prstGeom prst="roundRect">
                <a:avLst>
                  <a:gd name="adj" fmla="val 30233"/>
                </a:avLst>
              </a:prstGeom>
              <a:solidFill>
                <a:srgbClr val="E3B2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1" name="Afgeronde rechthoek 13"/>
              <p:cNvSpPr/>
              <p:nvPr userDrawn="1"/>
            </p:nvSpPr>
            <p:spPr>
              <a:xfrm>
                <a:off x="791196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Afgeronde rechthoek 14"/>
              <p:cNvSpPr/>
              <p:nvPr userDrawn="1"/>
            </p:nvSpPr>
            <p:spPr>
              <a:xfrm>
                <a:off x="949991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Afgeronde rechthoek 15"/>
              <p:cNvSpPr/>
              <p:nvPr userDrawn="1"/>
            </p:nvSpPr>
            <p:spPr>
              <a:xfrm>
                <a:off x="1108785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cxnSp>
          <p:nvCxnSpPr>
            <p:cNvPr id="8" name="Rechte verbindingslijn 38"/>
            <p:cNvCxnSpPr/>
            <p:nvPr/>
          </p:nvCxnSpPr>
          <p:spPr>
            <a:xfrm flipH="1">
              <a:off x="3067728" y="5152878"/>
              <a:ext cx="10847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Rechte verbindingslijn 39"/>
            <p:cNvCxnSpPr/>
            <p:nvPr/>
          </p:nvCxnSpPr>
          <p:spPr>
            <a:xfrm flipH="1">
              <a:off x="4970033" y="5152878"/>
              <a:ext cx="11062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871537"/>
            <a:ext cx="6336000" cy="2365611"/>
          </a:xfrm>
        </p:spPr>
        <p:txBody>
          <a:bodyPr anchor="ctr" anchorCtr="0"/>
          <a:lstStyle>
            <a:lvl1pPr marL="0" indent="0" algn="ctr">
              <a:buFontTx/>
              <a:buNone/>
              <a:defRPr sz="50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“Click to add an</a:t>
            </a:r>
            <a:br>
              <a:rPr lang="en-US" dirty="0"/>
            </a:br>
            <a:r>
              <a:rPr lang="en-US" dirty="0"/>
              <a:t>inspiring quote”</a:t>
            </a:r>
          </a:p>
        </p:txBody>
      </p:sp>
    </p:spTree>
    <p:extLst>
      <p:ext uri="{BB962C8B-B14F-4D97-AF65-F5344CB8AC3E}">
        <p14:creationId xmlns:p14="http://schemas.microsoft.com/office/powerpoint/2010/main" val="99639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64A5-55CE-4C2F-9637-EF2DBDE60C6F}" type="datetime1">
              <a:rPr lang="en-GB" smtClean="0"/>
              <a:t>04/10/2022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</p:spTree>
    <p:extLst>
      <p:ext uri="{BB962C8B-B14F-4D97-AF65-F5344CB8AC3E}">
        <p14:creationId xmlns:p14="http://schemas.microsoft.com/office/powerpoint/2010/main" val="190055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31" b="786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474064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3707" flipH="1" flipV="1">
            <a:off x="2979351" y="1506328"/>
            <a:ext cx="8277197" cy="2859032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486025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2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15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7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326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uiExpand="1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31" b="14448"/>
          <a:stretch/>
        </p:blipFill>
        <p:spPr>
          <a:xfrm>
            <a:off x="0" y="0"/>
            <a:ext cx="9216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1" y="1912989"/>
            <a:ext cx="9270115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1924950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3707" flipH="1" flipV="1">
            <a:off x="2979351" y="1506328"/>
            <a:ext cx="8277197" cy="2859032"/>
          </a:xfrm>
          <a:prstGeom prst="rect">
            <a:avLst/>
          </a:prstGeom>
        </p:spPr>
      </p:pic>
      <p:pic>
        <p:nvPicPr>
          <p:cNvPr id="13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400901" y="8230"/>
            <a:ext cx="137401" cy="603539"/>
            <a:chOff x="8674370" y="364342"/>
            <a:chExt cx="140422" cy="616806"/>
          </a:xfrm>
        </p:grpSpPr>
        <p:sp>
          <p:nvSpPr>
            <p:cNvPr id="15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9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0" name="Afgeronde rechthoek 19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88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936" b="6846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336006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60000" flipH="1" flipV="1">
            <a:off x="2775656" y="-9151"/>
            <a:ext cx="8277197" cy="2859032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347967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5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400901" y="8230"/>
            <a:ext cx="137401" cy="603539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9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0" name="Afgeronde rechthoek 19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353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8" b="11415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1914525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5617">
            <a:off x="1314451" y="2126353"/>
            <a:ext cx="11036262" cy="2144274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1926486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3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3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24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5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6" name="Afgeronde rechthoek 25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Afgeronde rechthoek 26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Afgeronde rechthoek 27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63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117" b="9829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614612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5617">
            <a:off x="1314451" y="2126353"/>
            <a:ext cx="11036262" cy="2144274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626573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2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4" name="Afgeronde rechthoek 23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Afgeronde rechthoek 24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823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6070" flipH="1" flipV="1">
            <a:off x="-3546456" y="2705346"/>
            <a:ext cx="11036262" cy="2144274"/>
          </a:xfrm>
          <a:prstGeom prst="rect">
            <a:avLst/>
          </a:prstGeom>
        </p:spPr>
      </p:pic>
      <p:pic>
        <p:nvPicPr>
          <p:cNvPr id="15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5177" y="2185558"/>
            <a:ext cx="1485324" cy="746962"/>
          </a:xfrm>
          <a:prstGeom prst="rect">
            <a:avLst/>
          </a:prstGeom>
        </p:spPr>
      </p:pic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grpSp>
        <p:nvGrpSpPr>
          <p:cNvPr id="21" name="Group 11"/>
          <p:cNvGrpSpPr/>
          <p:nvPr userDrawn="1"/>
        </p:nvGrpSpPr>
        <p:grpSpPr>
          <a:xfrm rot="16200000">
            <a:off x="756501" y="4459580"/>
            <a:ext cx="137401" cy="603539"/>
            <a:chOff x="8674370" y="364342"/>
            <a:chExt cx="140422" cy="616806"/>
          </a:xfrm>
        </p:grpSpPr>
        <p:sp>
          <p:nvSpPr>
            <p:cNvPr id="22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4" name="Afgeronde rechthoek 23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Afgeronde rechthoek 24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816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a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1" y="166629"/>
            <a:ext cx="9232345" cy="17859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0000" flipH="1" flipV="1">
            <a:off x="632043" y="279860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5" y="2278856"/>
            <a:ext cx="6610351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7225" y="3550444"/>
            <a:ext cx="6610351" cy="67151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8262768" y="2794"/>
            <a:ext cx="144699" cy="635597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707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17" b="20197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41070" flipV="1">
            <a:off x="3289822" y="-9836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4850" y="1685925"/>
            <a:ext cx="6610351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4850" y="3150394"/>
            <a:ext cx="6610351" cy="67151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928727" y="1084351"/>
            <a:ext cx="144699" cy="635597"/>
            <a:chOff x="8674370" y="364342"/>
            <a:chExt cx="140422" cy="616806"/>
          </a:xfrm>
        </p:grpSpPr>
        <p:sp>
          <p:nvSpPr>
            <p:cNvPr id="14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823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FF833-FC08-4F40-949C-FC23A5B98673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  <p:sp>
        <p:nvSpPr>
          <p:cNvPr id="13" name="Tekstvak 12"/>
          <p:cNvSpPr txBox="1"/>
          <p:nvPr userDrawn="1"/>
        </p:nvSpPr>
        <p:spPr>
          <a:xfrm>
            <a:off x="8157463" y="457044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905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19852" flipH="1" flipV="1">
            <a:off x="1368561" y="2673262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pic>
        <p:nvPicPr>
          <p:cNvPr id="19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9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30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1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2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3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235138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fuchsi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94157" flipH="1" flipV="1">
            <a:off x="4143352" y="702330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16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pic>
        <p:nvPicPr>
          <p:cNvPr id="21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71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48175" flipH="1" flipV="1">
            <a:off x="3597371" y="1989704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pic>
        <p:nvPicPr>
          <p:cNvPr id="16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5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26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9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373336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0384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0384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328C6-3140-4004-9BEE-E6FB2A7810D6}" type="datetime1">
              <a:rPr lang="en-GB" smtClean="0"/>
              <a:t>04/10/2022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8794750" y="44608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709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50" y="1371600"/>
            <a:ext cx="4467225" cy="3036094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1150" y="1864519"/>
            <a:ext cx="3114676" cy="2250281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460B-8943-4F82-BD3B-65C48CB7A27F}" type="datetime1">
              <a:rPr lang="en-GB" smtClean="0"/>
              <a:t>04/10/2022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</p:spTree>
    <p:extLst>
      <p:ext uri="{BB962C8B-B14F-4D97-AF65-F5344CB8AC3E}">
        <p14:creationId xmlns:p14="http://schemas.microsoft.com/office/powerpoint/2010/main" val="243232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19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195897">
            <a:off x="7050270" y="3931370"/>
            <a:ext cx="2566597" cy="15327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7640" y="343217"/>
            <a:ext cx="7886700" cy="6997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BE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640" y="1164432"/>
            <a:ext cx="7886700" cy="32361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857250" cy="189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5D249C-3E67-431A-B420-32945B523DEC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975" y="4767263"/>
            <a:ext cx="3086100" cy="189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Employer branding @ Belnet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C1F47-022D-4CA2-94A0-04C9422EC9C8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1552575" y="4800600"/>
            <a:ext cx="0" cy="8640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9"/>
          <p:cNvGrpSpPr/>
          <p:nvPr/>
        </p:nvGrpSpPr>
        <p:grpSpPr>
          <a:xfrm>
            <a:off x="7795497" y="4318001"/>
            <a:ext cx="939600" cy="457272"/>
            <a:chOff x="7843122" y="6000751"/>
            <a:chExt cx="939600" cy="457272"/>
          </a:xfrm>
        </p:grpSpPr>
        <p:sp>
          <p:nvSpPr>
            <p:cNvPr id="23" name="Rounded Rectangle 8"/>
            <p:cNvSpPr/>
            <p:nvPr userDrawn="1"/>
          </p:nvSpPr>
          <p:spPr>
            <a:xfrm>
              <a:off x="7877175" y="6029325"/>
              <a:ext cx="876300" cy="396000"/>
            </a:xfrm>
            <a:prstGeom prst="roundRect">
              <a:avLst>
                <a:gd name="adj" fmla="val 70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7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43122" y="6000751"/>
              <a:ext cx="939600" cy="457272"/>
            </a:xfrm>
            <a:prstGeom prst="rect">
              <a:avLst/>
            </a:prstGeom>
          </p:spPr>
        </p:pic>
      </p:grpSp>
      <p:grpSp>
        <p:nvGrpSpPr>
          <p:cNvPr id="28" name="Group 11"/>
          <p:cNvGrpSpPr/>
          <p:nvPr/>
        </p:nvGrpSpPr>
        <p:grpSpPr>
          <a:xfrm>
            <a:off x="8689736" y="286088"/>
            <a:ext cx="104329" cy="458269"/>
            <a:chOff x="8674370" y="364342"/>
            <a:chExt cx="140422" cy="616806"/>
          </a:xfrm>
        </p:grpSpPr>
        <p:sp>
          <p:nvSpPr>
            <p:cNvPr id="29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30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31" name="Afgeronde rechthoek 30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2" name="Afgeronde rechthoek 31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3" name="Afgeronde rechthoek 32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103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50" r:id="rId4"/>
    <p:sldLayoutId id="2147483651" r:id="rId5"/>
    <p:sldLayoutId id="2147483662" r:id="rId6"/>
    <p:sldLayoutId id="2147483663" r:id="rId7"/>
    <p:sldLayoutId id="2147483652" r:id="rId8"/>
    <p:sldLayoutId id="2147483665" r:id="rId9"/>
    <p:sldLayoutId id="2147483666" r:id="rId10"/>
    <p:sldLayoutId id="2147483654" r:id="rId11"/>
    <p:sldLayoutId id="2147483664" r:id="rId12"/>
    <p:sldLayoutId id="2147483655" r:id="rId13"/>
    <p:sldLayoutId id="2147483667" r:id="rId14"/>
    <p:sldLayoutId id="2147483669" r:id="rId15"/>
    <p:sldLayoutId id="2147483671" r:id="rId16"/>
    <p:sldLayoutId id="2147483670" r:id="rId17"/>
    <p:sldLayoutId id="2147483672" r:id="rId18"/>
    <p:sldLayoutId id="2147483668" r:id="rId19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33350" indent="-13335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143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104775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Employer</a:t>
            </a:r>
            <a:r>
              <a:rPr lang="nl-NL" dirty="0"/>
              <a:t> branding @ Belnet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Freya Goeminne &amp; Davina Luyten</a:t>
            </a:r>
            <a:br>
              <a:rPr lang="nl-NL" dirty="0"/>
            </a:br>
            <a:r>
              <a:rPr lang="nl-NL" dirty="0"/>
              <a:t>SIG-Marcomms - 5 </a:t>
            </a:r>
            <a:r>
              <a:rPr lang="nl-NL" dirty="0" err="1"/>
              <a:t>October</a:t>
            </a:r>
            <a:r>
              <a:rPr lang="nl-NL" dirty="0"/>
              <a:t> 2022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292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Renewal</a:t>
            </a:r>
            <a:r>
              <a:rPr lang="fr-BE" dirty="0"/>
              <a:t> of </a:t>
            </a:r>
            <a:r>
              <a:rPr lang="fr-BE" dirty="0" err="1"/>
              <a:t>our</a:t>
            </a:r>
            <a:r>
              <a:rPr lang="fr-BE" dirty="0"/>
              <a:t> </a:t>
            </a:r>
            <a:r>
              <a:rPr lang="fr-BE" dirty="0" err="1"/>
              <a:t>jobsite</a:t>
            </a:r>
            <a:r>
              <a:rPr lang="fr-BE" dirty="0"/>
              <a:t> (2)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FF833-FC08-4F40-949C-FC23A5B98673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81" y="1042988"/>
            <a:ext cx="8188960" cy="306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91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FF833-FC08-4F40-949C-FC23A5B98673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7640" y="373697"/>
            <a:ext cx="7886700" cy="6997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err="1"/>
              <a:t>Renewal</a:t>
            </a:r>
            <a:r>
              <a:rPr lang="nl-BE" dirty="0"/>
              <a:t> of </a:t>
            </a:r>
            <a:r>
              <a:rPr lang="nl-BE" dirty="0" err="1"/>
              <a:t>our</a:t>
            </a:r>
            <a:r>
              <a:rPr lang="nl-BE" dirty="0"/>
              <a:t> </a:t>
            </a:r>
            <a:r>
              <a:rPr lang="nl-BE" dirty="0" err="1"/>
              <a:t>jobsite</a:t>
            </a:r>
            <a:r>
              <a:rPr lang="nl-BE" dirty="0"/>
              <a:t> (3)</a:t>
            </a:r>
            <a:endParaRPr lang="en-US" dirty="0"/>
          </a:p>
        </p:txBody>
      </p:sp>
      <p:pic>
        <p:nvPicPr>
          <p:cNvPr id="9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4846" t="18176" r="71240" b="22381"/>
          <a:stretch/>
        </p:blipFill>
        <p:spPr>
          <a:xfrm>
            <a:off x="5478087" y="248200"/>
            <a:ext cx="3359497" cy="46135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b="2313"/>
          <a:stretch/>
        </p:blipFill>
        <p:spPr>
          <a:xfrm>
            <a:off x="335971" y="1073468"/>
            <a:ext cx="5142116" cy="32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63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Visuals &amp; </a:t>
            </a:r>
            <a:r>
              <a:rPr lang="nl-BE" dirty="0" err="1"/>
              <a:t>social</a:t>
            </a:r>
            <a:r>
              <a:rPr lang="nl-BE" dirty="0"/>
              <a:t> media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5965-2DCC-4E63-998F-5A647C334FC2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l="13443" t="32551" r="73310" b="20608"/>
          <a:stretch/>
        </p:blipFill>
        <p:spPr bwMode="auto">
          <a:xfrm>
            <a:off x="572187" y="888755"/>
            <a:ext cx="2846718" cy="32353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395" y="1042988"/>
            <a:ext cx="2219592" cy="38831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902" y="1937762"/>
            <a:ext cx="2724496" cy="272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31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Coming</a:t>
            </a:r>
            <a:r>
              <a:rPr lang="nl-BE" dirty="0"/>
              <a:t> </a:t>
            </a:r>
            <a:r>
              <a:rPr lang="nl-BE" dirty="0" err="1"/>
              <a:t>soon</a:t>
            </a:r>
            <a:r>
              <a:rPr lang="nl-BE" dirty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42988"/>
            <a:ext cx="7886700" cy="3236119"/>
          </a:xfrm>
        </p:spPr>
        <p:txBody>
          <a:bodyPr/>
          <a:lstStyle/>
          <a:p>
            <a:r>
              <a:rPr lang="nl-BE" dirty="0"/>
              <a:t>A brand new corporate video!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D51F-E8F4-4465-83D1-9704F311BDC2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655" y="1580140"/>
            <a:ext cx="5219356" cy="309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3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err="1"/>
              <a:t>Thank</a:t>
            </a:r>
            <a:r>
              <a:rPr lang="nl-NL" dirty="0"/>
              <a:t> </a:t>
            </a:r>
            <a:r>
              <a:rPr lang="nl-NL" dirty="0" err="1"/>
              <a:t>you</a:t>
            </a:r>
            <a:endParaRPr lang="nl-NL" dirty="0"/>
          </a:p>
          <a:p>
            <a:r>
              <a:rPr lang="nl-NL" sz="3200" dirty="0" err="1"/>
              <a:t>for</a:t>
            </a:r>
            <a:r>
              <a:rPr lang="nl-NL" sz="3200" dirty="0"/>
              <a:t> </a:t>
            </a:r>
            <a:r>
              <a:rPr lang="nl-NL" sz="3200" dirty="0" err="1"/>
              <a:t>your</a:t>
            </a:r>
            <a:r>
              <a:rPr lang="nl-NL" sz="3200" dirty="0"/>
              <a:t> attention</a:t>
            </a:r>
          </a:p>
        </p:txBody>
      </p:sp>
    </p:spTree>
    <p:extLst>
      <p:ext uri="{BB962C8B-B14F-4D97-AF65-F5344CB8AC3E}">
        <p14:creationId xmlns:p14="http://schemas.microsoft.com/office/powerpoint/2010/main" val="190726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98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Current</a:t>
            </a:r>
            <a:r>
              <a:rPr lang="nl-BE" dirty="0"/>
              <a:t> </a:t>
            </a:r>
            <a:r>
              <a:rPr lang="nl-BE" dirty="0" err="1"/>
              <a:t>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640" y="1213063"/>
            <a:ext cx="3778593" cy="3038475"/>
          </a:xfrm>
        </p:spPr>
        <p:txBody>
          <a:bodyPr/>
          <a:lstStyle/>
          <a:p>
            <a:r>
              <a:rPr lang="nl-BE" dirty="0"/>
              <a:t>75 </a:t>
            </a:r>
            <a:r>
              <a:rPr lang="nl-BE" dirty="0" err="1"/>
              <a:t>colleagues</a:t>
            </a:r>
            <a:endParaRPr lang="nl-BE" dirty="0"/>
          </a:p>
          <a:p>
            <a:pPr lvl="1"/>
            <a:r>
              <a:rPr lang="nl-BE" dirty="0"/>
              <a:t>43 </a:t>
            </a:r>
            <a:r>
              <a:rPr lang="nl-BE" dirty="0" err="1"/>
              <a:t>technical</a:t>
            </a:r>
            <a:r>
              <a:rPr lang="nl-BE" dirty="0"/>
              <a:t> </a:t>
            </a:r>
            <a:r>
              <a:rPr lang="nl-BE" dirty="0" err="1"/>
              <a:t>profiles</a:t>
            </a:r>
            <a:endParaRPr lang="nl-BE" dirty="0"/>
          </a:p>
          <a:p>
            <a:pPr lvl="1"/>
            <a:r>
              <a:rPr lang="nl-BE" dirty="0"/>
              <a:t>30 </a:t>
            </a:r>
            <a:r>
              <a:rPr lang="nl-BE" dirty="0" err="1"/>
              <a:t>admin</a:t>
            </a:r>
            <a:r>
              <a:rPr lang="nl-BE" dirty="0"/>
              <a:t> &amp; community </a:t>
            </a:r>
            <a:r>
              <a:rPr lang="nl-BE" dirty="0" err="1"/>
              <a:t>profiles</a:t>
            </a:r>
            <a:endParaRPr lang="nl-BE" dirty="0"/>
          </a:p>
          <a:p>
            <a:pPr lvl="1"/>
            <a:r>
              <a:rPr lang="nl-BE" dirty="0"/>
              <a:t>1 </a:t>
            </a:r>
            <a:r>
              <a:rPr lang="nl-BE" dirty="0" err="1"/>
              <a:t>general</a:t>
            </a:r>
            <a:r>
              <a:rPr lang="nl-BE" dirty="0"/>
              <a:t> manager</a:t>
            </a:r>
          </a:p>
          <a:p>
            <a:pPr lvl="1"/>
            <a:r>
              <a:rPr lang="nl-BE" dirty="0"/>
              <a:t>1 CISO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990" y="1213064"/>
            <a:ext cx="3738605" cy="303847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F491-7E5D-4D04-8E67-1CDC52D1C34C}" type="datetime1">
              <a:rPr lang="en-GB" smtClean="0"/>
              <a:t>04/10/2022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</p:spTree>
    <p:extLst>
      <p:ext uri="{BB962C8B-B14F-4D97-AF65-F5344CB8AC3E}">
        <p14:creationId xmlns:p14="http://schemas.microsoft.com/office/powerpoint/2010/main" val="170788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>
                <a:solidFill>
                  <a:srgbClr val="0071BA"/>
                </a:solidFill>
              </a:rPr>
              <a:t>Strenghts</a:t>
            </a:r>
            <a:r>
              <a:rPr lang="nl-BE" dirty="0">
                <a:solidFill>
                  <a:srgbClr val="0071BA"/>
                </a:solidFill>
              </a:rPr>
              <a:t> </a:t>
            </a:r>
            <a:r>
              <a:rPr lang="nl-BE" dirty="0" err="1">
                <a:solidFill>
                  <a:srgbClr val="0071BA"/>
                </a:solidFill>
              </a:rPr>
              <a:t>and</a:t>
            </a:r>
            <a:r>
              <a:rPr lang="nl-BE" dirty="0">
                <a:solidFill>
                  <a:srgbClr val="0071BA"/>
                </a:solidFill>
              </a:rPr>
              <a:t> </a:t>
            </a:r>
            <a:r>
              <a:rPr lang="nl-BE" dirty="0" err="1">
                <a:solidFill>
                  <a:srgbClr val="0071BA"/>
                </a:solidFill>
              </a:rPr>
              <a:t>weaknesses</a:t>
            </a:r>
            <a:r>
              <a:rPr lang="nl-BE" dirty="0">
                <a:solidFill>
                  <a:srgbClr val="0071BA"/>
                </a:solidFill>
              </a:rPr>
              <a:t> </a:t>
            </a:r>
            <a:endParaRPr lang="en-US" dirty="0">
              <a:solidFill>
                <a:srgbClr val="0071BA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10E77-6BE8-486E-931B-282CD2E292E6}" type="datetime1">
              <a:rPr lang="en-GB" smtClean="0"/>
              <a:t>04/10/2022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175148"/>
              </p:ext>
            </p:extLst>
          </p:nvPr>
        </p:nvGraphicFramePr>
        <p:xfrm>
          <a:off x="1741692" y="891360"/>
          <a:ext cx="5618596" cy="3693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298">
                  <a:extLst>
                    <a:ext uri="{9D8B030D-6E8A-4147-A177-3AD203B41FA5}">
                      <a16:colId xmlns:a16="http://schemas.microsoft.com/office/drawing/2014/main" val="2725159419"/>
                    </a:ext>
                  </a:extLst>
                </a:gridCol>
                <a:gridCol w="2809298">
                  <a:extLst>
                    <a:ext uri="{9D8B030D-6E8A-4147-A177-3AD203B41FA5}">
                      <a16:colId xmlns:a16="http://schemas.microsoft.com/office/drawing/2014/main" val="3933580731"/>
                    </a:ext>
                  </a:extLst>
                </a:gridCol>
              </a:tblGrid>
              <a:tr h="492725">
                <a:tc>
                  <a:txBody>
                    <a:bodyPr/>
                    <a:lstStyle/>
                    <a:p>
                      <a:pPr algn="ctr"/>
                      <a:r>
                        <a:rPr lang="nl-BE" sz="2800" dirty="0"/>
                        <a:t>-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/>
                        <a:t>+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9216403"/>
                  </a:ext>
                </a:extLst>
              </a:tr>
              <a:tr h="11303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Strong 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competition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labour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market 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IT professionals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-life 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balance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flexible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working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hours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holidays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home office)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70575"/>
                  </a:ext>
                </a:extLst>
              </a:tr>
              <a:tr h="11303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Recruitment through a long and administrative procedure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Training 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opportunities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019322"/>
                  </a:ext>
                </a:extLst>
              </a:tr>
              <a:tr h="8695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Limited remuneration opportunities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Contributing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Research &amp; </a:t>
                      </a:r>
                      <a:r>
                        <a:rPr lang="nl-BE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Education</a:t>
                      </a:r>
                      <a:r>
                        <a:rPr lang="nl-B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community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212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81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2800" dirty="0" err="1"/>
              <a:t>Main</a:t>
            </a:r>
            <a:r>
              <a:rPr lang="nl-BE" sz="2800" dirty="0"/>
              <a:t> goals of </a:t>
            </a:r>
            <a:r>
              <a:rPr lang="nl-BE" sz="2800" dirty="0" err="1"/>
              <a:t>our</a:t>
            </a:r>
            <a:r>
              <a:rPr lang="nl-BE" sz="2800" dirty="0"/>
              <a:t> </a:t>
            </a:r>
            <a:r>
              <a:rPr lang="nl-BE" sz="2800" dirty="0" err="1"/>
              <a:t>employer</a:t>
            </a:r>
            <a:r>
              <a:rPr lang="nl-BE" sz="2800" dirty="0"/>
              <a:t> branding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4D41-C827-4195-B18F-A5CA3E9FB9CA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200997" y="1105592"/>
            <a:ext cx="4474124" cy="3476827"/>
            <a:chOff x="0" y="27"/>
            <a:chExt cx="8802" cy="6903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1" y="32"/>
              <a:ext cx="4340" cy="4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091" y="112"/>
              <a:ext cx="4092" cy="4092"/>
            </a:xfrm>
            <a:custGeom>
              <a:avLst/>
              <a:gdLst>
                <a:gd name="T0" fmla="*/ 1893 w 4092"/>
                <a:gd name="T1" fmla="*/ 5 h 4092"/>
                <a:gd name="T2" fmla="*/ 1669 w 4092"/>
                <a:gd name="T3" fmla="*/ 34 h 4092"/>
                <a:gd name="T4" fmla="*/ 1454 w 4092"/>
                <a:gd name="T5" fmla="*/ 86 h 4092"/>
                <a:gd name="T6" fmla="*/ 1249 w 4092"/>
                <a:gd name="T7" fmla="*/ 160 h 4092"/>
                <a:gd name="T8" fmla="*/ 1054 w 4092"/>
                <a:gd name="T9" fmla="*/ 255 h 4092"/>
                <a:gd name="T10" fmla="*/ 872 w 4092"/>
                <a:gd name="T11" fmla="*/ 369 h 4092"/>
                <a:gd name="T12" fmla="*/ 703 w 4092"/>
                <a:gd name="T13" fmla="*/ 501 h 4092"/>
                <a:gd name="T14" fmla="*/ 549 w 4092"/>
                <a:gd name="T15" fmla="*/ 650 h 4092"/>
                <a:gd name="T16" fmla="*/ 411 w 4092"/>
                <a:gd name="T17" fmla="*/ 814 h 4092"/>
                <a:gd name="T18" fmla="*/ 291 w 4092"/>
                <a:gd name="T19" fmla="*/ 992 h 4092"/>
                <a:gd name="T20" fmla="*/ 190 w 4092"/>
                <a:gd name="T21" fmla="*/ 1183 h 4092"/>
                <a:gd name="T22" fmla="*/ 108 w 4092"/>
                <a:gd name="T23" fmla="*/ 1385 h 4092"/>
                <a:gd name="T24" fmla="*/ 49 w 4092"/>
                <a:gd name="T25" fmla="*/ 1597 h 4092"/>
                <a:gd name="T26" fmla="*/ 12 w 4092"/>
                <a:gd name="T27" fmla="*/ 1817 h 4092"/>
                <a:gd name="T28" fmla="*/ 0 w 4092"/>
                <a:gd name="T29" fmla="*/ 2045 h 4092"/>
                <a:gd name="T30" fmla="*/ 12 w 4092"/>
                <a:gd name="T31" fmla="*/ 2273 h 4092"/>
                <a:gd name="T32" fmla="*/ 49 w 4092"/>
                <a:gd name="T33" fmla="*/ 2494 h 4092"/>
                <a:gd name="T34" fmla="*/ 108 w 4092"/>
                <a:gd name="T35" fmla="*/ 2706 h 4092"/>
                <a:gd name="T36" fmla="*/ 190 w 4092"/>
                <a:gd name="T37" fmla="*/ 2908 h 4092"/>
                <a:gd name="T38" fmla="*/ 291 w 4092"/>
                <a:gd name="T39" fmla="*/ 3098 h 4092"/>
                <a:gd name="T40" fmla="*/ 411 w 4092"/>
                <a:gd name="T41" fmla="*/ 3276 h 4092"/>
                <a:gd name="T42" fmla="*/ 549 w 4092"/>
                <a:gd name="T43" fmla="*/ 3440 h 4092"/>
                <a:gd name="T44" fmla="*/ 703 w 4092"/>
                <a:gd name="T45" fmla="*/ 3589 h 4092"/>
                <a:gd name="T46" fmla="*/ 872 w 4092"/>
                <a:gd name="T47" fmla="*/ 3721 h 4092"/>
                <a:gd name="T48" fmla="*/ 1054 w 4092"/>
                <a:gd name="T49" fmla="*/ 3835 h 4092"/>
                <a:gd name="T50" fmla="*/ 1249 w 4092"/>
                <a:gd name="T51" fmla="*/ 3930 h 4092"/>
                <a:gd name="T52" fmla="*/ 1454 w 4092"/>
                <a:gd name="T53" fmla="*/ 4004 h 4092"/>
                <a:gd name="T54" fmla="*/ 1669 w 4092"/>
                <a:gd name="T55" fmla="*/ 4056 h 4092"/>
                <a:gd name="T56" fmla="*/ 1893 w 4092"/>
                <a:gd name="T57" fmla="*/ 4085 h 4092"/>
                <a:gd name="T58" fmla="*/ 2122 w 4092"/>
                <a:gd name="T59" fmla="*/ 4089 h 4092"/>
                <a:gd name="T60" fmla="*/ 2347 w 4092"/>
                <a:gd name="T61" fmla="*/ 4069 h 4092"/>
                <a:gd name="T62" fmla="*/ 2565 w 4092"/>
                <a:gd name="T63" fmla="*/ 4024 h 4092"/>
                <a:gd name="T64" fmla="*/ 2774 w 4092"/>
                <a:gd name="T65" fmla="*/ 3957 h 4092"/>
                <a:gd name="T66" fmla="*/ 2972 w 4092"/>
                <a:gd name="T67" fmla="*/ 3869 h 4092"/>
                <a:gd name="T68" fmla="*/ 3159 w 4092"/>
                <a:gd name="T69" fmla="*/ 3761 h 4092"/>
                <a:gd name="T70" fmla="*/ 3333 w 4092"/>
                <a:gd name="T71" fmla="*/ 3635 h 4092"/>
                <a:gd name="T72" fmla="*/ 3492 w 4092"/>
                <a:gd name="T73" fmla="*/ 3492 h 4092"/>
                <a:gd name="T74" fmla="*/ 3635 w 4092"/>
                <a:gd name="T75" fmla="*/ 3333 h 4092"/>
                <a:gd name="T76" fmla="*/ 3761 w 4092"/>
                <a:gd name="T77" fmla="*/ 3159 h 4092"/>
                <a:gd name="T78" fmla="*/ 3869 w 4092"/>
                <a:gd name="T79" fmla="*/ 2972 h 4092"/>
                <a:gd name="T80" fmla="*/ 3957 w 4092"/>
                <a:gd name="T81" fmla="*/ 2774 h 4092"/>
                <a:gd name="T82" fmla="*/ 4024 w 4092"/>
                <a:gd name="T83" fmla="*/ 2565 h 4092"/>
                <a:gd name="T84" fmla="*/ 4069 w 4092"/>
                <a:gd name="T85" fmla="*/ 2347 h 4092"/>
                <a:gd name="T86" fmla="*/ 4089 w 4092"/>
                <a:gd name="T87" fmla="*/ 2122 h 4092"/>
                <a:gd name="T88" fmla="*/ 4085 w 4092"/>
                <a:gd name="T89" fmla="*/ 1893 h 4092"/>
                <a:gd name="T90" fmla="*/ 4056 w 4092"/>
                <a:gd name="T91" fmla="*/ 1669 h 4092"/>
                <a:gd name="T92" fmla="*/ 4004 w 4092"/>
                <a:gd name="T93" fmla="*/ 1454 h 4092"/>
                <a:gd name="T94" fmla="*/ 3930 w 4092"/>
                <a:gd name="T95" fmla="*/ 1249 h 4092"/>
                <a:gd name="T96" fmla="*/ 3835 w 4092"/>
                <a:gd name="T97" fmla="*/ 1054 h 4092"/>
                <a:gd name="T98" fmla="*/ 3721 w 4092"/>
                <a:gd name="T99" fmla="*/ 872 h 4092"/>
                <a:gd name="T100" fmla="*/ 3589 w 4092"/>
                <a:gd name="T101" fmla="*/ 703 h 4092"/>
                <a:gd name="T102" fmla="*/ 3440 w 4092"/>
                <a:gd name="T103" fmla="*/ 549 h 4092"/>
                <a:gd name="T104" fmla="*/ 3276 w 4092"/>
                <a:gd name="T105" fmla="*/ 411 h 4092"/>
                <a:gd name="T106" fmla="*/ 3098 w 4092"/>
                <a:gd name="T107" fmla="*/ 291 h 4092"/>
                <a:gd name="T108" fmla="*/ 2908 w 4092"/>
                <a:gd name="T109" fmla="*/ 190 h 4092"/>
                <a:gd name="T110" fmla="*/ 2706 w 4092"/>
                <a:gd name="T111" fmla="*/ 108 h 4092"/>
                <a:gd name="T112" fmla="*/ 2494 w 4092"/>
                <a:gd name="T113" fmla="*/ 49 h 4092"/>
                <a:gd name="T114" fmla="*/ 2273 w 4092"/>
                <a:gd name="T115" fmla="*/ 12 h 4092"/>
                <a:gd name="T116" fmla="*/ 2045 w 4092"/>
                <a:gd name="T117" fmla="*/ 0 h 4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2" h="4092">
                  <a:moveTo>
                    <a:pt x="2045" y="0"/>
                  </a:moveTo>
                  <a:lnTo>
                    <a:pt x="1968" y="1"/>
                  </a:lnTo>
                  <a:lnTo>
                    <a:pt x="1893" y="5"/>
                  </a:lnTo>
                  <a:lnTo>
                    <a:pt x="1817" y="12"/>
                  </a:lnTo>
                  <a:lnTo>
                    <a:pt x="1743" y="22"/>
                  </a:lnTo>
                  <a:lnTo>
                    <a:pt x="1669" y="34"/>
                  </a:lnTo>
                  <a:lnTo>
                    <a:pt x="1597" y="49"/>
                  </a:lnTo>
                  <a:lnTo>
                    <a:pt x="1525" y="66"/>
                  </a:lnTo>
                  <a:lnTo>
                    <a:pt x="1454" y="86"/>
                  </a:lnTo>
                  <a:lnTo>
                    <a:pt x="1385" y="108"/>
                  </a:lnTo>
                  <a:lnTo>
                    <a:pt x="1316" y="133"/>
                  </a:lnTo>
                  <a:lnTo>
                    <a:pt x="1249" y="160"/>
                  </a:lnTo>
                  <a:lnTo>
                    <a:pt x="1183" y="190"/>
                  </a:lnTo>
                  <a:lnTo>
                    <a:pt x="1118" y="221"/>
                  </a:lnTo>
                  <a:lnTo>
                    <a:pt x="1054" y="255"/>
                  </a:lnTo>
                  <a:lnTo>
                    <a:pt x="992" y="291"/>
                  </a:lnTo>
                  <a:lnTo>
                    <a:pt x="931" y="329"/>
                  </a:lnTo>
                  <a:lnTo>
                    <a:pt x="872" y="369"/>
                  </a:lnTo>
                  <a:lnTo>
                    <a:pt x="814" y="411"/>
                  </a:lnTo>
                  <a:lnTo>
                    <a:pt x="758" y="455"/>
                  </a:lnTo>
                  <a:lnTo>
                    <a:pt x="703" y="501"/>
                  </a:lnTo>
                  <a:lnTo>
                    <a:pt x="650" y="549"/>
                  </a:lnTo>
                  <a:lnTo>
                    <a:pt x="599" y="599"/>
                  </a:lnTo>
                  <a:lnTo>
                    <a:pt x="549" y="650"/>
                  </a:lnTo>
                  <a:lnTo>
                    <a:pt x="501" y="703"/>
                  </a:lnTo>
                  <a:lnTo>
                    <a:pt x="455" y="758"/>
                  </a:lnTo>
                  <a:lnTo>
                    <a:pt x="411" y="814"/>
                  </a:lnTo>
                  <a:lnTo>
                    <a:pt x="369" y="872"/>
                  </a:lnTo>
                  <a:lnTo>
                    <a:pt x="329" y="931"/>
                  </a:lnTo>
                  <a:lnTo>
                    <a:pt x="291" y="992"/>
                  </a:lnTo>
                  <a:lnTo>
                    <a:pt x="255" y="1054"/>
                  </a:lnTo>
                  <a:lnTo>
                    <a:pt x="221" y="1118"/>
                  </a:lnTo>
                  <a:lnTo>
                    <a:pt x="190" y="1183"/>
                  </a:lnTo>
                  <a:lnTo>
                    <a:pt x="160" y="1249"/>
                  </a:lnTo>
                  <a:lnTo>
                    <a:pt x="133" y="1316"/>
                  </a:lnTo>
                  <a:lnTo>
                    <a:pt x="108" y="1385"/>
                  </a:lnTo>
                  <a:lnTo>
                    <a:pt x="86" y="1454"/>
                  </a:lnTo>
                  <a:lnTo>
                    <a:pt x="66" y="1525"/>
                  </a:lnTo>
                  <a:lnTo>
                    <a:pt x="49" y="1597"/>
                  </a:lnTo>
                  <a:lnTo>
                    <a:pt x="34" y="1669"/>
                  </a:lnTo>
                  <a:lnTo>
                    <a:pt x="22" y="1743"/>
                  </a:lnTo>
                  <a:lnTo>
                    <a:pt x="12" y="1817"/>
                  </a:lnTo>
                  <a:lnTo>
                    <a:pt x="5" y="1893"/>
                  </a:lnTo>
                  <a:lnTo>
                    <a:pt x="1" y="1968"/>
                  </a:lnTo>
                  <a:lnTo>
                    <a:pt x="0" y="2045"/>
                  </a:lnTo>
                  <a:lnTo>
                    <a:pt x="1" y="2122"/>
                  </a:lnTo>
                  <a:lnTo>
                    <a:pt x="5" y="2198"/>
                  </a:lnTo>
                  <a:lnTo>
                    <a:pt x="12" y="2273"/>
                  </a:lnTo>
                  <a:lnTo>
                    <a:pt x="22" y="2347"/>
                  </a:lnTo>
                  <a:lnTo>
                    <a:pt x="34" y="2421"/>
                  </a:lnTo>
                  <a:lnTo>
                    <a:pt x="49" y="2494"/>
                  </a:lnTo>
                  <a:lnTo>
                    <a:pt x="66" y="2565"/>
                  </a:lnTo>
                  <a:lnTo>
                    <a:pt x="86" y="2636"/>
                  </a:lnTo>
                  <a:lnTo>
                    <a:pt x="108" y="2706"/>
                  </a:lnTo>
                  <a:lnTo>
                    <a:pt x="133" y="2774"/>
                  </a:lnTo>
                  <a:lnTo>
                    <a:pt x="160" y="2841"/>
                  </a:lnTo>
                  <a:lnTo>
                    <a:pt x="190" y="2908"/>
                  </a:lnTo>
                  <a:lnTo>
                    <a:pt x="221" y="2972"/>
                  </a:lnTo>
                  <a:lnTo>
                    <a:pt x="255" y="3036"/>
                  </a:lnTo>
                  <a:lnTo>
                    <a:pt x="291" y="3098"/>
                  </a:lnTo>
                  <a:lnTo>
                    <a:pt x="329" y="3159"/>
                  </a:lnTo>
                  <a:lnTo>
                    <a:pt x="369" y="3218"/>
                  </a:lnTo>
                  <a:lnTo>
                    <a:pt x="411" y="3276"/>
                  </a:lnTo>
                  <a:lnTo>
                    <a:pt x="455" y="3333"/>
                  </a:lnTo>
                  <a:lnTo>
                    <a:pt x="501" y="3387"/>
                  </a:lnTo>
                  <a:lnTo>
                    <a:pt x="549" y="3440"/>
                  </a:lnTo>
                  <a:lnTo>
                    <a:pt x="599" y="3492"/>
                  </a:lnTo>
                  <a:lnTo>
                    <a:pt x="650" y="3541"/>
                  </a:lnTo>
                  <a:lnTo>
                    <a:pt x="703" y="3589"/>
                  </a:lnTo>
                  <a:lnTo>
                    <a:pt x="758" y="3635"/>
                  </a:lnTo>
                  <a:lnTo>
                    <a:pt x="814" y="3679"/>
                  </a:lnTo>
                  <a:lnTo>
                    <a:pt x="872" y="3721"/>
                  </a:lnTo>
                  <a:lnTo>
                    <a:pt x="931" y="3761"/>
                  </a:lnTo>
                  <a:lnTo>
                    <a:pt x="992" y="3799"/>
                  </a:lnTo>
                  <a:lnTo>
                    <a:pt x="1054" y="3835"/>
                  </a:lnTo>
                  <a:lnTo>
                    <a:pt x="1118" y="3869"/>
                  </a:lnTo>
                  <a:lnTo>
                    <a:pt x="1183" y="3901"/>
                  </a:lnTo>
                  <a:lnTo>
                    <a:pt x="1249" y="3930"/>
                  </a:lnTo>
                  <a:lnTo>
                    <a:pt x="1316" y="3957"/>
                  </a:lnTo>
                  <a:lnTo>
                    <a:pt x="1385" y="3982"/>
                  </a:lnTo>
                  <a:lnTo>
                    <a:pt x="1454" y="4004"/>
                  </a:lnTo>
                  <a:lnTo>
                    <a:pt x="1525" y="4024"/>
                  </a:lnTo>
                  <a:lnTo>
                    <a:pt x="1597" y="4042"/>
                  </a:lnTo>
                  <a:lnTo>
                    <a:pt x="1669" y="4056"/>
                  </a:lnTo>
                  <a:lnTo>
                    <a:pt x="1743" y="4069"/>
                  </a:lnTo>
                  <a:lnTo>
                    <a:pt x="1817" y="4078"/>
                  </a:lnTo>
                  <a:lnTo>
                    <a:pt x="1893" y="4085"/>
                  </a:lnTo>
                  <a:lnTo>
                    <a:pt x="1968" y="4089"/>
                  </a:lnTo>
                  <a:lnTo>
                    <a:pt x="2045" y="4091"/>
                  </a:lnTo>
                  <a:lnTo>
                    <a:pt x="2122" y="4089"/>
                  </a:lnTo>
                  <a:lnTo>
                    <a:pt x="2198" y="4085"/>
                  </a:lnTo>
                  <a:lnTo>
                    <a:pt x="2273" y="4078"/>
                  </a:lnTo>
                  <a:lnTo>
                    <a:pt x="2347" y="4069"/>
                  </a:lnTo>
                  <a:lnTo>
                    <a:pt x="2421" y="4056"/>
                  </a:lnTo>
                  <a:lnTo>
                    <a:pt x="2494" y="4042"/>
                  </a:lnTo>
                  <a:lnTo>
                    <a:pt x="2565" y="4024"/>
                  </a:lnTo>
                  <a:lnTo>
                    <a:pt x="2636" y="4004"/>
                  </a:lnTo>
                  <a:lnTo>
                    <a:pt x="2706" y="3982"/>
                  </a:lnTo>
                  <a:lnTo>
                    <a:pt x="2774" y="3957"/>
                  </a:lnTo>
                  <a:lnTo>
                    <a:pt x="2841" y="3930"/>
                  </a:lnTo>
                  <a:lnTo>
                    <a:pt x="2908" y="3901"/>
                  </a:lnTo>
                  <a:lnTo>
                    <a:pt x="2972" y="3869"/>
                  </a:lnTo>
                  <a:lnTo>
                    <a:pt x="3036" y="3835"/>
                  </a:lnTo>
                  <a:lnTo>
                    <a:pt x="3098" y="3799"/>
                  </a:lnTo>
                  <a:lnTo>
                    <a:pt x="3159" y="3761"/>
                  </a:lnTo>
                  <a:lnTo>
                    <a:pt x="3218" y="3721"/>
                  </a:lnTo>
                  <a:lnTo>
                    <a:pt x="3276" y="3679"/>
                  </a:lnTo>
                  <a:lnTo>
                    <a:pt x="3333" y="3635"/>
                  </a:lnTo>
                  <a:lnTo>
                    <a:pt x="3387" y="3589"/>
                  </a:lnTo>
                  <a:lnTo>
                    <a:pt x="3440" y="3541"/>
                  </a:lnTo>
                  <a:lnTo>
                    <a:pt x="3492" y="3492"/>
                  </a:lnTo>
                  <a:lnTo>
                    <a:pt x="3541" y="3440"/>
                  </a:lnTo>
                  <a:lnTo>
                    <a:pt x="3589" y="3387"/>
                  </a:lnTo>
                  <a:lnTo>
                    <a:pt x="3635" y="3333"/>
                  </a:lnTo>
                  <a:lnTo>
                    <a:pt x="3679" y="3276"/>
                  </a:lnTo>
                  <a:lnTo>
                    <a:pt x="3721" y="3218"/>
                  </a:lnTo>
                  <a:lnTo>
                    <a:pt x="3761" y="3159"/>
                  </a:lnTo>
                  <a:lnTo>
                    <a:pt x="3799" y="3098"/>
                  </a:lnTo>
                  <a:lnTo>
                    <a:pt x="3835" y="3036"/>
                  </a:lnTo>
                  <a:lnTo>
                    <a:pt x="3869" y="2972"/>
                  </a:lnTo>
                  <a:lnTo>
                    <a:pt x="3901" y="2908"/>
                  </a:lnTo>
                  <a:lnTo>
                    <a:pt x="3930" y="2841"/>
                  </a:lnTo>
                  <a:lnTo>
                    <a:pt x="3957" y="2774"/>
                  </a:lnTo>
                  <a:lnTo>
                    <a:pt x="3982" y="2706"/>
                  </a:lnTo>
                  <a:lnTo>
                    <a:pt x="4004" y="2636"/>
                  </a:lnTo>
                  <a:lnTo>
                    <a:pt x="4024" y="2565"/>
                  </a:lnTo>
                  <a:lnTo>
                    <a:pt x="4042" y="2494"/>
                  </a:lnTo>
                  <a:lnTo>
                    <a:pt x="4056" y="2421"/>
                  </a:lnTo>
                  <a:lnTo>
                    <a:pt x="4069" y="2347"/>
                  </a:lnTo>
                  <a:lnTo>
                    <a:pt x="4078" y="2273"/>
                  </a:lnTo>
                  <a:lnTo>
                    <a:pt x="4085" y="2198"/>
                  </a:lnTo>
                  <a:lnTo>
                    <a:pt x="4089" y="2122"/>
                  </a:lnTo>
                  <a:lnTo>
                    <a:pt x="4091" y="2045"/>
                  </a:lnTo>
                  <a:lnTo>
                    <a:pt x="4089" y="1968"/>
                  </a:lnTo>
                  <a:lnTo>
                    <a:pt x="4085" y="1893"/>
                  </a:lnTo>
                  <a:lnTo>
                    <a:pt x="4078" y="1817"/>
                  </a:lnTo>
                  <a:lnTo>
                    <a:pt x="4069" y="1743"/>
                  </a:lnTo>
                  <a:lnTo>
                    <a:pt x="4056" y="1669"/>
                  </a:lnTo>
                  <a:lnTo>
                    <a:pt x="4042" y="1597"/>
                  </a:lnTo>
                  <a:lnTo>
                    <a:pt x="4024" y="1525"/>
                  </a:lnTo>
                  <a:lnTo>
                    <a:pt x="4004" y="1454"/>
                  </a:lnTo>
                  <a:lnTo>
                    <a:pt x="3982" y="1385"/>
                  </a:lnTo>
                  <a:lnTo>
                    <a:pt x="3957" y="1316"/>
                  </a:lnTo>
                  <a:lnTo>
                    <a:pt x="3930" y="1249"/>
                  </a:lnTo>
                  <a:lnTo>
                    <a:pt x="3901" y="1183"/>
                  </a:lnTo>
                  <a:lnTo>
                    <a:pt x="3869" y="1118"/>
                  </a:lnTo>
                  <a:lnTo>
                    <a:pt x="3835" y="1054"/>
                  </a:lnTo>
                  <a:lnTo>
                    <a:pt x="3799" y="992"/>
                  </a:lnTo>
                  <a:lnTo>
                    <a:pt x="3761" y="931"/>
                  </a:lnTo>
                  <a:lnTo>
                    <a:pt x="3721" y="872"/>
                  </a:lnTo>
                  <a:lnTo>
                    <a:pt x="3679" y="814"/>
                  </a:lnTo>
                  <a:lnTo>
                    <a:pt x="3635" y="758"/>
                  </a:lnTo>
                  <a:lnTo>
                    <a:pt x="3589" y="703"/>
                  </a:lnTo>
                  <a:lnTo>
                    <a:pt x="3541" y="650"/>
                  </a:lnTo>
                  <a:lnTo>
                    <a:pt x="3492" y="599"/>
                  </a:lnTo>
                  <a:lnTo>
                    <a:pt x="3440" y="549"/>
                  </a:lnTo>
                  <a:lnTo>
                    <a:pt x="3387" y="501"/>
                  </a:lnTo>
                  <a:lnTo>
                    <a:pt x="3333" y="455"/>
                  </a:lnTo>
                  <a:lnTo>
                    <a:pt x="3276" y="411"/>
                  </a:lnTo>
                  <a:lnTo>
                    <a:pt x="3218" y="369"/>
                  </a:lnTo>
                  <a:lnTo>
                    <a:pt x="3159" y="329"/>
                  </a:lnTo>
                  <a:lnTo>
                    <a:pt x="3098" y="291"/>
                  </a:lnTo>
                  <a:lnTo>
                    <a:pt x="3036" y="255"/>
                  </a:lnTo>
                  <a:lnTo>
                    <a:pt x="2972" y="221"/>
                  </a:lnTo>
                  <a:lnTo>
                    <a:pt x="2908" y="190"/>
                  </a:lnTo>
                  <a:lnTo>
                    <a:pt x="2841" y="160"/>
                  </a:lnTo>
                  <a:lnTo>
                    <a:pt x="2774" y="133"/>
                  </a:lnTo>
                  <a:lnTo>
                    <a:pt x="2706" y="108"/>
                  </a:lnTo>
                  <a:lnTo>
                    <a:pt x="2636" y="86"/>
                  </a:lnTo>
                  <a:lnTo>
                    <a:pt x="2565" y="66"/>
                  </a:lnTo>
                  <a:lnTo>
                    <a:pt x="2494" y="49"/>
                  </a:lnTo>
                  <a:lnTo>
                    <a:pt x="2421" y="34"/>
                  </a:lnTo>
                  <a:lnTo>
                    <a:pt x="2347" y="22"/>
                  </a:lnTo>
                  <a:lnTo>
                    <a:pt x="2273" y="12"/>
                  </a:lnTo>
                  <a:lnTo>
                    <a:pt x="2198" y="5"/>
                  </a:lnTo>
                  <a:lnTo>
                    <a:pt x="2122" y="1"/>
                  </a:lnTo>
                  <a:lnTo>
                    <a:pt x="20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091" y="112"/>
              <a:ext cx="4092" cy="4092"/>
            </a:xfrm>
            <a:custGeom>
              <a:avLst/>
              <a:gdLst>
                <a:gd name="T0" fmla="*/ 5 w 4092"/>
                <a:gd name="T1" fmla="*/ 1893 h 4092"/>
                <a:gd name="T2" fmla="*/ 34 w 4092"/>
                <a:gd name="T3" fmla="*/ 1669 h 4092"/>
                <a:gd name="T4" fmla="*/ 86 w 4092"/>
                <a:gd name="T5" fmla="*/ 1454 h 4092"/>
                <a:gd name="T6" fmla="*/ 160 w 4092"/>
                <a:gd name="T7" fmla="*/ 1249 h 4092"/>
                <a:gd name="T8" fmla="*/ 255 w 4092"/>
                <a:gd name="T9" fmla="*/ 1054 h 4092"/>
                <a:gd name="T10" fmla="*/ 369 w 4092"/>
                <a:gd name="T11" fmla="*/ 872 h 4092"/>
                <a:gd name="T12" fmla="*/ 501 w 4092"/>
                <a:gd name="T13" fmla="*/ 703 h 4092"/>
                <a:gd name="T14" fmla="*/ 650 w 4092"/>
                <a:gd name="T15" fmla="*/ 549 h 4092"/>
                <a:gd name="T16" fmla="*/ 814 w 4092"/>
                <a:gd name="T17" fmla="*/ 411 h 4092"/>
                <a:gd name="T18" fmla="*/ 992 w 4092"/>
                <a:gd name="T19" fmla="*/ 291 h 4092"/>
                <a:gd name="T20" fmla="*/ 1183 w 4092"/>
                <a:gd name="T21" fmla="*/ 190 h 4092"/>
                <a:gd name="T22" fmla="*/ 1385 w 4092"/>
                <a:gd name="T23" fmla="*/ 108 h 4092"/>
                <a:gd name="T24" fmla="*/ 1597 w 4092"/>
                <a:gd name="T25" fmla="*/ 49 h 4092"/>
                <a:gd name="T26" fmla="*/ 1817 w 4092"/>
                <a:gd name="T27" fmla="*/ 12 h 4092"/>
                <a:gd name="T28" fmla="*/ 2045 w 4092"/>
                <a:gd name="T29" fmla="*/ 0 h 4092"/>
                <a:gd name="T30" fmla="*/ 2273 w 4092"/>
                <a:gd name="T31" fmla="*/ 12 h 4092"/>
                <a:gd name="T32" fmla="*/ 2494 w 4092"/>
                <a:gd name="T33" fmla="*/ 49 h 4092"/>
                <a:gd name="T34" fmla="*/ 2706 w 4092"/>
                <a:gd name="T35" fmla="*/ 108 h 4092"/>
                <a:gd name="T36" fmla="*/ 2908 w 4092"/>
                <a:gd name="T37" fmla="*/ 190 h 4092"/>
                <a:gd name="T38" fmla="*/ 3098 w 4092"/>
                <a:gd name="T39" fmla="*/ 291 h 4092"/>
                <a:gd name="T40" fmla="*/ 3276 w 4092"/>
                <a:gd name="T41" fmla="*/ 411 h 4092"/>
                <a:gd name="T42" fmla="*/ 3440 w 4092"/>
                <a:gd name="T43" fmla="*/ 549 h 4092"/>
                <a:gd name="T44" fmla="*/ 3589 w 4092"/>
                <a:gd name="T45" fmla="*/ 703 h 4092"/>
                <a:gd name="T46" fmla="*/ 3721 w 4092"/>
                <a:gd name="T47" fmla="*/ 872 h 4092"/>
                <a:gd name="T48" fmla="*/ 3835 w 4092"/>
                <a:gd name="T49" fmla="*/ 1054 h 4092"/>
                <a:gd name="T50" fmla="*/ 3930 w 4092"/>
                <a:gd name="T51" fmla="*/ 1249 h 4092"/>
                <a:gd name="T52" fmla="*/ 4004 w 4092"/>
                <a:gd name="T53" fmla="*/ 1454 h 4092"/>
                <a:gd name="T54" fmla="*/ 4056 w 4092"/>
                <a:gd name="T55" fmla="*/ 1669 h 4092"/>
                <a:gd name="T56" fmla="*/ 4085 w 4092"/>
                <a:gd name="T57" fmla="*/ 1893 h 4092"/>
                <a:gd name="T58" fmla="*/ 4089 w 4092"/>
                <a:gd name="T59" fmla="*/ 2122 h 4092"/>
                <a:gd name="T60" fmla="*/ 4069 w 4092"/>
                <a:gd name="T61" fmla="*/ 2347 h 4092"/>
                <a:gd name="T62" fmla="*/ 4024 w 4092"/>
                <a:gd name="T63" fmla="*/ 2565 h 4092"/>
                <a:gd name="T64" fmla="*/ 3957 w 4092"/>
                <a:gd name="T65" fmla="*/ 2774 h 4092"/>
                <a:gd name="T66" fmla="*/ 3869 w 4092"/>
                <a:gd name="T67" fmla="*/ 2972 h 4092"/>
                <a:gd name="T68" fmla="*/ 3761 w 4092"/>
                <a:gd name="T69" fmla="*/ 3159 h 4092"/>
                <a:gd name="T70" fmla="*/ 3635 w 4092"/>
                <a:gd name="T71" fmla="*/ 3333 h 4092"/>
                <a:gd name="T72" fmla="*/ 3492 w 4092"/>
                <a:gd name="T73" fmla="*/ 3492 h 4092"/>
                <a:gd name="T74" fmla="*/ 3333 w 4092"/>
                <a:gd name="T75" fmla="*/ 3635 h 4092"/>
                <a:gd name="T76" fmla="*/ 3159 w 4092"/>
                <a:gd name="T77" fmla="*/ 3761 h 4092"/>
                <a:gd name="T78" fmla="*/ 2972 w 4092"/>
                <a:gd name="T79" fmla="*/ 3869 h 4092"/>
                <a:gd name="T80" fmla="*/ 2774 w 4092"/>
                <a:gd name="T81" fmla="*/ 3957 h 4092"/>
                <a:gd name="T82" fmla="*/ 2565 w 4092"/>
                <a:gd name="T83" fmla="*/ 4024 h 4092"/>
                <a:gd name="T84" fmla="*/ 2347 w 4092"/>
                <a:gd name="T85" fmla="*/ 4069 h 4092"/>
                <a:gd name="T86" fmla="*/ 2122 w 4092"/>
                <a:gd name="T87" fmla="*/ 4089 h 4092"/>
                <a:gd name="T88" fmla="*/ 1893 w 4092"/>
                <a:gd name="T89" fmla="*/ 4085 h 4092"/>
                <a:gd name="T90" fmla="*/ 1669 w 4092"/>
                <a:gd name="T91" fmla="*/ 4056 h 4092"/>
                <a:gd name="T92" fmla="*/ 1454 w 4092"/>
                <a:gd name="T93" fmla="*/ 4004 h 4092"/>
                <a:gd name="T94" fmla="*/ 1249 w 4092"/>
                <a:gd name="T95" fmla="*/ 3930 h 4092"/>
                <a:gd name="T96" fmla="*/ 1054 w 4092"/>
                <a:gd name="T97" fmla="*/ 3835 h 4092"/>
                <a:gd name="T98" fmla="*/ 872 w 4092"/>
                <a:gd name="T99" fmla="*/ 3721 h 4092"/>
                <a:gd name="T100" fmla="*/ 703 w 4092"/>
                <a:gd name="T101" fmla="*/ 3589 h 4092"/>
                <a:gd name="T102" fmla="*/ 549 w 4092"/>
                <a:gd name="T103" fmla="*/ 3440 h 4092"/>
                <a:gd name="T104" fmla="*/ 411 w 4092"/>
                <a:gd name="T105" fmla="*/ 3276 h 4092"/>
                <a:gd name="T106" fmla="*/ 291 w 4092"/>
                <a:gd name="T107" fmla="*/ 3098 h 4092"/>
                <a:gd name="T108" fmla="*/ 190 w 4092"/>
                <a:gd name="T109" fmla="*/ 2908 h 4092"/>
                <a:gd name="T110" fmla="*/ 108 w 4092"/>
                <a:gd name="T111" fmla="*/ 2706 h 4092"/>
                <a:gd name="T112" fmla="*/ 49 w 4092"/>
                <a:gd name="T113" fmla="*/ 2494 h 4092"/>
                <a:gd name="T114" fmla="*/ 12 w 4092"/>
                <a:gd name="T115" fmla="*/ 2273 h 4092"/>
                <a:gd name="T116" fmla="*/ 0 w 4092"/>
                <a:gd name="T117" fmla="*/ 2045 h 4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2" h="4092">
                  <a:moveTo>
                    <a:pt x="0" y="2045"/>
                  </a:moveTo>
                  <a:lnTo>
                    <a:pt x="1" y="1968"/>
                  </a:lnTo>
                  <a:lnTo>
                    <a:pt x="5" y="1893"/>
                  </a:lnTo>
                  <a:lnTo>
                    <a:pt x="12" y="1817"/>
                  </a:lnTo>
                  <a:lnTo>
                    <a:pt x="22" y="1743"/>
                  </a:lnTo>
                  <a:lnTo>
                    <a:pt x="34" y="1669"/>
                  </a:lnTo>
                  <a:lnTo>
                    <a:pt x="49" y="1597"/>
                  </a:lnTo>
                  <a:lnTo>
                    <a:pt x="66" y="1525"/>
                  </a:lnTo>
                  <a:lnTo>
                    <a:pt x="86" y="1454"/>
                  </a:lnTo>
                  <a:lnTo>
                    <a:pt x="108" y="1385"/>
                  </a:lnTo>
                  <a:lnTo>
                    <a:pt x="133" y="1316"/>
                  </a:lnTo>
                  <a:lnTo>
                    <a:pt x="160" y="1249"/>
                  </a:lnTo>
                  <a:lnTo>
                    <a:pt x="190" y="1183"/>
                  </a:lnTo>
                  <a:lnTo>
                    <a:pt x="221" y="1118"/>
                  </a:lnTo>
                  <a:lnTo>
                    <a:pt x="255" y="1054"/>
                  </a:lnTo>
                  <a:lnTo>
                    <a:pt x="291" y="992"/>
                  </a:lnTo>
                  <a:lnTo>
                    <a:pt x="329" y="931"/>
                  </a:lnTo>
                  <a:lnTo>
                    <a:pt x="369" y="872"/>
                  </a:lnTo>
                  <a:lnTo>
                    <a:pt x="411" y="814"/>
                  </a:lnTo>
                  <a:lnTo>
                    <a:pt x="455" y="758"/>
                  </a:lnTo>
                  <a:lnTo>
                    <a:pt x="501" y="703"/>
                  </a:lnTo>
                  <a:lnTo>
                    <a:pt x="549" y="650"/>
                  </a:lnTo>
                  <a:lnTo>
                    <a:pt x="599" y="599"/>
                  </a:lnTo>
                  <a:lnTo>
                    <a:pt x="650" y="549"/>
                  </a:lnTo>
                  <a:lnTo>
                    <a:pt x="703" y="501"/>
                  </a:lnTo>
                  <a:lnTo>
                    <a:pt x="758" y="455"/>
                  </a:lnTo>
                  <a:lnTo>
                    <a:pt x="814" y="411"/>
                  </a:lnTo>
                  <a:lnTo>
                    <a:pt x="872" y="369"/>
                  </a:lnTo>
                  <a:lnTo>
                    <a:pt x="931" y="329"/>
                  </a:lnTo>
                  <a:lnTo>
                    <a:pt x="992" y="291"/>
                  </a:lnTo>
                  <a:lnTo>
                    <a:pt x="1054" y="255"/>
                  </a:lnTo>
                  <a:lnTo>
                    <a:pt x="1118" y="221"/>
                  </a:lnTo>
                  <a:lnTo>
                    <a:pt x="1183" y="190"/>
                  </a:lnTo>
                  <a:lnTo>
                    <a:pt x="1249" y="160"/>
                  </a:lnTo>
                  <a:lnTo>
                    <a:pt x="1316" y="133"/>
                  </a:lnTo>
                  <a:lnTo>
                    <a:pt x="1385" y="108"/>
                  </a:lnTo>
                  <a:lnTo>
                    <a:pt x="1454" y="86"/>
                  </a:lnTo>
                  <a:lnTo>
                    <a:pt x="1525" y="66"/>
                  </a:lnTo>
                  <a:lnTo>
                    <a:pt x="1597" y="49"/>
                  </a:lnTo>
                  <a:lnTo>
                    <a:pt x="1669" y="34"/>
                  </a:lnTo>
                  <a:lnTo>
                    <a:pt x="1743" y="22"/>
                  </a:lnTo>
                  <a:lnTo>
                    <a:pt x="1817" y="12"/>
                  </a:lnTo>
                  <a:lnTo>
                    <a:pt x="1893" y="5"/>
                  </a:lnTo>
                  <a:lnTo>
                    <a:pt x="1968" y="1"/>
                  </a:lnTo>
                  <a:lnTo>
                    <a:pt x="2045" y="0"/>
                  </a:lnTo>
                  <a:lnTo>
                    <a:pt x="2122" y="1"/>
                  </a:lnTo>
                  <a:lnTo>
                    <a:pt x="2198" y="5"/>
                  </a:lnTo>
                  <a:lnTo>
                    <a:pt x="2273" y="12"/>
                  </a:lnTo>
                  <a:lnTo>
                    <a:pt x="2347" y="22"/>
                  </a:lnTo>
                  <a:lnTo>
                    <a:pt x="2421" y="34"/>
                  </a:lnTo>
                  <a:lnTo>
                    <a:pt x="2494" y="49"/>
                  </a:lnTo>
                  <a:lnTo>
                    <a:pt x="2565" y="66"/>
                  </a:lnTo>
                  <a:lnTo>
                    <a:pt x="2636" y="86"/>
                  </a:lnTo>
                  <a:lnTo>
                    <a:pt x="2706" y="108"/>
                  </a:lnTo>
                  <a:lnTo>
                    <a:pt x="2774" y="133"/>
                  </a:lnTo>
                  <a:lnTo>
                    <a:pt x="2841" y="160"/>
                  </a:lnTo>
                  <a:lnTo>
                    <a:pt x="2908" y="190"/>
                  </a:lnTo>
                  <a:lnTo>
                    <a:pt x="2972" y="221"/>
                  </a:lnTo>
                  <a:lnTo>
                    <a:pt x="3036" y="255"/>
                  </a:lnTo>
                  <a:lnTo>
                    <a:pt x="3098" y="291"/>
                  </a:lnTo>
                  <a:lnTo>
                    <a:pt x="3159" y="329"/>
                  </a:lnTo>
                  <a:lnTo>
                    <a:pt x="3218" y="369"/>
                  </a:lnTo>
                  <a:lnTo>
                    <a:pt x="3276" y="411"/>
                  </a:lnTo>
                  <a:lnTo>
                    <a:pt x="3333" y="455"/>
                  </a:lnTo>
                  <a:lnTo>
                    <a:pt x="3387" y="501"/>
                  </a:lnTo>
                  <a:lnTo>
                    <a:pt x="3440" y="549"/>
                  </a:lnTo>
                  <a:lnTo>
                    <a:pt x="3492" y="599"/>
                  </a:lnTo>
                  <a:lnTo>
                    <a:pt x="3541" y="650"/>
                  </a:lnTo>
                  <a:lnTo>
                    <a:pt x="3589" y="703"/>
                  </a:lnTo>
                  <a:lnTo>
                    <a:pt x="3635" y="758"/>
                  </a:lnTo>
                  <a:lnTo>
                    <a:pt x="3679" y="814"/>
                  </a:lnTo>
                  <a:lnTo>
                    <a:pt x="3721" y="872"/>
                  </a:lnTo>
                  <a:lnTo>
                    <a:pt x="3761" y="931"/>
                  </a:lnTo>
                  <a:lnTo>
                    <a:pt x="3799" y="992"/>
                  </a:lnTo>
                  <a:lnTo>
                    <a:pt x="3835" y="1054"/>
                  </a:lnTo>
                  <a:lnTo>
                    <a:pt x="3869" y="1118"/>
                  </a:lnTo>
                  <a:lnTo>
                    <a:pt x="3901" y="1183"/>
                  </a:lnTo>
                  <a:lnTo>
                    <a:pt x="3930" y="1249"/>
                  </a:lnTo>
                  <a:lnTo>
                    <a:pt x="3957" y="1316"/>
                  </a:lnTo>
                  <a:lnTo>
                    <a:pt x="3982" y="1385"/>
                  </a:lnTo>
                  <a:lnTo>
                    <a:pt x="4004" y="1454"/>
                  </a:lnTo>
                  <a:lnTo>
                    <a:pt x="4024" y="1525"/>
                  </a:lnTo>
                  <a:lnTo>
                    <a:pt x="4042" y="1597"/>
                  </a:lnTo>
                  <a:lnTo>
                    <a:pt x="4056" y="1669"/>
                  </a:lnTo>
                  <a:lnTo>
                    <a:pt x="4069" y="1743"/>
                  </a:lnTo>
                  <a:lnTo>
                    <a:pt x="4078" y="1817"/>
                  </a:lnTo>
                  <a:lnTo>
                    <a:pt x="4085" y="1893"/>
                  </a:lnTo>
                  <a:lnTo>
                    <a:pt x="4089" y="1968"/>
                  </a:lnTo>
                  <a:lnTo>
                    <a:pt x="4091" y="2045"/>
                  </a:lnTo>
                  <a:lnTo>
                    <a:pt x="4089" y="2122"/>
                  </a:lnTo>
                  <a:lnTo>
                    <a:pt x="4085" y="2198"/>
                  </a:lnTo>
                  <a:lnTo>
                    <a:pt x="4078" y="2273"/>
                  </a:lnTo>
                  <a:lnTo>
                    <a:pt x="4069" y="2347"/>
                  </a:lnTo>
                  <a:lnTo>
                    <a:pt x="4056" y="2421"/>
                  </a:lnTo>
                  <a:lnTo>
                    <a:pt x="4042" y="2494"/>
                  </a:lnTo>
                  <a:lnTo>
                    <a:pt x="4024" y="2565"/>
                  </a:lnTo>
                  <a:lnTo>
                    <a:pt x="4004" y="2636"/>
                  </a:lnTo>
                  <a:lnTo>
                    <a:pt x="3982" y="2706"/>
                  </a:lnTo>
                  <a:lnTo>
                    <a:pt x="3957" y="2774"/>
                  </a:lnTo>
                  <a:lnTo>
                    <a:pt x="3930" y="2841"/>
                  </a:lnTo>
                  <a:lnTo>
                    <a:pt x="3901" y="2908"/>
                  </a:lnTo>
                  <a:lnTo>
                    <a:pt x="3869" y="2972"/>
                  </a:lnTo>
                  <a:lnTo>
                    <a:pt x="3835" y="3036"/>
                  </a:lnTo>
                  <a:lnTo>
                    <a:pt x="3799" y="3098"/>
                  </a:lnTo>
                  <a:lnTo>
                    <a:pt x="3761" y="3159"/>
                  </a:lnTo>
                  <a:lnTo>
                    <a:pt x="3721" y="3218"/>
                  </a:lnTo>
                  <a:lnTo>
                    <a:pt x="3679" y="3276"/>
                  </a:lnTo>
                  <a:lnTo>
                    <a:pt x="3635" y="3333"/>
                  </a:lnTo>
                  <a:lnTo>
                    <a:pt x="3589" y="3387"/>
                  </a:lnTo>
                  <a:lnTo>
                    <a:pt x="3541" y="3440"/>
                  </a:lnTo>
                  <a:lnTo>
                    <a:pt x="3492" y="3492"/>
                  </a:lnTo>
                  <a:lnTo>
                    <a:pt x="3440" y="3541"/>
                  </a:lnTo>
                  <a:lnTo>
                    <a:pt x="3387" y="3589"/>
                  </a:lnTo>
                  <a:lnTo>
                    <a:pt x="3333" y="3635"/>
                  </a:lnTo>
                  <a:lnTo>
                    <a:pt x="3276" y="3679"/>
                  </a:lnTo>
                  <a:lnTo>
                    <a:pt x="3218" y="3721"/>
                  </a:lnTo>
                  <a:lnTo>
                    <a:pt x="3159" y="3761"/>
                  </a:lnTo>
                  <a:lnTo>
                    <a:pt x="3098" y="3799"/>
                  </a:lnTo>
                  <a:lnTo>
                    <a:pt x="3036" y="3835"/>
                  </a:lnTo>
                  <a:lnTo>
                    <a:pt x="2972" y="3869"/>
                  </a:lnTo>
                  <a:lnTo>
                    <a:pt x="2908" y="3901"/>
                  </a:lnTo>
                  <a:lnTo>
                    <a:pt x="2841" y="3930"/>
                  </a:lnTo>
                  <a:lnTo>
                    <a:pt x="2774" y="3957"/>
                  </a:lnTo>
                  <a:lnTo>
                    <a:pt x="2706" y="3982"/>
                  </a:lnTo>
                  <a:lnTo>
                    <a:pt x="2636" y="4004"/>
                  </a:lnTo>
                  <a:lnTo>
                    <a:pt x="2565" y="4024"/>
                  </a:lnTo>
                  <a:lnTo>
                    <a:pt x="2494" y="4042"/>
                  </a:lnTo>
                  <a:lnTo>
                    <a:pt x="2421" y="4056"/>
                  </a:lnTo>
                  <a:lnTo>
                    <a:pt x="2347" y="4069"/>
                  </a:lnTo>
                  <a:lnTo>
                    <a:pt x="2273" y="4078"/>
                  </a:lnTo>
                  <a:lnTo>
                    <a:pt x="2198" y="4085"/>
                  </a:lnTo>
                  <a:lnTo>
                    <a:pt x="2122" y="4089"/>
                  </a:lnTo>
                  <a:lnTo>
                    <a:pt x="2045" y="4091"/>
                  </a:lnTo>
                  <a:lnTo>
                    <a:pt x="1968" y="4089"/>
                  </a:lnTo>
                  <a:lnTo>
                    <a:pt x="1893" y="4085"/>
                  </a:lnTo>
                  <a:lnTo>
                    <a:pt x="1817" y="4078"/>
                  </a:lnTo>
                  <a:lnTo>
                    <a:pt x="1743" y="4069"/>
                  </a:lnTo>
                  <a:lnTo>
                    <a:pt x="1669" y="4056"/>
                  </a:lnTo>
                  <a:lnTo>
                    <a:pt x="1597" y="4042"/>
                  </a:lnTo>
                  <a:lnTo>
                    <a:pt x="1525" y="4024"/>
                  </a:lnTo>
                  <a:lnTo>
                    <a:pt x="1454" y="4004"/>
                  </a:lnTo>
                  <a:lnTo>
                    <a:pt x="1385" y="3982"/>
                  </a:lnTo>
                  <a:lnTo>
                    <a:pt x="1316" y="3957"/>
                  </a:lnTo>
                  <a:lnTo>
                    <a:pt x="1249" y="3930"/>
                  </a:lnTo>
                  <a:lnTo>
                    <a:pt x="1183" y="3901"/>
                  </a:lnTo>
                  <a:lnTo>
                    <a:pt x="1118" y="3869"/>
                  </a:lnTo>
                  <a:lnTo>
                    <a:pt x="1054" y="3835"/>
                  </a:lnTo>
                  <a:lnTo>
                    <a:pt x="992" y="3799"/>
                  </a:lnTo>
                  <a:lnTo>
                    <a:pt x="931" y="3761"/>
                  </a:lnTo>
                  <a:lnTo>
                    <a:pt x="872" y="3721"/>
                  </a:lnTo>
                  <a:lnTo>
                    <a:pt x="814" y="3679"/>
                  </a:lnTo>
                  <a:lnTo>
                    <a:pt x="758" y="3635"/>
                  </a:lnTo>
                  <a:lnTo>
                    <a:pt x="703" y="3589"/>
                  </a:lnTo>
                  <a:lnTo>
                    <a:pt x="650" y="3541"/>
                  </a:lnTo>
                  <a:lnTo>
                    <a:pt x="599" y="3492"/>
                  </a:lnTo>
                  <a:lnTo>
                    <a:pt x="549" y="3440"/>
                  </a:lnTo>
                  <a:lnTo>
                    <a:pt x="501" y="3387"/>
                  </a:lnTo>
                  <a:lnTo>
                    <a:pt x="455" y="3333"/>
                  </a:lnTo>
                  <a:lnTo>
                    <a:pt x="411" y="3276"/>
                  </a:lnTo>
                  <a:lnTo>
                    <a:pt x="369" y="3218"/>
                  </a:lnTo>
                  <a:lnTo>
                    <a:pt x="329" y="3159"/>
                  </a:lnTo>
                  <a:lnTo>
                    <a:pt x="291" y="3098"/>
                  </a:lnTo>
                  <a:lnTo>
                    <a:pt x="255" y="3036"/>
                  </a:lnTo>
                  <a:lnTo>
                    <a:pt x="221" y="2972"/>
                  </a:lnTo>
                  <a:lnTo>
                    <a:pt x="190" y="2908"/>
                  </a:lnTo>
                  <a:lnTo>
                    <a:pt x="160" y="2841"/>
                  </a:lnTo>
                  <a:lnTo>
                    <a:pt x="133" y="2774"/>
                  </a:lnTo>
                  <a:lnTo>
                    <a:pt x="108" y="2706"/>
                  </a:lnTo>
                  <a:lnTo>
                    <a:pt x="86" y="2636"/>
                  </a:lnTo>
                  <a:lnTo>
                    <a:pt x="66" y="2565"/>
                  </a:lnTo>
                  <a:lnTo>
                    <a:pt x="49" y="2494"/>
                  </a:lnTo>
                  <a:lnTo>
                    <a:pt x="34" y="2421"/>
                  </a:lnTo>
                  <a:lnTo>
                    <a:pt x="22" y="2347"/>
                  </a:lnTo>
                  <a:lnTo>
                    <a:pt x="12" y="2273"/>
                  </a:lnTo>
                  <a:lnTo>
                    <a:pt x="5" y="2198"/>
                  </a:lnTo>
                  <a:lnTo>
                    <a:pt x="1" y="2122"/>
                  </a:lnTo>
                  <a:lnTo>
                    <a:pt x="0" y="2045"/>
                  </a:lnTo>
                  <a:close/>
                </a:path>
              </a:pathLst>
            </a:custGeom>
            <a:noFill/>
            <a:ln w="508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0" y="2590"/>
              <a:ext cx="4340" cy="4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567" y="2669"/>
              <a:ext cx="4092" cy="4092"/>
            </a:xfrm>
            <a:custGeom>
              <a:avLst/>
              <a:gdLst>
                <a:gd name="T0" fmla="*/ 1893 w 4092"/>
                <a:gd name="T1" fmla="*/ 5 h 4092"/>
                <a:gd name="T2" fmla="*/ 1669 w 4092"/>
                <a:gd name="T3" fmla="*/ 34 h 4092"/>
                <a:gd name="T4" fmla="*/ 1454 w 4092"/>
                <a:gd name="T5" fmla="*/ 86 h 4092"/>
                <a:gd name="T6" fmla="*/ 1249 w 4092"/>
                <a:gd name="T7" fmla="*/ 160 h 4092"/>
                <a:gd name="T8" fmla="*/ 1054 w 4092"/>
                <a:gd name="T9" fmla="*/ 255 h 4092"/>
                <a:gd name="T10" fmla="*/ 872 w 4092"/>
                <a:gd name="T11" fmla="*/ 369 h 4092"/>
                <a:gd name="T12" fmla="*/ 703 w 4092"/>
                <a:gd name="T13" fmla="*/ 501 h 4092"/>
                <a:gd name="T14" fmla="*/ 549 w 4092"/>
                <a:gd name="T15" fmla="*/ 650 h 4092"/>
                <a:gd name="T16" fmla="*/ 411 w 4092"/>
                <a:gd name="T17" fmla="*/ 814 h 4092"/>
                <a:gd name="T18" fmla="*/ 291 w 4092"/>
                <a:gd name="T19" fmla="*/ 992 h 4092"/>
                <a:gd name="T20" fmla="*/ 190 w 4092"/>
                <a:gd name="T21" fmla="*/ 1183 h 4092"/>
                <a:gd name="T22" fmla="*/ 108 w 4092"/>
                <a:gd name="T23" fmla="*/ 1385 h 4092"/>
                <a:gd name="T24" fmla="*/ 49 w 4092"/>
                <a:gd name="T25" fmla="*/ 1597 h 4092"/>
                <a:gd name="T26" fmla="*/ 12 w 4092"/>
                <a:gd name="T27" fmla="*/ 1817 h 4092"/>
                <a:gd name="T28" fmla="*/ 0 w 4092"/>
                <a:gd name="T29" fmla="*/ 2045 h 4092"/>
                <a:gd name="T30" fmla="*/ 12 w 4092"/>
                <a:gd name="T31" fmla="*/ 2273 h 4092"/>
                <a:gd name="T32" fmla="*/ 49 w 4092"/>
                <a:gd name="T33" fmla="*/ 2494 h 4092"/>
                <a:gd name="T34" fmla="*/ 108 w 4092"/>
                <a:gd name="T35" fmla="*/ 2706 h 4092"/>
                <a:gd name="T36" fmla="*/ 190 w 4092"/>
                <a:gd name="T37" fmla="*/ 2908 h 4092"/>
                <a:gd name="T38" fmla="*/ 291 w 4092"/>
                <a:gd name="T39" fmla="*/ 3098 h 4092"/>
                <a:gd name="T40" fmla="*/ 411 w 4092"/>
                <a:gd name="T41" fmla="*/ 3276 h 4092"/>
                <a:gd name="T42" fmla="*/ 549 w 4092"/>
                <a:gd name="T43" fmla="*/ 3440 h 4092"/>
                <a:gd name="T44" fmla="*/ 703 w 4092"/>
                <a:gd name="T45" fmla="*/ 3589 h 4092"/>
                <a:gd name="T46" fmla="*/ 872 w 4092"/>
                <a:gd name="T47" fmla="*/ 3721 h 4092"/>
                <a:gd name="T48" fmla="*/ 1054 w 4092"/>
                <a:gd name="T49" fmla="*/ 3835 h 4092"/>
                <a:gd name="T50" fmla="*/ 1249 w 4092"/>
                <a:gd name="T51" fmla="*/ 3930 h 4092"/>
                <a:gd name="T52" fmla="*/ 1454 w 4092"/>
                <a:gd name="T53" fmla="*/ 4004 h 4092"/>
                <a:gd name="T54" fmla="*/ 1669 w 4092"/>
                <a:gd name="T55" fmla="*/ 4056 h 4092"/>
                <a:gd name="T56" fmla="*/ 1893 w 4092"/>
                <a:gd name="T57" fmla="*/ 4085 h 4092"/>
                <a:gd name="T58" fmla="*/ 2122 w 4092"/>
                <a:gd name="T59" fmla="*/ 4089 h 4092"/>
                <a:gd name="T60" fmla="*/ 2347 w 4092"/>
                <a:gd name="T61" fmla="*/ 4069 h 4092"/>
                <a:gd name="T62" fmla="*/ 2565 w 4092"/>
                <a:gd name="T63" fmla="*/ 4024 h 4092"/>
                <a:gd name="T64" fmla="*/ 2774 w 4092"/>
                <a:gd name="T65" fmla="*/ 3957 h 4092"/>
                <a:gd name="T66" fmla="*/ 2972 w 4092"/>
                <a:gd name="T67" fmla="*/ 3869 h 4092"/>
                <a:gd name="T68" fmla="*/ 3159 w 4092"/>
                <a:gd name="T69" fmla="*/ 3761 h 4092"/>
                <a:gd name="T70" fmla="*/ 3333 w 4092"/>
                <a:gd name="T71" fmla="*/ 3635 h 4092"/>
                <a:gd name="T72" fmla="*/ 3492 w 4092"/>
                <a:gd name="T73" fmla="*/ 3492 h 4092"/>
                <a:gd name="T74" fmla="*/ 3635 w 4092"/>
                <a:gd name="T75" fmla="*/ 3333 h 4092"/>
                <a:gd name="T76" fmla="*/ 3761 w 4092"/>
                <a:gd name="T77" fmla="*/ 3159 h 4092"/>
                <a:gd name="T78" fmla="*/ 3869 w 4092"/>
                <a:gd name="T79" fmla="*/ 2972 h 4092"/>
                <a:gd name="T80" fmla="*/ 3957 w 4092"/>
                <a:gd name="T81" fmla="*/ 2774 h 4092"/>
                <a:gd name="T82" fmla="*/ 4024 w 4092"/>
                <a:gd name="T83" fmla="*/ 2565 h 4092"/>
                <a:gd name="T84" fmla="*/ 4069 w 4092"/>
                <a:gd name="T85" fmla="*/ 2347 h 4092"/>
                <a:gd name="T86" fmla="*/ 4089 w 4092"/>
                <a:gd name="T87" fmla="*/ 2122 h 4092"/>
                <a:gd name="T88" fmla="*/ 4085 w 4092"/>
                <a:gd name="T89" fmla="*/ 1893 h 4092"/>
                <a:gd name="T90" fmla="*/ 4056 w 4092"/>
                <a:gd name="T91" fmla="*/ 1669 h 4092"/>
                <a:gd name="T92" fmla="*/ 4004 w 4092"/>
                <a:gd name="T93" fmla="*/ 1454 h 4092"/>
                <a:gd name="T94" fmla="*/ 3930 w 4092"/>
                <a:gd name="T95" fmla="*/ 1249 h 4092"/>
                <a:gd name="T96" fmla="*/ 3835 w 4092"/>
                <a:gd name="T97" fmla="*/ 1054 h 4092"/>
                <a:gd name="T98" fmla="*/ 3721 w 4092"/>
                <a:gd name="T99" fmla="*/ 872 h 4092"/>
                <a:gd name="T100" fmla="*/ 3589 w 4092"/>
                <a:gd name="T101" fmla="*/ 703 h 4092"/>
                <a:gd name="T102" fmla="*/ 3440 w 4092"/>
                <a:gd name="T103" fmla="*/ 549 h 4092"/>
                <a:gd name="T104" fmla="*/ 3276 w 4092"/>
                <a:gd name="T105" fmla="*/ 411 h 4092"/>
                <a:gd name="T106" fmla="*/ 3098 w 4092"/>
                <a:gd name="T107" fmla="*/ 291 h 4092"/>
                <a:gd name="T108" fmla="*/ 2908 w 4092"/>
                <a:gd name="T109" fmla="*/ 190 h 4092"/>
                <a:gd name="T110" fmla="*/ 2706 w 4092"/>
                <a:gd name="T111" fmla="*/ 108 h 4092"/>
                <a:gd name="T112" fmla="*/ 2494 w 4092"/>
                <a:gd name="T113" fmla="*/ 49 h 4092"/>
                <a:gd name="T114" fmla="*/ 2273 w 4092"/>
                <a:gd name="T115" fmla="*/ 12 h 4092"/>
                <a:gd name="T116" fmla="*/ 2045 w 4092"/>
                <a:gd name="T117" fmla="*/ 0 h 4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2" h="4092">
                  <a:moveTo>
                    <a:pt x="2045" y="0"/>
                  </a:moveTo>
                  <a:lnTo>
                    <a:pt x="1968" y="1"/>
                  </a:lnTo>
                  <a:lnTo>
                    <a:pt x="1893" y="5"/>
                  </a:lnTo>
                  <a:lnTo>
                    <a:pt x="1817" y="12"/>
                  </a:lnTo>
                  <a:lnTo>
                    <a:pt x="1743" y="22"/>
                  </a:lnTo>
                  <a:lnTo>
                    <a:pt x="1669" y="34"/>
                  </a:lnTo>
                  <a:lnTo>
                    <a:pt x="1597" y="49"/>
                  </a:lnTo>
                  <a:lnTo>
                    <a:pt x="1525" y="66"/>
                  </a:lnTo>
                  <a:lnTo>
                    <a:pt x="1454" y="86"/>
                  </a:lnTo>
                  <a:lnTo>
                    <a:pt x="1385" y="108"/>
                  </a:lnTo>
                  <a:lnTo>
                    <a:pt x="1316" y="133"/>
                  </a:lnTo>
                  <a:lnTo>
                    <a:pt x="1249" y="160"/>
                  </a:lnTo>
                  <a:lnTo>
                    <a:pt x="1183" y="190"/>
                  </a:lnTo>
                  <a:lnTo>
                    <a:pt x="1118" y="221"/>
                  </a:lnTo>
                  <a:lnTo>
                    <a:pt x="1054" y="255"/>
                  </a:lnTo>
                  <a:lnTo>
                    <a:pt x="992" y="291"/>
                  </a:lnTo>
                  <a:lnTo>
                    <a:pt x="931" y="329"/>
                  </a:lnTo>
                  <a:lnTo>
                    <a:pt x="872" y="369"/>
                  </a:lnTo>
                  <a:lnTo>
                    <a:pt x="814" y="411"/>
                  </a:lnTo>
                  <a:lnTo>
                    <a:pt x="758" y="455"/>
                  </a:lnTo>
                  <a:lnTo>
                    <a:pt x="703" y="501"/>
                  </a:lnTo>
                  <a:lnTo>
                    <a:pt x="650" y="549"/>
                  </a:lnTo>
                  <a:lnTo>
                    <a:pt x="599" y="599"/>
                  </a:lnTo>
                  <a:lnTo>
                    <a:pt x="549" y="650"/>
                  </a:lnTo>
                  <a:lnTo>
                    <a:pt x="501" y="703"/>
                  </a:lnTo>
                  <a:lnTo>
                    <a:pt x="455" y="758"/>
                  </a:lnTo>
                  <a:lnTo>
                    <a:pt x="411" y="814"/>
                  </a:lnTo>
                  <a:lnTo>
                    <a:pt x="369" y="872"/>
                  </a:lnTo>
                  <a:lnTo>
                    <a:pt x="329" y="931"/>
                  </a:lnTo>
                  <a:lnTo>
                    <a:pt x="291" y="992"/>
                  </a:lnTo>
                  <a:lnTo>
                    <a:pt x="255" y="1054"/>
                  </a:lnTo>
                  <a:lnTo>
                    <a:pt x="221" y="1118"/>
                  </a:lnTo>
                  <a:lnTo>
                    <a:pt x="190" y="1183"/>
                  </a:lnTo>
                  <a:lnTo>
                    <a:pt x="160" y="1249"/>
                  </a:lnTo>
                  <a:lnTo>
                    <a:pt x="133" y="1316"/>
                  </a:lnTo>
                  <a:lnTo>
                    <a:pt x="108" y="1385"/>
                  </a:lnTo>
                  <a:lnTo>
                    <a:pt x="86" y="1454"/>
                  </a:lnTo>
                  <a:lnTo>
                    <a:pt x="66" y="1525"/>
                  </a:lnTo>
                  <a:lnTo>
                    <a:pt x="49" y="1597"/>
                  </a:lnTo>
                  <a:lnTo>
                    <a:pt x="34" y="1669"/>
                  </a:lnTo>
                  <a:lnTo>
                    <a:pt x="22" y="1743"/>
                  </a:lnTo>
                  <a:lnTo>
                    <a:pt x="12" y="1817"/>
                  </a:lnTo>
                  <a:lnTo>
                    <a:pt x="5" y="1893"/>
                  </a:lnTo>
                  <a:lnTo>
                    <a:pt x="1" y="1968"/>
                  </a:lnTo>
                  <a:lnTo>
                    <a:pt x="0" y="2045"/>
                  </a:lnTo>
                  <a:lnTo>
                    <a:pt x="1" y="2122"/>
                  </a:lnTo>
                  <a:lnTo>
                    <a:pt x="5" y="2198"/>
                  </a:lnTo>
                  <a:lnTo>
                    <a:pt x="12" y="2273"/>
                  </a:lnTo>
                  <a:lnTo>
                    <a:pt x="22" y="2347"/>
                  </a:lnTo>
                  <a:lnTo>
                    <a:pt x="34" y="2421"/>
                  </a:lnTo>
                  <a:lnTo>
                    <a:pt x="49" y="2494"/>
                  </a:lnTo>
                  <a:lnTo>
                    <a:pt x="66" y="2565"/>
                  </a:lnTo>
                  <a:lnTo>
                    <a:pt x="86" y="2636"/>
                  </a:lnTo>
                  <a:lnTo>
                    <a:pt x="108" y="2706"/>
                  </a:lnTo>
                  <a:lnTo>
                    <a:pt x="133" y="2774"/>
                  </a:lnTo>
                  <a:lnTo>
                    <a:pt x="160" y="2841"/>
                  </a:lnTo>
                  <a:lnTo>
                    <a:pt x="190" y="2908"/>
                  </a:lnTo>
                  <a:lnTo>
                    <a:pt x="221" y="2972"/>
                  </a:lnTo>
                  <a:lnTo>
                    <a:pt x="255" y="3036"/>
                  </a:lnTo>
                  <a:lnTo>
                    <a:pt x="291" y="3098"/>
                  </a:lnTo>
                  <a:lnTo>
                    <a:pt x="329" y="3159"/>
                  </a:lnTo>
                  <a:lnTo>
                    <a:pt x="369" y="3218"/>
                  </a:lnTo>
                  <a:lnTo>
                    <a:pt x="411" y="3276"/>
                  </a:lnTo>
                  <a:lnTo>
                    <a:pt x="455" y="3333"/>
                  </a:lnTo>
                  <a:lnTo>
                    <a:pt x="501" y="3387"/>
                  </a:lnTo>
                  <a:lnTo>
                    <a:pt x="549" y="3440"/>
                  </a:lnTo>
                  <a:lnTo>
                    <a:pt x="599" y="3492"/>
                  </a:lnTo>
                  <a:lnTo>
                    <a:pt x="650" y="3541"/>
                  </a:lnTo>
                  <a:lnTo>
                    <a:pt x="703" y="3589"/>
                  </a:lnTo>
                  <a:lnTo>
                    <a:pt x="758" y="3635"/>
                  </a:lnTo>
                  <a:lnTo>
                    <a:pt x="814" y="3679"/>
                  </a:lnTo>
                  <a:lnTo>
                    <a:pt x="872" y="3721"/>
                  </a:lnTo>
                  <a:lnTo>
                    <a:pt x="931" y="3761"/>
                  </a:lnTo>
                  <a:lnTo>
                    <a:pt x="992" y="3799"/>
                  </a:lnTo>
                  <a:lnTo>
                    <a:pt x="1054" y="3835"/>
                  </a:lnTo>
                  <a:lnTo>
                    <a:pt x="1118" y="3869"/>
                  </a:lnTo>
                  <a:lnTo>
                    <a:pt x="1183" y="3901"/>
                  </a:lnTo>
                  <a:lnTo>
                    <a:pt x="1249" y="3930"/>
                  </a:lnTo>
                  <a:lnTo>
                    <a:pt x="1316" y="3957"/>
                  </a:lnTo>
                  <a:lnTo>
                    <a:pt x="1385" y="3982"/>
                  </a:lnTo>
                  <a:lnTo>
                    <a:pt x="1454" y="4004"/>
                  </a:lnTo>
                  <a:lnTo>
                    <a:pt x="1525" y="4024"/>
                  </a:lnTo>
                  <a:lnTo>
                    <a:pt x="1597" y="4042"/>
                  </a:lnTo>
                  <a:lnTo>
                    <a:pt x="1669" y="4056"/>
                  </a:lnTo>
                  <a:lnTo>
                    <a:pt x="1743" y="4069"/>
                  </a:lnTo>
                  <a:lnTo>
                    <a:pt x="1817" y="4078"/>
                  </a:lnTo>
                  <a:lnTo>
                    <a:pt x="1893" y="4085"/>
                  </a:lnTo>
                  <a:lnTo>
                    <a:pt x="1968" y="4089"/>
                  </a:lnTo>
                  <a:lnTo>
                    <a:pt x="2045" y="4091"/>
                  </a:lnTo>
                  <a:lnTo>
                    <a:pt x="2122" y="4089"/>
                  </a:lnTo>
                  <a:lnTo>
                    <a:pt x="2198" y="4085"/>
                  </a:lnTo>
                  <a:lnTo>
                    <a:pt x="2273" y="4078"/>
                  </a:lnTo>
                  <a:lnTo>
                    <a:pt x="2347" y="4069"/>
                  </a:lnTo>
                  <a:lnTo>
                    <a:pt x="2421" y="4056"/>
                  </a:lnTo>
                  <a:lnTo>
                    <a:pt x="2494" y="4042"/>
                  </a:lnTo>
                  <a:lnTo>
                    <a:pt x="2565" y="4024"/>
                  </a:lnTo>
                  <a:lnTo>
                    <a:pt x="2636" y="4004"/>
                  </a:lnTo>
                  <a:lnTo>
                    <a:pt x="2706" y="3982"/>
                  </a:lnTo>
                  <a:lnTo>
                    <a:pt x="2774" y="3957"/>
                  </a:lnTo>
                  <a:lnTo>
                    <a:pt x="2841" y="3930"/>
                  </a:lnTo>
                  <a:lnTo>
                    <a:pt x="2908" y="3901"/>
                  </a:lnTo>
                  <a:lnTo>
                    <a:pt x="2972" y="3869"/>
                  </a:lnTo>
                  <a:lnTo>
                    <a:pt x="3036" y="3835"/>
                  </a:lnTo>
                  <a:lnTo>
                    <a:pt x="3098" y="3799"/>
                  </a:lnTo>
                  <a:lnTo>
                    <a:pt x="3159" y="3761"/>
                  </a:lnTo>
                  <a:lnTo>
                    <a:pt x="3218" y="3721"/>
                  </a:lnTo>
                  <a:lnTo>
                    <a:pt x="3276" y="3679"/>
                  </a:lnTo>
                  <a:lnTo>
                    <a:pt x="3333" y="3635"/>
                  </a:lnTo>
                  <a:lnTo>
                    <a:pt x="3387" y="3589"/>
                  </a:lnTo>
                  <a:lnTo>
                    <a:pt x="3440" y="3541"/>
                  </a:lnTo>
                  <a:lnTo>
                    <a:pt x="3492" y="3492"/>
                  </a:lnTo>
                  <a:lnTo>
                    <a:pt x="3541" y="3440"/>
                  </a:lnTo>
                  <a:lnTo>
                    <a:pt x="3589" y="3387"/>
                  </a:lnTo>
                  <a:lnTo>
                    <a:pt x="3635" y="3333"/>
                  </a:lnTo>
                  <a:lnTo>
                    <a:pt x="3679" y="3276"/>
                  </a:lnTo>
                  <a:lnTo>
                    <a:pt x="3721" y="3218"/>
                  </a:lnTo>
                  <a:lnTo>
                    <a:pt x="3761" y="3159"/>
                  </a:lnTo>
                  <a:lnTo>
                    <a:pt x="3799" y="3098"/>
                  </a:lnTo>
                  <a:lnTo>
                    <a:pt x="3835" y="3036"/>
                  </a:lnTo>
                  <a:lnTo>
                    <a:pt x="3869" y="2972"/>
                  </a:lnTo>
                  <a:lnTo>
                    <a:pt x="3901" y="2908"/>
                  </a:lnTo>
                  <a:lnTo>
                    <a:pt x="3930" y="2841"/>
                  </a:lnTo>
                  <a:lnTo>
                    <a:pt x="3957" y="2774"/>
                  </a:lnTo>
                  <a:lnTo>
                    <a:pt x="3982" y="2706"/>
                  </a:lnTo>
                  <a:lnTo>
                    <a:pt x="4004" y="2636"/>
                  </a:lnTo>
                  <a:lnTo>
                    <a:pt x="4024" y="2565"/>
                  </a:lnTo>
                  <a:lnTo>
                    <a:pt x="4042" y="2494"/>
                  </a:lnTo>
                  <a:lnTo>
                    <a:pt x="4056" y="2421"/>
                  </a:lnTo>
                  <a:lnTo>
                    <a:pt x="4069" y="2347"/>
                  </a:lnTo>
                  <a:lnTo>
                    <a:pt x="4078" y="2273"/>
                  </a:lnTo>
                  <a:lnTo>
                    <a:pt x="4085" y="2198"/>
                  </a:lnTo>
                  <a:lnTo>
                    <a:pt x="4089" y="2122"/>
                  </a:lnTo>
                  <a:lnTo>
                    <a:pt x="4091" y="2045"/>
                  </a:lnTo>
                  <a:lnTo>
                    <a:pt x="4089" y="1968"/>
                  </a:lnTo>
                  <a:lnTo>
                    <a:pt x="4085" y="1893"/>
                  </a:lnTo>
                  <a:lnTo>
                    <a:pt x="4078" y="1817"/>
                  </a:lnTo>
                  <a:lnTo>
                    <a:pt x="4069" y="1743"/>
                  </a:lnTo>
                  <a:lnTo>
                    <a:pt x="4056" y="1669"/>
                  </a:lnTo>
                  <a:lnTo>
                    <a:pt x="4042" y="1597"/>
                  </a:lnTo>
                  <a:lnTo>
                    <a:pt x="4024" y="1525"/>
                  </a:lnTo>
                  <a:lnTo>
                    <a:pt x="4004" y="1454"/>
                  </a:lnTo>
                  <a:lnTo>
                    <a:pt x="3982" y="1385"/>
                  </a:lnTo>
                  <a:lnTo>
                    <a:pt x="3957" y="1316"/>
                  </a:lnTo>
                  <a:lnTo>
                    <a:pt x="3930" y="1249"/>
                  </a:lnTo>
                  <a:lnTo>
                    <a:pt x="3901" y="1183"/>
                  </a:lnTo>
                  <a:lnTo>
                    <a:pt x="3869" y="1118"/>
                  </a:lnTo>
                  <a:lnTo>
                    <a:pt x="3835" y="1054"/>
                  </a:lnTo>
                  <a:lnTo>
                    <a:pt x="3799" y="992"/>
                  </a:lnTo>
                  <a:lnTo>
                    <a:pt x="3761" y="931"/>
                  </a:lnTo>
                  <a:lnTo>
                    <a:pt x="3721" y="872"/>
                  </a:lnTo>
                  <a:lnTo>
                    <a:pt x="3679" y="814"/>
                  </a:lnTo>
                  <a:lnTo>
                    <a:pt x="3635" y="758"/>
                  </a:lnTo>
                  <a:lnTo>
                    <a:pt x="3589" y="703"/>
                  </a:lnTo>
                  <a:lnTo>
                    <a:pt x="3541" y="650"/>
                  </a:lnTo>
                  <a:lnTo>
                    <a:pt x="3492" y="599"/>
                  </a:lnTo>
                  <a:lnTo>
                    <a:pt x="3440" y="549"/>
                  </a:lnTo>
                  <a:lnTo>
                    <a:pt x="3387" y="501"/>
                  </a:lnTo>
                  <a:lnTo>
                    <a:pt x="3333" y="455"/>
                  </a:lnTo>
                  <a:lnTo>
                    <a:pt x="3276" y="411"/>
                  </a:lnTo>
                  <a:lnTo>
                    <a:pt x="3218" y="369"/>
                  </a:lnTo>
                  <a:lnTo>
                    <a:pt x="3159" y="329"/>
                  </a:lnTo>
                  <a:lnTo>
                    <a:pt x="3098" y="291"/>
                  </a:lnTo>
                  <a:lnTo>
                    <a:pt x="3036" y="255"/>
                  </a:lnTo>
                  <a:lnTo>
                    <a:pt x="2972" y="221"/>
                  </a:lnTo>
                  <a:lnTo>
                    <a:pt x="2908" y="190"/>
                  </a:lnTo>
                  <a:lnTo>
                    <a:pt x="2841" y="160"/>
                  </a:lnTo>
                  <a:lnTo>
                    <a:pt x="2774" y="133"/>
                  </a:lnTo>
                  <a:lnTo>
                    <a:pt x="2706" y="108"/>
                  </a:lnTo>
                  <a:lnTo>
                    <a:pt x="2636" y="86"/>
                  </a:lnTo>
                  <a:lnTo>
                    <a:pt x="2565" y="66"/>
                  </a:lnTo>
                  <a:lnTo>
                    <a:pt x="2494" y="49"/>
                  </a:lnTo>
                  <a:lnTo>
                    <a:pt x="2421" y="34"/>
                  </a:lnTo>
                  <a:lnTo>
                    <a:pt x="2347" y="22"/>
                  </a:lnTo>
                  <a:lnTo>
                    <a:pt x="2273" y="12"/>
                  </a:lnTo>
                  <a:lnTo>
                    <a:pt x="2198" y="5"/>
                  </a:lnTo>
                  <a:lnTo>
                    <a:pt x="2122" y="1"/>
                  </a:lnTo>
                  <a:lnTo>
                    <a:pt x="20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567" y="2669"/>
              <a:ext cx="4092" cy="4092"/>
            </a:xfrm>
            <a:custGeom>
              <a:avLst/>
              <a:gdLst>
                <a:gd name="T0" fmla="*/ 5 w 4092"/>
                <a:gd name="T1" fmla="*/ 1893 h 4092"/>
                <a:gd name="T2" fmla="*/ 34 w 4092"/>
                <a:gd name="T3" fmla="*/ 1669 h 4092"/>
                <a:gd name="T4" fmla="*/ 86 w 4092"/>
                <a:gd name="T5" fmla="*/ 1454 h 4092"/>
                <a:gd name="T6" fmla="*/ 160 w 4092"/>
                <a:gd name="T7" fmla="*/ 1249 h 4092"/>
                <a:gd name="T8" fmla="*/ 255 w 4092"/>
                <a:gd name="T9" fmla="*/ 1054 h 4092"/>
                <a:gd name="T10" fmla="*/ 369 w 4092"/>
                <a:gd name="T11" fmla="*/ 872 h 4092"/>
                <a:gd name="T12" fmla="*/ 501 w 4092"/>
                <a:gd name="T13" fmla="*/ 703 h 4092"/>
                <a:gd name="T14" fmla="*/ 650 w 4092"/>
                <a:gd name="T15" fmla="*/ 549 h 4092"/>
                <a:gd name="T16" fmla="*/ 814 w 4092"/>
                <a:gd name="T17" fmla="*/ 411 h 4092"/>
                <a:gd name="T18" fmla="*/ 992 w 4092"/>
                <a:gd name="T19" fmla="*/ 291 h 4092"/>
                <a:gd name="T20" fmla="*/ 1183 w 4092"/>
                <a:gd name="T21" fmla="*/ 190 h 4092"/>
                <a:gd name="T22" fmla="*/ 1385 w 4092"/>
                <a:gd name="T23" fmla="*/ 108 h 4092"/>
                <a:gd name="T24" fmla="*/ 1597 w 4092"/>
                <a:gd name="T25" fmla="*/ 49 h 4092"/>
                <a:gd name="T26" fmla="*/ 1817 w 4092"/>
                <a:gd name="T27" fmla="*/ 12 h 4092"/>
                <a:gd name="T28" fmla="*/ 2045 w 4092"/>
                <a:gd name="T29" fmla="*/ 0 h 4092"/>
                <a:gd name="T30" fmla="*/ 2273 w 4092"/>
                <a:gd name="T31" fmla="*/ 12 h 4092"/>
                <a:gd name="T32" fmla="*/ 2494 w 4092"/>
                <a:gd name="T33" fmla="*/ 49 h 4092"/>
                <a:gd name="T34" fmla="*/ 2706 w 4092"/>
                <a:gd name="T35" fmla="*/ 108 h 4092"/>
                <a:gd name="T36" fmla="*/ 2908 w 4092"/>
                <a:gd name="T37" fmla="*/ 190 h 4092"/>
                <a:gd name="T38" fmla="*/ 3098 w 4092"/>
                <a:gd name="T39" fmla="*/ 291 h 4092"/>
                <a:gd name="T40" fmla="*/ 3276 w 4092"/>
                <a:gd name="T41" fmla="*/ 411 h 4092"/>
                <a:gd name="T42" fmla="*/ 3440 w 4092"/>
                <a:gd name="T43" fmla="*/ 549 h 4092"/>
                <a:gd name="T44" fmla="*/ 3589 w 4092"/>
                <a:gd name="T45" fmla="*/ 703 h 4092"/>
                <a:gd name="T46" fmla="*/ 3721 w 4092"/>
                <a:gd name="T47" fmla="*/ 872 h 4092"/>
                <a:gd name="T48" fmla="*/ 3835 w 4092"/>
                <a:gd name="T49" fmla="*/ 1054 h 4092"/>
                <a:gd name="T50" fmla="*/ 3930 w 4092"/>
                <a:gd name="T51" fmla="*/ 1249 h 4092"/>
                <a:gd name="T52" fmla="*/ 4004 w 4092"/>
                <a:gd name="T53" fmla="*/ 1454 h 4092"/>
                <a:gd name="T54" fmla="*/ 4056 w 4092"/>
                <a:gd name="T55" fmla="*/ 1669 h 4092"/>
                <a:gd name="T56" fmla="*/ 4085 w 4092"/>
                <a:gd name="T57" fmla="*/ 1893 h 4092"/>
                <a:gd name="T58" fmla="*/ 4089 w 4092"/>
                <a:gd name="T59" fmla="*/ 2122 h 4092"/>
                <a:gd name="T60" fmla="*/ 4069 w 4092"/>
                <a:gd name="T61" fmla="*/ 2347 h 4092"/>
                <a:gd name="T62" fmla="*/ 4024 w 4092"/>
                <a:gd name="T63" fmla="*/ 2565 h 4092"/>
                <a:gd name="T64" fmla="*/ 3957 w 4092"/>
                <a:gd name="T65" fmla="*/ 2774 h 4092"/>
                <a:gd name="T66" fmla="*/ 3869 w 4092"/>
                <a:gd name="T67" fmla="*/ 2972 h 4092"/>
                <a:gd name="T68" fmla="*/ 3761 w 4092"/>
                <a:gd name="T69" fmla="*/ 3159 h 4092"/>
                <a:gd name="T70" fmla="*/ 3635 w 4092"/>
                <a:gd name="T71" fmla="*/ 3333 h 4092"/>
                <a:gd name="T72" fmla="*/ 3492 w 4092"/>
                <a:gd name="T73" fmla="*/ 3492 h 4092"/>
                <a:gd name="T74" fmla="*/ 3333 w 4092"/>
                <a:gd name="T75" fmla="*/ 3635 h 4092"/>
                <a:gd name="T76" fmla="*/ 3159 w 4092"/>
                <a:gd name="T77" fmla="*/ 3761 h 4092"/>
                <a:gd name="T78" fmla="*/ 2972 w 4092"/>
                <a:gd name="T79" fmla="*/ 3869 h 4092"/>
                <a:gd name="T80" fmla="*/ 2774 w 4092"/>
                <a:gd name="T81" fmla="*/ 3957 h 4092"/>
                <a:gd name="T82" fmla="*/ 2565 w 4092"/>
                <a:gd name="T83" fmla="*/ 4024 h 4092"/>
                <a:gd name="T84" fmla="*/ 2347 w 4092"/>
                <a:gd name="T85" fmla="*/ 4069 h 4092"/>
                <a:gd name="T86" fmla="*/ 2122 w 4092"/>
                <a:gd name="T87" fmla="*/ 4089 h 4092"/>
                <a:gd name="T88" fmla="*/ 1893 w 4092"/>
                <a:gd name="T89" fmla="*/ 4085 h 4092"/>
                <a:gd name="T90" fmla="*/ 1669 w 4092"/>
                <a:gd name="T91" fmla="*/ 4056 h 4092"/>
                <a:gd name="T92" fmla="*/ 1454 w 4092"/>
                <a:gd name="T93" fmla="*/ 4004 h 4092"/>
                <a:gd name="T94" fmla="*/ 1249 w 4092"/>
                <a:gd name="T95" fmla="*/ 3930 h 4092"/>
                <a:gd name="T96" fmla="*/ 1054 w 4092"/>
                <a:gd name="T97" fmla="*/ 3835 h 4092"/>
                <a:gd name="T98" fmla="*/ 872 w 4092"/>
                <a:gd name="T99" fmla="*/ 3721 h 4092"/>
                <a:gd name="T100" fmla="*/ 703 w 4092"/>
                <a:gd name="T101" fmla="*/ 3589 h 4092"/>
                <a:gd name="T102" fmla="*/ 549 w 4092"/>
                <a:gd name="T103" fmla="*/ 3440 h 4092"/>
                <a:gd name="T104" fmla="*/ 411 w 4092"/>
                <a:gd name="T105" fmla="*/ 3276 h 4092"/>
                <a:gd name="T106" fmla="*/ 291 w 4092"/>
                <a:gd name="T107" fmla="*/ 3098 h 4092"/>
                <a:gd name="T108" fmla="*/ 190 w 4092"/>
                <a:gd name="T109" fmla="*/ 2908 h 4092"/>
                <a:gd name="T110" fmla="*/ 108 w 4092"/>
                <a:gd name="T111" fmla="*/ 2706 h 4092"/>
                <a:gd name="T112" fmla="*/ 49 w 4092"/>
                <a:gd name="T113" fmla="*/ 2494 h 4092"/>
                <a:gd name="T114" fmla="*/ 12 w 4092"/>
                <a:gd name="T115" fmla="*/ 2273 h 4092"/>
                <a:gd name="T116" fmla="*/ 0 w 4092"/>
                <a:gd name="T117" fmla="*/ 2045 h 4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2" h="4092">
                  <a:moveTo>
                    <a:pt x="0" y="2045"/>
                  </a:moveTo>
                  <a:lnTo>
                    <a:pt x="1" y="1968"/>
                  </a:lnTo>
                  <a:lnTo>
                    <a:pt x="5" y="1893"/>
                  </a:lnTo>
                  <a:lnTo>
                    <a:pt x="12" y="1817"/>
                  </a:lnTo>
                  <a:lnTo>
                    <a:pt x="22" y="1743"/>
                  </a:lnTo>
                  <a:lnTo>
                    <a:pt x="34" y="1669"/>
                  </a:lnTo>
                  <a:lnTo>
                    <a:pt x="49" y="1597"/>
                  </a:lnTo>
                  <a:lnTo>
                    <a:pt x="66" y="1525"/>
                  </a:lnTo>
                  <a:lnTo>
                    <a:pt x="86" y="1454"/>
                  </a:lnTo>
                  <a:lnTo>
                    <a:pt x="108" y="1385"/>
                  </a:lnTo>
                  <a:lnTo>
                    <a:pt x="133" y="1316"/>
                  </a:lnTo>
                  <a:lnTo>
                    <a:pt x="160" y="1249"/>
                  </a:lnTo>
                  <a:lnTo>
                    <a:pt x="190" y="1183"/>
                  </a:lnTo>
                  <a:lnTo>
                    <a:pt x="221" y="1118"/>
                  </a:lnTo>
                  <a:lnTo>
                    <a:pt x="255" y="1054"/>
                  </a:lnTo>
                  <a:lnTo>
                    <a:pt x="291" y="992"/>
                  </a:lnTo>
                  <a:lnTo>
                    <a:pt x="329" y="931"/>
                  </a:lnTo>
                  <a:lnTo>
                    <a:pt x="369" y="872"/>
                  </a:lnTo>
                  <a:lnTo>
                    <a:pt x="411" y="814"/>
                  </a:lnTo>
                  <a:lnTo>
                    <a:pt x="455" y="758"/>
                  </a:lnTo>
                  <a:lnTo>
                    <a:pt x="501" y="703"/>
                  </a:lnTo>
                  <a:lnTo>
                    <a:pt x="549" y="650"/>
                  </a:lnTo>
                  <a:lnTo>
                    <a:pt x="599" y="599"/>
                  </a:lnTo>
                  <a:lnTo>
                    <a:pt x="650" y="549"/>
                  </a:lnTo>
                  <a:lnTo>
                    <a:pt x="703" y="501"/>
                  </a:lnTo>
                  <a:lnTo>
                    <a:pt x="758" y="455"/>
                  </a:lnTo>
                  <a:lnTo>
                    <a:pt x="814" y="411"/>
                  </a:lnTo>
                  <a:lnTo>
                    <a:pt x="872" y="369"/>
                  </a:lnTo>
                  <a:lnTo>
                    <a:pt x="931" y="329"/>
                  </a:lnTo>
                  <a:lnTo>
                    <a:pt x="992" y="291"/>
                  </a:lnTo>
                  <a:lnTo>
                    <a:pt x="1054" y="255"/>
                  </a:lnTo>
                  <a:lnTo>
                    <a:pt x="1118" y="221"/>
                  </a:lnTo>
                  <a:lnTo>
                    <a:pt x="1183" y="190"/>
                  </a:lnTo>
                  <a:lnTo>
                    <a:pt x="1249" y="160"/>
                  </a:lnTo>
                  <a:lnTo>
                    <a:pt x="1316" y="133"/>
                  </a:lnTo>
                  <a:lnTo>
                    <a:pt x="1385" y="108"/>
                  </a:lnTo>
                  <a:lnTo>
                    <a:pt x="1454" y="86"/>
                  </a:lnTo>
                  <a:lnTo>
                    <a:pt x="1525" y="66"/>
                  </a:lnTo>
                  <a:lnTo>
                    <a:pt x="1597" y="49"/>
                  </a:lnTo>
                  <a:lnTo>
                    <a:pt x="1669" y="34"/>
                  </a:lnTo>
                  <a:lnTo>
                    <a:pt x="1743" y="22"/>
                  </a:lnTo>
                  <a:lnTo>
                    <a:pt x="1817" y="12"/>
                  </a:lnTo>
                  <a:lnTo>
                    <a:pt x="1893" y="5"/>
                  </a:lnTo>
                  <a:lnTo>
                    <a:pt x="1968" y="1"/>
                  </a:lnTo>
                  <a:lnTo>
                    <a:pt x="2045" y="0"/>
                  </a:lnTo>
                  <a:lnTo>
                    <a:pt x="2122" y="1"/>
                  </a:lnTo>
                  <a:lnTo>
                    <a:pt x="2198" y="5"/>
                  </a:lnTo>
                  <a:lnTo>
                    <a:pt x="2273" y="12"/>
                  </a:lnTo>
                  <a:lnTo>
                    <a:pt x="2347" y="22"/>
                  </a:lnTo>
                  <a:lnTo>
                    <a:pt x="2421" y="34"/>
                  </a:lnTo>
                  <a:lnTo>
                    <a:pt x="2494" y="49"/>
                  </a:lnTo>
                  <a:lnTo>
                    <a:pt x="2565" y="66"/>
                  </a:lnTo>
                  <a:lnTo>
                    <a:pt x="2636" y="86"/>
                  </a:lnTo>
                  <a:lnTo>
                    <a:pt x="2706" y="108"/>
                  </a:lnTo>
                  <a:lnTo>
                    <a:pt x="2774" y="133"/>
                  </a:lnTo>
                  <a:lnTo>
                    <a:pt x="2841" y="160"/>
                  </a:lnTo>
                  <a:lnTo>
                    <a:pt x="2908" y="190"/>
                  </a:lnTo>
                  <a:lnTo>
                    <a:pt x="2972" y="221"/>
                  </a:lnTo>
                  <a:lnTo>
                    <a:pt x="3036" y="255"/>
                  </a:lnTo>
                  <a:lnTo>
                    <a:pt x="3098" y="291"/>
                  </a:lnTo>
                  <a:lnTo>
                    <a:pt x="3159" y="329"/>
                  </a:lnTo>
                  <a:lnTo>
                    <a:pt x="3218" y="369"/>
                  </a:lnTo>
                  <a:lnTo>
                    <a:pt x="3276" y="411"/>
                  </a:lnTo>
                  <a:lnTo>
                    <a:pt x="3333" y="455"/>
                  </a:lnTo>
                  <a:lnTo>
                    <a:pt x="3387" y="501"/>
                  </a:lnTo>
                  <a:lnTo>
                    <a:pt x="3440" y="549"/>
                  </a:lnTo>
                  <a:lnTo>
                    <a:pt x="3492" y="599"/>
                  </a:lnTo>
                  <a:lnTo>
                    <a:pt x="3541" y="650"/>
                  </a:lnTo>
                  <a:lnTo>
                    <a:pt x="3589" y="703"/>
                  </a:lnTo>
                  <a:lnTo>
                    <a:pt x="3635" y="758"/>
                  </a:lnTo>
                  <a:lnTo>
                    <a:pt x="3679" y="814"/>
                  </a:lnTo>
                  <a:lnTo>
                    <a:pt x="3721" y="872"/>
                  </a:lnTo>
                  <a:lnTo>
                    <a:pt x="3761" y="931"/>
                  </a:lnTo>
                  <a:lnTo>
                    <a:pt x="3799" y="992"/>
                  </a:lnTo>
                  <a:lnTo>
                    <a:pt x="3835" y="1054"/>
                  </a:lnTo>
                  <a:lnTo>
                    <a:pt x="3869" y="1118"/>
                  </a:lnTo>
                  <a:lnTo>
                    <a:pt x="3901" y="1183"/>
                  </a:lnTo>
                  <a:lnTo>
                    <a:pt x="3930" y="1249"/>
                  </a:lnTo>
                  <a:lnTo>
                    <a:pt x="3957" y="1316"/>
                  </a:lnTo>
                  <a:lnTo>
                    <a:pt x="3982" y="1385"/>
                  </a:lnTo>
                  <a:lnTo>
                    <a:pt x="4004" y="1454"/>
                  </a:lnTo>
                  <a:lnTo>
                    <a:pt x="4024" y="1525"/>
                  </a:lnTo>
                  <a:lnTo>
                    <a:pt x="4042" y="1597"/>
                  </a:lnTo>
                  <a:lnTo>
                    <a:pt x="4056" y="1669"/>
                  </a:lnTo>
                  <a:lnTo>
                    <a:pt x="4069" y="1743"/>
                  </a:lnTo>
                  <a:lnTo>
                    <a:pt x="4078" y="1817"/>
                  </a:lnTo>
                  <a:lnTo>
                    <a:pt x="4085" y="1893"/>
                  </a:lnTo>
                  <a:lnTo>
                    <a:pt x="4089" y="1968"/>
                  </a:lnTo>
                  <a:lnTo>
                    <a:pt x="4091" y="2045"/>
                  </a:lnTo>
                  <a:lnTo>
                    <a:pt x="4089" y="2122"/>
                  </a:lnTo>
                  <a:lnTo>
                    <a:pt x="4085" y="2198"/>
                  </a:lnTo>
                  <a:lnTo>
                    <a:pt x="4078" y="2273"/>
                  </a:lnTo>
                  <a:lnTo>
                    <a:pt x="4069" y="2347"/>
                  </a:lnTo>
                  <a:lnTo>
                    <a:pt x="4056" y="2421"/>
                  </a:lnTo>
                  <a:lnTo>
                    <a:pt x="4042" y="2494"/>
                  </a:lnTo>
                  <a:lnTo>
                    <a:pt x="4024" y="2565"/>
                  </a:lnTo>
                  <a:lnTo>
                    <a:pt x="4004" y="2636"/>
                  </a:lnTo>
                  <a:lnTo>
                    <a:pt x="3982" y="2706"/>
                  </a:lnTo>
                  <a:lnTo>
                    <a:pt x="3957" y="2774"/>
                  </a:lnTo>
                  <a:lnTo>
                    <a:pt x="3930" y="2841"/>
                  </a:lnTo>
                  <a:lnTo>
                    <a:pt x="3901" y="2908"/>
                  </a:lnTo>
                  <a:lnTo>
                    <a:pt x="3869" y="2972"/>
                  </a:lnTo>
                  <a:lnTo>
                    <a:pt x="3835" y="3036"/>
                  </a:lnTo>
                  <a:lnTo>
                    <a:pt x="3799" y="3098"/>
                  </a:lnTo>
                  <a:lnTo>
                    <a:pt x="3761" y="3159"/>
                  </a:lnTo>
                  <a:lnTo>
                    <a:pt x="3721" y="3218"/>
                  </a:lnTo>
                  <a:lnTo>
                    <a:pt x="3679" y="3276"/>
                  </a:lnTo>
                  <a:lnTo>
                    <a:pt x="3635" y="3333"/>
                  </a:lnTo>
                  <a:lnTo>
                    <a:pt x="3589" y="3387"/>
                  </a:lnTo>
                  <a:lnTo>
                    <a:pt x="3541" y="3440"/>
                  </a:lnTo>
                  <a:lnTo>
                    <a:pt x="3492" y="3492"/>
                  </a:lnTo>
                  <a:lnTo>
                    <a:pt x="3440" y="3541"/>
                  </a:lnTo>
                  <a:lnTo>
                    <a:pt x="3387" y="3589"/>
                  </a:lnTo>
                  <a:lnTo>
                    <a:pt x="3333" y="3635"/>
                  </a:lnTo>
                  <a:lnTo>
                    <a:pt x="3276" y="3679"/>
                  </a:lnTo>
                  <a:lnTo>
                    <a:pt x="3218" y="3721"/>
                  </a:lnTo>
                  <a:lnTo>
                    <a:pt x="3159" y="3761"/>
                  </a:lnTo>
                  <a:lnTo>
                    <a:pt x="3098" y="3799"/>
                  </a:lnTo>
                  <a:lnTo>
                    <a:pt x="3036" y="3835"/>
                  </a:lnTo>
                  <a:lnTo>
                    <a:pt x="2972" y="3869"/>
                  </a:lnTo>
                  <a:lnTo>
                    <a:pt x="2908" y="3901"/>
                  </a:lnTo>
                  <a:lnTo>
                    <a:pt x="2841" y="3930"/>
                  </a:lnTo>
                  <a:lnTo>
                    <a:pt x="2774" y="3957"/>
                  </a:lnTo>
                  <a:lnTo>
                    <a:pt x="2706" y="3982"/>
                  </a:lnTo>
                  <a:lnTo>
                    <a:pt x="2636" y="4004"/>
                  </a:lnTo>
                  <a:lnTo>
                    <a:pt x="2565" y="4024"/>
                  </a:lnTo>
                  <a:lnTo>
                    <a:pt x="2494" y="4042"/>
                  </a:lnTo>
                  <a:lnTo>
                    <a:pt x="2421" y="4056"/>
                  </a:lnTo>
                  <a:lnTo>
                    <a:pt x="2347" y="4069"/>
                  </a:lnTo>
                  <a:lnTo>
                    <a:pt x="2273" y="4078"/>
                  </a:lnTo>
                  <a:lnTo>
                    <a:pt x="2198" y="4085"/>
                  </a:lnTo>
                  <a:lnTo>
                    <a:pt x="2122" y="4089"/>
                  </a:lnTo>
                  <a:lnTo>
                    <a:pt x="2045" y="4091"/>
                  </a:lnTo>
                  <a:lnTo>
                    <a:pt x="1968" y="4089"/>
                  </a:lnTo>
                  <a:lnTo>
                    <a:pt x="1893" y="4085"/>
                  </a:lnTo>
                  <a:lnTo>
                    <a:pt x="1817" y="4078"/>
                  </a:lnTo>
                  <a:lnTo>
                    <a:pt x="1743" y="4069"/>
                  </a:lnTo>
                  <a:lnTo>
                    <a:pt x="1669" y="4056"/>
                  </a:lnTo>
                  <a:lnTo>
                    <a:pt x="1597" y="4042"/>
                  </a:lnTo>
                  <a:lnTo>
                    <a:pt x="1525" y="4024"/>
                  </a:lnTo>
                  <a:lnTo>
                    <a:pt x="1454" y="4004"/>
                  </a:lnTo>
                  <a:lnTo>
                    <a:pt x="1385" y="3982"/>
                  </a:lnTo>
                  <a:lnTo>
                    <a:pt x="1316" y="3957"/>
                  </a:lnTo>
                  <a:lnTo>
                    <a:pt x="1249" y="3930"/>
                  </a:lnTo>
                  <a:lnTo>
                    <a:pt x="1183" y="3901"/>
                  </a:lnTo>
                  <a:lnTo>
                    <a:pt x="1118" y="3869"/>
                  </a:lnTo>
                  <a:lnTo>
                    <a:pt x="1054" y="3835"/>
                  </a:lnTo>
                  <a:lnTo>
                    <a:pt x="992" y="3799"/>
                  </a:lnTo>
                  <a:lnTo>
                    <a:pt x="931" y="3761"/>
                  </a:lnTo>
                  <a:lnTo>
                    <a:pt x="872" y="3721"/>
                  </a:lnTo>
                  <a:lnTo>
                    <a:pt x="814" y="3679"/>
                  </a:lnTo>
                  <a:lnTo>
                    <a:pt x="758" y="3635"/>
                  </a:lnTo>
                  <a:lnTo>
                    <a:pt x="703" y="3589"/>
                  </a:lnTo>
                  <a:lnTo>
                    <a:pt x="650" y="3541"/>
                  </a:lnTo>
                  <a:lnTo>
                    <a:pt x="599" y="3492"/>
                  </a:lnTo>
                  <a:lnTo>
                    <a:pt x="549" y="3440"/>
                  </a:lnTo>
                  <a:lnTo>
                    <a:pt x="501" y="3387"/>
                  </a:lnTo>
                  <a:lnTo>
                    <a:pt x="455" y="3333"/>
                  </a:lnTo>
                  <a:lnTo>
                    <a:pt x="411" y="3276"/>
                  </a:lnTo>
                  <a:lnTo>
                    <a:pt x="369" y="3218"/>
                  </a:lnTo>
                  <a:lnTo>
                    <a:pt x="329" y="3159"/>
                  </a:lnTo>
                  <a:lnTo>
                    <a:pt x="291" y="3098"/>
                  </a:lnTo>
                  <a:lnTo>
                    <a:pt x="255" y="3036"/>
                  </a:lnTo>
                  <a:lnTo>
                    <a:pt x="221" y="2972"/>
                  </a:lnTo>
                  <a:lnTo>
                    <a:pt x="190" y="2908"/>
                  </a:lnTo>
                  <a:lnTo>
                    <a:pt x="160" y="2841"/>
                  </a:lnTo>
                  <a:lnTo>
                    <a:pt x="133" y="2774"/>
                  </a:lnTo>
                  <a:lnTo>
                    <a:pt x="108" y="2706"/>
                  </a:lnTo>
                  <a:lnTo>
                    <a:pt x="86" y="2636"/>
                  </a:lnTo>
                  <a:lnTo>
                    <a:pt x="66" y="2565"/>
                  </a:lnTo>
                  <a:lnTo>
                    <a:pt x="49" y="2494"/>
                  </a:lnTo>
                  <a:lnTo>
                    <a:pt x="34" y="2421"/>
                  </a:lnTo>
                  <a:lnTo>
                    <a:pt x="22" y="2347"/>
                  </a:lnTo>
                  <a:lnTo>
                    <a:pt x="12" y="2273"/>
                  </a:lnTo>
                  <a:lnTo>
                    <a:pt x="5" y="2198"/>
                  </a:lnTo>
                  <a:lnTo>
                    <a:pt x="1" y="2122"/>
                  </a:lnTo>
                  <a:lnTo>
                    <a:pt x="0" y="2045"/>
                  </a:lnTo>
                  <a:close/>
                </a:path>
              </a:pathLst>
            </a:custGeom>
            <a:noFill/>
            <a:ln w="508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" y="2590"/>
              <a:ext cx="4340" cy="4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14" y="2669"/>
              <a:ext cx="4092" cy="4092"/>
            </a:xfrm>
            <a:custGeom>
              <a:avLst/>
              <a:gdLst>
                <a:gd name="T0" fmla="*/ 1893 w 4092"/>
                <a:gd name="T1" fmla="*/ 5 h 4092"/>
                <a:gd name="T2" fmla="*/ 1669 w 4092"/>
                <a:gd name="T3" fmla="*/ 34 h 4092"/>
                <a:gd name="T4" fmla="*/ 1454 w 4092"/>
                <a:gd name="T5" fmla="*/ 86 h 4092"/>
                <a:gd name="T6" fmla="*/ 1249 w 4092"/>
                <a:gd name="T7" fmla="*/ 160 h 4092"/>
                <a:gd name="T8" fmla="*/ 1054 w 4092"/>
                <a:gd name="T9" fmla="*/ 255 h 4092"/>
                <a:gd name="T10" fmla="*/ 872 w 4092"/>
                <a:gd name="T11" fmla="*/ 369 h 4092"/>
                <a:gd name="T12" fmla="*/ 703 w 4092"/>
                <a:gd name="T13" fmla="*/ 501 h 4092"/>
                <a:gd name="T14" fmla="*/ 549 w 4092"/>
                <a:gd name="T15" fmla="*/ 650 h 4092"/>
                <a:gd name="T16" fmla="*/ 411 w 4092"/>
                <a:gd name="T17" fmla="*/ 814 h 4092"/>
                <a:gd name="T18" fmla="*/ 291 w 4092"/>
                <a:gd name="T19" fmla="*/ 992 h 4092"/>
                <a:gd name="T20" fmla="*/ 190 w 4092"/>
                <a:gd name="T21" fmla="*/ 1183 h 4092"/>
                <a:gd name="T22" fmla="*/ 108 w 4092"/>
                <a:gd name="T23" fmla="*/ 1385 h 4092"/>
                <a:gd name="T24" fmla="*/ 49 w 4092"/>
                <a:gd name="T25" fmla="*/ 1597 h 4092"/>
                <a:gd name="T26" fmla="*/ 12 w 4092"/>
                <a:gd name="T27" fmla="*/ 1817 h 4092"/>
                <a:gd name="T28" fmla="*/ 0 w 4092"/>
                <a:gd name="T29" fmla="*/ 2045 h 4092"/>
                <a:gd name="T30" fmla="*/ 12 w 4092"/>
                <a:gd name="T31" fmla="*/ 2273 h 4092"/>
                <a:gd name="T32" fmla="*/ 49 w 4092"/>
                <a:gd name="T33" fmla="*/ 2494 h 4092"/>
                <a:gd name="T34" fmla="*/ 108 w 4092"/>
                <a:gd name="T35" fmla="*/ 2706 h 4092"/>
                <a:gd name="T36" fmla="*/ 190 w 4092"/>
                <a:gd name="T37" fmla="*/ 2908 h 4092"/>
                <a:gd name="T38" fmla="*/ 291 w 4092"/>
                <a:gd name="T39" fmla="*/ 3098 h 4092"/>
                <a:gd name="T40" fmla="*/ 411 w 4092"/>
                <a:gd name="T41" fmla="*/ 3276 h 4092"/>
                <a:gd name="T42" fmla="*/ 549 w 4092"/>
                <a:gd name="T43" fmla="*/ 3440 h 4092"/>
                <a:gd name="T44" fmla="*/ 703 w 4092"/>
                <a:gd name="T45" fmla="*/ 3589 h 4092"/>
                <a:gd name="T46" fmla="*/ 872 w 4092"/>
                <a:gd name="T47" fmla="*/ 3721 h 4092"/>
                <a:gd name="T48" fmla="*/ 1054 w 4092"/>
                <a:gd name="T49" fmla="*/ 3835 h 4092"/>
                <a:gd name="T50" fmla="*/ 1249 w 4092"/>
                <a:gd name="T51" fmla="*/ 3930 h 4092"/>
                <a:gd name="T52" fmla="*/ 1454 w 4092"/>
                <a:gd name="T53" fmla="*/ 4004 h 4092"/>
                <a:gd name="T54" fmla="*/ 1669 w 4092"/>
                <a:gd name="T55" fmla="*/ 4056 h 4092"/>
                <a:gd name="T56" fmla="*/ 1893 w 4092"/>
                <a:gd name="T57" fmla="*/ 4085 h 4092"/>
                <a:gd name="T58" fmla="*/ 2122 w 4092"/>
                <a:gd name="T59" fmla="*/ 4089 h 4092"/>
                <a:gd name="T60" fmla="*/ 2347 w 4092"/>
                <a:gd name="T61" fmla="*/ 4069 h 4092"/>
                <a:gd name="T62" fmla="*/ 2565 w 4092"/>
                <a:gd name="T63" fmla="*/ 4024 h 4092"/>
                <a:gd name="T64" fmla="*/ 2774 w 4092"/>
                <a:gd name="T65" fmla="*/ 3957 h 4092"/>
                <a:gd name="T66" fmla="*/ 2972 w 4092"/>
                <a:gd name="T67" fmla="*/ 3869 h 4092"/>
                <a:gd name="T68" fmla="*/ 3159 w 4092"/>
                <a:gd name="T69" fmla="*/ 3761 h 4092"/>
                <a:gd name="T70" fmla="*/ 3333 w 4092"/>
                <a:gd name="T71" fmla="*/ 3635 h 4092"/>
                <a:gd name="T72" fmla="*/ 3492 w 4092"/>
                <a:gd name="T73" fmla="*/ 3492 h 4092"/>
                <a:gd name="T74" fmla="*/ 3635 w 4092"/>
                <a:gd name="T75" fmla="*/ 3333 h 4092"/>
                <a:gd name="T76" fmla="*/ 3761 w 4092"/>
                <a:gd name="T77" fmla="*/ 3159 h 4092"/>
                <a:gd name="T78" fmla="*/ 3869 w 4092"/>
                <a:gd name="T79" fmla="*/ 2972 h 4092"/>
                <a:gd name="T80" fmla="*/ 3957 w 4092"/>
                <a:gd name="T81" fmla="*/ 2774 h 4092"/>
                <a:gd name="T82" fmla="*/ 4024 w 4092"/>
                <a:gd name="T83" fmla="*/ 2565 h 4092"/>
                <a:gd name="T84" fmla="*/ 4069 w 4092"/>
                <a:gd name="T85" fmla="*/ 2347 h 4092"/>
                <a:gd name="T86" fmla="*/ 4089 w 4092"/>
                <a:gd name="T87" fmla="*/ 2122 h 4092"/>
                <a:gd name="T88" fmla="*/ 4085 w 4092"/>
                <a:gd name="T89" fmla="*/ 1893 h 4092"/>
                <a:gd name="T90" fmla="*/ 4056 w 4092"/>
                <a:gd name="T91" fmla="*/ 1669 h 4092"/>
                <a:gd name="T92" fmla="*/ 4004 w 4092"/>
                <a:gd name="T93" fmla="*/ 1454 h 4092"/>
                <a:gd name="T94" fmla="*/ 3930 w 4092"/>
                <a:gd name="T95" fmla="*/ 1249 h 4092"/>
                <a:gd name="T96" fmla="*/ 3835 w 4092"/>
                <a:gd name="T97" fmla="*/ 1054 h 4092"/>
                <a:gd name="T98" fmla="*/ 3721 w 4092"/>
                <a:gd name="T99" fmla="*/ 872 h 4092"/>
                <a:gd name="T100" fmla="*/ 3589 w 4092"/>
                <a:gd name="T101" fmla="*/ 703 h 4092"/>
                <a:gd name="T102" fmla="*/ 3440 w 4092"/>
                <a:gd name="T103" fmla="*/ 549 h 4092"/>
                <a:gd name="T104" fmla="*/ 3276 w 4092"/>
                <a:gd name="T105" fmla="*/ 411 h 4092"/>
                <a:gd name="T106" fmla="*/ 3098 w 4092"/>
                <a:gd name="T107" fmla="*/ 291 h 4092"/>
                <a:gd name="T108" fmla="*/ 2908 w 4092"/>
                <a:gd name="T109" fmla="*/ 190 h 4092"/>
                <a:gd name="T110" fmla="*/ 2706 w 4092"/>
                <a:gd name="T111" fmla="*/ 108 h 4092"/>
                <a:gd name="T112" fmla="*/ 2494 w 4092"/>
                <a:gd name="T113" fmla="*/ 49 h 4092"/>
                <a:gd name="T114" fmla="*/ 2273 w 4092"/>
                <a:gd name="T115" fmla="*/ 12 h 4092"/>
                <a:gd name="T116" fmla="*/ 2045 w 4092"/>
                <a:gd name="T117" fmla="*/ 0 h 4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2" h="4092">
                  <a:moveTo>
                    <a:pt x="2045" y="0"/>
                  </a:moveTo>
                  <a:lnTo>
                    <a:pt x="1968" y="1"/>
                  </a:lnTo>
                  <a:lnTo>
                    <a:pt x="1893" y="5"/>
                  </a:lnTo>
                  <a:lnTo>
                    <a:pt x="1817" y="12"/>
                  </a:lnTo>
                  <a:lnTo>
                    <a:pt x="1743" y="22"/>
                  </a:lnTo>
                  <a:lnTo>
                    <a:pt x="1669" y="34"/>
                  </a:lnTo>
                  <a:lnTo>
                    <a:pt x="1597" y="49"/>
                  </a:lnTo>
                  <a:lnTo>
                    <a:pt x="1525" y="66"/>
                  </a:lnTo>
                  <a:lnTo>
                    <a:pt x="1454" y="86"/>
                  </a:lnTo>
                  <a:lnTo>
                    <a:pt x="1385" y="108"/>
                  </a:lnTo>
                  <a:lnTo>
                    <a:pt x="1316" y="133"/>
                  </a:lnTo>
                  <a:lnTo>
                    <a:pt x="1249" y="160"/>
                  </a:lnTo>
                  <a:lnTo>
                    <a:pt x="1183" y="190"/>
                  </a:lnTo>
                  <a:lnTo>
                    <a:pt x="1118" y="221"/>
                  </a:lnTo>
                  <a:lnTo>
                    <a:pt x="1054" y="255"/>
                  </a:lnTo>
                  <a:lnTo>
                    <a:pt x="992" y="291"/>
                  </a:lnTo>
                  <a:lnTo>
                    <a:pt x="931" y="329"/>
                  </a:lnTo>
                  <a:lnTo>
                    <a:pt x="872" y="369"/>
                  </a:lnTo>
                  <a:lnTo>
                    <a:pt x="814" y="411"/>
                  </a:lnTo>
                  <a:lnTo>
                    <a:pt x="758" y="455"/>
                  </a:lnTo>
                  <a:lnTo>
                    <a:pt x="703" y="501"/>
                  </a:lnTo>
                  <a:lnTo>
                    <a:pt x="650" y="549"/>
                  </a:lnTo>
                  <a:lnTo>
                    <a:pt x="599" y="599"/>
                  </a:lnTo>
                  <a:lnTo>
                    <a:pt x="549" y="650"/>
                  </a:lnTo>
                  <a:lnTo>
                    <a:pt x="501" y="703"/>
                  </a:lnTo>
                  <a:lnTo>
                    <a:pt x="455" y="758"/>
                  </a:lnTo>
                  <a:lnTo>
                    <a:pt x="411" y="814"/>
                  </a:lnTo>
                  <a:lnTo>
                    <a:pt x="369" y="872"/>
                  </a:lnTo>
                  <a:lnTo>
                    <a:pt x="329" y="931"/>
                  </a:lnTo>
                  <a:lnTo>
                    <a:pt x="291" y="992"/>
                  </a:lnTo>
                  <a:lnTo>
                    <a:pt x="255" y="1054"/>
                  </a:lnTo>
                  <a:lnTo>
                    <a:pt x="221" y="1118"/>
                  </a:lnTo>
                  <a:lnTo>
                    <a:pt x="190" y="1183"/>
                  </a:lnTo>
                  <a:lnTo>
                    <a:pt x="160" y="1249"/>
                  </a:lnTo>
                  <a:lnTo>
                    <a:pt x="133" y="1316"/>
                  </a:lnTo>
                  <a:lnTo>
                    <a:pt x="108" y="1385"/>
                  </a:lnTo>
                  <a:lnTo>
                    <a:pt x="86" y="1454"/>
                  </a:lnTo>
                  <a:lnTo>
                    <a:pt x="66" y="1525"/>
                  </a:lnTo>
                  <a:lnTo>
                    <a:pt x="49" y="1597"/>
                  </a:lnTo>
                  <a:lnTo>
                    <a:pt x="34" y="1669"/>
                  </a:lnTo>
                  <a:lnTo>
                    <a:pt x="22" y="1743"/>
                  </a:lnTo>
                  <a:lnTo>
                    <a:pt x="12" y="1817"/>
                  </a:lnTo>
                  <a:lnTo>
                    <a:pt x="5" y="1893"/>
                  </a:lnTo>
                  <a:lnTo>
                    <a:pt x="1" y="1968"/>
                  </a:lnTo>
                  <a:lnTo>
                    <a:pt x="0" y="2045"/>
                  </a:lnTo>
                  <a:lnTo>
                    <a:pt x="1" y="2122"/>
                  </a:lnTo>
                  <a:lnTo>
                    <a:pt x="5" y="2198"/>
                  </a:lnTo>
                  <a:lnTo>
                    <a:pt x="12" y="2273"/>
                  </a:lnTo>
                  <a:lnTo>
                    <a:pt x="22" y="2347"/>
                  </a:lnTo>
                  <a:lnTo>
                    <a:pt x="34" y="2421"/>
                  </a:lnTo>
                  <a:lnTo>
                    <a:pt x="49" y="2494"/>
                  </a:lnTo>
                  <a:lnTo>
                    <a:pt x="66" y="2565"/>
                  </a:lnTo>
                  <a:lnTo>
                    <a:pt x="86" y="2636"/>
                  </a:lnTo>
                  <a:lnTo>
                    <a:pt x="108" y="2706"/>
                  </a:lnTo>
                  <a:lnTo>
                    <a:pt x="133" y="2774"/>
                  </a:lnTo>
                  <a:lnTo>
                    <a:pt x="160" y="2841"/>
                  </a:lnTo>
                  <a:lnTo>
                    <a:pt x="190" y="2908"/>
                  </a:lnTo>
                  <a:lnTo>
                    <a:pt x="221" y="2972"/>
                  </a:lnTo>
                  <a:lnTo>
                    <a:pt x="255" y="3036"/>
                  </a:lnTo>
                  <a:lnTo>
                    <a:pt x="291" y="3098"/>
                  </a:lnTo>
                  <a:lnTo>
                    <a:pt x="329" y="3159"/>
                  </a:lnTo>
                  <a:lnTo>
                    <a:pt x="369" y="3218"/>
                  </a:lnTo>
                  <a:lnTo>
                    <a:pt x="411" y="3276"/>
                  </a:lnTo>
                  <a:lnTo>
                    <a:pt x="455" y="3333"/>
                  </a:lnTo>
                  <a:lnTo>
                    <a:pt x="501" y="3387"/>
                  </a:lnTo>
                  <a:lnTo>
                    <a:pt x="549" y="3440"/>
                  </a:lnTo>
                  <a:lnTo>
                    <a:pt x="599" y="3492"/>
                  </a:lnTo>
                  <a:lnTo>
                    <a:pt x="650" y="3541"/>
                  </a:lnTo>
                  <a:lnTo>
                    <a:pt x="703" y="3589"/>
                  </a:lnTo>
                  <a:lnTo>
                    <a:pt x="758" y="3635"/>
                  </a:lnTo>
                  <a:lnTo>
                    <a:pt x="814" y="3679"/>
                  </a:lnTo>
                  <a:lnTo>
                    <a:pt x="872" y="3721"/>
                  </a:lnTo>
                  <a:lnTo>
                    <a:pt x="931" y="3761"/>
                  </a:lnTo>
                  <a:lnTo>
                    <a:pt x="992" y="3799"/>
                  </a:lnTo>
                  <a:lnTo>
                    <a:pt x="1054" y="3835"/>
                  </a:lnTo>
                  <a:lnTo>
                    <a:pt x="1118" y="3869"/>
                  </a:lnTo>
                  <a:lnTo>
                    <a:pt x="1183" y="3901"/>
                  </a:lnTo>
                  <a:lnTo>
                    <a:pt x="1249" y="3930"/>
                  </a:lnTo>
                  <a:lnTo>
                    <a:pt x="1316" y="3957"/>
                  </a:lnTo>
                  <a:lnTo>
                    <a:pt x="1385" y="3982"/>
                  </a:lnTo>
                  <a:lnTo>
                    <a:pt x="1454" y="4004"/>
                  </a:lnTo>
                  <a:lnTo>
                    <a:pt x="1525" y="4024"/>
                  </a:lnTo>
                  <a:lnTo>
                    <a:pt x="1597" y="4042"/>
                  </a:lnTo>
                  <a:lnTo>
                    <a:pt x="1669" y="4056"/>
                  </a:lnTo>
                  <a:lnTo>
                    <a:pt x="1743" y="4069"/>
                  </a:lnTo>
                  <a:lnTo>
                    <a:pt x="1817" y="4078"/>
                  </a:lnTo>
                  <a:lnTo>
                    <a:pt x="1893" y="4085"/>
                  </a:lnTo>
                  <a:lnTo>
                    <a:pt x="1968" y="4089"/>
                  </a:lnTo>
                  <a:lnTo>
                    <a:pt x="2045" y="4091"/>
                  </a:lnTo>
                  <a:lnTo>
                    <a:pt x="2122" y="4089"/>
                  </a:lnTo>
                  <a:lnTo>
                    <a:pt x="2198" y="4085"/>
                  </a:lnTo>
                  <a:lnTo>
                    <a:pt x="2273" y="4078"/>
                  </a:lnTo>
                  <a:lnTo>
                    <a:pt x="2347" y="4069"/>
                  </a:lnTo>
                  <a:lnTo>
                    <a:pt x="2421" y="4056"/>
                  </a:lnTo>
                  <a:lnTo>
                    <a:pt x="2494" y="4042"/>
                  </a:lnTo>
                  <a:lnTo>
                    <a:pt x="2565" y="4024"/>
                  </a:lnTo>
                  <a:lnTo>
                    <a:pt x="2636" y="4004"/>
                  </a:lnTo>
                  <a:lnTo>
                    <a:pt x="2706" y="3982"/>
                  </a:lnTo>
                  <a:lnTo>
                    <a:pt x="2774" y="3957"/>
                  </a:lnTo>
                  <a:lnTo>
                    <a:pt x="2841" y="3930"/>
                  </a:lnTo>
                  <a:lnTo>
                    <a:pt x="2908" y="3901"/>
                  </a:lnTo>
                  <a:lnTo>
                    <a:pt x="2972" y="3869"/>
                  </a:lnTo>
                  <a:lnTo>
                    <a:pt x="3036" y="3835"/>
                  </a:lnTo>
                  <a:lnTo>
                    <a:pt x="3098" y="3799"/>
                  </a:lnTo>
                  <a:lnTo>
                    <a:pt x="3159" y="3761"/>
                  </a:lnTo>
                  <a:lnTo>
                    <a:pt x="3218" y="3721"/>
                  </a:lnTo>
                  <a:lnTo>
                    <a:pt x="3276" y="3679"/>
                  </a:lnTo>
                  <a:lnTo>
                    <a:pt x="3333" y="3635"/>
                  </a:lnTo>
                  <a:lnTo>
                    <a:pt x="3387" y="3589"/>
                  </a:lnTo>
                  <a:lnTo>
                    <a:pt x="3440" y="3541"/>
                  </a:lnTo>
                  <a:lnTo>
                    <a:pt x="3492" y="3492"/>
                  </a:lnTo>
                  <a:lnTo>
                    <a:pt x="3541" y="3440"/>
                  </a:lnTo>
                  <a:lnTo>
                    <a:pt x="3589" y="3387"/>
                  </a:lnTo>
                  <a:lnTo>
                    <a:pt x="3635" y="3333"/>
                  </a:lnTo>
                  <a:lnTo>
                    <a:pt x="3679" y="3276"/>
                  </a:lnTo>
                  <a:lnTo>
                    <a:pt x="3721" y="3218"/>
                  </a:lnTo>
                  <a:lnTo>
                    <a:pt x="3761" y="3159"/>
                  </a:lnTo>
                  <a:lnTo>
                    <a:pt x="3799" y="3098"/>
                  </a:lnTo>
                  <a:lnTo>
                    <a:pt x="3835" y="3036"/>
                  </a:lnTo>
                  <a:lnTo>
                    <a:pt x="3869" y="2972"/>
                  </a:lnTo>
                  <a:lnTo>
                    <a:pt x="3901" y="2908"/>
                  </a:lnTo>
                  <a:lnTo>
                    <a:pt x="3930" y="2841"/>
                  </a:lnTo>
                  <a:lnTo>
                    <a:pt x="3957" y="2774"/>
                  </a:lnTo>
                  <a:lnTo>
                    <a:pt x="3982" y="2706"/>
                  </a:lnTo>
                  <a:lnTo>
                    <a:pt x="4004" y="2636"/>
                  </a:lnTo>
                  <a:lnTo>
                    <a:pt x="4024" y="2565"/>
                  </a:lnTo>
                  <a:lnTo>
                    <a:pt x="4042" y="2494"/>
                  </a:lnTo>
                  <a:lnTo>
                    <a:pt x="4056" y="2421"/>
                  </a:lnTo>
                  <a:lnTo>
                    <a:pt x="4069" y="2347"/>
                  </a:lnTo>
                  <a:lnTo>
                    <a:pt x="4078" y="2273"/>
                  </a:lnTo>
                  <a:lnTo>
                    <a:pt x="4085" y="2198"/>
                  </a:lnTo>
                  <a:lnTo>
                    <a:pt x="4089" y="2122"/>
                  </a:lnTo>
                  <a:lnTo>
                    <a:pt x="4091" y="2045"/>
                  </a:lnTo>
                  <a:lnTo>
                    <a:pt x="4089" y="1968"/>
                  </a:lnTo>
                  <a:lnTo>
                    <a:pt x="4085" y="1893"/>
                  </a:lnTo>
                  <a:lnTo>
                    <a:pt x="4078" y="1817"/>
                  </a:lnTo>
                  <a:lnTo>
                    <a:pt x="4069" y="1743"/>
                  </a:lnTo>
                  <a:lnTo>
                    <a:pt x="4056" y="1669"/>
                  </a:lnTo>
                  <a:lnTo>
                    <a:pt x="4042" y="1597"/>
                  </a:lnTo>
                  <a:lnTo>
                    <a:pt x="4024" y="1525"/>
                  </a:lnTo>
                  <a:lnTo>
                    <a:pt x="4004" y="1454"/>
                  </a:lnTo>
                  <a:lnTo>
                    <a:pt x="3982" y="1385"/>
                  </a:lnTo>
                  <a:lnTo>
                    <a:pt x="3957" y="1316"/>
                  </a:lnTo>
                  <a:lnTo>
                    <a:pt x="3930" y="1249"/>
                  </a:lnTo>
                  <a:lnTo>
                    <a:pt x="3901" y="1183"/>
                  </a:lnTo>
                  <a:lnTo>
                    <a:pt x="3869" y="1118"/>
                  </a:lnTo>
                  <a:lnTo>
                    <a:pt x="3835" y="1054"/>
                  </a:lnTo>
                  <a:lnTo>
                    <a:pt x="3799" y="992"/>
                  </a:lnTo>
                  <a:lnTo>
                    <a:pt x="3761" y="931"/>
                  </a:lnTo>
                  <a:lnTo>
                    <a:pt x="3721" y="872"/>
                  </a:lnTo>
                  <a:lnTo>
                    <a:pt x="3679" y="814"/>
                  </a:lnTo>
                  <a:lnTo>
                    <a:pt x="3635" y="758"/>
                  </a:lnTo>
                  <a:lnTo>
                    <a:pt x="3589" y="703"/>
                  </a:lnTo>
                  <a:lnTo>
                    <a:pt x="3541" y="650"/>
                  </a:lnTo>
                  <a:lnTo>
                    <a:pt x="3492" y="599"/>
                  </a:lnTo>
                  <a:lnTo>
                    <a:pt x="3440" y="549"/>
                  </a:lnTo>
                  <a:lnTo>
                    <a:pt x="3387" y="501"/>
                  </a:lnTo>
                  <a:lnTo>
                    <a:pt x="3333" y="455"/>
                  </a:lnTo>
                  <a:lnTo>
                    <a:pt x="3276" y="411"/>
                  </a:lnTo>
                  <a:lnTo>
                    <a:pt x="3218" y="369"/>
                  </a:lnTo>
                  <a:lnTo>
                    <a:pt x="3159" y="329"/>
                  </a:lnTo>
                  <a:lnTo>
                    <a:pt x="3098" y="291"/>
                  </a:lnTo>
                  <a:lnTo>
                    <a:pt x="3036" y="255"/>
                  </a:lnTo>
                  <a:lnTo>
                    <a:pt x="2972" y="221"/>
                  </a:lnTo>
                  <a:lnTo>
                    <a:pt x="2908" y="190"/>
                  </a:lnTo>
                  <a:lnTo>
                    <a:pt x="2841" y="160"/>
                  </a:lnTo>
                  <a:lnTo>
                    <a:pt x="2774" y="133"/>
                  </a:lnTo>
                  <a:lnTo>
                    <a:pt x="2706" y="108"/>
                  </a:lnTo>
                  <a:lnTo>
                    <a:pt x="2636" y="86"/>
                  </a:lnTo>
                  <a:lnTo>
                    <a:pt x="2565" y="66"/>
                  </a:lnTo>
                  <a:lnTo>
                    <a:pt x="2494" y="49"/>
                  </a:lnTo>
                  <a:lnTo>
                    <a:pt x="2421" y="34"/>
                  </a:lnTo>
                  <a:lnTo>
                    <a:pt x="2347" y="22"/>
                  </a:lnTo>
                  <a:lnTo>
                    <a:pt x="2273" y="12"/>
                  </a:lnTo>
                  <a:lnTo>
                    <a:pt x="2198" y="5"/>
                  </a:lnTo>
                  <a:lnTo>
                    <a:pt x="2122" y="1"/>
                  </a:lnTo>
                  <a:lnTo>
                    <a:pt x="20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14" y="2669"/>
              <a:ext cx="4092" cy="4092"/>
            </a:xfrm>
            <a:custGeom>
              <a:avLst/>
              <a:gdLst>
                <a:gd name="T0" fmla="*/ 5 w 4092"/>
                <a:gd name="T1" fmla="*/ 1893 h 4092"/>
                <a:gd name="T2" fmla="*/ 34 w 4092"/>
                <a:gd name="T3" fmla="*/ 1669 h 4092"/>
                <a:gd name="T4" fmla="*/ 86 w 4092"/>
                <a:gd name="T5" fmla="*/ 1454 h 4092"/>
                <a:gd name="T6" fmla="*/ 160 w 4092"/>
                <a:gd name="T7" fmla="*/ 1249 h 4092"/>
                <a:gd name="T8" fmla="*/ 255 w 4092"/>
                <a:gd name="T9" fmla="*/ 1054 h 4092"/>
                <a:gd name="T10" fmla="*/ 369 w 4092"/>
                <a:gd name="T11" fmla="*/ 872 h 4092"/>
                <a:gd name="T12" fmla="*/ 501 w 4092"/>
                <a:gd name="T13" fmla="*/ 703 h 4092"/>
                <a:gd name="T14" fmla="*/ 650 w 4092"/>
                <a:gd name="T15" fmla="*/ 549 h 4092"/>
                <a:gd name="T16" fmla="*/ 814 w 4092"/>
                <a:gd name="T17" fmla="*/ 411 h 4092"/>
                <a:gd name="T18" fmla="*/ 992 w 4092"/>
                <a:gd name="T19" fmla="*/ 291 h 4092"/>
                <a:gd name="T20" fmla="*/ 1183 w 4092"/>
                <a:gd name="T21" fmla="*/ 190 h 4092"/>
                <a:gd name="T22" fmla="*/ 1385 w 4092"/>
                <a:gd name="T23" fmla="*/ 108 h 4092"/>
                <a:gd name="T24" fmla="*/ 1597 w 4092"/>
                <a:gd name="T25" fmla="*/ 49 h 4092"/>
                <a:gd name="T26" fmla="*/ 1817 w 4092"/>
                <a:gd name="T27" fmla="*/ 12 h 4092"/>
                <a:gd name="T28" fmla="*/ 2045 w 4092"/>
                <a:gd name="T29" fmla="*/ 0 h 4092"/>
                <a:gd name="T30" fmla="*/ 2273 w 4092"/>
                <a:gd name="T31" fmla="*/ 12 h 4092"/>
                <a:gd name="T32" fmla="*/ 2494 w 4092"/>
                <a:gd name="T33" fmla="*/ 49 h 4092"/>
                <a:gd name="T34" fmla="*/ 2706 w 4092"/>
                <a:gd name="T35" fmla="*/ 108 h 4092"/>
                <a:gd name="T36" fmla="*/ 2908 w 4092"/>
                <a:gd name="T37" fmla="*/ 190 h 4092"/>
                <a:gd name="T38" fmla="*/ 3098 w 4092"/>
                <a:gd name="T39" fmla="*/ 291 h 4092"/>
                <a:gd name="T40" fmla="*/ 3276 w 4092"/>
                <a:gd name="T41" fmla="*/ 411 h 4092"/>
                <a:gd name="T42" fmla="*/ 3440 w 4092"/>
                <a:gd name="T43" fmla="*/ 549 h 4092"/>
                <a:gd name="T44" fmla="*/ 3589 w 4092"/>
                <a:gd name="T45" fmla="*/ 703 h 4092"/>
                <a:gd name="T46" fmla="*/ 3721 w 4092"/>
                <a:gd name="T47" fmla="*/ 872 h 4092"/>
                <a:gd name="T48" fmla="*/ 3835 w 4092"/>
                <a:gd name="T49" fmla="*/ 1054 h 4092"/>
                <a:gd name="T50" fmla="*/ 3930 w 4092"/>
                <a:gd name="T51" fmla="*/ 1249 h 4092"/>
                <a:gd name="T52" fmla="*/ 4004 w 4092"/>
                <a:gd name="T53" fmla="*/ 1454 h 4092"/>
                <a:gd name="T54" fmla="*/ 4056 w 4092"/>
                <a:gd name="T55" fmla="*/ 1669 h 4092"/>
                <a:gd name="T56" fmla="*/ 4085 w 4092"/>
                <a:gd name="T57" fmla="*/ 1893 h 4092"/>
                <a:gd name="T58" fmla="*/ 4089 w 4092"/>
                <a:gd name="T59" fmla="*/ 2122 h 4092"/>
                <a:gd name="T60" fmla="*/ 4069 w 4092"/>
                <a:gd name="T61" fmla="*/ 2347 h 4092"/>
                <a:gd name="T62" fmla="*/ 4024 w 4092"/>
                <a:gd name="T63" fmla="*/ 2565 h 4092"/>
                <a:gd name="T64" fmla="*/ 3957 w 4092"/>
                <a:gd name="T65" fmla="*/ 2774 h 4092"/>
                <a:gd name="T66" fmla="*/ 3869 w 4092"/>
                <a:gd name="T67" fmla="*/ 2972 h 4092"/>
                <a:gd name="T68" fmla="*/ 3761 w 4092"/>
                <a:gd name="T69" fmla="*/ 3159 h 4092"/>
                <a:gd name="T70" fmla="*/ 3635 w 4092"/>
                <a:gd name="T71" fmla="*/ 3333 h 4092"/>
                <a:gd name="T72" fmla="*/ 3492 w 4092"/>
                <a:gd name="T73" fmla="*/ 3492 h 4092"/>
                <a:gd name="T74" fmla="*/ 3333 w 4092"/>
                <a:gd name="T75" fmla="*/ 3635 h 4092"/>
                <a:gd name="T76" fmla="*/ 3159 w 4092"/>
                <a:gd name="T77" fmla="*/ 3761 h 4092"/>
                <a:gd name="T78" fmla="*/ 2972 w 4092"/>
                <a:gd name="T79" fmla="*/ 3869 h 4092"/>
                <a:gd name="T80" fmla="*/ 2774 w 4092"/>
                <a:gd name="T81" fmla="*/ 3957 h 4092"/>
                <a:gd name="T82" fmla="*/ 2565 w 4092"/>
                <a:gd name="T83" fmla="*/ 4024 h 4092"/>
                <a:gd name="T84" fmla="*/ 2347 w 4092"/>
                <a:gd name="T85" fmla="*/ 4069 h 4092"/>
                <a:gd name="T86" fmla="*/ 2122 w 4092"/>
                <a:gd name="T87" fmla="*/ 4089 h 4092"/>
                <a:gd name="T88" fmla="*/ 1893 w 4092"/>
                <a:gd name="T89" fmla="*/ 4085 h 4092"/>
                <a:gd name="T90" fmla="*/ 1669 w 4092"/>
                <a:gd name="T91" fmla="*/ 4056 h 4092"/>
                <a:gd name="T92" fmla="*/ 1454 w 4092"/>
                <a:gd name="T93" fmla="*/ 4004 h 4092"/>
                <a:gd name="T94" fmla="*/ 1249 w 4092"/>
                <a:gd name="T95" fmla="*/ 3930 h 4092"/>
                <a:gd name="T96" fmla="*/ 1054 w 4092"/>
                <a:gd name="T97" fmla="*/ 3835 h 4092"/>
                <a:gd name="T98" fmla="*/ 872 w 4092"/>
                <a:gd name="T99" fmla="*/ 3721 h 4092"/>
                <a:gd name="T100" fmla="*/ 703 w 4092"/>
                <a:gd name="T101" fmla="*/ 3589 h 4092"/>
                <a:gd name="T102" fmla="*/ 549 w 4092"/>
                <a:gd name="T103" fmla="*/ 3440 h 4092"/>
                <a:gd name="T104" fmla="*/ 411 w 4092"/>
                <a:gd name="T105" fmla="*/ 3276 h 4092"/>
                <a:gd name="T106" fmla="*/ 291 w 4092"/>
                <a:gd name="T107" fmla="*/ 3098 h 4092"/>
                <a:gd name="T108" fmla="*/ 190 w 4092"/>
                <a:gd name="T109" fmla="*/ 2908 h 4092"/>
                <a:gd name="T110" fmla="*/ 108 w 4092"/>
                <a:gd name="T111" fmla="*/ 2706 h 4092"/>
                <a:gd name="T112" fmla="*/ 49 w 4092"/>
                <a:gd name="T113" fmla="*/ 2494 h 4092"/>
                <a:gd name="T114" fmla="*/ 12 w 4092"/>
                <a:gd name="T115" fmla="*/ 2273 h 4092"/>
                <a:gd name="T116" fmla="*/ 0 w 4092"/>
                <a:gd name="T117" fmla="*/ 2045 h 4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2" h="4092">
                  <a:moveTo>
                    <a:pt x="0" y="2045"/>
                  </a:moveTo>
                  <a:lnTo>
                    <a:pt x="1" y="1968"/>
                  </a:lnTo>
                  <a:lnTo>
                    <a:pt x="5" y="1893"/>
                  </a:lnTo>
                  <a:lnTo>
                    <a:pt x="12" y="1817"/>
                  </a:lnTo>
                  <a:lnTo>
                    <a:pt x="22" y="1743"/>
                  </a:lnTo>
                  <a:lnTo>
                    <a:pt x="34" y="1669"/>
                  </a:lnTo>
                  <a:lnTo>
                    <a:pt x="49" y="1597"/>
                  </a:lnTo>
                  <a:lnTo>
                    <a:pt x="66" y="1525"/>
                  </a:lnTo>
                  <a:lnTo>
                    <a:pt x="86" y="1454"/>
                  </a:lnTo>
                  <a:lnTo>
                    <a:pt x="108" y="1385"/>
                  </a:lnTo>
                  <a:lnTo>
                    <a:pt x="133" y="1316"/>
                  </a:lnTo>
                  <a:lnTo>
                    <a:pt x="160" y="1249"/>
                  </a:lnTo>
                  <a:lnTo>
                    <a:pt x="190" y="1183"/>
                  </a:lnTo>
                  <a:lnTo>
                    <a:pt x="221" y="1118"/>
                  </a:lnTo>
                  <a:lnTo>
                    <a:pt x="255" y="1054"/>
                  </a:lnTo>
                  <a:lnTo>
                    <a:pt x="291" y="992"/>
                  </a:lnTo>
                  <a:lnTo>
                    <a:pt x="329" y="931"/>
                  </a:lnTo>
                  <a:lnTo>
                    <a:pt x="369" y="872"/>
                  </a:lnTo>
                  <a:lnTo>
                    <a:pt x="411" y="814"/>
                  </a:lnTo>
                  <a:lnTo>
                    <a:pt x="455" y="758"/>
                  </a:lnTo>
                  <a:lnTo>
                    <a:pt x="501" y="703"/>
                  </a:lnTo>
                  <a:lnTo>
                    <a:pt x="549" y="650"/>
                  </a:lnTo>
                  <a:lnTo>
                    <a:pt x="599" y="599"/>
                  </a:lnTo>
                  <a:lnTo>
                    <a:pt x="650" y="549"/>
                  </a:lnTo>
                  <a:lnTo>
                    <a:pt x="703" y="501"/>
                  </a:lnTo>
                  <a:lnTo>
                    <a:pt x="758" y="455"/>
                  </a:lnTo>
                  <a:lnTo>
                    <a:pt x="814" y="411"/>
                  </a:lnTo>
                  <a:lnTo>
                    <a:pt x="872" y="369"/>
                  </a:lnTo>
                  <a:lnTo>
                    <a:pt x="931" y="329"/>
                  </a:lnTo>
                  <a:lnTo>
                    <a:pt x="992" y="291"/>
                  </a:lnTo>
                  <a:lnTo>
                    <a:pt x="1054" y="255"/>
                  </a:lnTo>
                  <a:lnTo>
                    <a:pt x="1118" y="221"/>
                  </a:lnTo>
                  <a:lnTo>
                    <a:pt x="1183" y="190"/>
                  </a:lnTo>
                  <a:lnTo>
                    <a:pt x="1249" y="160"/>
                  </a:lnTo>
                  <a:lnTo>
                    <a:pt x="1316" y="133"/>
                  </a:lnTo>
                  <a:lnTo>
                    <a:pt x="1385" y="108"/>
                  </a:lnTo>
                  <a:lnTo>
                    <a:pt x="1454" y="86"/>
                  </a:lnTo>
                  <a:lnTo>
                    <a:pt x="1525" y="66"/>
                  </a:lnTo>
                  <a:lnTo>
                    <a:pt x="1597" y="49"/>
                  </a:lnTo>
                  <a:lnTo>
                    <a:pt x="1669" y="34"/>
                  </a:lnTo>
                  <a:lnTo>
                    <a:pt x="1743" y="22"/>
                  </a:lnTo>
                  <a:lnTo>
                    <a:pt x="1817" y="12"/>
                  </a:lnTo>
                  <a:lnTo>
                    <a:pt x="1893" y="5"/>
                  </a:lnTo>
                  <a:lnTo>
                    <a:pt x="1968" y="1"/>
                  </a:lnTo>
                  <a:lnTo>
                    <a:pt x="2045" y="0"/>
                  </a:lnTo>
                  <a:lnTo>
                    <a:pt x="2122" y="1"/>
                  </a:lnTo>
                  <a:lnTo>
                    <a:pt x="2198" y="5"/>
                  </a:lnTo>
                  <a:lnTo>
                    <a:pt x="2273" y="12"/>
                  </a:lnTo>
                  <a:lnTo>
                    <a:pt x="2347" y="22"/>
                  </a:lnTo>
                  <a:lnTo>
                    <a:pt x="2421" y="34"/>
                  </a:lnTo>
                  <a:lnTo>
                    <a:pt x="2494" y="49"/>
                  </a:lnTo>
                  <a:lnTo>
                    <a:pt x="2565" y="66"/>
                  </a:lnTo>
                  <a:lnTo>
                    <a:pt x="2636" y="86"/>
                  </a:lnTo>
                  <a:lnTo>
                    <a:pt x="2706" y="108"/>
                  </a:lnTo>
                  <a:lnTo>
                    <a:pt x="2774" y="133"/>
                  </a:lnTo>
                  <a:lnTo>
                    <a:pt x="2841" y="160"/>
                  </a:lnTo>
                  <a:lnTo>
                    <a:pt x="2908" y="190"/>
                  </a:lnTo>
                  <a:lnTo>
                    <a:pt x="2972" y="221"/>
                  </a:lnTo>
                  <a:lnTo>
                    <a:pt x="3036" y="255"/>
                  </a:lnTo>
                  <a:lnTo>
                    <a:pt x="3098" y="291"/>
                  </a:lnTo>
                  <a:lnTo>
                    <a:pt x="3159" y="329"/>
                  </a:lnTo>
                  <a:lnTo>
                    <a:pt x="3218" y="369"/>
                  </a:lnTo>
                  <a:lnTo>
                    <a:pt x="3276" y="411"/>
                  </a:lnTo>
                  <a:lnTo>
                    <a:pt x="3333" y="455"/>
                  </a:lnTo>
                  <a:lnTo>
                    <a:pt x="3387" y="501"/>
                  </a:lnTo>
                  <a:lnTo>
                    <a:pt x="3440" y="549"/>
                  </a:lnTo>
                  <a:lnTo>
                    <a:pt x="3492" y="599"/>
                  </a:lnTo>
                  <a:lnTo>
                    <a:pt x="3541" y="650"/>
                  </a:lnTo>
                  <a:lnTo>
                    <a:pt x="3589" y="703"/>
                  </a:lnTo>
                  <a:lnTo>
                    <a:pt x="3635" y="758"/>
                  </a:lnTo>
                  <a:lnTo>
                    <a:pt x="3679" y="814"/>
                  </a:lnTo>
                  <a:lnTo>
                    <a:pt x="3721" y="872"/>
                  </a:lnTo>
                  <a:lnTo>
                    <a:pt x="3761" y="931"/>
                  </a:lnTo>
                  <a:lnTo>
                    <a:pt x="3799" y="992"/>
                  </a:lnTo>
                  <a:lnTo>
                    <a:pt x="3835" y="1054"/>
                  </a:lnTo>
                  <a:lnTo>
                    <a:pt x="3869" y="1118"/>
                  </a:lnTo>
                  <a:lnTo>
                    <a:pt x="3901" y="1183"/>
                  </a:lnTo>
                  <a:lnTo>
                    <a:pt x="3930" y="1249"/>
                  </a:lnTo>
                  <a:lnTo>
                    <a:pt x="3957" y="1316"/>
                  </a:lnTo>
                  <a:lnTo>
                    <a:pt x="3982" y="1385"/>
                  </a:lnTo>
                  <a:lnTo>
                    <a:pt x="4004" y="1454"/>
                  </a:lnTo>
                  <a:lnTo>
                    <a:pt x="4024" y="1525"/>
                  </a:lnTo>
                  <a:lnTo>
                    <a:pt x="4042" y="1597"/>
                  </a:lnTo>
                  <a:lnTo>
                    <a:pt x="4056" y="1669"/>
                  </a:lnTo>
                  <a:lnTo>
                    <a:pt x="4069" y="1743"/>
                  </a:lnTo>
                  <a:lnTo>
                    <a:pt x="4078" y="1817"/>
                  </a:lnTo>
                  <a:lnTo>
                    <a:pt x="4085" y="1893"/>
                  </a:lnTo>
                  <a:lnTo>
                    <a:pt x="4089" y="1968"/>
                  </a:lnTo>
                  <a:lnTo>
                    <a:pt x="4091" y="2045"/>
                  </a:lnTo>
                  <a:lnTo>
                    <a:pt x="4089" y="2122"/>
                  </a:lnTo>
                  <a:lnTo>
                    <a:pt x="4085" y="2198"/>
                  </a:lnTo>
                  <a:lnTo>
                    <a:pt x="4078" y="2273"/>
                  </a:lnTo>
                  <a:lnTo>
                    <a:pt x="4069" y="2347"/>
                  </a:lnTo>
                  <a:lnTo>
                    <a:pt x="4056" y="2421"/>
                  </a:lnTo>
                  <a:lnTo>
                    <a:pt x="4042" y="2494"/>
                  </a:lnTo>
                  <a:lnTo>
                    <a:pt x="4024" y="2565"/>
                  </a:lnTo>
                  <a:lnTo>
                    <a:pt x="4004" y="2636"/>
                  </a:lnTo>
                  <a:lnTo>
                    <a:pt x="3982" y="2706"/>
                  </a:lnTo>
                  <a:lnTo>
                    <a:pt x="3957" y="2774"/>
                  </a:lnTo>
                  <a:lnTo>
                    <a:pt x="3930" y="2841"/>
                  </a:lnTo>
                  <a:lnTo>
                    <a:pt x="3901" y="2908"/>
                  </a:lnTo>
                  <a:lnTo>
                    <a:pt x="3869" y="2972"/>
                  </a:lnTo>
                  <a:lnTo>
                    <a:pt x="3835" y="3036"/>
                  </a:lnTo>
                  <a:lnTo>
                    <a:pt x="3799" y="3098"/>
                  </a:lnTo>
                  <a:lnTo>
                    <a:pt x="3761" y="3159"/>
                  </a:lnTo>
                  <a:lnTo>
                    <a:pt x="3721" y="3218"/>
                  </a:lnTo>
                  <a:lnTo>
                    <a:pt x="3679" y="3276"/>
                  </a:lnTo>
                  <a:lnTo>
                    <a:pt x="3635" y="3333"/>
                  </a:lnTo>
                  <a:lnTo>
                    <a:pt x="3589" y="3387"/>
                  </a:lnTo>
                  <a:lnTo>
                    <a:pt x="3541" y="3440"/>
                  </a:lnTo>
                  <a:lnTo>
                    <a:pt x="3492" y="3492"/>
                  </a:lnTo>
                  <a:lnTo>
                    <a:pt x="3440" y="3541"/>
                  </a:lnTo>
                  <a:lnTo>
                    <a:pt x="3387" y="3589"/>
                  </a:lnTo>
                  <a:lnTo>
                    <a:pt x="3333" y="3635"/>
                  </a:lnTo>
                  <a:lnTo>
                    <a:pt x="3276" y="3679"/>
                  </a:lnTo>
                  <a:lnTo>
                    <a:pt x="3218" y="3721"/>
                  </a:lnTo>
                  <a:lnTo>
                    <a:pt x="3159" y="3761"/>
                  </a:lnTo>
                  <a:lnTo>
                    <a:pt x="3098" y="3799"/>
                  </a:lnTo>
                  <a:lnTo>
                    <a:pt x="3036" y="3835"/>
                  </a:lnTo>
                  <a:lnTo>
                    <a:pt x="2972" y="3869"/>
                  </a:lnTo>
                  <a:lnTo>
                    <a:pt x="2908" y="3901"/>
                  </a:lnTo>
                  <a:lnTo>
                    <a:pt x="2841" y="3930"/>
                  </a:lnTo>
                  <a:lnTo>
                    <a:pt x="2774" y="3957"/>
                  </a:lnTo>
                  <a:lnTo>
                    <a:pt x="2706" y="3982"/>
                  </a:lnTo>
                  <a:lnTo>
                    <a:pt x="2636" y="4004"/>
                  </a:lnTo>
                  <a:lnTo>
                    <a:pt x="2565" y="4024"/>
                  </a:lnTo>
                  <a:lnTo>
                    <a:pt x="2494" y="4042"/>
                  </a:lnTo>
                  <a:lnTo>
                    <a:pt x="2421" y="4056"/>
                  </a:lnTo>
                  <a:lnTo>
                    <a:pt x="2347" y="4069"/>
                  </a:lnTo>
                  <a:lnTo>
                    <a:pt x="2273" y="4078"/>
                  </a:lnTo>
                  <a:lnTo>
                    <a:pt x="2198" y="4085"/>
                  </a:lnTo>
                  <a:lnTo>
                    <a:pt x="2122" y="4089"/>
                  </a:lnTo>
                  <a:lnTo>
                    <a:pt x="2045" y="4091"/>
                  </a:lnTo>
                  <a:lnTo>
                    <a:pt x="1968" y="4089"/>
                  </a:lnTo>
                  <a:lnTo>
                    <a:pt x="1893" y="4085"/>
                  </a:lnTo>
                  <a:lnTo>
                    <a:pt x="1817" y="4078"/>
                  </a:lnTo>
                  <a:lnTo>
                    <a:pt x="1743" y="4069"/>
                  </a:lnTo>
                  <a:lnTo>
                    <a:pt x="1669" y="4056"/>
                  </a:lnTo>
                  <a:lnTo>
                    <a:pt x="1597" y="4042"/>
                  </a:lnTo>
                  <a:lnTo>
                    <a:pt x="1525" y="4024"/>
                  </a:lnTo>
                  <a:lnTo>
                    <a:pt x="1454" y="4004"/>
                  </a:lnTo>
                  <a:lnTo>
                    <a:pt x="1385" y="3982"/>
                  </a:lnTo>
                  <a:lnTo>
                    <a:pt x="1316" y="3957"/>
                  </a:lnTo>
                  <a:lnTo>
                    <a:pt x="1249" y="3930"/>
                  </a:lnTo>
                  <a:lnTo>
                    <a:pt x="1183" y="3901"/>
                  </a:lnTo>
                  <a:lnTo>
                    <a:pt x="1118" y="3869"/>
                  </a:lnTo>
                  <a:lnTo>
                    <a:pt x="1054" y="3835"/>
                  </a:lnTo>
                  <a:lnTo>
                    <a:pt x="992" y="3799"/>
                  </a:lnTo>
                  <a:lnTo>
                    <a:pt x="931" y="3761"/>
                  </a:lnTo>
                  <a:lnTo>
                    <a:pt x="872" y="3721"/>
                  </a:lnTo>
                  <a:lnTo>
                    <a:pt x="814" y="3679"/>
                  </a:lnTo>
                  <a:lnTo>
                    <a:pt x="758" y="3635"/>
                  </a:lnTo>
                  <a:lnTo>
                    <a:pt x="703" y="3589"/>
                  </a:lnTo>
                  <a:lnTo>
                    <a:pt x="650" y="3541"/>
                  </a:lnTo>
                  <a:lnTo>
                    <a:pt x="599" y="3492"/>
                  </a:lnTo>
                  <a:lnTo>
                    <a:pt x="549" y="3440"/>
                  </a:lnTo>
                  <a:lnTo>
                    <a:pt x="501" y="3387"/>
                  </a:lnTo>
                  <a:lnTo>
                    <a:pt x="455" y="3333"/>
                  </a:lnTo>
                  <a:lnTo>
                    <a:pt x="411" y="3276"/>
                  </a:lnTo>
                  <a:lnTo>
                    <a:pt x="369" y="3218"/>
                  </a:lnTo>
                  <a:lnTo>
                    <a:pt x="329" y="3159"/>
                  </a:lnTo>
                  <a:lnTo>
                    <a:pt x="291" y="3098"/>
                  </a:lnTo>
                  <a:lnTo>
                    <a:pt x="255" y="3036"/>
                  </a:lnTo>
                  <a:lnTo>
                    <a:pt x="221" y="2972"/>
                  </a:lnTo>
                  <a:lnTo>
                    <a:pt x="190" y="2908"/>
                  </a:lnTo>
                  <a:lnTo>
                    <a:pt x="160" y="2841"/>
                  </a:lnTo>
                  <a:lnTo>
                    <a:pt x="133" y="2774"/>
                  </a:lnTo>
                  <a:lnTo>
                    <a:pt x="108" y="2706"/>
                  </a:lnTo>
                  <a:lnTo>
                    <a:pt x="86" y="2636"/>
                  </a:lnTo>
                  <a:lnTo>
                    <a:pt x="66" y="2565"/>
                  </a:lnTo>
                  <a:lnTo>
                    <a:pt x="49" y="2494"/>
                  </a:lnTo>
                  <a:lnTo>
                    <a:pt x="34" y="2421"/>
                  </a:lnTo>
                  <a:lnTo>
                    <a:pt x="22" y="2347"/>
                  </a:lnTo>
                  <a:lnTo>
                    <a:pt x="12" y="2273"/>
                  </a:lnTo>
                  <a:lnTo>
                    <a:pt x="5" y="2198"/>
                  </a:lnTo>
                  <a:lnTo>
                    <a:pt x="1" y="2122"/>
                  </a:lnTo>
                  <a:lnTo>
                    <a:pt x="0" y="2045"/>
                  </a:lnTo>
                  <a:close/>
                </a:path>
              </a:pathLst>
            </a:custGeom>
            <a:noFill/>
            <a:ln w="508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50" y="27"/>
              <a:ext cx="7373" cy="6819"/>
            </a:xfrm>
            <a:custGeom>
              <a:avLst/>
              <a:gdLst>
                <a:gd name="T0" fmla="*/ 0 w 7373"/>
                <a:gd name="T1" fmla="*/ 0 h 6819"/>
                <a:gd name="T2" fmla="*/ 7372 w 7373"/>
                <a:gd name="T3" fmla="*/ 0 h 6819"/>
                <a:gd name="T4" fmla="*/ 7372 w 7373"/>
                <a:gd name="T5" fmla="*/ 6818 h 6819"/>
                <a:gd name="T6" fmla="*/ 0 w 7373"/>
                <a:gd name="T7" fmla="*/ 6818 h 6819"/>
                <a:gd name="T8" fmla="*/ 0 w 7373"/>
                <a:gd name="T9" fmla="*/ 0 h 6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3" h="6819">
                  <a:moveTo>
                    <a:pt x="0" y="0"/>
                  </a:moveTo>
                  <a:lnTo>
                    <a:pt x="7372" y="0"/>
                  </a:lnTo>
                  <a:lnTo>
                    <a:pt x="7372" y="6818"/>
                  </a:lnTo>
                  <a:lnTo>
                    <a:pt x="0" y="681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49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grpSp>
          <p:nvGrpSpPr>
            <p:cNvPr id="17" name="Group 16"/>
            <p:cNvGrpSpPr>
              <a:grpSpLocks/>
            </p:cNvGrpSpPr>
            <p:nvPr/>
          </p:nvGrpSpPr>
          <p:grpSpPr bwMode="auto">
            <a:xfrm>
              <a:off x="0" y="675"/>
              <a:ext cx="8802" cy="6176"/>
              <a:chOff x="0" y="675"/>
              <a:chExt cx="8802" cy="6176"/>
            </a:xfrm>
          </p:grpSpPr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40 w 8802"/>
                  <a:gd name="T1" fmla="*/ 3748 h 6176"/>
                  <a:gd name="T2" fmla="*/ 0 w 8802"/>
                  <a:gd name="T3" fmla="*/ 3748 h 6176"/>
                  <a:gd name="T4" fmla="*/ 0 w 8802"/>
                  <a:gd name="T5" fmla="*/ 3758 h 6176"/>
                  <a:gd name="T6" fmla="*/ 40 w 8802"/>
                  <a:gd name="T7" fmla="*/ 3758 h 6176"/>
                  <a:gd name="T8" fmla="*/ 4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40" y="3748"/>
                    </a:moveTo>
                    <a:lnTo>
                      <a:pt x="0" y="3748"/>
                    </a:lnTo>
                    <a:lnTo>
                      <a:pt x="0" y="3758"/>
                    </a:lnTo>
                    <a:lnTo>
                      <a:pt x="40" y="3758"/>
                    </a:lnTo>
                    <a:lnTo>
                      <a:pt x="4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10 w 8802"/>
                  <a:gd name="T1" fmla="*/ 3748 h 6176"/>
                  <a:gd name="T2" fmla="*/ 70 w 8802"/>
                  <a:gd name="T3" fmla="*/ 3748 h 6176"/>
                  <a:gd name="T4" fmla="*/ 70 w 8802"/>
                  <a:gd name="T5" fmla="*/ 3758 h 6176"/>
                  <a:gd name="T6" fmla="*/ 110 w 8802"/>
                  <a:gd name="T7" fmla="*/ 3758 h 6176"/>
                  <a:gd name="T8" fmla="*/ 11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10" y="3748"/>
                    </a:moveTo>
                    <a:lnTo>
                      <a:pt x="70" y="3748"/>
                    </a:lnTo>
                    <a:lnTo>
                      <a:pt x="70" y="3758"/>
                    </a:lnTo>
                    <a:lnTo>
                      <a:pt x="110" y="3758"/>
                    </a:lnTo>
                    <a:lnTo>
                      <a:pt x="11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80 w 8802"/>
                  <a:gd name="T1" fmla="*/ 3748 h 6176"/>
                  <a:gd name="T2" fmla="*/ 140 w 8802"/>
                  <a:gd name="T3" fmla="*/ 3748 h 6176"/>
                  <a:gd name="T4" fmla="*/ 140 w 8802"/>
                  <a:gd name="T5" fmla="*/ 3758 h 6176"/>
                  <a:gd name="T6" fmla="*/ 180 w 8802"/>
                  <a:gd name="T7" fmla="*/ 3758 h 6176"/>
                  <a:gd name="T8" fmla="*/ 18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80" y="3748"/>
                    </a:moveTo>
                    <a:lnTo>
                      <a:pt x="140" y="3748"/>
                    </a:lnTo>
                    <a:lnTo>
                      <a:pt x="140" y="3758"/>
                    </a:lnTo>
                    <a:lnTo>
                      <a:pt x="180" y="3758"/>
                    </a:lnTo>
                    <a:lnTo>
                      <a:pt x="18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50 w 8802"/>
                  <a:gd name="T1" fmla="*/ 3748 h 6176"/>
                  <a:gd name="T2" fmla="*/ 210 w 8802"/>
                  <a:gd name="T3" fmla="*/ 3748 h 6176"/>
                  <a:gd name="T4" fmla="*/ 210 w 8802"/>
                  <a:gd name="T5" fmla="*/ 3758 h 6176"/>
                  <a:gd name="T6" fmla="*/ 250 w 8802"/>
                  <a:gd name="T7" fmla="*/ 3758 h 6176"/>
                  <a:gd name="T8" fmla="*/ 25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50" y="3748"/>
                    </a:moveTo>
                    <a:lnTo>
                      <a:pt x="210" y="3748"/>
                    </a:lnTo>
                    <a:lnTo>
                      <a:pt x="210" y="3758"/>
                    </a:lnTo>
                    <a:lnTo>
                      <a:pt x="250" y="3758"/>
                    </a:lnTo>
                    <a:lnTo>
                      <a:pt x="25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318 w 8802"/>
                  <a:gd name="T1" fmla="*/ 369 h 6176"/>
                  <a:gd name="T2" fmla="*/ 278 w 8802"/>
                  <a:gd name="T3" fmla="*/ 369 h 6176"/>
                  <a:gd name="T4" fmla="*/ 278 w 8802"/>
                  <a:gd name="T5" fmla="*/ 379 h 6176"/>
                  <a:gd name="T6" fmla="*/ 318 w 8802"/>
                  <a:gd name="T7" fmla="*/ 379 h 6176"/>
                  <a:gd name="T8" fmla="*/ 31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318" y="369"/>
                    </a:moveTo>
                    <a:lnTo>
                      <a:pt x="278" y="369"/>
                    </a:lnTo>
                    <a:lnTo>
                      <a:pt x="278" y="379"/>
                    </a:lnTo>
                    <a:lnTo>
                      <a:pt x="318" y="379"/>
                    </a:lnTo>
                    <a:lnTo>
                      <a:pt x="31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320 w 8802"/>
                  <a:gd name="T1" fmla="*/ 3748 h 6176"/>
                  <a:gd name="T2" fmla="*/ 280 w 8802"/>
                  <a:gd name="T3" fmla="*/ 3748 h 6176"/>
                  <a:gd name="T4" fmla="*/ 280 w 8802"/>
                  <a:gd name="T5" fmla="*/ 3758 h 6176"/>
                  <a:gd name="T6" fmla="*/ 320 w 8802"/>
                  <a:gd name="T7" fmla="*/ 3758 h 6176"/>
                  <a:gd name="T8" fmla="*/ 32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320" y="3748"/>
                    </a:moveTo>
                    <a:lnTo>
                      <a:pt x="280" y="3748"/>
                    </a:lnTo>
                    <a:lnTo>
                      <a:pt x="280" y="3758"/>
                    </a:lnTo>
                    <a:lnTo>
                      <a:pt x="320" y="3758"/>
                    </a:lnTo>
                    <a:lnTo>
                      <a:pt x="32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388 w 8802"/>
                  <a:gd name="T1" fmla="*/ 369 h 6176"/>
                  <a:gd name="T2" fmla="*/ 348 w 8802"/>
                  <a:gd name="T3" fmla="*/ 369 h 6176"/>
                  <a:gd name="T4" fmla="*/ 348 w 8802"/>
                  <a:gd name="T5" fmla="*/ 379 h 6176"/>
                  <a:gd name="T6" fmla="*/ 388 w 8802"/>
                  <a:gd name="T7" fmla="*/ 379 h 6176"/>
                  <a:gd name="T8" fmla="*/ 38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388" y="369"/>
                    </a:moveTo>
                    <a:lnTo>
                      <a:pt x="348" y="369"/>
                    </a:lnTo>
                    <a:lnTo>
                      <a:pt x="348" y="379"/>
                    </a:lnTo>
                    <a:lnTo>
                      <a:pt x="388" y="379"/>
                    </a:lnTo>
                    <a:lnTo>
                      <a:pt x="38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390 w 8802"/>
                  <a:gd name="T1" fmla="*/ 3748 h 6176"/>
                  <a:gd name="T2" fmla="*/ 350 w 8802"/>
                  <a:gd name="T3" fmla="*/ 3748 h 6176"/>
                  <a:gd name="T4" fmla="*/ 350 w 8802"/>
                  <a:gd name="T5" fmla="*/ 3758 h 6176"/>
                  <a:gd name="T6" fmla="*/ 390 w 8802"/>
                  <a:gd name="T7" fmla="*/ 3758 h 6176"/>
                  <a:gd name="T8" fmla="*/ 39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390" y="3748"/>
                    </a:moveTo>
                    <a:lnTo>
                      <a:pt x="350" y="3748"/>
                    </a:lnTo>
                    <a:lnTo>
                      <a:pt x="350" y="3758"/>
                    </a:lnTo>
                    <a:lnTo>
                      <a:pt x="390" y="3758"/>
                    </a:lnTo>
                    <a:lnTo>
                      <a:pt x="39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458 w 8802"/>
                  <a:gd name="T1" fmla="*/ 369 h 6176"/>
                  <a:gd name="T2" fmla="*/ 418 w 8802"/>
                  <a:gd name="T3" fmla="*/ 369 h 6176"/>
                  <a:gd name="T4" fmla="*/ 418 w 8802"/>
                  <a:gd name="T5" fmla="*/ 379 h 6176"/>
                  <a:gd name="T6" fmla="*/ 458 w 8802"/>
                  <a:gd name="T7" fmla="*/ 379 h 6176"/>
                  <a:gd name="T8" fmla="*/ 45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458" y="369"/>
                    </a:moveTo>
                    <a:lnTo>
                      <a:pt x="418" y="369"/>
                    </a:lnTo>
                    <a:lnTo>
                      <a:pt x="418" y="379"/>
                    </a:lnTo>
                    <a:lnTo>
                      <a:pt x="458" y="379"/>
                    </a:lnTo>
                    <a:lnTo>
                      <a:pt x="45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460 w 8802"/>
                  <a:gd name="T1" fmla="*/ 3748 h 6176"/>
                  <a:gd name="T2" fmla="*/ 420 w 8802"/>
                  <a:gd name="T3" fmla="*/ 3748 h 6176"/>
                  <a:gd name="T4" fmla="*/ 420 w 8802"/>
                  <a:gd name="T5" fmla="*/ 3758 h 6176"/>
                  <a:gd name="T6" fmla="*/ 460 w 8802"/>
                  <a:gd name="T7" fmla="*/ 3758 h 6176"/>
                  <a:gd name="T8" fmla="*/ 46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460" y="3748"/>
                    </a:moveTo>
                    <a:lnTo>
                      <a:pt x="420" y="3748"/>
                    </a:lnTo>
                    <a:lnTo>
                      <a:pt x="420" y="3758"/>
                    </a:lnTo>
                    <a:lnTo>
                      <a:pt x="460" y="3758"/>
                    </a:lnTo>
                    <a:lnTo>
                      <a:pt x="46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528 w 8802"/>
                  <a:gd name="T1" fmla="*/ 369 h 6176"/>
                  <a:gd name="T2" fmla="*/ 488 w 8802"/>
                  <a:gd name="T3" fmla="*/ 369 h 6176"/>
                  <a:gd name="T4" fmla="*/ 488 w 8802"/>
                  <a:gd name="T5" fmla="*/ 379 h 6176"/>
                  <a:gd name="T6" fmla="*/ 528 w 8802"/>
                  <a:gd name="T7" fmla="*/ 379 h 6176"/>
                  <a:gd name="T8" fmla="*/ 52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528" y="369"/>
                    </a:moveTo>
                    <a:lnTo>
                      <a:pt x="488" y="369"/>
                    </a:lnTo>
                    <a:lnTo>
                      <a:pt x="488" y="379"/>
                    </a:lnTo>
                    <a:lnTo>
                      <a:pt x="528" y="379"/>
                    </a:lnTo>
                    <a:lnTo>
                      <a:pt x="52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530 w 8802"/>
                  <a:gd name="T1" fmla="*/ 3748 h 6176"/>
                  <a:gd name="T2" fmla="*/ 490 w 8802"/>
                  <a:gd name="T3" fmla="*/ 3748 h 6176"/>
                  <a:gd name="T4" fmla="*/ 490 w 8802"/>
                  <a:gd name="T5" fmla="*/ 3758 h 6176"/>
                  <a:gd name="T6" fmla="*/ 530 w 8802"/>
                  <a:gd name="T7" fmla="*/ 3758 h 6176"/>
                  <a:gd name="T8" fmla="*/ 53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530" y="3748"/>
                    </a:moveTo>
                    <a:lnTo>
                      <a:pt x="490" y="3748"/>
                    </a:lnTo>
                    <a:lnTo>
                      <a:pt x="490" y="3758"/>
                    </a:lnTo>
                    <a:lnTo>
                      <a:pt x="530" y="3758"/>
                    </a:lnTo>
                    <a:lnTo>
                      <a:pt x="53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598 w 8802"/>
                  <a:gd name="T1" fmla="*/ 369 h 6176"/>
                  <a:gd name="T2" fmla="*/ 558 w 8802"/>
                  <a:gd name="T3" fmla="*/ 369 h 6176"/>
                  <a:gd name="T4" fmla="*/ 558 w 8802"/>
                  <a:gd name="T5" fmla="*/ 379 h 6176"/>
                  <a:gd name="T6" fmla="*/ 598 w 8802"/>
                  <a:gd name="T7" fmla="*/ 379 h 6176"/>
                  <a:gd name="T8" fmla="*/ 59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598" y="369"/>
                    </a:moveTo>
                    <a:lnTo>
                      <a:pt x="558" y="369"/>
                    </a:lnTo>
                    <a:lnTo>
                      <a:pt x="558" y="379"/>
                    </a:lnTo>
                    <a:lnTo>
                      <a:pt x="598" y="379"/>
                    </a:lnTo>
                    <a:lnTo>
                      <a:pt x="59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00 w 8802"/>
                  <a:gd name="T1" fmla="*/ 3748 h 6176"/>
                  <a:gd name="T2" fmla="*/ 560 w 8802"/>
                  <a:gd name="T3" fmla="*/ 3748 h 6176"/>
                  <a:gd name="T4" fmla="*/ 560 w 8802"/>
                  <a:gd name="T5" fmla="*/ 3758 h 6176"/>
                  <a:gd name="T6" fmla="*/ 600 w 8802"/>
                  <a:gd name="T7" fmla="*/ 3758 h 6176"/>
                  <a:gd name="T8" fmla="*/ 60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00" y="3748"/>
                    </a:moveTo>
                    <a:lnTo>
                      <a:pt x="560" y="3748"/>
                    </a:lnTo>
                    <a:lnTo>
                      <a:pt x="560" y="3758"/>
                    </a:lnTo>
                    <a:lnTo>
                      <a:pt x="600" y="3758"/>
                    </a:lnTo>
                    <a:lnTo>
                      <a:pt x="60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68 w 8802"/>
                  <a:gd name="T1" fmla="*/ 369 h 6176"/>
                  <a:gd name="T2" fmla="*/ 628 w 8802"/>
                  <a:gd name="T3" fmla="*/ 369 h 6176"/>
                  <a:gd name="T4" fmla="*/ 628 w 8802"/>
                  <a:gd name="T5" fmla="*/ 379 h 6176"/>
                  <a:gd name="T6" fmla="*/ 668 w 8802"/>
                  <a:gd name="T7" fmla="*/ 379 h 6176"/>
                  <a:gd name="T8" fmla="*/ 66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68" y="369"/>
                    </a:moveTo>
                    <a:lnTo>
                      <a:pt x="628" y="369"/>
                    </a:lnTo>
                    <a:lnTo>
                      <a:pt x="628" y="379"/>
                    </a:lnTo>
                    <a:lnTo>
                      <a:pt x="668" y="379"/>
                    </a:lnTo>
                    <a:lnTo>
                      <a:pt x="66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70 w 8802"/>
                  <a:gd name="T1" fmla="*/ 3748 h 6176"/>
                  <a:gd name="T2" fmla="*/ 630 w 8802"/>
                  <a:gd name="T3" fmla="*/ 3748 h 6176"/>
                  <a:gd name="T4" fmla="*/ 630 w 8802"/>
                  <a:gd name="T5" fmla="*/ 3758 h 6176"/>
                  <a:gd name="T6" fmla="*/ 670 w 8802"/>
                  <a:gd name="T7" fmla="*/ 3758 h 6176"/>
                  <a:gd name="T8" fmla="*/ 67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70" y="3748"/>
                    </a:moveTo>
                    <a:lnTo>
                      <a:pt x="630" y="3748"/>
                    </a:lnTo>
                    <a:lnTo>
                      <a:pt x="630" y="3758"/>
                    </a:lnTo>
                    <a:lnTo>
                      <a:pt x="670" y="3758"/>
                    </a:lnTo>
                    <a:lnTo>
                      <a:pt x="67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8 w 8802"/>
                  <a:gd name="T1" fmla="*/ 369 h 6176"/>
                  <a:gd name="T2" fmla="*/ 698 w 8802"/>
                  <a:gd name="T3" fmla="*/ 369 h 6176"/>
                  <a:gd name="T4" fmla="*/ 698 w 8802"/>
                  <a:gd name="T5" fmla="*/ 379 h 6176"/>
                  <a:gd name="T6" fmla="*/ 738 w 8802"/>
                  <a:gd name="T7" fmla="*/ 379 h 6176"/>
                  <a:gd name="T8" fmla="*/ 73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8" y="369"/>
                    </a:moveTo>
                    <a:lnTo>
                      <a:pt x="698" y="369"/>
                    </a:lnTo>
                    <a:lnTo>
                      <a:pt x="698" y="379"/>
                    </a:lnTo>
                    <a:lnTo>
                      <a:pt x="738" y="379"/>
                    </a:lnTo>
                    <a:lnTo>
                      <a:pt x="73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5" name="Freeform 3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40 w 8802"/>
                  <a:gd name="T1" fmla="*/ 3748 h 6176"/>
                  <a:gd name="T2" fmla="*/ 700 w 8802"/>
                  <a:gd name="T3" fmla="*/ 3748 h 6176"/>
                  <a:gd name="T4" fmla="*/ 700 w 8802"/>
                  <a:gd name="T5" fmla="*/ 3758 h 6176"/>
                  <a:gd name="T6" fmla="*/ 740 w 8802"/>
                  <a:gd name="T7" fmla="*/ 3758 h 6176"/>
                  <a:gd name="T8" fmla="*/ 74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40" y="3748"/>
                    </a:moveTo>
                    <a:lnTo>
                      <a:pt x="700" y="3748"/>
                    </a:lnTo>
                    <a:lnTo>
                      <a:pt x="700" y="3758"/>
                    </a:lnTo>
                    <a:lnTo>
                      <a:pt x="740" y="3758"/>
                    </a:lnTo>
                    <a:lnTo>
                      <a:pt x="74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08 w 8802"/>
                  <a:gd name="T1" fmla="*/ 369 h 6176"/>
                  <a:gd name="T2" fmla="*/ 768 w 8802"/>
                  <a:gd name="T3" fmla="*/ 369 h 6176"/>
                  <a:gd name="T4" fmla="*/ 768 w 8802"/>
                  <a:gd name="T5" fmla="*/ 379 h 6176"/>
                  <a:gd name="T6" fmla="*/ 808 w 8802"/>
                  <a:gd name="T7" fmla="*/ 379 h 6176"/>
                  <a:gd name="T8" fmla="*/ 80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08" y="369"/>
                    </a:moveTo>
                    <a:lnTo>
                      <a:pt x="768" y="369"/>
                    </a:lnTo>
                    <a:lnTo>
                      <a:pt x="768" y="379"/>
                    </a:lnTo>
                    <a:lnTo>
                      <a:pt x="808" y="379"/>
                    </a:lnTo>
                    <a:lnTo>
                      <a:pt x="80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10 w 8802"/>
                  <a:gd name="T1" fmla="*/ 3748 h 6176"/>
                  <a:gd name="T2" fmla="*/ 770 w 8802"/>
                  <a:gd name="T3" fmla="*/ 3748 h 6176"/>
                  <a:gd name="T4" fmla="*/ 770 w 8802"/>
                  <a:gd name="T5" fmla="*/ 3758 h 6176"/>
                  <a:gd name="T6" fmla="*/ 810 w 8802"/>
                  <a:gd name="T7" fmla="*/ 3758 h 6176"/>
                  <a:gd name="T8" fmla="*/ 81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10" y="3748"/>
                    </a:moveTo>
                    <a:lnTo>
                      <a:pt x="770" y="3748"/>
                    </a:lnTo>
                    <a:lnTo>
                      <a:pt x="770" y="3758"/>
                    </a:lnTo>
                    <a:lnTo>
                      <a:pt x="810" y="3758"/>
                    </a:lnTo>
                    <a:lnTo>
                      <a:pt x="81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78 w 8802"/>
                  <a:gd name="T1" fmla="*/ 369 h 6176"/>
                  <a:gd name="T2" fmla="*/ 838 w 8802"/>
                  <a:gd name="T3" fmla="*/ 369 h 6176"/>
                  <a:gd name="T4" fmla="*/ 838 w 8802"/>
                  <a:gd name="T5" fmla="*/ 379 h 6176"/>
                  <a:gd name="T6" fmla="*/ 878 w 8802"/>
                  <a:gd name="T7" fmla="*/ 379 h 6176"/>
                  <a:gd name="T8" fmla="*/ 87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78" y="369"/>
                    </a:moveTo>
                    <a:lnTo>
                      <a:pt x="838" y="369"/>
                    </a:lnTo>
                    <a:lnTo>
                      <a:pt x="838" y="379"/>
                    </a:lnTo>
                    <a:lnTo>
                      <a:pt x="878" y="379"/>
                    </a:lnTo>
                    <a:lnTo>
                      <a:pt x="87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80 w 8802"/>
                  <a:gd name="T1" fmla="*/ 3748 h 6176"/>
                  <a:gd name="T2" fmla="*/ 840 w 8802"/>
                  <a:gd name="T3" fmla="*/ 3748 h 6176"/>
                  <a:gd name="T4" fmla="*/ 840 w 8802"/>
                  <a:gd name="T5" fmla="*/ 3758 h 6176"/>
                  <a:gd name="T6" fmla="*/ 880 w 8802"/>
                  <a:gd name="T7" fmla="*/ 3758 h 6176"/>
                  <a:gd name="T8" fmla="*/ 88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80" y="3748"/>
                    </a:moveTo>
                    <a:lnTo>
                      <a:pt x="840" y="3748"/>
                    </a:lnTo>
                    <a:lnTo>
                      <a:pt x="840" y="3758"/>
                    </a:lnTo>
                    <a:lnTo>
                      <a:pt x="880" y="3758"/>
                    </a:lnTo>
                    <a:lnTo>
                      <a:pt x="88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948 w 8802"/>
                  <a:gd name="T1" fmla="*/ 369 h 6176"/>
                  <a:gd name="T2" fmla="*/ 908 w 8802"/>
                  <a:gd name="T3" fmla="*/ 369 h 6176"/>
                  <a:gd name="T4" fmla="*/ 908 w 8802"/>
                  <a:gd name="T5" fmla="*/ 379 h 6176"/>
                  <a:gd name="T6" fmla="*/ 948 w 8802"/>
                  <a:gd name="T7" fmla="*/ 379 h 6176"/>
                  <a:gd name="T8" fmla="*/ 94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948" y="369"/>
                    </a:moveTo>
                    <a:lnTo>
                      <a:pt x="908" y="369"/>
                    </a:lnTo>
                    <a:lnTo>
                      <a:pt x="908" y="379"/>
                    </a:lnTo>
                    <a:lnTo>
                      <a:pt x="948" y="379"/>
                    </a:lnTo>
                    <a:lnTo>
                      <a:pt x="94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950 w 8802"/>
                  <a:gd name="T1" fmla="*/ 3748 h 6176"/>
                  <a:gd name="T2" fmla="*/ 910 w 8802"/>
                  <a:gd name="T3" fmla="*/ 3748 h 6176"/>
                  <a:gd name="T4" fmla="*/ 910 w 8802"/>
                  <a:gd name="T5" fmla="*/ 3758 h 6176"/>
                  <a:gd name="T6" fmla="*/ 950 w 8802"/>
                  <a:gd name="T7" fmla="*/ 3758 h 6176"/>
                  <a:gd name="T8" fmla="*/ 95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950" y="3748"/>
                    </a:moveTo>
                    <a:lnTo>
                      <a:pt x="910" y="3748"/>
                    </a:lnTo>
                    <a:lnTo>
                      <a:pt x="910" y="3758"/>
                    </a:lnTo>
                    <a:lnTo>
                      <a:pt x="950" y="3758"/>
                    </a:lnTo>
                    <a:lnTo>
                      <a:pt x="95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018 w 8802"/>
                  <a:gd name="T1" fmla="*/ 369 h 6176"/>
                  <a:gd name="T2" fmla="*/ 978 w 8802"/>
                  <a:gd name="T3" fmla="*/ 369 h 6176"/>
                  <a:gd name="T4" fmla="*/ 978 w 8802"/>
                  <a:gd name="T5" fmla="*/ 379 h 6176"/>
                  <a:gd name="T6" fmla="*/ 1018 w 8802"/>
                  <a:gd name="T7" fmla="*/ 379 h 6176"/>
                  <a:gd name="T8" fmla="*/ 101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018" y="369"/>
                    </a:moveTo>
                    <a:lnTo>
                      <a:pt x="978" y="369"/>
                    </a:lnTo>
                    <a:lnTo>
                      <a:pt x="978" y="379"/>
                    </a:lnTo>
                    <a:lnTo>
                      <a:pt x="1018" y="379"/>
                    </a:lnTo>
                    <a:lnTo>
                      <a:pt x="101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020 w 8802"/>
                  <a:gd name="T1" fmla="*/ 3748 h 6176"/>
                  <a:gd name="T2" fmla="*/ 980 w 8802"/>
                  <a:gd name="T3" fmla="*/ 3748 h 6176"/>
                  <a:gd name="T4" fmla="*/ 980 w 8802"/>
                  <a:gd name="T5" fmla="*/ 3758 h 6176"/>
                  <a:gd name="T6" fmla="*/ 1020 w 8802"/>
                  <a:gd name="T7" fmla="*/ 3758 h 6176"/>
                  <a:gd name="T8" fmla="*/ 102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020" y="3748"/>
                    </a:moveTo>
                    <a:lnTo>
                      <a:pt x="980" y="3748"/>
                    </a:lnTo>
                    <a:lnTo>
                      <a:pt x="980" y="3758"/>
                    </a:lnTo>
                    <a:lnTo>
                      <a:pt x="1020" y="3758"/>
                    </a:lnTo>
                    <a:lnTo>
                      <a:pt x="102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088 w 8802"/>
                  <a:gd name="T1" fmla="*/ 369 h 6176"/>
                  <a:gd name="T2" fmla="*/ 1048 w 8802"/>
                  <a:gd name="T3" fmla="*/ 369 h 6176"/>
                  <a:gd name="T4" fmla="*/ 1048 w 8802"/>
                  <a:gd name="T5" fmla="*/ 379 h 6176"/>
                  <a:gd name="T6" fmla="*/ 1088 w 8802"/>
                  <a:gd name="T7" fmla="*/ 379 h 6176"/>
                  <a:gd name="T8" fmla="*/ 108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088" y="369"/>
                    </a:moveTo>
                    <a:lnTo>
                      <a:pt x="1048" y="369"/>
                    </a:lnTo>
                    <a:lnTo>
                      <a:pt x="1048" y="379"/>
                    </a:lnTo>
                    <a:lnTo>
                      <a:pt x="1088" y="379"/>
                    </a:lnTo>
                    <a:lnTo>
                      <a:pt x="108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090 w 8802"/>
                  <a:gd name="T1" fmla="*/ 3748 h 6176"/>
                  <a:gd name="T2" fmla="*/ 1050 w 8802"/>
                  <a:gd name="T3" fmla="*/ 3748 h 6176"/>
                  <a:gd name="T4" fmla="*/ 1050 w 8802"/>
                  <a:gd name="T5" fmla="*/ 3758 h 6176"/>
                  <a:gd name="T6" fmla="*/ 1090 w 8802"/>
                  <a:gd name="T7" fmla="*/ 3758 h 6176"/>
                  <a:gd name="T8" fmla="*/ 109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090" y="3748"/>
                    </a:moveTo>
                    <a:lnTo>
                      <a:pt x="1050" y="3748"/>
                    </a:lnTo>
                    <a:lnTo>
                      <a:pt x="1050" y="3758"/>
                    </a:lnTo>
                    <a:lnTo>
                      <a:pt x="1090" y="3758"/>
                    </a:lnTo>
                    <a:lnTo>
                      <a:pt x="109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6" name="Freeform 4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158 w 8802"/>
                  <a:gd name="T1" fmla="*/ 369 h 6176"/>
                  <a:gd name="T2" fmla="*/ 1118 w 8802"/>
                  <a:gd name="T3" fmla="*/ 369 h 6176"/>
                  <a:gd name="T4" fmla="*/ 1118 w 8802"/>
                  <a:gd name="T5" fmla="*/ 379 h 6176"/>
                  <a:gd name="T6" fmla="*/ 1158 w 8802"/>
                  <a:gd name="T7" fmla="*/ 379 h 6176"/>
                  <a:gd name="T8" fmla="*/ 115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158" y="369"/>
                    </a:moveTo>
                    <a:lnTo>
                      <a:pt x="1118" y="369"/>
                    </a:lnTo>
                    <a:lnTo>
                      <a:pt x="1118" y="379"/>
                    </a:lnTo>
                    <a:lnTo>
                      <a:pt x="1158" y="379"/>
                    </a:lnTo>
                    <a:lnTo>
                      <a:pt x="115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160 w 8802"/>
                  <a:gd name="T1" fmla="*/ 3748 h 6176"/>
                  <a:gd name="T2" fmla="*/ 1120 w 8802"/>
                  <a:gd name="T3" fmla="*/ 3748 h 6176"/>
                  <a:gd name="T4" fmla="*/ 1120 w 8802"/>
                  <a:gd name="T5" fmla="*/ 3758 h 6176"/>
                  <a:gd name="T6" fmla="*/ 1160 w 8802"/>
                  <a:gd name="T7" fmla="*/ 3758 h 6176"/>
                  <a:gd name="T8" fmla="*/ 1160 w 8802"/>
                  <a:gd name="T9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160" y="3748"/>
                    </a:moveTo>
                    <a:lnTo>
                      <a:pt x="1120" y="3748"/>
                    </a:lnTo>
                    <a:lnTo>
                      <a:pt x="1120" y="3758"/>
                    </a:lnTo>
                    <a:lnTo>
                      <a:pt x="1160" y="3758"/>
                    </a:lnTo>
                    <a:lnTo>
                      <a:pt x="1160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8 w 8802"/>
                  <a:gd name="T1" fmla="*/ 369 h 6176"/>
                  <a:gd name="T2" fmla="*/ 1188 w 8802"/>
                  <a:gd name="T3" fmla="*/ 369 h 6176"/>
                  <a:gd name="T4" fmla="*/ 1188 w 8802"/>
                  <a:gd name="T5" fmla="*/ 379 h 6176"/>
                  <a:gd name="T6" fmla="*/ 1228 w 8802"/>
                  <a:gd name="T7" fmla="*/ 379 h 6176"/>
                  <a:gd name="T8" fmla="*/ 122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8" y="369"/>
                    </a:moveTo>
                    <a:lnTo>
                      <a:pt x="1188" y="369"/>
                    </a:lnTo>
                    <a:lnTo>
                      <a:pt x="1188" y="379"/>
                    </a:lnTo>
                    <a:lnTo>
                      <a:pt x="1228" y="379"/>
                    </a:lnTo>
                    <a:lnTo>
                      <a:pt x="122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4838 h 6176"/>
                  <a:gd name="T2" fmla="*/ 1219 w 8802"/>
                  <a:gd name="T3" fmla="*/ 4838 h 6176"/>
                  <a:gd name="T4" fmla="*/ 1219 w 8802"/>
                  <a:gd name="T5" fmla="*/ 4878 h 6176"/>
                  <a:gd name="T6" fmla="*/ 1229 w 8802"/>
                  <a:gd name="T7" fmla="*/ 4878 h 6176"/>
                  <a:gd name="T8" fmla="*/ 1229 w 8802"/>
                  <a:gd name="T9" fmla="*/ 483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4838"/>
                    </a:moveTo>
                    <a:lnTo>
                      <a:pt x="1219" y="4838"/>
                    </a:lnTo>
                    <a:lnTo>
                      <a:pt x="1219" y="4878"/>
                    </a:lnTo>
                    <a:lnTo>
                      <a:pt x="1229" y="4878"/>
                    </a:lnTo>
                    <a:lnTo>
                      <a:pt x="1229" y="483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4768 h 6176"/>
                  <a:gd name="T2" fmla="*/ 1219 w 8802"/>
                  <a:gd name="T3" fmla="*/ 4768 h 6176"/>
                  <a:gd name="T4" fmla="*/ 1219 w 8802"/>
                  <a:gd name="T5" fmla="*/ 4808 h 6176"/>
                  <a:gd name="T6" fmla="*/ 1229 w 8802"/>
                  <a:gd name="T7" fmla="*/ 4808 h 6176"/>
                  <a:gd name="T8" fmla="*/ 1229 w 8802"/>
                  <a:gd name="T9" fmla="*/ 476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4768"/>
                    </a:moveTo>
                    <a:lnTo>
                      <a:pt x="1219" y="4768"/>
                    </a:lnTo>
                    <a:lnTo>
                      <a:pt x="1219" y="4808"/>
                    </a:lnTo>
                    <a:lnTo>
                      <a:pt x="1229" y="4808"/>
                    </a:lnTo>
                    <a:lnTo>
                      <a:pt x="1229" y="476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4698 h 6176"/>
                  <a:gd name="T2" fmla="*/ 1219 w 8802"/>
                  <a:gd name="T3" fmla="*/ 4698 h 6176"/>
                  <a:gd name="T4" fmla="*/ 1219 w 8802"/>
                  <a:gd name="T5" fmla="*/ 4738 h 6176"/>
                  <a:gd name="T6" fmla="*/ 1229 w 8802"/>
                  <a:gd name="T7" fmla="*/ 4738 h 6176"/>
                  <a:gd name="T8" fmla="*/ 1229 w 8802"/>
                  <a:gd name="T9" fmla="*/ 469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4698"/>
                    </a:moveTo>
                    <a:lnTo>
                      <a:pt x="1219" y="4698"/>
                    </a:lnTo>
                    <a:lnTo>
                      <a:pt x="1219" y="4738"/>
                    </a:lnTo>
                    <a:lnTo>
                      <a:pt x="1229" y="4738"/>
                    </a:lnTo>
                    <a:lnTo>
                      <a:pt x="1229" y="469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4628 h 6176"/>
                  <a:gd name="T2" fmla="*/ 1219 w 8802"/>
                  <a:gd name="T3" fmla="*/ 4628 h 6176"/>
                  <a:gd name="T4" fmla="*/ 1219 w 8802"/>
                  <a:gd name="T5" fmla="*/ 4668 h 6176"/>
                  <a:gd name="T6" fmla="*/ 1229 w 8802"/>
                  <a:gd name="T7" fmla="*/ 4668 h 6176"/>
                  <a:gd name="T8" fmla="*/ 1229 w 8802"/>
                  <a:gd name="T9" fmla="*/ 462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4628"/>
                    </a:moveTo>
                    <a:lnTo>
                      <a:pt x="1219" y="4628"/>
                    </a:lnTo>
                    <a:lnTo>
                      <a:pt x="1219" y="4668"/>
                    </a:lnTo>
                    <a:lnTo>
                      <a:pt x="1229" y="4668"/>
                    </a:lnTo>
                    <a:lnTo>
                      <a:pt x="1229" y="462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4558 h 6176"/>
                  <a:gd name="T2" fmla="*/ 1219 w 8802"/>
                  <a:gd name="T3" fmla="*/ 4558 h 6176"/>
                  <a:gd name="T4" fmla="*/ 1219 w 8802"/>
                  <a:gd name="T5" fmla="*/ 4598 h 6176"/>
                  <a:gd name="T6" fmla="*/ 1229 w 8802"/>
                  <a:gd name="T7" fmla="*/ 4598 h 6176"/>
                  <a:gd name="T8" fmla="*/ 1229 w 8802"/>
                  <a:gd name="T9" fmla="*/ 455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4558"/>
                    </a:moveTo>
                    <a:lnTo>
                      <a:pt x="1219" y="4558"/>
                    </a:lnTo>
                    <a:lnTo>
                      <a:pt x="1219" y="4598"/>
                    </a:lnTo>
                    <a:lnTo>
                      <a:pt x="1229" y="4598"/>
                    </a:lnTo>
                    <a:lnTo>
                      <a:pt x="1229" y="455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4488 h 6176"/>
                  <a:gd name="T2" fmla="*/ 1219 w 8802"/>
                  <a:gd name="T3" fmla="*/ 4488 h 6176"/>
                  <a:gd name="T4" fmla="*/ 1219 w 8802"/>
                  <a:gd name="T5" fmla="*/ 4528 h 6176"/>
                  <a:gd name="T6" fmla="*/ 1229 w 8802"/>
                  <a:gd name="T7" fmla="*/ 4528 h 6176"/>
                  <a:gd name="T8" fmla="*/ 1229 w 8802"/>
                  <a:gd name="T9" fmla="*/ 448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4488"/>
                    </a:moveTo>
                    <a:lnTo>
                      <a:pt x="1219" y="4488"/>
                    </a:lnTo>
                    <a:lnTo>
                      <a:pt x="1219" y="4528"/>
                    </a:lnTo>
                    <a:lnTo>
                      <a:pt x="1229" y="4528"/>
                    </a:lnTo>
                    <a:lnTo>
                      <a:pt x="1229" y="448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4418 h 6176"/>
                  <a:gd name="T2" fmla="*/ 1219 w 8802"/>
                  <a:gd name="T3" fmla="*/ 4418 h 6176"/>
                  <a:gd name="T4" fmla="*/ 1219 w 8802"/>
                  <a:gd name="T5" fmla="*/ 4458 h 6176"/>
                  <a:gd name="T6" fmla="*/ 1229 w 8802"/>
                  <a:gd name="T7" fmla="*/ 4458 h 6176"/>
                  <a:gd name="T8" fmla="*/ 1229 w 8802"/>
                  <a:gd name="T9" fmla="*/ 441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4418"/>
                    </a:moveTo>
                    <a:lnTo>
                      <a:pt x="1219" y="4418"/>
                    </a:lnTo>
                    <a:lnTo>
                      <a:pt x="1219" y="4458"/>
                    </a:lnTo>
                    <a:lnTo>
                      <a:pt x="1229" y="4458"/>
                    </a:lnTo>
                    <a:lnTo>
                      <a:pt x="1229" y="441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4348 h 6176"/>
                  <a:gd name="T2" fmla="*/ 1219 w 8802"/>
                  <a:gd name="T3" fmla="*/ 4348 h 6176"/>
                  <a:gd name="T4" fmla="*/ 1219 w 8802"/>
                  <a:gd name="T5" fmla="*/ 4388 h 6176"/>
                  <a:gd name="T6" fmla="*/ 1229 w 8802"/>
                  <a:gd name="T7" fmla="*/ 4388 h 6176"/>
                  <a:gd name="T8" fmla="*/ 1229 w 8802"/>
                  <a:gd name="T9" fmla="*/ 43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4348"/>
                    </a:moveTo>
                    <a:lnTo>
                      <a:pt x="1219" y="4348"/>
                    </a:lnTo>
                    <a:lnTo>
                      <a:pt x="1219" y="4388"/>
                    </a:lnTo>
                    <a:lnTo>
                      <a:pt x="1229" y="4388"/>
                    </a:lnTo>
                    <a:lnTo>
                      <a:pt x="1229" y="43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4278 h 6176"/>
                  <a:gd name="T2" fmla="*/ 1219 w 8802"/>
                  <a:gd name="T3" fmla="*/ 4278 h 6176"/>
                  <a:gd name="T4" fmla="*/ 1219 w 8802"/>
                  <a:gd name="T5" fmla="*/ 4318 h 6176"/>
                  <a:gd name="T6" fmla="*/ 1229 w 8802"/>
                  <a:gd name="T7" fmla="*/ 4318 h 6176"/>
                  <a:gd name="T8" fmla="*/ 1229 w 8802"/>
                  <a:gd name="T9" fmla="*/ 427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4278"/>
                    </a:moveTo>
                    <a:lnTo>
                      <a:pt x="1219" y="4278"/>
                    </a:lnTo>
                    <a:lnTo>
                      <a:pt x="1219" y="4318"/>
                    </a:lnTo>
                    <a:lnTo>
                      <a:pt x="1229" y="4318"/>
                    </a:lnTo>
                    <a:lnTo>
                      <a:pt x="1229" y="427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4208 h 6176"/>
                  <a:gd name="T2" fmla="*/ 1219 w 8802"/>
                  <a:gd name="T3" fmla="*/ 4208 h 6176"/>
                  <a:gd name="T4" fmla="*/ 1219 w 8802"/>
                  <a:gd name="T5" fmla="*/ 4248 h 6176"/>
                  <a:gd name="T6" fmla="*/ 1229 w 8802"/>
                  <a:gd name="T7" fmla="*/ 4248 h 6176"/>
                  <a:gd name="T8" fmla="*/ 1229 w 8802"/>
                  <a:gd name="T9" fmla="*/ 420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4208"/>
                    </a:moveTo>
                    <a:lnTo>
                      <a:pt x="1219" y="4208"/>
                    </a:lnTo>
                    <a:lnTo>
                      <a:pt x="1219" y="4248"/>
                    </a:lnTo>
                    <a:lnTo>
                      <a:pt x="1229" y="4248"/>
                    </a:lnTo>
                    <a:lnTo>
                      <a:pt x="1229" y="420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4138 h 6176"/>
                  <a:gd name="T2" fmla="*/ 1219 w 8802"/>
                  <a:gd name="T3" fmla="*/ 4138 h 6176"/>
                  <a:gd name="T4" fmla="*/ 1219 w 8802"/>
                  <a:gd name="T5" fmla="*/ 4178 h 6176"/>
                  <a:gd name="T6" fmla="*/ 1229 w 8802"/>
                  <a:gd name="T7" fmla="*/ 4178 h 6176"/>
                  <a:gd name="T8" fmla="*/ 1229 w 8802"/>
                  <a:gd name="T9" fmla="*/ 413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4138"/>
                    </a:moveTo>
                    <a:lnTo>
                      <a:pt x="1219" y="4138"/>
                    </a:lnTo>
                    <a:lnTo>
                      <a:pt x="1219" y="4178"/>
                    </a:lnTo>
                    <a:lnTo>
                      <a:pt x="1229" y="4178"/>
                    </a:lnTo>
                    <a:lnTo>
                      <a:pt x="1229" y="413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4068 h 6176"/>
                  <a:gd name="T2" fmla="*/ 1219 w 8802"/>
                  <a:gd name="T3" fmla="*/ 4068 h 6176"/>
                  <a:gd name="T4" fmla="*/ 1219 w 8802"/>
                  <a:gd name="T5" fmla="*/ 4108 h 6176"/>
                  <a:gd name="T6" fmla="*/ 1229 w 8802"/>
                  <a:gd name="T7" fmla="*/ 4108 h 6176"/>
                  <a:gd name="T8" fmla="*/ 1229 w 8802"/>
                  <a:gd name="T9" fmla="*/ 406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4068"/>
                    </a:moveTo>
                    <a:lnTo>
                      <a:pt x="1219" y="4068"/>
                    </a:lnTo>
                    <a:lnTo>
                      <a:pt x="1219" y="4108"/>
                    </a:lnTo>
                    <a:lnTo>
                      <a:pt x="1229" y="4108"/>
                    </a:lnTo>
                    <a:lnTo>
                      <a:pt x="1229" y="406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3998 h 6176"/>
                  <a:gd name="T2" fmla="*/ 1219 w 8802"/>
                  <a:gd name="T3" fmla="*/ 3998 h 6176"/>
                  <a:gd name="T4" fmla="*/ 1219 w 8802"/>
                  <a:gd name="T5" fmla="*/ 4038 h 6176"/>
                  <a:gd name="T6" fmla="*/ 1229 w 8802"/>
                  <a:gd name="T7" fmla="*/ 4038 h 6176"/>
                  <a:gd name="T8" fmla="*/ 1229 w 8802"/>
                  <a:gd name="T9" fmla="*/ 399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3998"/>
                    </a:moveTo>
                    <a:lnTo>
                      <a:pt x="1219" y="3998"/>
                    </a:lnTo>
                    <a:lnTo>
                      <a:pt x="1219" y="4038"/>
                    </a:lnTo>
                    <a:lnTo>
                      <a:pt x="1229" y="4038"/>
                    </a:lnTo>
                    <a:lnTo>
                      <a:pt x="1229" y="399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3928 h 6176"/>
                  <a:gd name="T2" fmla="*/ 1219 w 8802"/>
                  <a:gd name="T3" fmla="*/ 3928 h 6176"/>
                  <a:gd name="T4" fmla="*/ 1219 w 8802"/>
                  <a:gd name="T5" fmla="*/ 3968 h 6176"/>
                  <a:gd name="T6" fmla="*/ 1229 w 8802"/>
                  <a:gd name="T7" fmla="*/ 3968 h 6176"/>
                  <a:gd name="T8" fmla="*/ 1229 w 8802"/>
                  <a:gd name="T9" fmla="*/ 392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3928"/>
                    </a:moveTo>
                    <a:lnTo>
                      <a:pt x="1219" y="3928"/>
                    </a:lnTo>
                    <a:lnTo>
                      <a:pt x="1219" y="3968"/>
                    </a:lnTo>
                    <a:lnTo>
                      <a:pt x="1229" y="3968"/>
                    </a:lnTo>
                    <a:lnTo>
                      <a:pt x="1229" y="392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3858 h 6176"/>
                  <a:gd name="T2" fmla="*/ 1219 w 8802"/>
                  <a:gd name="T3" fmla="*/ 3858 h 6176"/>
                  <a:gd name="T4" fmla="*/ 1219 w 8802"/>
                  <a:gd name="T5" fmla="*/ 3898 h 6176"/>
                  <a:gd name="T6" fmla="*/ 1229 w 8802"/>
                  <a:gd name="T7" fmla="*/ 3898 h 6176"/>
                  <a:gd name="T8" fmla="*/ 1229 w 8802"/>
                  <a:gd name="T9" fmla="*/ 385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3858"/>
                    </a:moveTo>
                    <a:lnTo>
                      <a:pt x="1219" y="3858"/>
                    </a:lnTo>
                    <a:lnTo>
                      <a:pt x="1219" y="3898"/>
                    </a:lnTo>
                    <a:lnTo>
                      <a:pt x="1229" y="3898"/>
                    </a:lnTo>
                    <a:lnTo>
                      <a:pt x="1229" y="385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3788 h 6176"/>
                  <a:gd name="T2" fmla="*/ 1219 w 8802"/>
                  <a:gd name="T3" fmla="*/ 3788 h 6176"/>
                  <a:gd name="T4" fmla="*/ 1219 w 8802"/>
                  <a:gd name="T5" fmla="*/ 3828 h 6176"/>
                  <a:gd name="T6" fmla="*/ 1229 w 8802"/>
                  <a:gd name="T7" fmla="*/ 3828 h 6176"/>
                  <a:gd name="T8" fmla="*/ 1229 w 8802"/>
                  <a:gd name="T9" fmla="*/ 378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29" y="3788"/>
                    </a:moveTo>
                    <a:lnTo>
                      <a:pt x="1219" y="3788"/>
                    </a:lnTo>
                    <a:lnTo>
                      <a:pt x="1219" y="3828"/>
                    </a:lnTo>
                    <a:lnTo>
                      <a:pt x="1229" y="3828"/>
                    </a:lnTo>
                    <a:lnTo>
                      <a:pt x="1229" y="378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29 w 8802"/>
                  <a:gd name="T1" fmla="*/ 3748 h 6176"/>
                  <a:gd name="T2" fmla="*/ 1190 w 8802"/>
                  <a:gd name="T3" fmla="*/ 3748 h 6176"/>
                  <a:gd name="T4" fmla="*/ 1190 w 8802"/>
                  <a:gd name="T5" fmla="*/ 3758 h 6176"/>
                  <a:gd name="T6" fmla="*/ 1219 w 8802"/>
                  <a:gd name="T7" fmla="*/ 3758 h 6176"/>
                  <a:gd name="T8" fmla="*/ 1219 w 8802"/>
                  <a:gd name="T9" fmla="*/ 3758 h 6176"/>
                  <a:gd name="T10" fmla="*/ 1229 w 8802"/>
                  <a:gd name="T11" fmla="*/ 3758 h 6176"/>
                  <a:gd name="T12" fmla="*/ 1229 w 8802"/>
                  <a:gd name="T13" fmla="*/ 3758 h 6176"/>
                  <a:gd name="T14" fmla="*/ 1229 w 8802"/>
                  <a:gd name="T15" fmla="*/ 3753 h 6176"/>
                  <a:gd name="T16" fmla="*/ 1229 w 8802"/>
                  <a:gd name="T17" fmla="*/ 3748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02" h="6176">
                    <a:moveTo>
                      <a:pt x="1229" y="3748"/>
                    </a:moveTo>
                    <a:lnTo>
                      <a:pt x="1190" y="3748"/>
                    </a:lnTo>
                    <a:lnTo>
                      <a:pt x="1190" y="3758"/>
                    </a:lnTo>
                    <a:lnTo>
                      <a:pt x="1219" y="3758"/>
                    </a:lnTo>
                    <a:lnTo>
                      <a:pt x="1219" y="3758"/>
                    </a:lnTo>
                    <a:lnTo>
                      <a:pt x="1229" y="3758"/>
                    </a:lnTo>
                    <a:lnTo>
                      <a:pt x="1229" y="3758"/>
                    </a:lnTo>
                    <a:lnTo>
                      <a:pt x="1229" y="3753"/>
                    </a:lnTo>
                    <a:lnTo>
                      <a:pt x="1229" y="3748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56 w 8802"/>
                  <a:gd name="T1" fmla="*/ 4911 h 6176"/>
                  <a:gd name="T2" fmla="*/ 1229 w 8802"/>
                  <a:gd name="T3" fmla="*/ 4911 h 6176"/>
                  <a:gd name="T4" fmla="*/ 1229 w 8802"/>
                  <a:gd name="T5" fmla="*/ 4908 h 6176"/>
                  <a:gd name="T6" fmla="*/ 1219 w 8802"/>
                  <a:gd name="T7" fmla="*/ 4908 h 6176"/>
                  <a:gd name="T8" fmla="*/ 1219 w 8802"/>
                  <a:gd name="T9" fmla="*/ 4921 h 6176"/>
                  <a:gd name="T10" fmla="*/ 1256 w 8802"/>
                  <a:gd name="T11" fmla="*/ 4921 h 6176"/>
                  <a:gd name="T12" fmla="*/ 1256 w 8802"/>
                  <a:gd name="T13" fmla="*/ 4916 h 6176"/>
                  <a:gd name="T14" fmla="*/ 1256 w 8802"/>
                  <a:gd name="T15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02" h="6176">
                    <a:moveTo>
                      <a:pt x="1256" y="4911"/>
                    </a:moveTo>
                    <a:lnTo>
                      <a:pt x="1229" y="4911"/>
                    </a:lnTo>
                    <a:lnTo>
                      <a:pt x="1229" y="4908"/>
                    </a:lnTo>
                    <a:lnTo>
                      <a:pt x="1219" y="4908"/>
                    </a:lnTo>
                    <a:lnTo>
                      <a:pt x="1219" y="4921"/>
                    </a:lnTo>
                    <a:lnTo>
                      <a:pt x="1256" y="4921"/>
                    </a:lnTo>
                    <a:lnTo>
                      <a:pt x="1256" y="4916"/>
                    </a:lnTo>
                    <a:lnTo>
                      <a:pt x="125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298 w 8802"/>
                  <a:gd name="T1" fmla="*/ 369 h 6176"/>
                  <a:gd name="T2" fmla="*/ 1258 w 8802"/>
                  <a:gd name="T3" fmla="*/ 369 h 6176"/>
                  <a:gd name="T4" fmla="*/ 1258 w 8802"/>
                  <a:gd name="T5" fmla="*/ 379 h 6176"/>
                  <a:gd name="T6" fmla="*/ 1298 w 8802"/>
                  <a:gd name="T7" fmla="*/ 379 h 6176"/>
                  <a:gd name="T8" fmla="*/ 129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298" y="369"/>
                    </a:moveTo>
                    <a:lnTo>
                      <a:pt x="1258" y="369"/>
                    </a:lnTo>
                    <a:lnTo>
                      <a:pt x="1258" y="379"/>
                    </a:lnTo>
                    <a:lnTo>
                      <a:pt x="1298" y="379"/>
                    </a:lnTo>
                    <a:lnTo>
                      <a:pt x="129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326 w 8802"/>
                  <a:gd name="T1" fmla="*/ 4911 h 6176"/>
                  <a:gd name="T2" fmla="*/ 1286 w 8802"/>
                  <a:gd name="T3" fmla="*/ 4911 h 6176"/>
                  <a:gd name="T4" fmla="*/ 1286 w 8802"/>
                  <a:gd name="T5" fmla="*/ 4921 h 6176"/>
                  <a:gd name="T6" fmla="*/ 1326 w 8802"/>
                  <a:gd name="T7" fmla="*/ 4921 h 6176"/>
                  <a:gd name="T8" fmla="*/ 132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326" y="4911"/>
                    </a:moveTo>
                    <a:lnTo>
                      <a:pt x="1286" y="4911"/>
                    </a:lnTo>
                    <a:lnTo>
                      <a:pt x="1286" y="4921"/>
                    </a:lnTo>
                    <a:lnTo>
                      <a:pt x="1326" y="4921"/>
                    </a:lnTo>
                    <a:lnTo>
                      <a:pt x="132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368 w 8802"/>
                  <a:gd name="T1" fmla="*/ 369 h 6176"/>
                  <a:gd name="T2" fmla="*/ 1328 w 8802"/>
                  <a:gd name="T3" fmla="*/ 369 h 6176"/>
                  <a:gd name="T4" fmla="*/ 1328 w 8802"/>
                  <a:gd name="T5" fmla="*/ 379 h 6176"/>
                  <a:gd name="T6" fmla="*/ 1368 w 8802"/>
                  <a:gd name="T7" fmla="*/ 379 h 6176"/>
                  <a:gd name="T8" fmla="*/ 136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368" y="369"/>
                    </a:moveTo>
                    <a:lnTo>
                      <a:pt x="1328" y="369"/>
                    </a:lnTo>
                    <a:lnTo>
                      <a:pt x="1328" y="379"/>
                    </a:lnTo>
                    <a:lnTo>
                      <a:pt x="1368" y="379"/>
                    </a:lnTo>
                    <a:lnTo>
                      <a:pt x="136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396 w 8802"/>
                  <a:gd name="T1" fmla="*/ 4911 h 6176"/>
                  <a:gd name="T2" fmla="*/ 1356 w 8802"/>
                  <a:gd name="T3" fmla="*/ 4911 h 6176"/>
                  <a:gd name="T4" fmla="*/ 1356 w 8802"/>
                  <a:gd name="T5" fmla="*/ 4921 h 6176"/>
                  <a:gd name="T6" fmla="*/ 1396 w 8802"/>
                  <a:gd name="T7" fmla="*/ 4921 h 6176"/>
                  <a:gd name="T8" fmla="*/ 139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396" y="4911"/>
                    </a:moveTo>
                    <a:lnTo>
                      <a:pt x="1356" y="4911"/>
                    </a:lnTo>
                    <a:lnTo>
                      <a:pt x="1356" y="4921"/>
                    </a:lnTo>
                    <a:lnTo>
                      <a:pt x="1396" y="4921"/>
                    </a:lnTo>
                    <a:lnTo>
                      <a:pt x="139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438 w 8802"/>
                  <a:gd name="T1" fmla="*/ 369 h 6176"/>
                  <a:gd name="T2" fmla="*/ 1398 w 8802"/>
                  <a:gd name="T3" fmla="*/ 369 h 6176"/>
                  <a:gd name="T4" fmla="*/ 1398 w 8802"/>
                  <a:gd name="T5" fmla="*/ 379 h 6176"/>
                  <a:gd name="T6" fmla="*/ 1438 w 8802"/>
                  <a:gd name="T7" fmla="*/ 379 h 6176"/>
                  <a:gd name="T8" fmla="*/ 143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438" y="369"/>
                    </a:moveTo>
                    <a:lnTo>
                      <a:pt x="1398" y="369"/>
                    </a:lnTo>
                    <a:lnTo>
                      <a:pt x="1398" y="379"/>
                    </a:lnTo>
                    <a:lnTo>
                      <a:pt x="1438" y="379"/>
                    </a:lnTo>
                    <a:lnTo>
                      <a:pt x="143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466 w 8802"/>
                  <a:gd name="T1" fmla="*/ 4911 h 6176"/>
                  <a:gd name="T2" fmla="*/ 1426 w 8802"/>
                  <a:gd name="T3" fmla="*/ 4911 h 6176"/>
                  <a:gd name="T4" fmla="*/ 1426 w 8802"/>
                  <a:gd name="T5" fmla="*/ 4921 h 6176"/>
                  <a:gd name="T6" fmla="*/ 1466 w 8802"/>
                  <a:gd name="T7" fmla="*/ 4921 h 6176"/>
                  <a:gd name="T8" fmla="*/ 146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466" y="4911"/>
                    </a:moveTo>
                    <a:lnTo>
                      <a:pt x="1426" y="4911"/>
                    </a:lnTo>
                    <a:lnTo>
                      <a:pt x="1426" y="4921"/>
                    </a:lnTo>
                    <a:lnTo>
                      <a:pt x="1466" y="4921"/>
                    </a:lnTo>
                    <a:lnTo>
                      <a:pt x="146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08 w 8802"/>
                  <a:gd name="T1" fmla="*/ 369 h 6176"/>
                  <a:gd name="T2" fmla="*/ 1468 w 8802"/>
                  <a:gd name="T3" fmla="*/ 369 h 6176"/>
                  <a:gd name="T4" fmla="*/ 1468 w 8802"/>
                  <a:gd name="T5" fmla="*/ 379 h 6176"/>
                  <a:gd name="T6" fmla="*/ 1508 w 8802"/>
                  <a:gd name="T7" fmla="*/ 379 h 6176"/>
                  <a:gd name="T8" fmla="*/ 1508 w 8802"/>
                  <a:gd name="T9" fmla="*/ 369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08" y="369"/>
                    </a:moveTo>
                    <a:lnTo>
                      <a:pt x="1468" y="369"/>
                    </a:lnTo>
                    <a:lnTo>
                      <a:pt x="1468" y="379"/>
                    </a:lnTo>
                    <a:lnTo>
                      <a:pt x="1508" y="379"/>
                    </a:lnTo>
                    <a:lnTo>
                      <a:pt x="1508" y="369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25 w 8802"/>
                  <a:gd name="T1" fmla="*/ 1022 h 6176"/>
                  <a:gd name="T2" fmla="*/ 1515 w 8802"/>
                  <a:gd name="T3" fmla="*/ 1022 h 6176"/>
                  <a:gd name="T4" fmla="*/ 1515 w 8802"/>
                  <a:gd name="T5" fmla="*/ 1062 h 6176"/>
                  <a:gd name="T6" fmla="*/ 1525 w 8802"/>
                  <a:gd name="T7" fmla="*/ 1062 h 6176"/>
                  <a:gd name="T8" fmla="*/ 1525 w 8802"/>
                  <a:gd name="T9" fmla="*/ 1022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25" y="1022"/>
                    </a:moveTo>
                    <a:lnTo>
                      <a:pt x="1515" y="1022"/>
                    </a:lnTo>
                    <a:lnTo>
                      <a:pt x="1515" y="1062"/>
                    </a:lnTo>
                    <a:lnTo>
                      <a:pt x="1525" y="1062"/>
                    </a:lnTo>
                    <a:lnTo>
                      <a:pt x="1525" y="1022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25 w 8802"/>
                  <a:gd name="T1" fmla="*/ 952 h 6176"/>
                  <a:gd name="T2" fmla="*/ 1515 w 8802"/>
                  <a:gd name="T3" fmla="*/ 952 h 6176"/>
                  <a:gd name="T4" fmla="*/ 1515 w 8802"/>
                  <a:gd name="T5" fmla="*/ 992 h 6176"/>
                  <a:gd name="T6" fmla="*/ 1525 w 8802"/>
                  <a:gd name="T7" fmla="*/ 992 h 6176"/>
                  <a:gd name="T8" fmla="*/ 1525 w 8802"/>
                  <a:gd name="T9" fmla="*/ 952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25" y="952"/>
                    </a:moveTo>
                    <a:lnTo>
                      <a:pt x="1515" y="952"/>
                    </a:lnTo>
                    <a:lnTo>
                      <a:pt x="1515" y="992"/>
                    </a:lnTo>
                    <a:lnTo>
                      <a:pt x="1525" y="992"/>
                    </a:lnTo>
                    <a:lnTo>
                      <a:pt x="1525" y="952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25 w 8802"/>
                  <a:gd name="T1" fmla="*/ 882 h 6176"/>
                  <a:gd name="T2" fmla="*/ 1515 w 8802"/>
                  <a:gd name="T3" fmla="*/ 882 h 6176"/>
                  <a:gd name="T4" fmla="*/ 1515 w 8802"/>
                  <a:gd name="T5" fmla="*/ 922 h 6176"/>
                  <a:gd name="T6" fmla="*/ 1525 w 8802"/>
                  <a:gd name="T7" fmla="*/ 922 h 6176"/>
                  <a:gd name="T8" fmla="*/ 1525 w 8802"/>
                  <a:gd name="T9" fmla="*/ 882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25" y="882"/>
                    </a:moveTo>
                    <a:lnTo>
                      <a:pt x="1515" y="882"/>
                    </a:lnTo>
                    <a:lnTo>
                      <a:pt x="1515" y="922"/>
                    </a:lnTo>
                    <a:lnTo>
                      <a:pt x="1525" y="922"/>
                    </a:lnTo>
                    <a:lnTo>
                      <a:pt x="1525" y="882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25 w 8802"/>
                  <a:gd name="T1" fmla="*/ 812 h 6176"/>
                  <a:gd name="T2" fmla="*/ 1515 w 8802"/>
                  <a:gd name="T3" fmla="*/ 812 h 6176"/>
                  <a:gd name="T4" fmla="*/ 1515 w 8802"/>
                  <a:gd name="T5" fmla="*/ 852 h 6176"/>
                  <a:gd name="T6" fmla="*/ 1525 w 8802"/>
                  <a:gd name="T7" fmla="*/ 852 h 6176"/>
                  <a:gd name="T8" fmla="*/ 1525 w 8802"/>
                  <a:gd name="T9" fmla="*/ 812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25" y="812"/>
                    </a:moveTo>
                    <a:lnTo>
                      <a:pt x="1515" y="812"/>
                    </a:lnTo>
                    <a:lnTo>
                      <a:pt x="1515" y="852"/>
                    </a:lnTo>
                    <a:lnTo>
                      <a:pt x="1525" y="852"/>
                    </a:lnTo>
                    <a:lnTo>
                      <a:pt x="1525" y="812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25 w 8802"/>
                  <a:gd name="T1" fmla="*/ 742 h 6176"/>
                  <a:gd name="T2" fmla="*/ 1515 w 8802"/>
                  <a:gd name="T3" fmla="*/ 742 h 6176"/>
                  <a:gd name="T4" fmla="*/ 1515 w 8802"/>
                  <a:gd name="T5" fmla="*/ 782 h 6176"/>
                  <a:gd name="T6" fmla="*/ 1525 w 8802"/>
                  <a:gd name="T7" fmla="*/ 782 h 6176"/>
                  <a:gd name="T8" fmla="*/ 1525 w 8802"/>
                  <a:gd name="T9" fmla="*/ 742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25" y="742"/>
                    </a:moveTo>
                    <a:lnTo>
                      <a:pt x="1515" y="742"/>
                    </a:lnTo>
                    <a:lnTo>
                      <a:pt x="1515" y="782"/>
                    </a:lnTo>
                    <a:lnTo>
                      <a:pt x="1525" y="782"/>
                    </a:lnTo>
                    <a:lnTo>
                      <a:pt x="1525" y="742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25 w 8802"/>
                  <a:gd name="T1" fmla="*/ 672 h 6176"/>
                  <a:gd name="T2" fmla="*/ 1515 w 8802"/>
                  <a:gd name="T3" fmla="*/ 672 h 6176"/>
                  <a:gd name="T4" fmla="*/ 1515 w 8802"/>
                  <a:gd name="T5" fmla="*/ 712 h 6176"/>
                  <a:gd name="T6" fmla="*/ 1525 w 8802"/>
                  <a:gd name="T7" fmla="*/ 712 h 6176"/>
                  <a:gd name="T8" fmla="*/ 1525 w 8802"/>
                  <a:gd name="T9" fmla="*/ 672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25" y="672"/>
                    </a:moveTo>
                    <a:lnTo>
                      <a:pt x="1515" y="672"/>
                    </a:lnTo>
                    <a:lnTo>
                      <a:pt x="1515" y="712"/>
                    </a:lnTo>
                    <a:lnTo>
                      <a:pt x="1525" y="712"/>
                    </a:lnTo>
                    <a:lnTo>
                      <a:pt x="1525" y="672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25 w 8802"/>
                  <a:gd name="T1" fmla="*/ 602 h 6176"/>
                  <a:gd name="T2" fmla="*/ 1515 w 8802"/>
                  <a:gd name="T3" fmla="*/ 602 h 6176"/>
                  <a:gd name="T4" fmla="*/ 1515 w 8802"/>
                  <a:gd name="T5" fmla="*/ 642 h 6176"/>
                  <a:gd name="T6" fmla="*/ 1525 w 8802"/>
                  <a:gd name="T7" fmla="*/ 642 h 6176"/>
                  <a:gd name="T8" fmla="*/ 1525 w 8802"/>
                  <a:gd name="T9" fmla="*/ 602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25" y="602"/>
                    </a:moveTo>
                    <a:lnTo>
                      <a:pt x="1515" y="602"/>
                    </a:lnTo>
                    <a:lnTo>
                      <a:pt x="1515" y="642"/>
                    </a:lnTo>
                    <a:lnTo>
                      <a:pt x="1525" y="642"/>
                    </a:lnTo>
                    <a:lnTo>
                      <a:pt x="1525" y="602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25 w 8802"/>
                  <a:gd name="T1" fmla="*/ 532 h 6176"/>
                  <a:gd name="T2" fmla="*/ 1515 w 8802"/>
                  <a:gd name="T3" fmla="*/ 532 h 6176"/>
                  <a:gd name="T4" fmla="*/ 1515 w 8802"/>
                  <a:gd name="T5" fmla="*/ 572 h 6176"/>
                  <a:gd name="T6" fmla="*/ 1525 w 8802"/>
                  <a:gd name="T7" fmla="*/ 572 h 6176"/>
                  <a:gd name="T8" fmla="*/ 1525 w 8802"/>
                  <a:gd name="T9" fmla="*/ 532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25" y="532"/>
                    </a:moveTo>
                    <a:lnTo>
                      <a:pt x="1515" y="532"/>
                    </a:lnTo>
                    <a:lnTo>
                      <a:pt x="1515" y="572"/>
                    </a:lnTo>
                    <a:lnTo>
                      <a:pt x="1525" y="572"/>
                    </a:lnTo>
                    <a:lnTo>
                      <a:pt x="1525" y="532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25 w 8802"/>
                  <a:gd name="T1" fmla="*/ 462 h 6176"/>
                  <a:gd name="T2" fmla="*/ 1515 w 8802"/>
                  <a:gd name="T3" fmla="*/ 462 h 6176"/>
                  <a:gd name="T4" fmla="*/ 1515 w 8802"/>
                  <a:gd name="T5" fmla="*/ 502 h 6176"/>
                  <a:gd name="T6" fmla="*/ 1525 w 8802"/>
                  <a:gd name="T7" fmla="*/ 502 h 6176"/>
                  <a:gd name="T8" fmla="*/ 1525 w 8802"/>
                  <a:gd name="T9" fmla="*/ 462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25" y="462"/>
                    </a:moveTo>
                    <a:lnTo>
                      <a:pt x="1515" y="462"/>
                    </a:lnTo>
                    <a:lnTo>
                      <a:pt x="1515" y="502"/>
                    </a:lnTo>
                    <a:lnTo>
                      <a:pt x="1525" y="502"/>
                    </a:lnTo>
                    <a:lnTo>
                      <a:pt x="1525" y="462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25 w 8802"/>
                  <a:gd name="T1" fmla="*/ 392 h 6176"/>
                  <a:gd name="T2" fmla="*/ 1515 w 8802"/>
                  <a:gd name="T3" fmla="*/ 392 h 6176"/>
                  <a:gd name="T4" fmla="*/ 1515 w 8802"/>
                  <a:gd name="T5" fmla="*/ 432 h 6176"/>
                  <a:gd name="T6" fmla="*/ 1525 w 8802"/>
                  <a:gd name="T7" fmla="*/ 432 h 6176"/>
                  <a:gd name="T8" fmla="*/ 1525 w 8802"/>
                  <a:gd name="T9" fmla="*/ 392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25" y="392"/>
                    </a:moveTo>
                    <a:lnTo>
                      <a:pt x="1515" y="392"/>
                    </a:lnTo>
                    <a:lnTo>
                      <a:pt x="1515" y="432"/>
                    </a:lnTo>
                    <a:lnTo>
                      <a:pt x="1525" y="432"/>
                    </a:lnTo>
                    <a:lnTo>
                      <a:pt x="1525" y="392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36 w 8802"/>
                  <a:gd name="T1" fmla="*/ 4911 h 6176"/>
                  <a:gd name="T2" fmla="*/ 1496 w 8802"/>
                  <a:gd name="T3" fmla="*/ 4911 h 6176"/>
                  <a:gd name="T4" fmla="*/ 1496 w 8802"/>
                  <a:gd name="T5" fmla="*/ 4921 h 6176"/>
                  <a:gd name="T6" fmla="*/ 1536 w 8802"/>
                  <a:gd name="T7" fmla="*/ 4921 h 6176"/>
                  <a:gd name="T8" fmla="*/ 153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36" y="4911"/>
                    </a:moveTo>
                    <a:lnTo>
                      <a:pt x="1496" y="4911"/>
                    </a:lnTo>
                    <a:lnTo>
                      <a:pt x="1496" y="4921"/>
                    </a:lnTo>
                    <a:lnTo>
                      <a:pt x="1536" y="4921"/>
                    </a:lnTo>
                    <a:lnTo>
                      <a:pt x="153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585 w 8802"/>
                  <a:gd name="T1" fmla="*/ 1061 h 6176"/>
                  <a:gd name="T2" fmla="*/ 1545 w 8802"/>
                  <a:gd name="T3" fmla="*/ 1061 h 6176"/>
                  <a:gd name="T4" fmla="*/ 1545 w 8802"/>
                  <a:gd name="T5" fmla="*/ 1071 h 6176"/>
                  <a:gd name="T6" fmla="*/ 1585 w 8802"/>
                  <a:gd name="T7" fmla="*/ 1071 h 6176"/>
                  <a:gd name="T8" fmla="*/ 158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585" y="1061"/>
                    </a:moveTo>
                    <a:lnTo>
                      <a:pt x="1545" y="1061"/>
                    </a:lnTo>
                    <a:lnTo>
                      <a:pt x="1545" y="1071"/>
                    </a:lnTo>
                    <a:lnTo>
                      <a:pt x="1585" y="1071"/>
                    </a:lnTo>
                    <a:lnTo>
                      <a:pt x="158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606 w 8802"/>
                  <a:gd name="T1" fmla="*/ 4911 h 6176"/>
                  <a:gd name="T2" fmla="*/ 1566 w 8802"/>
                  <a:gd name="T3" fmla="*/ 4911 h 6176"/>
                  <a:gd name="T4" fmla="*/ 1566 w 8802"/>
                  <a:gd name="T5" fmla="*/ 4921 h 6176"/>
                  <a:gd name="T6" fmla="*/ 1606 w 8802"/>
                  <a:gd name="T7" fmla="*/ 4921 h 6176"/>
                  <a:gd name="T8" fmla="*/ 160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606" y="4911"/>
                    </a:moveTo>
                    <a:lnTo>
                      <a:pt x="1566" y="4911"/>
                    </a:lnTo>
                    <a:lnTo>
                      <a:pt x="1566" y="4921"/>
                    </a:lnTo>
                    <a:lnTo>
                      <a:pt x="1606" y="4921"/>
                    </a:lnTo>
                    <a:lnTo>
                      <a:pt x="160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655 w 8802"/>
                  <a:gd name="T1" fmla="*/ 1061 h 6176"/>
                  <a:gd name="T2" fmla="*/ 1615 w 8802"/>
                  <a:gd name="T3" fmla="*/ 1061 h 6176"/>
                  <a:gd name="T4" fmla="*/ 1615 w 8802"/>
                  <a:gd name="T5" fmla="*/ 1071 h 6176"/>
                  <a:gd name="T6" fmla="*/ 1655 w 8802"/>
                  <a:gd name="T7" fmla="*/ 1071 h 6176"/>
                  <a:gd name="T8" fmla="*/ 165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655" y="1061"/>
                    </a:moveTo>
                    <a:lnTo>
                      <a:pt x="1615" y="1061"/>
                    </a:lnTo>
                    <a:lnTo>
                      <a:pt x="1615" y="1071"/>
                    </a:lnTo>
                    <a:lnTo>
                      <a:pt x="1655" y="1071"/>
                    </a:lnTo>
                    <a:lnTo>
                      <a:pt x="165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676 w 8802"/>
                  <a:gd name="T1" fmla="*/ 4911 h 6176"/>
                  <a:gd name="T2" fmla="*/ 1636 w 8802"/>
                  <a:gd name="T3" fmla="*/ 4911 h 6176"/>
                  <a:gd name="T4" fmla="*/ 1636 w 8802"/>
                  <a:gd name="T5" fmla="*/ 4921 h 6176"/>
                  <a:gd name="T6" fmla="*/ 1676 w 8802"/>
                  <a:gd name="T7" fmla="*/ 4921 h 6176"/>
                  <a:gd name="T8" fmla="*/ 167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676" y="4911"/>
                    </a:moveTo>
                    <a:lnTo>
                      <a:pt x="1636" y="4911"/>
                    </a:lnTo>
                    <a:lnTo>
                      <a:pt x="1636" y="4921"/>
                    </a:lnTo>
                    <a:lnTo>
                      <a:pt x="1676" y="4921"/>
                    </a:lnTo>
                    <a:lnTo>
                      <a:pt x="167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725 w 8802"/>
                  <a:gd name="T1" fmla="*/ 1061 h 6176"/>
                  <a:gd name="T2" fmla="*/ 1685 w 8802"/>
                  <a:gd name="T3" fmla="*/ 1061 h 6176"/>
                  <a:gd name="T4" fmla="*/ 1685 w 8802"/>
                  <a:gd name="T5" fmla="*/ 1071 h 6176"/>
                  <a:gd name="T6" fmla="*/ 1725 w 8802"/>
                  <a:gd name="T7" fmla="*/ 1071 h 6176"/>
                  <a:gd name="T8" fmla="*/ 172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725" y="1061"/>
                    </a:moveTo>
                    <a:lnTo>
                      <a:pt x="1685" y="1061"/>
                    </a:lnTo>
                    <a:lnTo>
                      <a:pt x="1685" y="1071"/>
                    </a:lnTo>
                    <a:lnTo>
                      <a:pt x="1725" y="1071"/>
                    </a:lnTo>
                    <a:lnTo>
                      <a:pt x="172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0" name="Freeform 8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746 w 8802"/>
                  <a:gd name="T1" fmla="*/ 4911 h 6176"/>
                  <a:gd name="T2" fmla="*/ 1706 w 8802"/>
                  <a:gd name="T3" fmla="*/ 4911 h 6176"/>
                  <a:gd name="T4" fmla="*/ 1706 w 8802"/>
                  <a:gd name="T5" fmla="*/ 4921 h 6176"/>
                  <a:gd name="T6" fmla="*/ 1746 w 8802"/>
                  <a:gd name="T7" fmla="*/ 4921 h 6176"/>
                  <a:gd name="T8" fmla="*/ 174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746" y="4911"/>
                    </a:moveTo>
                    <a:lnTo>
                      <a:pt x="1706" y="4911"/>
                    </a:lnTo>
                    <a:lnTo>
                      <a:pt x="1706" y="4921"/>
                    </a:lnTo>
                    <a:lnTo>
                      <a:pt x="1746" y="4921"/>
                    </a:lnTo>
                    <a:lnTo>
                      <a:pt x="174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1" name="Freeform 9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795 w 8802"/>
                  <a:gd name="T1" fmla="*/ 1061 h 6176"/>
                  <a:gd name="T2" fmla="*/ 1755 w 8802"/>
                  <a:gd name="T3" fmla="*/ 1061 h 6176"/>
                  <a:gd name="T4" fmla="*/ 1755 w 8802"/>
                  <a:gd name="T5" fmla="*/ 1071 h 6176"/>
                  <a:gd name="T6" fmla="*/ 1795 w 8802"/>
                  <a:gd name="T7" fmla="*/ 1071 h 6176"/>
                  <a:gd name="T8" fmla="*/ 179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795" y="1061"/>
                    </a:moveTo>
                    <a:lnTo>
                      <a:pt x="1755" y="1061"/>
                    </a:lnTo>
                    <a:lnTo>
                      <a:pt x="1755" y="1071"/>
                    </a:lnTo>
                    <a:lnTo>
                      <a:pt x="1795" y="1071"/>
                    </a:lnTo>
                    <a:lnTo>
                      <a:pt x="179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816 w 8802"/>
                  <a:gd name="T1" fmla="*/ 4911 h 6176"/>
                  <a:gd name="T2" fmla="*/ 1776 w 8802"/>
                  <a:gd name="T3" fmla="*/ 4911 h 6176"/>
                  <a:gd name="T4" fmla="*/ 1776 w 8802"/>
                  <a:gd name="T5" fmla="*/ 4921 h 6176"/>
                  <a:gd name="T6" fmla="*/ 1816 w 8802"/>
                  <a:gd name="T7" fmla="*/ 4921 h 6176"/>
                  <a:gd name="T8" fmla="*/ 181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816" y="4911"/>
                    </a:moveTo>
                    <a:lnTo>
                      <a:pt x="1776" y="4911"/>
                    </a:lnTo>
                    <a:lnTo>
                      <a:pt x="1776" y="4921"/>
                    </a:lnTo>
                    <a:lnTo>
                      <a:pt x="1816" y="4921"/>
                    </a:lnTo>
                    <a:lnTo>
                      <a:pt x="181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3" name="Freeform 9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865 w 8802"/>
                  <a:gd name="T1" fmla="*/ 1061 h 6176"/>
                  <a:gd name="T2" fmla="*/ 1825 w 8802"/>
                  <a:gd name="T3" fmla="*/ 1061 h 6176"/>
                  <a:gd name="T4" fmla="*/ 1825 w 8802"/>
                  <a:gd name="T5" fmla="*/ 1071 h 6176"/>
                  <a:gd name="T6" fmla="*/ 1865 w 8802"/>
                  <a:gd name="T7" fmla="*/ 1071 h 6176"/>
                  <a:gd name="T8" fmla="*/ 186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865" y="1061"/>
                    </a:moveTo>
                    <a:lnTo>
                      <a:pt x="1825" y="1061"/>
                    </a:lnTo>
                    <a:lnTo>
                      <a:pt x="1825" y="1071"/>
                    </a:lnTo>
                    <a:lnTo>
                      <a:pt x="1865" y="1071"/>
                    </a:lnTo>
                    <a:lnTo>
                      <a:pt x="186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886 w 8802"/>
                  <a:gd name="T1" fmla="*/ 4911 h 6176"/>
                  <a:gd name="T2" fmla="*/ 1846 w 8802"/>
                  <a:gd name="T3" fmla="*/ 4911 h 6176"/>
                  <a:gd name="T4" fmla="*/ 1846 w 8802"/>
                  <a:gd name="T5" fmla="*/ 4921 h 6176"/>
                  <a:gd name="T6" fmla="*/ 1886 w 8802"/>
                  <a:gd name="T7" fmla="*/ 4921 h 6176"/>
                  <a:gd name="T8" fmla="*/ 188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886" y="4911"/>
                    </a:moveTo>
                    <a:lnTo>
                      <a:pt x="1846" y="4911"/>
                    </a:lnTo>
                    <a:lnTo>
                      <a:pt x="1846" y="4921"/>
                    </a:lnTo>
                    <a:lnTo>
                      <a:pt x="1886" y="4921"/>
                    </a:lnTo>
                    <a:lnTo>
                      <a:pt x="188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935 w 8802"/>
                  <a:gd name="T1" fmla="*/ 1061 h 6176"/>
                  <a:gd name="T2" fmla="*/ 1895 w 8802"/>
                  <a:gd name="T3" fmla="*/ 1061 h 6176"/>
                  <a:gd name="T4" fmla="*/ 1895 w 8802"/>
                  <a:gd name="T5" fmla="*/ 1071 h 6176"/>
                  <a:gd name="T6" fmla="*/ 1935 w 8802"/>
                  <a:gd name="T7" fmla="*/ 1071 h 6176"/>
                  <a:gd name="T8" fmla="*/ 193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935" y="1061"/>
                    </a:moveTo>
                    <a:lnTo>
                      <a:pt x="1895" y="1061"/>
                    </a:lnTo>
                    <a:lnTo>
                      <a:pt x="1895" y="1071"/>
                    </a:lnTo>
                    <a:lnTo>
                      <a:pt x="1935" y="1071"/>
                    </a:lnTo>
                    <a:lnTo>
                      <a:pt x="193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1956 w 8802"/>
                  <a:gd name="T1" fmla="*/ 4911 h 6176"/>
                  <a:gd name="T2" fmla="*/ 1916 w 8802"/>
                  <a:gd name="T3" fmla="*/ 4911 h 6176"/>
                  <a:gd name="T4" fmla="*/ 1916 w 8802"/>
                  <a:gd name="T5" fmla="*/ 4921 h 6176"/>
                  <a:gd name="T6" fmla="*/ 1956 w 8802"/>
                  <a:gd name="T7" fmla="*/ 4921 h 6176"/>
                  <a:gd name="T8" fmla="*/ 195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1956" y="4911"/>
                    </a:moveTo>
                    <a:lnTo>
                      <a:pt x="1916" y="4911"/>
                    </a:lnTo>
                    <a:lnTo>
                      <a:pt x="1916" y="4921"/>
                    </a:lnTo>
                    <a:lnTo>
                      <a:pt x="1956" y="4921"/>
                    </a:lnTo>
                    <a:lnTo>
                      <a:pt x="195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7" name="Freeform 9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005 w 8802"/>
                  <a:gd name="T1" fmla="*/ 1061 h 6176"/>
                  <a:gd name="T2" fmla="*/ 1965 w 8802"/>
                  <a:gd name="T3" fmla="*/ 1061 h 6176"/>
                  <a:gd name="T4" fmla="*/ 1965 w 8802"/>
                  <a:gd name="T5" fmla="*/ 1071 h 6176"/>
                  <a:gd name="T6" fmla="*/ 2005 w 8802"/>
                  <a:gd name="T7" fmla="*/ 1071 h 6176"/>
                  <a:gd name="T8" fmla="*/ 200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005" y="1061"/>
                    </a:moveTo>
                    <a:lnTo>
                      <a:pt x="1965" y="1061"/>
                    </a:lnTo>
                    <a:lnTo>
                      <a:pt x="1965" y="1071"/>
                    </a:lnTo>
                    <a:lnTo>
                      <a:pt x="2005" y="1071"/>
                    </a:lnTo>
                    <a:lnTo>
                      <a:pt x="200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8" name="Freeform 9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026 w 8802"/>
                  <a:gd name="T1" fmla="*/ 4911 h 6176"/>
                  <a:gd name="T2" fmla="*/ 1986 w 8802"/>
                  <a:gd name="T3" fmla="*/ 4911 h 6176"/>
                  <a:gd name="T4" fmla="*/ 1986 w 8802"/>
                  <a:gd name="T5" fmla="*/ 4921 h 6176"/>
                  <a:gd name="T6" fmla="*/ 2026 w 8802"/>
                  <a:gd name="T7" fmla="*/ 4921 h 6176"/>
                  <a:gd name="T8" fmla="*/ 202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026" y="4911"/>
                    </a:moveTo>
                    <a:lnTo>
                      <a:pt x="1986" y="4911"/>
                    </a:lnTo>
                    <a:lnTo>
                      <a:pt x="1986" y="4921"/>
                    </a:lnTo>
                    <a:lnTo>
                      <a:pt x="2026" y="4921"/>
                    </a:lnTo>
                    <a:lnTo>
                      <a:pt x="202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9" name="Freeform 9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075 w 8802"/>
                  <a:gd name="T1" fmla="*/ 1061 h 6176"/>
                  <a:gd name="T2" fmla="*/ 2035 w 8802"/>
                  <a:gd name="T3" fmla="*/ 1061 h 6176"/>
                  <a:gd name="T4" fmla="*/ 2035 w 8802"/>
                  <a:gd name="T5" fmla="*/ 1071 h 6176"/>
                  <a:gd name="T6" fmla="*/ 2075 w 8802"/>
                  <a:gd name="T7" fmla="*/ 1071 h 6176"/>
                  <a:gd name="T8" fmla="*/ 207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075" y="1061"/>
                    </a:moveTo>
                    <a:lnTo>
                      <a:pt x="2035" y="1061"/>
                    </a:lnTo>
                    <a:lnTo>
                      <a:pt x="2035" y="1071"/>
                    </a:lnTo>
                    <a:lnTo>
                      <a:pt x="2075" y="1071"/>
                    </a:lnTo>
                    <a:lnTo>
                      <a:pt x="207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0" name="Freeform 9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096 w 8802"/>
                  <a:gd name="T1" fmla="*/ 4911 h 6176"/>
                  <a:gd name="T2" fmla="*/ 2056 w 8802"/>
                  <a:gd name="T3" fmla="*/ 4911 h 6176"/>
                  <a:gd name="T4" fmla="*/ 2056 w 8802"/>
                  <a:gd name="T5" fmla="*/ 4921 h 6176"/>
                  <a:gd name="T6" fmla="*/ 2096 w 8802"/>
                  <a:gd name="T7" fmla="*/ 4921 h 6176"/>
                  <a:gd name="T8" fmla="*/ 209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096" y="4911"/>
                    </a:moveTo>
                    <a:lnTo>
                      <a:pt x="2056" y="4911"/>
                    </a:lnTo>
                    <a:lnTo>
                      <a:pt x="2056" y="4921"/>
                    </a:lnTo>
                    <a:lnTo>
                      <a:pt x="2096" y="4921"/>
                    </a:lnTo>
                    <a:lnTo>
                      <a:pt x="209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1" name="Freeform 10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145 w 8802"/>
                  <a:gd name="T1" fmla="*/ 1061 h 6176"/>
                  <a:gd name="T2" fmla="*/ 2105 w 8802"/>
                  <a:gd name="T3" fmla="*/ 1061 h 6176"/>
                  <a:gd name="T4" fmla="*/ 2105 w 8802"/>
                  <a:gd name="T5" fmla="*/ 1071 h 6176"/>
                  <a:gd name="T6" fmla="*/ 2145 w 8802"/>
                  <a:gd name="T7" fmla="*/ 1071 h 6176"/>
                  <a:gd name="T8" fmla="*/ 214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145" y="1061"/>
                    </a:moveTo>
                    <a:lnTo>
                      <a:pt x="2105" y="1061"/>
                    </a:lnTo>
                    <a:lnTo>
                      <a:pt x="2105" y="1071"/>
                    </a:lnTo>
                    <a:lnTo>
                      <a:pt x="2145" y="1071"/>
                    </a:lnTo>
                    <a:lnTo>
                      <a:pt x="214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2" name="Freeform 10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166 w 8802"/>
                  <a:gd name="T1" fmla="*/ 4911 h 6176"/>
                  <a:gd name="T2" fmla="*/ 2126 w 8802"/>
                  <a:gd name="T3" fmla="*/ 4911 h 6176"/>
                  <a:gd name="T4" fmla="*/ 2126 w 8802"/>
                  <a:gd name="T5" fmla="*/ 4921 h 6176"/>
                  <a:gd name="T6" fmla="*/ 2166 w 8802"/>
                  <a:gd name="T7" fmla="*/ 4921 h 6176"/>
                  <a:gd name="T8" fmla="*/ 216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166" y="4911"/>
                    </a:moveTo>
                    <a:lnTo>
                      <a:pt x="2126" y="4911"/>
                    </a:lnTo>
                    <a:lnTo>
                      <a:pt x="2126" y="4921"/>
                    </a:lnTo>
                    <a:lnTo>
                      <a:pt x="2166" y="4921"/>
                    </a:lnTo>
                    <a:lnTo>
                      <a:pt x="216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3" name="Freeform 10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215 w 8802"/>
                  <a:gd name="T1" fmla="*/ 1061 h 6176"/>
                  <a:gd name="T2" fmla="*/ 2175 w 8802"/>
                  <a:gd name="T3" fmla="*/ 1061 h 6176"/>
                  <a:gd name="T4" fmla="*/ 2175 w 8802"/>
                  <a:gd name="T5" fmla="*/ 1071 h 6176"/>
                  <a:gd name="T6" fmla="*/ 2215 w 8802"/>
                  <a:gd name="T7" fmla="*/ 1071 h 6176"/>
                  <a:gd name="T8" fmla="*/ 221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215" y="1061"/>
                    </a:moveTo>
                    <a:lnTo>
                      <a:pt x="2175" y="1061"/>
                    </a:lnTo>
                    <a:lnTo>
                      <a:pt x="2175" y="1071"/>
                    </a:lnTo>
                    <a:lnTo>
                      <a:pt x="2215" y="1071"/>
                    </a:lnTo>
                    <a:lnTo>
                      <a:pt x="221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236 w 8802"/>
                  <a:gd name="T1" fmla="*/ 4911 h 6176"/>
                  <a:gd name="T2" fmla="*/ 2196 w 8802"/>
                  <a:gd name="T3" fmla="*/ 4911 h 6176"/>
                  <a:gd name="T4" fmla="*/ 2196 w 8802"/>
                  <a:gd name="T5" fmla="*/ 4921 h 6176"/>
                  <a:gd name="T6" fmla="*/ 2236 w 8802"/>
                  <a:gd name="T7" fmla="*/ 4921 h 6176"/>
                  <a:gd name="T8" fmla="*/ 223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236" y="4911"/>
                    </a:moveTo>
                    <a:lnTo>
                      <a:pt x="2196" y="4911"/>
                    </a:lnTo>
                    <a:lnTo>
                      <a:pt x="2196" y="4921"/>
                    </a:lnTo>
                    <a:lnTo>
                      <a:pt x="2236" y="4921"/>
                    </a:lnTo>
                    <a:lnTo>
                      <a:pt x="223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285 w 8802"/>
                  <a:gd name="T1" fmla="*/ 1061 h 6176"/>
                  <a:gd name="T2" fmla="*/ 2245 w 8802"/>
                  <a:gd name="T3" fmla="*/ 1061 h 6176"/>
                  <a:gd name="T4" fmla="*/ 2245 w 8802"/>
                  <a:gd name="T5" fmla="*/ 1071 h 6176"/>
                  <a:gd name="T6" fmla="*/ 2285 w 8802"/>
                  <a:gd name="T7" fmla="*/ 1071 h 6176"/>
                  <a:gd name="T8" fmla="*/ 228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285" y="1061"/>
                    </a:moveTo>
                    <a:lnTo>
                      <a:pt x="2245" y="1061"/>
                    </a:lnTo>
                    <a:lnTo>
                      <a:pt x="2245" y="1071"/>
                    </a:lnTo>
                    <a:lnTo>
                      <a:pt x="2285" y="1071"/>
                    </a:lnTo>
                    <a:lnTo>
                      <a:pt x="228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306 w 8802"/>
                  <a:gd name="T1" fmla="*/ 4911 h 6176"/>
                  <a:gd name="T2" fmla="*/ 2266 w 8802"/>
                  <a:gd name="T3" fmla="*/ 4911 h 6176"/>
                  <a:gd name="T4" fmla="*/ 2266 w 8802"/>
                  <a:gd name="T5" fmla="*/ 4921 h 6176"/>
                  <a:gd name="T6" fmla="*/ 2306 w 8802"/>
                  <a:gd name="T7" fmla="*/ 4921 h 6176"/>
                  <a:gd name="T8" fmla="*/ 230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306" y="4911"/>
                    </a:moveTo>
                    <a:lnTo>
                      <a:pt x="2266" y="4911"/>
                    </a:lnTo>
                    <a:lnTo>
                      <a:pt x="2266" y="4921"/>
                    </a:lnTo>
                    <a:lnTo>
                      <a:pt x="2306" y="4921"/>
                    </a:lnTo>
                    <a:lnTo>
                      <a:pt x="230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7" name="Freeform 10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355 w 8802"/>
                  <a:gd name="T1" fmla="*/ 1061 h 6176"/>
                  <a:gd name="T2" fmla="*/ 2315 w 8802"/>
                  <a:gd name="T3" fmla="*/ 1061 h 6176"/>
                  <a:gd name="T4" fmla="*/ 2315 w 8802"/>
                  <a:gd name="T5" fmla="*/ 1071 h 6176"/>
                  <a:gd name="T6" fmla="*/ 2355 w 8802"/>
                  <a:gd name="T7" fmla="*/ 1071 h 6176"/>
                  <a:gd name="T8" fmla="*/ 235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355" y="1061"/>
                    </a:moveTo>
                    <a:lnTo>
                      <a:pt x="2315" y="1061"/>
                    </a:lnTo>
                    <a:lnTo>
                      <a:pt x="2315" y="1071"/>
                    </a:lnTo>
                    <a:lnTo>
                      <a:pt x="2355" y="1071"/>
                    </a:lnTo>
                    <a:lnTo>
                      <a:pt x="235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376 w 8802"/>
                  <a:gd name="T1" fmla="*/ 4911 h 6176"/>
                  <a:gd name="T2" fmla="*/ 2336 w 8802"/>
                  <a:gd name="T3" fmla="*/ 4911 h 6176"/>
                  <a:gd name="T4" fmla="*/ 2336 w 8802"/>
                  <a:gd name="T5" fmla="*/ 4921 h 6176"/>
                  <a:gd name="T6" fmla="*/ 2376 w 8802"/>
                  <a:gd name="T7" fmla="*/ 4921 h 6176"/>
                  <a:gd name="T8" fmla="*/ 2376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376" y="4911"/>
                    </a:moveTo>
                    <a:lnTo>
                      <a:pt x="2336" y="4911"/>
                    </a:lnTo>
                    <a:lnTo>
                      <a:pt x="2336" y="4921"/>
                    </a:lnTo>
                    <a:lnTo>
                      <a:pt x="2376" y="4921"/>
                    </a:lnTo>
                    <a:lnTo>
                      <a:pt x="2376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425 w 8802"/>
                  <a:gd name="T1" fmla="*/ 1061 h 6176"/>
                  <a:gd name="T2" fmla="*/ 2385 w 8802"/>
                  <a:gd name="T3" fmla="*/ 1061 h 6176"/>
                  <a:gd name="T4" fmla="*/ 2385 w 8802"/>
                  <a:gd name="T5" fmla="*/ 1071 h 6176"/>
                  <a:gd name="T6" fmla="*/ 2425 w 8802"/>
                  <a:gd name="T7" fmla="*/ 1071 h 6176"/>
                  <a:gd name="T8" fmla="*/ 242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425" y="1061"/>
                    </a:moveTo>
                    <a:lnTo>
                      <a:pt x="2385" y="1061"/>
                    </a:lnTo>
                    <a:lnTo>
                      <a:pt x="2385" y="1071"/>
                    </a:lnTo>
                    <a:lnTo>
                      <a:pt x="2425" y="1071"/>
                    </a:lnTo>
                    <a:lnTo>
                      <a:pt x="242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495 w 8802"/>
                  <a:gd name="T1" fmla="*/ 1061 h 6176"/>
                  <a:gd name="T2" fmla="*/ 2455 w 8802"/>
                  <a:gd name="T3" fmla="*/ 1061 h 6176"/>
                  <a:gd name="T4" fmla="*/ 2455 w 8802"/>
                  <a:gd name="T5" fmla="*/ 1071 h 6176"/>
                  <a:gd name="T6" fmla="*/ 2495 w 8802"/>
                  <a:gd name="T7" fmla="*/ 1071 h 6176"/>
                  <a:gd name="T8" fmla="*/ 249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495" y="1061"/>
                    </a:moveTo>
                    <a:lnTo>
                      <a:pt x="2455" y="1061"/>
                    </a:lnTo>
                    <a:lnTo>
                      <a:pt x="2455" y="1071"/>
                    </a:lnTo>
                    <a:lnTo>
                      <a:pt x="2495" y="1071"/>
                    </a:lnTo>
                    <a:lnTo>
                      <a:pt x="249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509 w 8802"/>
                  <a:gd name="T1" fmla="*/ 4916 h 6176"/>
                  <a:gd name="T2" fmla="*/ 2508 w 8802"/>
                  <a:gd name="T3" fmla="*/ 4911 h 6176"/>
                  <a:gd name="T4" fmla="*/ 2505 w 8802"/>
                  <a:gd name="T5" fmla="*/ 4892 h 6176"/>
                  <a:gd name="T6" fmla="*/ 2492 w 8802"/>
                  <a:gd name="T7" fmla="*/ 4873 h 6176"/>
                  <a:gd name="T8" fmla="*/ 2473 w 8802"/>
                  <a:gd name="T9" fmla="*/ 4861 h 6176"/>
                  <a:gd name="T10" fmla="*/ 2449 w 8802"/>
                  <a:gd name="T11" fmla="*/ 4856 h 6176"/>
                  <a:gd name="T12" fmla="*/ 2426 w 8802"/>
                  <a:gd name="T13" fmla="*/ 4861 h 6176"/>
                  <a:gd name="T14" fmla="*/ 2407 w 8802"/>
                  <a:gd name="T15" fmla="*/ 4873 h 6176"/>
                  <a:gd name="T16" fmla="*/ 2394 w 8802"/>
                  <a:gd name="T17" fmla="*/ 4892 h 6176"/>
                  <a:gd name="T18" fmla="*/ 2389 w 8802"/>
                  <a:gd name="T19" fmla="*/ 4916 h 6176"/>
                  <a:gd name="T20" fmla="*/ 2394 w 8802"/>
                  <a:gd name="T21" fmla="*/ 4939 h 6176"/>
                  <a:gd name="T22" fmla="*/ 2407 w 8802"/>
                  <a:gd name="T23" fmla="*/ 4958 h 6176"/>
                  <a:gd name="T24" fmla="*/ 2426 w 8802"/>
                  <a:gd name="T25" fmla="*/ 4971 h 6176"/>
                  <a:gd name="T26" fmla="*/ 2449 w 8802"/>
                  <a:gd name="T27" fmla="*/ 4976 h 6176"/>
                  <a:gd name="T28" fmla="*/ 2473 w 8802"/>
                  <a:gd name="T29" fmla="*/ 4971 h 6176"/>
                  <a:gd name="T30" fmla="*/ 2492 w 8802"/>
                  <a:gd name="T31" fmla="*/ 4958 h 6176"/>
                  <a:gd name="T32" fmla="*/ 2505 w 8802"/>
                  <a:gd name="T33" fmla="*/ 4939 h 6176"/>
                  <a:gd name="T34" fmla="*/ 2508 w 8802"/>
                  <a:gd name="T35" fmla="*/ 4921 h 6176"/>
                  <a:gd name="T36" fmla="*/ 2509 w 8802"/>
                  <a:gd name="T37" fmla="*/ 4916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802" h="6176">
                    <a:moveTo>
                      <a:pt x="2509" y="4916"/>
                    </a:moveTo>
                    <a:lnTo>
                      <a:pt x="2508" y="4911"/>
                    </a:lnTo>
                    <a:lnTo>
                      <a:pt x="2505" y="4892"/>
                    </a:lnTo>
                    <a:lnTo>
                      <a:pt x="2492" y="4873"/>
                    </a:lnTo>
                    <a:lnTo>
                      <a:pt x="2473" y="4861"/>
                    </a:lnTo>
                    <a:lnTo>
                      <a:pt x="2449" y="4856"/>
                    </a:lnTo>
                    <a:lnTo>
                      <a:pt x="2426" y="4861"/>
                    </a:lnTo>
                    <a:lnTo>
                      <a:pt x="2407" y="4873"/>
                    </a:lnTo>
                    <a:lnTo>
                      <a:pt x="2394" y="4892"/>
                    </a:lnTo>
                    <a:lnTo>
                      <a:pt x="2389" y="4916"/>
                    </a:lnTo>
                    <a:lnTo>
                      <a:pt x="2394" y="4939"/>
                    </a:lnTo>
                    <a:lnTo>
                      <a:pt x="2407" y="4958"/>
                    </a:lnTo>
                    <a:lnTo>
                      <a:pt x="2426" y="4971"/>
                    </a:lnTo>
                    <a:lnTo>
                      <a:pt x="2449" y="4976"/>
                    </a:lnTo>
                    <a:lnTo>
                      <a:pt x="2473" y="4971"/>
                    </a:lnTo>
                    <a:lnTo>
                      <a:pt x="2492" y="4958"/>
                    </a:lnTo>
                    <a:lnTo>
                      <a:pt x="2505" y="4939"/>
                    </a:lnTo>
                    <a:lnTo>
                      <a:pt x="2508" y="4921"/>
                    </a:lnTo>
                    <a:lnTo>
                      <a:pt x="2509" y="4916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565 w 8802"/>
                  <a:gd name="T1" fmla="*/ 1061 h 6176"/>
                  <a:gd name="T2" fmla="*/ 2525 w 8802"/>
                  <a:gd name="T3" fmla="*/ 1061 h 6176"/>
                  <a:gd name="T4" fmla="*/ 2525 w 8802"/>
                  <a:gd name="T5" fmla="*/ 1071 h 6176"/>
                  <a:gd name="T6" fmla="*/ 2565 w 8802"/>
                  <a:gd name="T7" fmla="*/ 1071 h 6176"/>
                  <a:gd name="T8" fmla="*/ 256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565" y="1061"/>
                    </a:moveTo>
                    <a:lnTo>
                      <a:pt x="2525" y="1061"/>
                    </a:lnTo>
                    <a:lnTo>
                      <a:pt x="2525" y="1071"/>
                    </a:lnTo>
                    <a:lnTo>
                      <a:pt x="2565" y="1071"/>
                    </a:lnTo>
                    <a:lnTo>
                      <a:pt x="256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635 w 8802"/>
                  <a:gd name="T1" fmla="*/ 1061 h 6176"/>
                  <a:gd name="T2" fmla="*/ 2595 w 8802"/>
                  <a:gd name="T3" fmla="*/ 1061 h 6176"/>
                  <a:gd name="T4" fmla="*/ 2595 w 8802"/>
                  <a:gd name="T5" fmla="*/ 1071 h 6176"/>
                  <a:gd name="T6" fmla="*/ 2635 w 8802"/>
                  <a:gd name="T7" fmla="*/ 1071 h 6176"/>
                  <a:gd name="T8" fmla="*/ 263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2635" y="1061"/>
                    </a:moveTo>
                    <a:lnTo>
                      <a:pt x="2595" y="1061"/>
                    </a:lnTo>
                    <a:lnTo>
                      <a:pt x="2595" y="1071"/>
                    </a:lnTo>
                    <a:lnTo>
                      <a:pt x="2635" y="1071"/>
                    </a:lnTo>
                    <a:lnTo>
                      <a:pt x="263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2821 w 8802"/>
                  <a:gd name="T1" fmla="*/ 1066 h 6176"/>
                  <a:gd name="T2" fmla="*/ 2820 w 8802"/>
                  <a:gd name="T3" fmla="*/ 1061 h 6176"/>
                  <a:gd name="T4" fmla="*/ 2817 w 8802"/>
                  <a:gd name="T5" fmla="*/ 1043 h 6176"/>
                  <a:gd name="T6" fmla="*/ 2804 w 8802"/>
                  <a:gd name="T7" fmla="*/ 1024 h 6176"/>
                  <a:gd name="T8" fmla="*/ 2785 w 8802"/>
                  <a:gd name="T9" fmla="*/ 1011 h 6176"/>
                  <a:gd name="T10" fmla="*/ 2761 w 8802"/>
                  <a:gd name="T11" fmla="*/ 1006 h 6176"/>
                  <a:gd name="T12" fmla="*/ 2738 w 8802"/>
                  <a:gd name="T13" fmla="*/ 1011 h 6176"/>
                  <a:gd name="T14" fmla="*/ 2719 w 8802"/>
                  <a:gd name="T15" fmla="*/ 1024 h 6176"/>
                  <a:gd name="T16" fmla="*/ 2706 w 8802"/>
                  <a:gd name="T17" fmla="*/ 1043 h 6176"/>
                  <a:gd name="T18" fmla="*/ 2702 w 8802"/>
                  <a:gd name="T19" fmla="*/ 1061 h 6176"/>
                  <a:gd name="T20" fmla="*/ 2665 w 8802"/>
                  <a:gd name="T21" fmla="*/ 1061 h 6176"/>
                  <a:gd name="T22" fmla="*/ 2665 w 8802"/>
                  <a:gd name="T23" fmla="*/ 1071 h 6176"/>
                  <a:gd name="T24" fmla="*/ 2702 w 8802"/>
                  <a:gd name="T25" fmla="*/ 1071 h 6176"/>
                  <a:gd name="T26" fmla="*/ 2706 w 8802"/>
                  <a:gd name="T27" fmla="*/ 1089 h 6176"/>
                  <a:gd name="T28" fmla="*/ 2719 w 8802"/>
                  <a:gd name="T29" fmla="*/ 1109 h 6176"/>
                  <a:gd name="T30" fmla="*/ 2738 w 8802"/>
                  <a:gd name="T31" fmla="*/ 1121 h 6176"/>
                  <a:gd name="T32" fmla="*/ 2761 w 8802"/>
                  <a:gd name="T33" fmla="*/ 1126 h 6176"/>
                  <a:gd name="T34" fmla="*/ 2785 w 8802"/>
                  <a:gd name="T35" fmla="*/ 1121 h 6176"/>
                  <a:gd name="T36" fmla="*/ 2804 w 8802"/>
                  <a:gd name="T37" fmla="*/ 1109 h 6176"/>
                  <a:gd name="T38" fmla="*/ 2817 w 8802"/>
                  <a:gd name="T39" fmla="*/ 1089 h 6176"/>
                  <a:gd name="T40" fmla="*/ 2820 w 8802"/>
                  <a:gd name="T41" fmla="*/ 1071 h 6176"/>
                  <a:gd name="T42" fmla="*/ 2821 w 8802"/>
                  <a:gd name="T43" fmla="*/ 1066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802" h="6176">
                    <a:moveTo>
                      <a:pt x="2821" y="1066"/>
                    </a:moveTo>
                    <a:lnTo>
                      <a:pt x="2820" y="1061"/>
                    </a:lnTo>
                    <a:lnTo>
                      <a:pt x="2817" y="1043"/>
                    </a:lnTo>
                    <a:lnTo>
                      <a:pt x="2804" y="1024"/>
                    </a:lnTo>
                    <a:lnTo>
                      <a:pt x="2785" y="1011"/>
                    </a:lnTo>
                    <a:lnTo>
                      <a:pt x="2761" y="1006"/>
                    </a:lnTo>
                    <a:lnTo>
                      <a:pt x="2738" y="1011"/>
                    </a:lnTo>
                    <a:lnTo>
                      <a:pt x="2719" y="1024"/>
                    </a:lnTo>
                    <a:lnTo>
                      <a:pt x="2706" y="1043"/>
                    </a:lnTo>
                    <a:lnTo>
                      <a:pt x="2702" y="1061"/>
                    </a:lnTo>
                    <a:lnTo>
                      <a:pt x="2665" y="1061"/>
                    </a:lnTo>
                    <a:lnTo>
                      <a:pt x="2665" y="1071"/>
                    </a:lnTo>
                    <a:lnTo>
                      <a:pt x="2702" y="1071"/>
                    </a:lnTo>
                    <a:lnTo>
                      <a:pt x="2706" y="1089"/>
                    </a:lnTo>
                    <a:lnTo>
                      <a:pt x="2719" y="1109"/>
                    </a:lnTo>
                    <a:lnTo>
                      <a:pt x="2738" y="1121"/>
                    </a:lnTo>
                    <a:lnTo>
                      <a:pt x="2761" y="1126"/>
                    </a:lnTo>
                    <a:lnTo>
                      <a:pt x="2785" y="1121"/>
                    </a:lnTo>
                    <a:lnTo>
                      <a:pt x="2804" y="1109"/>
                    </a:lnTo>
                    <a:lnTo>
                      <a:pt x="2817" y="1089"/>
                    </a:lnTo>
                    <a:lnTo>
                      <a:pt x="2820" y="1071"/>
                    </a:lnTo>
                    <a:lnTo>
                      <a:pt x="2821" y="1066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5" name="Freeform 11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5585 w 8802"/>
                  <a:gd name="T1" fmla="*/ 1061 h 6176"/>
                  <a:gd name="T2" fmla="*/ 5556 w 8802"/>
                  <a:gd name="T3" fmla="*/ 1061 h 6176"/>
                  <a:gd name="T4" fmla="*/ 5553 w 8802"/>
                  <a:gd name="T5" fmla="*/ 1043 h 6176"/>
                  <a:gd name="T6" fmla="*/ 5540 w 8802"/>
                  <a:gd name="T7" fmla="*/ 1024 h 6176"/>
                  <a:gd name="T8" fmla="*/ 5521 w 8802"/>
                  <a:gd name="T9" fmla="*/ 1011 h 6176"/>
                  <a:gd name="T10" fmla="*/ 5497 w 8802"/>
                  <a:gd name="T11" fmla="*/ 1006 h 6176"/>
                  <a:gd name="T12" fmla="*/ 5474 w 8802"/>
                  <a:gd name="T13" fmla="*/ 1011 h 6176"/>
                  <a:gd name="T14" fmla="*/ 5455 w 8802"/>
                  <a:gd name="T15" fmla="*/ 1024 h 6176"/>
                  <a:gd name="T16" fmla="*/ 5442 w 8802"/>
                  <a:gd name="T17" fmla="*/ 1043 h 6176"/>
                  <a:gd name="T18" fmla="*/ 5437 w 8802"/>
                  <a:gd name="T19" fmla="*/ 1066 h 6176"/>
                  <a:gd name="T20" fmla="*/ 5442 w 8802"/>
                  <a:gd name="T21" fmla="*/ 1089 h 6176"/>
                  <a:gd name="T22" fmla="*/ 5455 w 8802"/>
                  <a:gd name="T23" fmla="*/ 1109 h 6176"/>
                  <a:gd name="T24" fmla="*/ 5474 w 8802"/>
                  <a:gd name="T25" fmla="*/ 1121 h 6176"/>
                  <a:gd name="T26" fmla="*/ 5497 w 8802"/>
                  <a:gd name="T27" fmla="*/ 1126 h 6176"/>
                  <a:gd name="T28" fmla="*/ 5521 w 8802"/>
                  <a:gd name="T29" fmla="*/ 1121 h 6176"/>
                  <a:gd name="T30" fmla="*/ 5540 w 8802"/>
                  <a:gd name="T31" fmla="*/ 1109 h 6176"/>
                  <a:gd name="T32" fmla="*/ 5553 w 8802"/>
                  <a:gd name="T33" fmla="*/ 1089 h 6176"/>
                  <a:gd name="T34" fmla="*/ 5556 w 8802"/>
                  <a:gd name="T35" fmla="*/ 1071 h 6176"/>
                  <a:gd name="T36" fmla="*/ 5585 w 8802"/>
                  <a:gd name="T37" fmla="*/ 1071 h 6176"/>
                  <a:gd name="T38" fmla="*/ 5585 w 8802"/>
                  <a:gd name="T3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802" h="6176">
                    <a:moveTo>
                      <a:pt x="5585" y="1061"/>
                    </a:moveTo>
                    <a:lnTo>
                      <a:pt x="5556" y="1061"/>
                    </a:lnTo>
                    <a:lnTo>
                      <a:pt x="5553" y="1043"/>
                    </a:lnTo>
                    <a:lnTo>
                      <a:pt x="5540" y="1024"/>
                    </a:lnTo>
                    <a:lnTo>
                      <a:pt x="5521" y="1011"/>
                    </a:lnTo>
                    <a:lnTo>
                      <a:pt x="5497" y="1006"/>
                    </a:lnTo>
                    <a:lnTo>
                      <a:pt x="5474" y="1011"/>
                    </a:lnTo>
                    <a:lnTo>
                      <a:pt x="5455" y="1024"/>
                    </a:lnTo>
                    <a:lnTo>
                      <a:pt x="5442" y="1043"/>
                    </a:lnTo>
                    <a:lnTo>
                      <a:pt x="5437" y="1066"/>
                    </a:lnTo>
                    <a:lnTo>
                      <a:pt x="5442" y="1089"/>
                    </a:lnTo>
                    <a:lnTo>
                      <a:pt x="5455" y="1109"/>
                    </a:lnTo>
                    <a:lnTo>
                      <a:pt x="5474" y="1121"/>
                    </a:lnTo>
                    <a:lnTo>
                      <a:pt x="5497" y="1126"/>
                    </a:lnTo>
                    <a:lnTo>
                      <a:pt x="5521" y="1121"/>
                    </a:lnTo>
                    <a:lnTo>
                      <a:pt x="5540" y="1109"/>
                    </a:lnTo>
                    <a:lnTo>
                      <a:pt x="5553" y="1089"/>
                    </a:lnTo>
                    <a:lnTo>
                      <a:pt x="5556" y="1071"/>
                    </a:lnTo>
                    <a:lnTo>
                      <a:pt x="5585" y="1071"/>
                    </a:lnTo>
                    <a:lnTo>
                      <a:pt x="558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5655 w 8802"/>
                  <a:gd name="T1" fmla="*/ 1061 h 6176"/>
                  <a:gd name="T2" fmla="*/ 5615 w 8802"/>
                  <a:gd name="T3" fmla="*/ 1061 h 6176"/>
                  <a:gd name="T4" fmla="*/ 5615 w 8802"/>
                  <a:gd name="T5" fmla="*/ 1071 h 6176"/>
                  <a:gd name="T6" fmla="*/ 5655 w 8802"/>
                  <a:gd name="T7" fmla="*/ 1071 h 6176"/>
                  <a:gd name="T8" fmla="*/ 565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5655" y="1061"/>
                    </a:moveTo>
                    <a:lnTo>
                      <a:pt x="5615" y="1061"/>
                    </a:lnTo>
                    <a:lnTo>
                      <a:pt x="5615" y="1071"/>
                    </a:lnTo>
                    <a:lnTo>
                      <a:pt x="5655" y="1071"/>
                    </a:lnTo>
                    <a:lnTo>
                      <a:pt x="565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5725 w 8802"/>
                  <a:gd name="T1" fmla="*/ 1061 h 6176"/>
                  <a:gd name="T2" fmla="*/ 5685 w 8802"/>
                  <a:gd name="T3" fmla="*/ 1061 h 6176"/>
                  <a:gd name="T4" fmla="*/ 5685 w 8802"/>
                  <a:gd name="T5" fmla="*/ 1071 h 6176"/>
                  <a:gd name="T6" fmla="*/ 5725 w 8802"/>
                  <a:gd name="T7" fmla="*/ 1071 h 6176"/>
                  <a:gd name="T8" fmla="*/ 572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5725" y="1061"/>
                    </a:moveTo>
                    <a:lnTo>
                      <a:pt x="5685" y="1061"/>
                    </a:lnTo>
                    <a:lnTo>
                      <a:pt x="5685" y="1071"/>
                    </a:lnTo>
                    <a:lnTo>
                      <a:pt x="5725" y="1071"/>
                    </a:lnTo>
                    <a:lnTo>
                      <a:pt x="572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5795 w 8802"/>
                  <a:gd name="T1" fmla="*/ 1061 h 6176"/>
                  <a:gd name="T2" fmla="*/ 5755 w 8802"/>
                  <a:gd name="T3" fmla="*/ 1061 h 6176"/>
                  <a:gd name="T4" fmla="*/ 5755 w 8802"/>
                  <a:gd name="T5" fmla="*/ 1071 h 6176"/>
                  <a:gd name="T6" fmla="*/ 5795 w 8802"/>
                  <a:gd name="T7" fmla="*/ 1071 h 6176"/>
                  <a:gd name="T8" fmla="*/ 579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5795" y="1061"/>
                    </a:moveTo>
                    <a:lnTo>
                      <a:pt x="5755" y="1061"/>
                    </a:lnTo>
                    <a:lnTo>
                      <a:pt x="5755" y="1071"/>
                    </a:lnTo>
                    <a:lnTo>
                      <a:pt x="5795" y="1071"/>
                    </a:lnTo>
                    <a:lnTo>
                      <a:pt x="579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5865 w 8802"/>
                  <a:gd name="T1" fmla="*/ 1061 h 6176"/>
                  <a:gd name="T2" fmla="*/ 5825 w 8802"/>
                  <a:gd name="T3" fmla="*/ 1061 h 6176"/>
                  <a:gd name="T4" fmla="*/ 5825 w 8802"/>
                  <a:gd name="T5" fmla="*/ 1071 h 6176"/>
                  <a:gd name="T6" fmla="*/ 5865 w 8802"/>
                  <a:gd name="T7" fmla="*/ 1071 h 6176"/>
                  <a:gd name="T8" fmla="*/ 586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5865" y="1061"/>
                    </a:moveTo>
                    <a:lnTo>
                      <a:pt x="5825" y="1061"/>
                    </a:lnTo>
                    <a:lnTo>
                      <a:pt x="5825" y="1071"/>
                    </a:lnTo>
                    <a:lnTo>
                      <a:pt x="5865" y="1071"/>
                    </a:lnTo>
                    <a:lnTo>
                      <a:pt x="586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5935 w 8802"/>
                  <a:gd name="T1" fmla="*/ 1061 h 6176"/>
                  <a:gd name="T2" fmla="*/ 5895 w 8802"/>
                  <a:gd name="T3" fmla="*/ 1061 h 6176"/>
                  <a:gd name="T4" fmla="*/ 5895 w 8802"/>
                  <a:gd name="T5" fmla="*/ 1071 h 6176"/>
                  <a:gd name="T6" fmla="*/ 5935 w 8802"/>
                  <a:gd name="T7" fmla="*/ 1071 h 6176"/>
                  <a:gd name="T8" fmla="*/ 593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5935" y="1061"/>
                    </a:moveTo>
                    <a:lnTo>
                      <a:pt x="5895" y="1061"/>
                    </a:lnTo>
                    <a:lnTo>
                      <a:pt x="5895" y="1071"/>
                    </a:lnTo>
                    <a:lnTo>
                      <a:pt x="5935" y="1071"/>
                    </a:lnTo>
                    <a:lnTo>
                      <a:pt x="593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005 w 8802"/>
                  <a:gd name="T1" fmla="*/ 1061 h 6176"/>
                  <a:gd name="T2" fmla="*/ 5965 w 8802"/>
                  <a:gd name="T3" fmla="*/ 1061 h 6176"/>
                  <a:gd name="T4" fmla="*/ 5965 w 8802"/>
                  <a:gd name="T5" fmla="*/ 1071 h 6176"/>
                  <a:gd name="T6" fmla="*/ 6005 w 8802"/>
                  <a:gd name="T7" fmla="*/ 1071 h 6176"/>
                  <a:gd name="T8" fmla="*/ 600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005" y="1061"/>
                    </a:moveTo>
                    <a:lnTo>
                      <a:pt x="5965" y="1061"/>
                    </a:lnTo>
                    <a:lnTo>
                      <a:pt x="5965" y="1071"/>
                    </a:lnTo>
                    <a:lnTo>
                      <a:pt x="6005" y="1071"/>
                    </a:lnTo>
                    <a:lnTo>
                      <a:pt x="600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2" name="Freeform 12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013 w 8802"/>
                  <a:gd name="T1" fmla="*/ 4736 h 6176"/>
                  <a:gd name="T2" fmla="*/ 6012 w 8802"/>
                  <a:gd name="T3" fmla="*/ 4731 h 6176"/>
                  <a:gd name="T4" fmla="*/ 6009 w 8802"/>
                  <a:gd name="T5" fmla="*/ 4713 h 6176"/>
                  <a:gd name="T6" fmla="*/ 5996 w 8802"/>
                  <a:gd name="T7" fmla="*/ 4694 h 6176"/>
                  <a:gd name="T8" fmla="*/ 5977 w 8802"/>
                  <a:gd name="T9" fmla="*/ 4681 h 6176"/>
                  <a:gd name="T10" fmla="*/ 5953 w 8802"/>
                  <a:gd name="T11" fmla="*/ 4676 h 6176"/>
                  <a:gd name="T12" fmla="*/ 5930 w 8802"/>
                  <a:gd name="T13" fmla="*/ 4681 h 6176"/>
                  <a:gd name="T14" fmla="*/ 5911 w 8802"/>
                  <a:gd name="T15" fmla="*/ 4694 h 6176"/>
                  <a:gd name="T16" fmla="*/ 5898 w 8802"/>
                  <a:gd name="T17" fmla="*/ 4713 h 6176"/>
                  <a:gd name="T18" fmla="*/ 5893 w 8802"/>
                  <a:gd name="T19" fmla="*/ 4736 h 6176"/>
                  <a:gd name="T20" fmla="*/ 5898 w 8802"/>
                  <a:gd name="T21" fmla="*/ 4760 h 6176"/>
                  <a:gd name="T22" fmla="*/ 5911 w 8802"/>
                  <a:gd name="T23" fmla="*/ 4779 h 6176"/>
                  <a:gd name="T24" fmla="*/ 5930 w 8802"/>
                  <a:gd name="T25" fmla="*/ 4792 h 6176"/>
                  <a:gd name="T26" fmla="*/ 5953 w 8802"/>
                  <a:gd name="T27" fmla="*/ 4796 h 6176"/>
                  <a:gd name="T28" fmla="*/ 5977 w 8802"/>
                  <a:gd name="T29" fmla="*/ 4792 h 6176"/>
                  <a:gd name="T30" fmla="*/ 5996 w 8802"/>
                  <a:gd name="T31" fmla="*/ 4779 h 6176"/>
                  <a:gd name="T32" fmla="*/ 6009 w 8802"/>
                  <a:gd name="T33" fmla="*/ 4760 h 6176"/>
                  <a:gd name="T34" fmla="*/ 6012 w 8802"/>
                  <a:gd name="T35" fmla="*/ 4741 h 6176"/>
                  <a:gd name="T36" fmla="*/ 6013 w 8802"/>
                  <a:gd name="T37" fmla="*/ 4736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802" h="6176">
                    <a:moveTo>
                      <a:pt x="6013" y="4736"/>
                    </a:moveTo>
                    <a:lnTo>
                      <a:pt x="6012" y="4731"/>
                    </a:lnTo>
                    <a:lnTo>
                      <a:pt x="6009" y="4713"/>
                    </a:lnTo>
                    <a:lnTo>
                      <a:pt x="5996" y="4694"/>
                    </a:lnTo>
                    <a:lnTo>
                      <a:pt x="5977" y="4681"/>
                    </a:lnTo>
                    <a:lnTo>
                      <a:pt x="5953" y="4676"/>
                    </a:lnTo>
                    <a:lnTo>
                      <a:pt x="5930" y="4681"/>
                    </a:lnTo>
                    <a:lnTo>
                      <a:pt x="5911" y="4694"/>
                    </a:lnTo>
                    <a:lnTo>
                      <a:pt x="5898" y="4713"/>
                    </a:lnTo>
                    <a:lnTo>
                      <a:pt x="5893" y="4736"/>
                    </a:lnTo>
                    <a:lnTo>
                      <a:pt x="5898" y="4760"/>
                    </a:lnTo>
                    <a:lnTo>
                      <a:pt x="5911" y="4779"/>
                    </a:lnTo>
                    <a:lnTo>
                      <a:pt x="5930" y="4792"/>
                    </a:lnTo>
                    <a:lnTo>
                      <a:pt x="5953" y="4796"/>
                    </a:lnTo>
                    <a:lnTo>
                      <a:pt x="5977" y="4792"/>
                    </a:lnTo>
                    <a:lnTo>
                      <a:pt x="5996" y="4779"/>
                    </a:lnTo>
                    <a:lnTo>
                      <a:pt x="6009" y="4760"/>
                    </a:lnTo>
                    <a:lnTo>
                      <a:pt x="6012" y="4741"/>
                    </a:lnTo>
                    <a:lnTo>
                      <a:pt x="6013" y="4736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3" name="Freeform 12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013 w 8802"/>
                  <a:gd name="T1" fmla="*/ 2920 h 6176"/>
                  <a:gd name="T2" fmla="*/ 6012 w 8802"/>
                  <a:gd name="T3" fmla="*/ 2915 h 6176"/>
                  <a:gd name="T4" fmla="*/ 6009 w 8802"/>
                  <a:gd name="T5" fmla="*/ 2897 h 6176"/>
                  <a:gd name="T6" fmla="*/ 5996 w 8802"/>
                  <a:gd name="T7" fmla="*/ 2878 h 6176"/>
                  <a:gd name="T8" fmla="*/ 5977 w 8802"/>
                  <a:gd name="T9" fmla="*/ 2865 h 6176"/>
                  <a:gd name="T10" fmla="*/ 5953 w 8802"/>
                  <a:gd name="T11" fmla="*/ 2860 h 6176"/>
                  <a:gd name="T12" fmla="*/ 5930 w 8802"/>
                  <a:gd name="T13" fmla="*/ 2865 h 6176"/>
                  <a:gd name="T14" fmla="*/ 5911 w 8802"/>
                  <a:gd name="T15" fmla="*/ 2878 h 6176"/>
                  <a:gd name="T16" fmla="*/ 5898 w 8802"/>
                  <a:gd name="T17" fmla="*/ 2897 h 6176"/>
                  <a:gd name="T18" fmla="*/ 5893 w 8802"/>
                  <a:gd name="T19" fmla="*/ 2920 h 6176"/>
                  <a:gd name="T20" fmla="*/ 5898 w 8802"/>
                  <a:gd name="T21" fmla="*/ 2943 h 6176"/>
                  <a:gd name="T22" fmla="*/ 5911 w 8802"/>
                  <a:gd name="T23" fmla="*/ 2963 h 6176"/>
                  <a:gd name="T24" fmla="*/ 5930 w 8802"/>
                  <a:gd name="T25" fmla="*/ 2975 h 6176"/>
                  <a:gd name="T26" fmla="*/ 5953 w 8802"/>
                  <a:gd name="T27" fmla="*/ 2980 h 6176"/>
                  <a:gd name="T28" fmla="*/ 5977 w 8802"/>
                  <a:gd name="T29" fmla="*/ 2975 h 6176"/>
                  <a:gd name="T30" fmla="*/ 5996 w 8802"/>
                  <a:gd name="T31" fmla="*/ 2963 h 6176"/>
                  <a:gd name="T32" fmla="*/ 6009 w 8802"/>
                  <a:gd name="T33" fmla="*/ 2943 h 6176"/>
                  <a:gd name="T34" fmla="*/ 6012 w 8802"/>
                  <a:gd name="T35" fmla="*/ 2925 h 6176"/>
                  <a:gd name="T36" fmla="*/ 6013 w 8802"/>
                  <a:gd name="T37" fmla="*/ 292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802" h="6176">
                    <a:moveTo>
                      <a:pt x="6013" y="2920"/>
                    </a:moveTo>
                    <a:lnTo>
                      <a:pt x="6012" y="2915"/>
                    </a:lnTo>
                    <a:lnTo>
                      <a:pt x="6009" y="2897"/>
                    </a:lnTo>
                    <a:lnTo>
                      <a:pt x="5996" y="2878"/>
                    </a:lnTo>
                    <a:lnTo>
                      <a:pt x="5977" y="2865"/>
                    </a:lnTo>
                    <a:lnTo>
                      <a:pt x="5953" y="2860"/>
                    </a:lnTo>
                    <a:lnTo>
                      <a:pt x="5930" y="2865"/>
                    </a:lnTo>
                    <a:lnTo>
                      <a:pt x="5911" y="2878"/>
                    </a:lnTo>
                    <a:lnTo>
                      <a:pt x="5898" y="2897"/>
                    </a:lnTo>
                    <a:lnTo>
                      <a:pt x="5893" y="2920"/>
                    </a:lnTo>
                    <a:lnTo>
                      <a:pt x="5898" y="2943"/>
                    </a:lnTo>
                    <a:lnTo>
                      <a:pt x="5911" y="2963"/>
                    </a:lnTo>
                    <a:lnTo>
                      <a:pt x="5930" y="2975"/>
                    </a:lnTo>
                    <a:lnTo>
                      <a:pt x="5953" y="2980"/>
                    </a:lnTo>
                    <a:lnTo>
                      <a:pt x="5977" y="2975"/>
                    </a:lnTo>
                    <a:lnTo>
                      <a:pt x="5996" y="2963"/>
                    </a:lnTo>
                    <a:lnTo>
                      <a:pt x="6009" y="2943"/>
                    </a:lnTo>
                    <a:lnTo>
                      <a:pt x="6012" y="2925"/>
                    </a:lnTo>
                    <a:lnTo>
                      <a:pt x="6013" y="292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4" name="Freeform 12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066 w 8802"/>
                  <a:gd name="T1" fmla="*/ 2915 h 6176"/>
                  <a:gd name="T2" fmla="*/ 6026 w 8802"/>
                  <a:gd name="T3" fmla="*/ 2915 h 6176"/>
                  <a:gd name="T4" fmla="*/ 6026 w 8802"/>
                  <a:gd name="T5" fmla="*/ 2925 h 6176"/>
                  <a:gd name="T6" fmla="*/ 6066 w 8802"/>
                  <a:gd name="T7" fmla="*/ 2925 h 6176"/>
                  <a:gd name="T8" fmla="*/ 606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066" y="2915"/>
                    </a:moveTo>
                    <a:lnTo>
                      <a:pt x="6026" y="2915"/>
                    </a:lnTo>
                    <a:lnTo>
                      <a:pt x="6026" y="2925"/>
                    </a:lnTo>
                    <a:lnTo>
                      <a:pt x="6066" y="2925"/>
                    </a:lnTo>
                    <a:lnTo>
                      <a:pt x="606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069 w 8802"/>
                  <a:gd name="T1" fmla="*/ 4731 h 6176"/>
                  <a:gd name="T2" fmla="*/ 6029 w 8802"/>
                  <a:gd name="T3" fmla="*/ 4731 h 6176"/>
                  <a:gd name="T4" fmla="*/ 6029 w 8802"/>
                  <a:gd name="T5" fmla="*/ 4741 h 6176"/>
                  <a:gd name="T6" fmla="*/ 6069 w 8802"/>
                  <a:gd name="T7" fmla="*/ 4741 h 6176"/>
                  <a:gd name="T8" fmla="*/ 606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069" y="4731"/>
                    </a:moveTo>
                    <a:lnTo>
                      <a:pt x="6029" y="4731"/>
                    </a:lnTo>
                    <a:lnTo>
                      <a:pt x="6029" y="4741"/>
                    </a:lnTo>
                    <a:lnTo>
                      <a:pt x="6069" y="4741"/>
                    </a:lnTo>
                    <a:lnTo>
                      <a:pt x="606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6" name="Freeform 12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075 w 8802"/>
                  <a:gd name="T1" fmla="*/ 1061 h 6176"/>
                  <a:gd name="T2" fmla="*/ 6035 w 8802"/>
                  <a:gd name="T3" fmla="*/ 1061 h 6176"/>
                  <a:gd name="T4" fmla="*/ 6035 w 8802"/>
                  <a:gd name="T5" fmla="*/ 1071 h 6176"/>
                  <a:gd name="T6" fmla="*/ 6075 w 8802"/>
                  <a:gd name="T7" fmla="*/ 1071 h 6176"/>
                  <a:gd name="T8" fmla="*/ 607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075" y="1061"/>
                    </a:moveTo>
                    <a:lnTo>
                      <a:pt x="6035" y="1061"/>
                    </a:lnTo>
                    <a:lnTo>
                      <a:pt x="6035" y="1071"/>
                    </a:lnTo>
                    <a:lnTo>
                      <a:pt x="6075" y="1071"/>
                    </a:lnTo>
                    <a:lnTo>
                      <a:pt x="607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7" name="Freeform 12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136 w 8802"/>
                  <a:gd name="T1" fmla="*/ 2915 h 6176"/>
                  <a:gd name="T2" fmla="*/ 6096 w 8802"/>
                  <a:gd name="T3" fmla="*/ 2915 h 6176"/>
                  <a:gd name="T4" fmla="*/ 6096 w 8802"/>
                  <a:gd name="T5" fmla="*/ 2925 h 6176"/>
                  <a:gd name="T6" fmla="*/ 6136 w 8802"/>
                  <a:gd name="T7" fmla="*/ 2925 h 6176"/>
                  <a:gd name="T8" fmla="*/ 613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136" y="2915"/>
                    </a:moveTo>
                    <a:lnTo>
                      <a:pt x="6096" y="2915"/>
                    </a:lnTo>
                    <a:lnTo>
                      <a:pt x="6096" y="2925"/>
                    </a:lnTo>
                    <a:lnTo>
                      <a:pt x="6136" y="2925"/>
                    </a:lnTo>
                    <a:lnTo>
                      <a:pt x="613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8" name="Freeform 12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139 w 8802"/>
                  <a:gd name="T1" fmla="*/ 4731 h 6176"/>
                  <a:gd name="T2" fmla="*/ 6099 w 8802"/>
                  <a:gd name="T3" fmla="*/ 4731 h 6176"/>
                  <a:gd name="T4" fmla="*/ 6099 w 8802"/>
                  <a:gd name="T5" fmla="*/ 4741 h 6176"/>
                  <a:gd name="T6" fmla="*/ 6139 w 8802"/>
                  <a:gd name="T7" fmla="*/ 4741 h 6176"/>
                  <a:gd name="T8" fmla="*/ 613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139" y="4731"/>
                    </a:moveTo>
                    <a:lnTo>
                      <a:pt x="6099" y="4731"/>
                    </a:lnTo>
                    <a:lnTo>
                      <a:pt x="6099" y="4741"/>
                    </a:lnTo>
                    <a:lnTo>
                      <a:pt x="6139" y="4741"/>
                    </a:lnTo>
                    <a:lnTo>
                      <a:pt x="613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9" name="Freeform 12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145 w 8802"/>
                  <a:gd name="T1" fmla="*/ 1061 h 6176"/>
                  <a:gd name="T2" fmla="*/ 6105 w 8802"/>
                  <a:gd name="T3" fmla="*/ 1061 h 6176"/>
                  <a:gd name="T4" fmla="*/ 6105 w 8802"/>
                  <a:gd name="T5" fmla="*/ 1071 h 6176"/>
                  <a:gd name="T6" fmla="*/ 6145 w 8802"/>
                  <a:gd name="T7" fmla="*/ 1071 h 6176"/>
                  <a:gd name="T8" fmla="*/ 614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145" y="1061"/>
                    </a:moveTo>
                    <a:lnTo>
                      <a:pt x="6105" y="1061"/>
                    </a:lnTo>
                    <a:lnTo>
                      <a:pt x="6105" y="1071"/>
                    </a:lnTo>
                    <a:lnTo>
                      <a:pt x="6145" y="1071"/>
                    </a:lnTo>
                    <a:lnTo>
                      <a:pt x="614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0" name="Freeform 12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206 w 8802"/>
                  <a:gd name="T1" fmla="*/ 2915 h 6176"/>
                  <a:gd name="T2" fmla="*/ 6166 w 8802"/>
                  <a:gd name="T3" fmla="*/ 2915 h 6176"/>
                  <a:gd name="T4" fmla="*/ 6166 w 8802"/>
                  <a:gd name="T5" fmla="*/ 2925 h 6176"/>
                  <a:gd name="T6" fmla="*/ 6206 w 8802"/>
                  <a:gd name="T7" fmla="*/ 2925 h 6176"/>
                  <a:gd name="T8" fmla="*/ 620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206" y="2915"/>
                    </a:moveTo>
                    <a:lnTo>
                      <a:pt x="6166" y="2915"/>
                    </a:lnTo>
                    <a:lnTo>
                      <a:pt x="6166" y="2925"/>
                    </a:lnTo>
                    <a:lnTo>
                      <a:pt x="6206" y="2925"/>
                    </a:lnTo>
                    <a:lnTo>
                      <a:pt x="620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1" name="Freeform 13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209 w 8802"/>
                  <a:gd name="T1" fmla="*/ 4731 h 6176"/>
                  <a:gd name="T2" fmla="*/ 6169 w 8802"/>
                  <a:gd name="T3" fmla="*/ 4731 h 6176"/>
                  <a:gd name="T4" fmla="*/ 6169 w 8802"/>
                  <a:gd name="T5" fmla="*/ 4741 h 6176"/>
                  <a:gd name="T6" fmla="*/ 6209 w 8802"/>
                  <a:gd name="T7" fmla="*/ 4741 h 6176"/>
                  <a:gd name="T8" fmla="*/ 620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209" y="4731"/>
                    </a:moveTo>
                    <a:lnTo>
                      <a:pt x="6169" y="4731"/>
                    </a:lnTo>
                    <a:lnTo>
                      <a:pt x="6169" y="4741"/>
                    </a:lnTo>
                    <a:lnTo>
                      <a:pt x="6209" y="4741"/>
                    </a:lnTo>
                    <a:lnTo>
                      <a:pt x="620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2" name="Freeform 13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215 w 8802"/>
                  <a:gd name="T1" fmla="*/ 1061 h 6176"/>
                  <a:gd name="T2" fmla="*/ 6175 w 8802"/>
                  <a:gd name="T3" fmla="*/ 1061 h 6176"/>
                  <a:gd name="T4" fmla="*/ 6175 w 8802"/>
                  <a:gd name="T5" fmla="*/ 1071 h 6176"/>
                  <a:gd name="T6" fmla="*/ 6215 w 8802"/>
                  <a:gd name="T7" fmla="*/ 1071 h 6176"/>
                  <a:gd name="T8" fmla="*/ 621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215" y="1061"/>
                    </a:moveTo>
                    <a:lnTo>
                      <a:pt x="6175" y="1061"/>
                    </a:lnTo>
                    <a:lnTo>
                      <a:pt x="6175" y="1071"/>
                    </a:lnTo>
                    <a:lnTo>
                      <a:pt x="6215" y="1071"/>
                    </a:lnTo>
                    <a:lnTo>
                      <a:pt x="621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3" name="Freeform 13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276 w 8802"/>
                  <a:gd name="T1" fmla="*/ 2915 h 6176"/>
                  <a:gd name="T2" fmla="*/ 6236 w 8802"/>
                  <a:gd name="T3" fmla="*/ 2915 h 6176"/>
                  <a:gd name="T4" fmla="*/ 6236 w 8802"/>
                  <a:gd name="T5" fmla="*/ 2925 h 6176"/>
                  <a:gd name="T6" fmla="*/ 6276 w 8802"/>
                  <a:gd name="T7" fmla="*/ 2925 h 6176"/>
                  <a:gd name="T8" fmla="*/ 627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276" y="2915"/>
                    </a:moveTo>
                    <a:lnTo>
                      <a:pt x="6236" y="2915"/>
                    </a:lnTo>
                    <a:lnTo>
                      <a:pt x="6236" y="2925"/>
                    </a:lnTo>
                    <a:lnTo>
                      <a:pt x="6276" y="2925"/>
                    </a:lnTo>
                    <a:lnTo>
                      <a:pt x="627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4" name="Freeform 13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279 w 8802"/>
                  <a:gd name="T1" fmla="*/ 4731 h 6176"/>
                  <a:gd name="T2" fmla="*/ 6239 w 8802"/>
                  <a:gd name="T3" fmla="*/ 4731 h 6176"/>
                  <a:gd name="T4" fmla="*/ 6239 w 8802"/>
                  <a:gd name="T5" fmla="*/ 4741 h 6176"/>
                  <a:gd name="T6" fmla="*/ 6279 w 8802"/>
                  <a:gd name="T7" fmla="*/ 4741 h 6176"/>
                  <a:gd name="T8" fmla="*/ 627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279" y="4731"/>
                    </a:moveTo>
                    <a:lnTo>
                      <a:pt x="6239" y="4731"/>
                    </a:lnTo>
                    <a:lnTo>
                      <a:pt x="6239" y="4741"/>
                    </a:lnTo>
                    <a:lnTo>
                      <a:pt x="6279" y="4741"/>
                    </a:lnTo>
                    <a:lnTo>
                      <a:pt x="627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5" name="Freeform 13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285 w 8802"/>
                  <a:gd name="T1" fmla="*/ 1061 h 6176"/>
                  <a:gd name="T2" fmla="*/ 6245 w 8802"/>
                  <a:gd name="T3" fmla="*/ 1061 h 6176"/>
                  <a:gd name="T4" fmla="*/ 6245 w 8802"/>
                  <a:gd name="T5" fmla="*/ 1071 h 6176"/>
                  <a:gd name="T6" fmla="*/ 6285 w 8802"/>
                  <a:gd name="T7" fmla="*/ 1071 h 6176"/>
                  <a:gd name="T8" fmla="*/ 628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285" y="1061"/>
                    </a:moveTo>
                    <a:lnTo>
                      <a:pt x="6245" y="1061"/>
                    </a:lnTo>
                    <a:lnTo>
                      <a:pt x="6245" y="1071"/>
                    </a:lnTo>
                    <a:lnTo>
                      <a:pt x="6285" y="1071"/>
                    </a:lnTo>
                    <a:lnTo>
                      <a:pt x="628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6" name="Freeform 13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346 w 8802"/>
                  <a:gd name="T1" fmla="*/ 2915 h 6176"/>
                  <a:gd name="T2" fmla="*/ 6306 w 8802"/>
                  <a:gd name="T3" fmla="*/ 2915 h 6176"/>
                  <a:gd name="T4" fmla="*/ 6306 w 8802"/>
                  <a:gd name="T5" fmla="*/ 2925 h 6176"/>
                  <a:gd name="T6" fmla="*/ 6346 w 8802"/>
                  <a:gd name="T7" fmla="*/ 2925 h 6176"/>
                  <a:gd name="T8" fmla="*/ 634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346" y="2915"/>
                    </a:moveTo>
                    <a:lnTo>
                      <a:pt x="6306" y="2915"/>
                    </a:lnTo>
                    <a:lnTo>
                      <a:pt x="6306" y="2925"/>
                    </a:lnTo>
                    <a:lnTo>
                      <a:pt x="6346" y="2925"/>
                    </a:lnTo>
                    <a:lnTo>
                      <a:pt x="634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7" name="Freeform 13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349 w 8802"/>
                  <a:gd name="T1" fmla="*/ 4731 h 6176"/>
                  <a:gd name="T2" fmla="*/ 6309 w 8802"/>
                  <a:gd name="T3" fmla="*/ 4731 h 6176"/>
                  <a:gd name="T4" fmla="*/ 6309 w 8802"/>
                  <a:gd name="T5" fmla="*/ 4741 h 6176"/>
                  <a:gd name="T6" fmla="*/ 6349 w 8802"/>
                  <a:gd name="T7" fmla="*/ 4741 h 6176"/>
                  <a:gd name="T8" fmla="*/ 634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349" y="4731"/>
                    </a:moveTo>
                    <a:lnTo>
                      <a:pt x="6309" y="4731"/>
                    </a:lnTo>
                    <a:lnTo>
                      <a:pt x="6309" y="4741"/>
                    </a:lnTo>
                    <a:lnTo>
                      <a:pt x="6349" y="4741"/>
                    </a:lnTo>
                    <a:lnTo>
                      <a:pt x="634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8" name="Freeform 13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355 w 8802"/>
                  <a:gd name="T1" fmla="*/ 1061 h 6176"/>
                  <a:gd name="T2" fmla="*/ 6315 w 8802"/>
                  <a:gd name="T3" fmla="*/ 1061 h 6176"/>
                  <a:gd name="T4" fmla="*/ 6315 w 8802"/>
                  <a:gd name="T5" fmla="*/ 1071 h 6176"/>
                  <a:gd name="T6" fmla="*/ 6355 w 8802"/>
                  <a:gd name="T7" fmla="*/ 1071 h 6176"/>
                  <a:gd name="T8" fmla="*/ 635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355" y="1061"/>
                    </a:moveTo>
                    <a:lnTo>
                      <a:pt x="6315" y="1061"/>
                    </a:lnTo>
                    <a:lnTo>
                      <a:pt x="6315" y="1071"/>
                    </a:lnTo>
                    <a:lnTo>
                      <a:pt x="6355" y="1071"/>
                    </a:lnTo>
                    <a:lnTo>
                      <a:pt x="635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9" name="Freeform 13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416 w 8802"/>
                  <a:gd name="T1" fmla="*/ 2915 h 6176"/>
                  <a:gd name="T2" fmla="*/ 6376 w 8802"/>
                  <a:gd name="T3" fmla="*/ 2915 h 6176"/>
                  <a:gd name="T4" fmla="*/ 6376 w 8802"/>
                  <a:gd name="T5" fmla="*/ 2925 h 6176"/>
                  <a:gd name="T6" fmla="*/ 6416 w 8802"/>
                  <a:gd name="T7" fmla="*/ 2925 h 6176"/>
                  <a:gd name="T8" fmla="*/ 641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416" y="2915"/>
                    </a:moveTo>
                    <a:lnTo>
                      <a:pt x="6376" y="2915"/>
                    </a:lnTo>
                    <a:lnTo>
                      <a:pt x="6376" y="2925"/>
                    </a:lnTo>
                    <a:lnTo>
                      <a:pt x="6416" y="2925"/>
                    </a:lnTo>
                    <a:lnTo>
                      <a:pt x="641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40" name="Freeform 13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419 w 8802"/>
                  <a:gd name="T1" fmla="*/ 4731 h 6176"/>
                  <a:gd name="T2" fmla="*/ 6379 w 8802"/>
                  <a:gd name="T3" fmla="*/ 4731 h 6176"/>
                  <a:gd name="T4" fmla="*/ 6379 w 8802"/>
                  <a:gd name="T5" fmla="*/ 4741 h 6176"/>
                  <a:gd name="T6" fmla="*/ 6419 w 8802"/>
                  <a:gd name="T7" fmla="*/ 4741 h 6176"/>
                  <a:gd name="T8" fmla="*/ 641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419" y="4731"/>
                    </a:moveTo>
                    <a:lnTo>
                      <a:pt x="6379" y="4731"/>
                    </a:lnTo>
                    <a:lnTo>
                      <a:pt x="6379" y="4741"/>
                    </a:lnTo>
                    <a:lnTo>
                      <a:pt x="6419" y="4741"/>
                    </a:lnTo>
                    <a:lnTo>
                      <a:pt x="641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41" name="Freeform 14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425 w 8802"/>
                  <a:gd name="T1" fmla="*/ 1061 h 6176"/>
                  <a:gd name="T2" fmla="*/ 6385 w 8802"/>
                  <a:gd name="T3" fmla="*/ 1061 h 6176"/>
                  <a:gd name="T4" fmla="*/ 6385 w 8802"/>
                  <a:gd name="T5" fmla="*/ 1071 h 6176"/>
                  <a:gd name="T6" fmla="*/ 6425 w 8802"/>
                  <a:gd name="T7" fmla="*/ 1071 h 6176"/>
                  <a:gd name="T8" fmla="*/ 642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425" y="1061"/>
                    </a:moveTo>
                    <a:lnTo>
                      <a:pt x="6385" y="1061"/>
                    </a:lnTo>
                    <a:lnTo>
                      <a:pt x="6385" y="1071"/>
                    </a:lnTo>
                    <a:lnTo>
                      <a:pt x="6425" y="1071"/>
                    </a:lnTo>
                    <a:lnTo>
                      <a:pt x="642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42" name="Freeform 14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486 w 8802"/>
                  <a:gd name="T1" fmla="*/ 2915 h 6176"/>
                  <a:gd name="T2" fmla="*/ 6446 w 8802"/>
                  <a:gd name="T3" fmla="*/ 2915 h 6176"/>
                  <a:gd name="T4" fmla="*/ 6446 w 8802"/>
                  <a:gd name="T5" fmla="*/ 2925 h 6176"/>
                  <a:gd name="T6" fmla="*/ 6486 w 8802"/>
                  <a:gd name="T7" fmla="*/ 2925 h 6176"/>
                  <a:gd name="T8" fmla="*/ 648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486" y="2915"/>
                    </a:moveTo>
                    <a:lnTo>
                      <a:pt x="6446" y="2915"/>
                    </a:lnTo>
                    <a:lnTo>
                      <a:pt x="6446" y="2925"/>
                    </a:lnTo>
                    <a:lnTo>
                      <a:pt x="6486" y="2925"/>
                    </a:lnTo>
                    <a:lnTo>
                      <a:pt x="648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43" name="Freeform 14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489 w 8802"/>
                  <a:gd name="T1" fmla="*/ 4731 h 6176"/>
                  <a:gd name="T2" fmla="*/ 6449 w 8802"/>
                  <a:gd name="T3" fmla="*/ 4731 h 6176"/>
                  <a:gd name="T4" fmla="*/ 6449 w 8802"/>
                  <a:gd name="T5" fmla="*/ 4741 h 6176"/>
                  <a:gd name="T6" fmla="*/ 6489 w 8802"/>
                  <a:gd name="T7" fmla="*/ 4741 h 6176"/>
                  <a:gd name="T8" fmla="*/ 648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489" y="4731"/>
                    </a:moveTo>
                    <a:lnTo>
                      <a:pt x="6449" y="4731"/>
                    </a:lnTo>
                    <a:lnTo>
                      <a:pt x="6449" y="4741"/>
                    </a:lnTo>
                    <a:lnTo>
                      <a:pt x="6489" y="4741"/>
                    </a:lnTo>
                    <a:lnTo>
                      <a:pt x="648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44" name="Freeform 14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495 w 8802"/>
                  <a:gd name="T1" fmla="*/ 1061 h 6176"/>
                  <a:gd name="T2" fmla="*/ 6455 w 8802"/>
                  <a:gd name="T3" fmla="*/ 1061 h 6176"/>
                  <a:gd name="T4" fmla="*/ 6455 w 8802"/>
                  <a:gd name="T5" fmla="*/ 1071 h 6176"/>
                  <a:gd name="T6" fmla="*/ 6495 w 8802"/>
                  <a:gd name="T7" fmla="*/ 1071 h 6176"/>
                  <a:gd name="T8" fmla="*/ 649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495" y="1061"/>
                    </a:moveTo>
                    <a:lnTo>
                      <a:pt x="6455" y="1061"/>
                    </a:lnTo>
                    <a:lnTo>
                      <a:pt x="6455" y="1071"/>
                    </a:lnTo>
                    <a:lnTo>
                      <a:pt x="6495" y="1071"/>
                    </a:lnTo>
                    <a:lnTo>
                      <a:pt x="649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45" name="Freeform 14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556 w 8802"/>
                  <a:gd name="T1" fmla="*/ 2915 h 6176"/>
                  <a:gd name="T2" fmla="*/ 6516 w 8802"/>
                  <a:gd name="T3" fmla="*/ 2915 h 6176"/>
                  <a:gd name="T4" fmla="*/ 6516 w 8802"/>
                  <a:gd name="T5" fmla="*/ 2925 h 6176"/>
                  <a:gd name="T6" fmla="*/ 6556 w 8802"/>
                  <a:gd name="T7" fmla="*/ 2925 h 6176"/>
                  <a:gd name="T8" fmla="*/ 655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556" y="2915"/>
                    </a:moveTo>
                    <a:lnTo>
                      <a:pt x="6516" y="2915"/>
                    </a:lnTo>
                    <a:lnTo>
                      <a:pt x="6516" y="2925"/>
                    </a:lnTo>
                    <a:lnTo>
                      <a:pt x="6556" y="2925"/>
                    </a:lnTo>
                    <a:lnTo>
                      <a:pt x="655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46" name="Freeform 14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559 w 8802"/>
                  <a:gd name="T1" fmla="*/ 4731 h 6176"/>
                  <a:gd name="T2" fmla="*/ 6519 w 8802"/>
                  <a:gd name="T3" fmla="*/ 4731 h 6176"/>
                  <a:gd name="T4" fmla="*/ 6519 w 8802"/>
                  <a:gd name="T5" fmla="*/ 4741 h 6176"/>
                  <a:gd name="T6" fmla="*/ 6559 w 8802"/>
                  <a:gd name="T7" fmla="*/ 4741 h 6176"/>
                  <a:gd name="T8" fmla="*/ 655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559" y="4731"/>
                    </a:moveTo>
                    <a:lnTo>
                      <a:pt x="6519" y="4731"/>
                    </a:lnTo>
                    <a:lnTo>
                      <a:pt x="6519" y="4741"/>
                    </a:lnTo>
                    <a:lnTo>
                      <a:pt x="6559" y="4741"/>
                    </a:lnTo>
                    <a:lnTo>
                      <a:pt x="655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47" name="Freeform 14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565 w 8802"/>
                  <a:gd name="T1" fmla="*/ 1061 h 6176"/>
                  <a:gd name="T2" fmla="*/ 6525 w 8802"/>
                  <a:gd name="T3" fmla="*/ 1061 h 6176"/>
                  <a:gd name="T4" fmla="*/ 6525 w 8802"/>
                  <a:gd name="T5" fmla="*/ 1071 h 6176"/>
                  <a:gd name="T6" fmla="*/ 6565 w 8802"/>
                  <a:gd name="T7" fmla="*/ 1071 h 6176"/>
                  <a:gd name="T8" fmla="*/ 656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565" y="1061"/>
                    </a:moveTo>
                    <a:lnTo>
                      <a:pt x="6525" y="1061"/>
                    </a:lnTo>
                    <a:lnTo>
                      <a:pt x="6525" y="1071"/>
                    </a:lnTo>
                    <a:lnTo>
                      <a:pt x="6565" y="1071"/>
                    </a:lnTo>
                    <a:lnTo>
                      <a:pt x="656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48" name="Freeform 14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626 w 8802"/>
                  <a:gd name="T1" fmla="*/ 2915 h 6176"/>
                  <a:gd name="T2" fmla="*/ 6586 w 8802"/>
                  <a:gd name="T3" fmla="*/ 2915 h 6176"/>
                  <a:gd name="T4" fmla="*/ 6586 w 8802"/>
                  <a:gd name="T5" fmla="*/ 2925 h 6176"/>
                  <a:gd name="T6" fmla="*/ 6626 w 8802"/>
                  <a:gd name="T7" fmla="*/ 2925 h 6176"/>
                  <a:gd name="T8" fmla="*/ 662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626" y="2915"/>
                    </a:moveTo>
                    <a:lnTo>
                      <a:pt x="6586" y="2915"/>
                    </a:lnTo>
                    <a:lnTo>
                      <a:pt x="6586" y="2925"/>
                    </a:lnTo>
                    <a:lnTo>
                      <a:pt x="6626" y="2925"/>
                    </a:lnTo>
                    <a:lnTo>
                      <a:pt x="662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49" name="Freeform 14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629 w 8802"/>
                  <a:gd name="T1" fmla="*/ 4731 h 6176"/>
                  <a:gd name="T2" fmla="*/ 6589 w 8802"/>
                  <a:gd name="T3" fmla="*/ 4731 h 6176"/>
                  <a:gd name="T4" fmla="*/ 6589 w 8802"/>
                  <a:gd name="T5" fmla="*/ 4741 h 6176"/>
                  <a:gd name="T6" fmla="*/ 6629 w 8802"/>
                  <a:gd name="T7" fmla="*/ 4741 h 6176"/>
                  <a:gd name="T8" fmla="*/ 662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629" y="4731"/>
                    </a:moveTo>
                    <a:lnTo>
                      <a:pt x="6589" y="4731"/>
                    </a:lnTo>
                    <a:lnTo>
                      <a:pt x="6589" y="4741"/>
                    </a:lnTo>
                    <a:lnTo>
                      <a:pt x="6629" y="4741"/>
                    </a:lnTo>
                    <a:lnTo>
                      <a:pt x="662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0" name="Freeform 14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635 w 8802"/>
                  <a:gd name="T1" fmla="*/ 1061 h 6176"/>
                  <a:gd name="T2" fmla="*/ 6595 w 8802"/>
                  <a:gd name="T3" fmla="*/ 1061 h 6176"/>
                  <a:gd name="T4" fmla="*/ 6595 w 8802"/>
                  <a:gd name="T5" fmla="*/ 1071 h 6176"/>
                  <a:gd name="T6" fmla="*/ 6635 w 8802"/>
                  <a:gd name="T7" fmla="*/ 1071 h 6176"/>
                  <a:gd name="T8" fmla="*/ 663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635" y="1061"/>
                    </a:moveTo>
                    <a:lnTo>
                      <a:pt x="6595" y="1061"/>
                    </a:lnTo>
                    <a:lnTo>
                      <a:pt x="6595" y="1071"/>
                    </a:lnTo>
                    <a:lnTo>
                      <a:pt x="6635" y="1071"/>
                    </a:lnTo>
                    <a:lnTo>
                      <a:pt x="663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1" name="Freeform 15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696 w 8802"/>
                  <a:gd name="T1" fmla="*/ 2915 h 6176"/>
                  <a:gd name="T2" fmla="*/ 6656 w 8802"/>
                  <a:gd name="T3" fmla="*/ 2915 h 6176"/>
                  <a:gd name="T4" fmla="*/ 6656 w 8802"/>
                  <a:gd name="T5" fmla="*/ 2925 h 6176"/>
                  <a:gd name="T6" fmla="*/ 6696 w 8802"/>
                  <a:gd name="T7" fmla="*/ 2925 h 6176"/>
                  <a:gd name="T8" fmla="*/ 669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696" y="2915"/>
                    </a:moveTo>
                    <a:lnTo>
                      <a:pt x="6656" y="2915"/>
                    </a:lnTo>
                    <a:lnTo>
                      <a:pt x="6656" y="2925"/>
                    </a:lnTo>
                    <a:lnTo>
                      <a:pt x="6696" y="2925"/>
                    </a:lnTo>
                    <a:lnTo>
                      <a:pt x="669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2" name="Freeform 15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699 w 8802"/>
                  <a:gd name="T1" fmla="*/ 4731 h 6176"/>
                  <a:gd name="T2" fmla="*/ 6659 w 8802"/>
                  <a:gd name="T3" fmla="*/ 4731 h 6176"/>
                  <a:gd name="T4" fmla="*/ 6659 w 8802"/>
                  <a:gd name="T5" fmla="*/ 4741 h 6176"/>
                  <a:gd name="T6" fmla="*/ 6699 w 8802"/>
                  <a:gd name="T7" fmla="*/ 4741 h 6176"/>
                  <a:gd name="T8" fmla="*/ 669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699" y="4731"/>
                    </a:moveTo>
                    <a:lnTo>
                      <a:pt x="6659" y="4731"/>
                    </a:lnTo>
                    <a:lnTo>
                      <a:pt x="6659" y="4741"/>
                    </a:lnTo>
                    <a:lnTo>
                      <a:pt x="6699" y="4741"/>
                    </a:lnTo>
                    <a:lnTo>
                      <a:pt x="669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3" name="Freeform 15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705 w 8802"/>
                  <a:gd name="T1" fmla="*/ 1061 h 6176"/>
                  <a:gd name="T2" fmla="*/ 6665 w 8802"/>
                  <a:gd name="T3" fmla="*/ 1061 h 6176"/>
                  <a:gd name="T4" fmla="*/ 6665 w 8802"/>
                  <a:gd name="T5" fmla="*/ 1071 h 6176"/>
                  <a:gd name="T6" fmla="*/ 6705 w 8802"/>
                  <a:gd name="T7" fmla="*/ 1071 h 6176"/>
                  <a:gd name="T8" fmla="*/ 670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705" y="1061"/>
                    </a:moveTo>
                    <a:lnTo>
                      <a:pt x="6665" y="1061"/>
                    </a:lnTo>
                    <a:lnTo>
                      <a:pt x="6665" y="1071"/>
                    </a:lnTo>
                    <a:lnTo>
                      <a:pt x="6705" y="1071"/>
                    </a:lnTo>
                    <a:lnTo>
                      <a:pt x="670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4" name="Freeform 15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766 w 8802"/>
                  <a:gd name="T1" fmla="*/ 2915 h 6176"/>
                  <a:gd name="T2" fmla="*/ 6726 w 8802"/>
                  <a:gd name="T3" fmla="*/ 2915 h 6176"/>
                  <a:gd name="T4" fmla="*/ 6726 w 8802"/>
                  <a:gd name="T5" fmla="*/ 2925 h 6176"/>
                  <a:gd name="T6" fmla="*/ 6766 w 8802"/>
                  <a:gd name="T7" fmla="*/ 2925 h 6176"/>
                  <a:gd name="T8" fmla="*/ 676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766" y="2915"/>
                    </a:moveTo>
                    <a:lnTo>
                      <a:pt x="6726" y="2915"/>
                    </a:lnTo>
                    <a:lnTo>
                      <a:pt x="6726" y="2925"/>
                    </a:lnTo>
                    <a:lnTo>
                      <a:pt x="6766" y="2925"/>
                    </a:lnTo>
                    <a:lnTo>
                      <a:pt x="676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5" name="Freeform 15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769 w 8802"/>
                  <a:gd name="T1" fmla="*/ 4731 h 6176"/>
                  <a:gd name="T2" fmla="*/ 6729 w 8802"/>
                  <a:gd name="T3" fmla="*/ 4731 h 6176"/>
                  <a:gd name="T4" fmla="*/ 6729 w 8802"/>
                  <a:gd name="T5" fmla="*/ 4741 h 6176"/>
                  <a:gd name="T6" fmla="*/ 6769 w 8802"/>
                  <a:gd name="T7" fmla="*/ 4741 h 6176"/>
                  <a:gd name="T8" fmla="*/ 676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769" y="4731"/>
                    </a:moveTo>
                    <a:lnTo>
                      <a:pt x="6729" y="4731"/>
                    </a:lnTo>
                    <a:lnTo>
                      <a:pt x="6729" y="4741"/>
                    </a:lnTo>
                    <a:lnTo>
                      <a:pt x="6769" y="4741"/>
                    </a:lnTo>
                    <a:lnTo>
                      <a:pt x="676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6" name="Freeform 15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775 w 8802"/>
                  <a:gd name="T1" fmla="*/ 1061 h 6176"/>
                  <a:gd name="T2" fmla="*/ 6735 w 8802"/>
                  <a:gd name="T3" fmla="*/ 1061 h 6176"/>
                  <a:gd name="T4" fmla="*/ 6735 w 8802"/>
                  <a:gd name="T5" fmla="*/ 1071 h 6176"/>
                  <a:gd name="T6" fmla="*/ 6775 w 8802"/>
                  <a:gd name="T7" fmla="*/ 1071 h 6176"/>
                  <a:gd name="T8" fmla="*/ 677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775" y="1061"/>
                    </a:moveTo>
                    <a:lnTo>
                      <a:pt x="6735" y="1061"/>
                    </a:lnTo>
                    <a:lnTo>
                      <a:pt x="6735" y="1071"/>
                    </a:lnTo>
                    <a:lnTo>
                      <a:pt x="6775" y="1071"/>
                    </a:lnTo>
                    <a:lnTo>
                      <a:pt x="677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7" name="Freeform 15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836 w 8802"/>
                  <a:gd name="T1" fmla="*/ 2915 h 6176"/>
                  <a:gd name="T2" fmla="*/ 6796 w 8802"/>
                  <a:gd name="T3" fmla="*/ 2915 h 6176"/>
                  <a:gd name="T4" fmla="*/ 6796 w 8802"/>
                  <a:gd name="T5" fmla="*/ 2925 h 6176"/>
                  <a:gd name="T6" fmla="*/ 6836 w 8802"/>
                  <a:gd name="T7" fmla="*/ 2925 h 6176"/>
                  <a:gd name="T8" fmla="*/ 683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836" y="2915"/>
                    </a:moveTo>
                    <a:lnTo>
                      <a:pt x="6796" y="2915"/>
                    </a:lnTo>
                    <a:lnTo>
                      <a:pt x="6796" y="2925"/>
                    </a:lnTo>
                    <a:lnTo>
                      <a:pt x="6836" y="2925"/>
                    </a:lnTo>
                    <a:lnTo>
                      <a:pt x="683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8" name="Freeform 15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839 w 8802"/>
                  <a:gd name="T1" fmla="*/ 4731 h 6176"/>
                  <a:gd name="T2" fmla="*/ 6799 w 8802"/>
                  <a:gd name="T3" fmla="*/ 4731 h 6176"/>
                  <a:gd name="T4" fmla="*/ 6799 w 8802"/>
                  <a:gd name="T5" fmla="*/ 4741 h 6176"/>
                  <a:gd name="T6" fmla="*/ 6839 w 8802"/>
                  <a:gd name="T7" fmla="*/ 4741 h 6176"/>
                  <a:gd name="T8" fmla="*/ 683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839" y="4731"/>
                    </a:moveTo>
                    <a:lnTo>
                      <a:pt x="6799" y="4731"/>
                    </a:lnTo>
                    <a:lnTo>
                      <a:pt x="6799" y="4741"/>
                    </a:lnTo>
                    <a:lnTo>
                      <a:pt x="6839" y="4741"/>
                    </a:lnTo>
                    <a:lnTo>
                      <a:pt x="683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9" name="Freeform 15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845 w 8802"/>
                  <a:gd name="T1" fmla="*/ 1061 h 6176"/>
                  <a:gd name="T2" fmla="*/ 6805 w 8802"/>
                  <a:gd name="T3" fmla="*/ 1061 h 6176"/>
                  <a:gd name="T4" fmla="*/ 6805 w 8802"/>
                  <a:gd name="T5" fmla="*/ 1071 h 6176"/>
                  <a:gd name="T6" fmla="*/ 6845 w 8802"/>
                  <a:gd name="T7" fmla="*/ 1071 h 6176"/>
                  <a:gd name="T8" fmla="*/ 684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845" y="1061"/>
                    </a:moveTo>
                    <a:lnTo>
                      <a:pt x="6805" y="1061"/>
                    </a:lnTo>
                    <a:lnTo>
                      <a:pt x="6805" y="1071"/>
                    </a:lnTo>
                    <a:lnTo>
                      <a:pt x="6845" y="1071"/>
                    </a:lnTo>
                    <a:lnTo>
                      <a:pt x="684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0" name="Freeform 15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06 w 8802"/>
                  <a:gd name="T1" fmla="*/ 2915 h 6176"/>
                  <a:gd name="T2" fmla="*/ 6866 w 8802"/>
                  <a:gd name="T3" fmla="*/ 2915 h 6176"/>
                  <a:gd name="T4" fmla="*/ 6866 w 8802"/>
                  <a:gd name="T5" fmla="*/ 2925 h 6176"/>
                  <a:gd name="T6" fmla="*/ 6906 w 8802"/>
                  <a:gd name="T7" fmla="*/ 2925 h 6176"/>
                  <a:gd name="T8" fmla="*/ 690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06" y="2915"/>
                    </a:moveTo>
                    <a:lnTo>
                      <a:pt x="6866" y="2915"/>
                    </a:lnTo>
                    <a:lnTo>
                      <a:pt x="6866" y="2925"/>
                    </a:lnTo>
                    <a:lnTo>
                      <a:pt x="6906" y="2925"/>
                    </a:lnTo>
                    <a:lnTo>
                      <a:pt x="690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1" name="Freeform 16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09 w 8802"/>
                  <a:gd name="T1" fmla="*/ 4731 h 6176"/>
                  <a:gd name="T2" fmla="*/ 6869 w 8802"/>
                  <a:gd name="T3" fmla="*/ 4731 h 6176"/>
                  <a:gd name="T4" fmla="*/ 6869 w 8802"/>
                  <a:gd name="T5" fmla="*/ 4741 h 6176"/>
                  <a:gd name="T6" fmla="*/ 6909 w 8802"/>
                  <a:gd name="T7" fmla="*/ 4741 h 6176"/>
                  <a:gd name="T8" fmla="*/ 6909 w 8802"/>
                  <a:gd name="T9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09" y="4731"/>
                    </a:moveTo>
                    <a:lnTo>
                      <a:pt x="6869" y="4731"/>
                    </a:lnTo>
                    <a:lnTo>
                      <a:pt x="6869" y="4741"/>
                    </a:lnTo>
                    <a:lnTo>
                      <a:pt x="6909" y="4741"/>
                    </a:lnTo>
                    <a:lnTo>
                      <a:pt x="690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2" name="Freeform 16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15 w 8802"/>
                  <a:gd name="T1" fmla="*/ 1061 h 6176"/>
                  <a:gd name="T2" fmla="*/ 6875 w 8802"/>
                  <a:gd name="T3" fmla="*/ 1061 h 6176"/>
                  <a:gd name="T4" fmla="*/ 6875 w 8802"/>
                  <a:gd name="T5" fmla="*/ 1071 h 6176"/>
                  <a:gd name="T6" fmla="*/ 6915 w 8802"/>
                  <a:gd name="T7" fmla="*/ 1071 h 6176"/>
                  <a:gd name="T8" fmla="*/ 691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15" y="1061"/>
                    </a:moveTo>
                    <a:lnTo>
                      <a:pt x="6875" y="1061"/>
                    </a:lnTo>
                    <a:lnTo>
                      <a:pt x="6875" y="1071"/>
                    </a:lnTo>
                    <a:lnTo>
                      <a:pt x="6915" y="1071"/>
                    </a:lnTo>
                    <a:lnTo>
                      <a:pt x="691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3" name="Freeform 16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6 w 8802"/>
                  <a:gd name="T1" fmla="*/ 2915 h 6176"/>
                  <a:gd name="T2" fmla="*/ 6936 w 8802"/>
                  <a:gd name="T3" fmla="*/ 2915 h 6176"/>
                  <a:gd name="T4" fmla="*/ 6936 w 8802"/>
                  <a:gd name="T5" fmla="*/ 2925 h 6176"/>
                  <a:gd name="T6" fmla="*/ 6976 w 8802"/>
                  <a:gd name="T7" fmla="*/ 2925 h 6176"/>
                  <a:gd name="T8" fmla="*/ 697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6" y="2915"/>
                    </a:moveTo>
                    <a:lnTo>
                      <a:pt x="6936" y="2915"/>
                    </a:lnTo>
                    <a:lnTo>
                      <a:pt x="6936" y="2925"/>
                    </a:lnTo>
                    <a:lnTo>
                      <a:pt x="6976" y="2925"/>
                    </a:lnTo>
                    <a:lnTo>
                      <a:pt x="697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4" name="Freeform 16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6101 h 6176"/>
                  <a:gd name="T2" fmla="*/ 6969 w 8802"/>
                  <a:gd name="T3" fmla="*/ 6101 h 6176"/>
                  <a:gd name="T4" fmla="*/ 6969 w 8802"/>
                  <a:gd name="T5" fmla="*/ 6141 h 6176"/>
                  <a:gd name="T6" fmla="*/ 6979 w 8802"/>
                  <a:gd name="T7" fmla="*/ 6141 h 6176"/>
                  <a:gd name="T8" fmla="*/ 6979 w 8802"/>
                  <a:gd name="T9" fmla="*/ 610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6101"/>
                    </a:moveTo>
                    <a:lnTo>
                      <a:pt x="6969" y="6101"/>
                    </a:lnTo>
                    <a:lnTo>
                      <a:pt x="6969" y="6141"/>
                    </a:lnTo>
                    <a:lnTo>
                      <a:pt x="6979" y="6141"/>
                    </a:lnTo>
                    <a:lnTo>
                      <a:pt x="6979" y="610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5" name="Freeform 16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6031 h 6176"/>
                  <a:gd name="T2" fmla="*/ 6969 w 8802"/>
                  <a:gd name="T3" fmla="*/ 6031 h 6176"/>
                  <a:gd name="T4" fmla="*/ 6969 w 8802"/>
                  <a:gd name="T5" fmla="*/ 6071 h 6176"/>
                  <a:gd name="T6" fmla="*/ 6979 w 8802"/>
                  <a:gd name="T7" fmla="*/ 6071 h 6176"/>
                  <a:gd name="T8" fmla="*/ 6979 w 8802"/>
                  <a:gd name="T9" fmla="*/ 60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6031"/>
                    </a:moveTo>
                    <a:lnTo>
                      <a:pt x="6969" y="6031"/>
                    </a:lnTo>
                    <a:lnTo>
                      <a:pt x="6969" y="6071"/>
                    </a:lnTo>
                    <a:lnTo>
                      <a:pt x="6979" y="6071"/>
                    </a:lnTo>
                    <a:lnTo>
                      <a:pt x="6979" y="60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6" name="Freeform 16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961 h 6176"/>
                  <a:gd name="T2" fmla="*/ 6969 w 8802"/>
                  <a:gd name="T3" fmla="*/ 5961 h 6176"/>
                  <a:gd name="T4" fmla="*/ 6969 w 8802"/>
                  <a:gd name="T5" fmla="*/ 6001 h 6176"/>
                  <a:gd name="T6" fmla="*/ 6979 w 8802"/>
                  <a:gd name="T7" fmla="*/ 6001 h 6176"/>
                  <a:gd name="T8" fmla="*/ 6979 w 8802"/>
                  <a:gd name="T9" fmla="*/ 59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961"/>
                    </a:moveTo>
                    <a:lnTo>
                      <a:pt x="6969" y="5961"/>
                    </a:lnTo>
                    <a:lnTo>
                      <a:pt x="6969" y="6001"/>
                    </a:lnTo>
                    <a:lnTo>
                      <a:pt x="6979" y="6001"/>
                    </a:lnTo>
                    <a:lnTo>
                      <a:pt x="6979" y="59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7" name="Freeform 16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891 h 6176"/>
                  <a:gd name="T2" fmla="*/ 6969 w 8802"/>
                  <a:gd name="T3" fmla="*/ 5891 h 6176"/>
                  <a:gd name="T4" fmla="*/ 6969 w 8802"/>
                  <a:gd name="T5" fmla="*/ 5931 h 6176"/>
                  <a:gd name="T6" fmla="*/ 6979 w 8802"/>
                  <a:gd name="T7" fmla="*/ 5931 h 6176"/>
                  <a:gd name="T8" fmla="*/ 6979 w 8802"/>
                  <a:gd name="T9" fmla="*/ 589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891"/>
                    </a:moveTo>
                    <a:lnTo>
                      <a:pt x="6969" y="5891"/>
                    </a:lnTo>
                    <a:lnTo>
                      <a:pt x="6969" y="5931"/>
                    </a:lnTo>
                    <a:lnTo>
                      <a:pt x="6979" y="5931"/>
                    </a:lnTo>
                    <a:lnTo>
                      <a:pt x="6979" y="589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8" name="Freeform 16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821 h 6176"/>
                  <a:gd name="T2" fmla="*/ 6969 w 8802"/>
                  <a:gd name="T3" fmla="*/ 5821 h 6176"/>
                  <a:gd name="T4" fmla="*/ 6969 w 8802"/>
                  <a:gd name="T5" fmla="*/ 5861 h 6176"/>
                  <a:gd name="T6" fmla="*/ 6979 w 8802"/>
                  <a:gd name="T7" fmla="*/ 5861 h 6176"/>
                  <a:gd name="T8" fmla="*/ 6979 w 8802"/>
                  <a:gd name="T9" fmla="*/ 58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821"/>
                    </a:moveTo>
                    <a:lnTo>
                      <a:pt x="6969" y="5821"/>
                    </a:lnTo>
                    <a:lnTo>
                      <a:pt x="6969" y="5861"/>
                    </a:lnTo>
                    <a:lnTo>
                      <a:pt x="6979" y="5861"/>
                    </a:lnTo>
                    <a:lnTo>
                      <a:pt x="6979" y="58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9" name="Freeform 16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751 h 6176"/>
                  <a:gd name="T2" fmla="*/ 6969 w 8802"/>
                  <a:gd name="T3" fmla="*/ 5751 h 6176"/>
                  <a:gd name="T4" fmla="*/ 6969 w 8802"/>
                  <a:gd name="T5" fmla="*/ 5791 h 6176"/>
                  <a:gd name="T6" fmla="*/ 6979 w 8802"/>
                  <a:gd name="T7" fmla="*/ 5791 h 6176"/>
                  <a:gd name="T8" fmla="*/ 6979 w 8802"/>
                  <a:gd name="T9" fmla="*/ 575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751"/>
                    </a:moveTo>
                    <a:lnTo>
                      <a:pt x="6969" y="5751"/>
                    </a:lnTo>
                    <a:lnTo>
                      <a:pt x="6969" y="5791"/>
                    </a:lnTo>
                    <a:lnTo>
                      <a:pt x="6979" y="5791"/>
                    </a:lnTo>
                    <a:lnTo>
                      <a:pt x="6979" y="575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0" name="Freeform 16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681 h 6176"/>
                  <a:gd name="T2" fmla="*/ 6969 w 8802"/>
                  <a:gd name="T3" fmla="*/ 5681 h 6176"/>
                  <a:gd name="T4" fmla="*/ 6969 w 8802"/>
                  <a:gd name="T5" fmla="*/ 5721 h 6176"/>
                  <a:gd name="T6" fmla="*/ 6979 w 8802"/>
                  <a:gd name="T7" fmla="*/ 5721 h 6176"/>
                  <a:gd name="T8" fmla="*/ 6979 w 8802"/>
                  <a:gd name="T9" fmla="*/ 568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681"/>
                    </a:moveTo>
                    <a:lnTo>
                      <a:pt x="6969" y="5681"/>
                    </a:lnTo>
                    <a:lnTo>
                      <a:pt x="6969" y="5721"/>
                    </a:lnTo>
                    <a:lnTo>
                      <a:pt x="6979" y="5721"/>
                    </a:lnTo>
                    <a:lnTo>
                      <a:pt x="6979" y="568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1" name="Freeform 17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611 h 6176"/>
                  <a:gd name="T2" fmla="*/ 6969 w 8802"/>
                  <a:gd name="T3" fmla="*/ 5611 h 6176"/>
                  <a:gd name="T4" fmla="*/ 6969 w 8802"/>
                  <a:gd name="T5" fmla="*/ 5651 h 6176"/>
                  <a:gd name="T6" fmla="*/ 6979 w 8802"/>
                  <a:gd name="T7" fmla="*/ 5651 h 6176"/>
                  <a:gd name="T8" fmla="*/ 6979 w 8802"/>
                  <a:gd name="T9" fmla="*/ 56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611"/>
                    </a:moveTo>
                    <a:lnTo>
                      <a:pt x="6969" y="5611"/>
                    </a:lnTo>
                    <a:lnTo>
                      <a:pt x="6969" y="5651"/>
                    </a:lnTo>
                    <a:lnTo>
                      <a:pt x="6979" y="5651"/>
                    </a:lnTo>
                    <a:lnTo>
                      <a:pt x="6979" y="56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2" name="Freeform 17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541 h 6176"/>
                  <a:gd name="T2" fmla="*/ 6969 w 8802"/>
                  <a:gd name="T3" fmla="*/ 5541 h 6176"/>
                  <a:gd name="T4" fmla="*/ 6969 w 8802"/>
                  <a:gd name="T5" fmla="*/ 5581 h 6176"/>
                  <a:gd name="T6" fmla="*/ 6979 w 8802"/>
                  <a:gd name="T7" fmla="*/ 5581 h 6176"/>
                  <a:gd name="T8" fmla="*/ 6979 w 8802"/>
                  <a:gd name="T9" fmla="*/ 554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541"/>
                    </a:moveTo>
                    <a:lnTo>
                      <a:pt x="6969" y="5541"/>
                    </a:lnTo>
                    <a:lnTo>
                      <a:pt x="6969" y="5581"/>
                    </a:lnTo>
                    <a:lnTo>
                      <a:pt x="6979" y="5581"/>
                    </a:lnTo>
                    <a:lnTo>
                      <a:pt x="6979" y="554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3" name="Freeform 17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471 h 6176"/>
                  <a:gd name="T2" fmla="*/ 6969 w 8802"/>
                  <a:gd name="T3" fmla="*/ 5471 h 6176"/>
                  <a:gd name="T4" fmla="*/ 6969 w 8802"/>
                  <a:gd name="T5" fmla="*/ 5511 h 6176"/>
                  <a:gd name="T6" fmla="*/ 6979 w 8802"/>
                  <a:gd name="T7" fmla="*/ 5511 h 6176"/>
                  <a:gd name="T8" fmla="*/ 6979 w 8802"/>
                  <a:gd name="T9" fmla="*/ 547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471"/>
                    </a:moveTo>
                    <a:lnTo>
                      <a:pt x="6969" y="5471"/>
                    </a:lnTo>
                    <a:lnTo>
                      <a:pt x="6969" y="5511"/>
                    </a:lnTo>
                    <a:lnTo>
                      <a:pt x="6979" y="5511"/>
                    </a:lnTo>
                    <a:lnTo>
                      <a:pt x="6979" y="547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4" name="Freeform 17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401 h 6176"/>
                  <a:gd name="T2" fmla="*/ 6969 w 8802"/>
                  <a:gd name="T3" fmla="*/ 5401 h 6176"/>
                  <a:gd name="T4" fmla="*/ 6969 w 8802"/>
                  <a:gd name="T5" fmla="*/ 5441 h 6176"/>
                  <a:gd name="T6" fmla="*/ 6979 w 8802"/>
                  <a:gd name="T7" fmla="*/ 5441 h 6176"/>
                  <a:gd name="T8" fmla="*/ 6979 w 8802"/>
                  <a:gd name="T9" fmla="*/ 540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401"/>
                    </a:moveTo>
                    <a:lnTo>
                      <a:pt x="6969" y="5401"/>
                    </a:lnTo>
                    <a:lnTo>
                      <a:pt x="6969" y="5441"/>
                    </a:lnTo>
                    <a:lnTo>
                      <a:pt x="6979" y="5441"/>
                    </a:lnTo>
                    <a:lnTo>
                      <a:pt x="6979" y="540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5" name="Freeform 17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331 h 6176"/>
                  <a:gd name="T2" fmla="*/ 6969 w 8802"/>
                  <a:gd name="T3" fmla="*/ 5331 h 6176"/>
                  <a:gd name="T4" fmla="*/ 6969 w 8802"/>
                  <a:gd name="T5" fmla="*/ 5371 h 6176"/>
                  <a:gd name="T6" fmla="*/ 6979 w 8802"/>
                  <a:gd name="T7" fmla="*/ 5371 h 6176"/>
                  <a:gd name="T8" fmla="*/ 6979 w 8802"/>
                  <a:gd name="T9" fmla="*/ 53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331"/>
                    </a:moveTo>
                    <a:lnTo>
                      <a:pt x="6969" y="5331"/>
                    </a:lnTo>
                    <a:lnTo>
                      <a:pt x="6969" y="5371"/>
                    </a:lnTo>
                    <a:lnTo>
                      <a:pt x="6979" y="5371"/>
                    </a:lnTo>
                    <a:lnTo>
                      <a:pt x="6979" y="53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6" name="Freeform 17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261 h 6176"/>
                  <a:gd name="T2" fmla="*/ 6969 w 8802"/>
                  <a:gd name="T3" fmla="*/ 5261 h 6176"/>
                  <a:gd name="T4" fmla="*/ 6969 w 8802"/>
                  <a:gd name="T5" fmla="*/ 5301 h 6176"/>
                  <a:gd name="T6" fmla="*/ 6979 w 8802"/>
                  <a:gd name="T7" fmla="*/ 5301 h 6176"/>
                  <a:gd name="T8" fmla="*/ 6979 w 8802"/>
                  <a:gd name="T9" fmla="*/ 52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261"/>
                    </a:moveTo>
                    <a:lnTo>
                      <a:pt x="6969" y="5261"/>
                    </a:lnTo>
                    <a:lnTo>
                      <a:pt x="6969" y="5301"/>
                    </a:lnTo>
                    <a:lnTo>
                      <a:pt x="6979" y="5301"/>
                    </a:lnTo>
                    <a:lnTo>
                      <a:pt x="6979" y="52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7" name="Freeform 17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191 h 6176"/>
                  <a:gd name="T2" fmla="*/ 6969 w 8802"/>
                  <a:gd name="T3" fmla="*/ 5191 h 6176"/>
                  <a:gd name="T4" fmla="*/ 6969 w 8802"/>
                  <a:gd name="T5" fmla="*/ 5231 h 6176"/>
                  <a:gd name="T6" fmla="*/ 6979 w 8802"/>
                  <a:gd name="T7" fmla="*/ 5231 h 6176"/>
                  <a:gd name="T8" fmla="*/ 6979 w 8802"/>
                  <a:gd name="T9" fmla="*/ 519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191"/>
                    </a:moveTo>
                    <a:lnTo>
                      <a:pt x="6969" y="5191"/>
                    </a:lnTo>
                    <a:lnTo>
                      <a:pt x="6969" y="5231"/>
                    </a:lnTo>
                    <a:lnTo>
                      <a:pt x="6979" y="5231"/>
                    </a:lnTo>
                    <a:lnTo>
                      <a:pt x="6979" y="519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8" name="Freeform 17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121 h 6176"/>
                  <a:gd name="T2" fmla="*/ 6969 w 8802"/>
                  <a:gd name="T3" fmla="*/ 5121 h 6176"/>
                  <a:gd name="T4" fmla="*/ 6969 w 8802"/>
                  <a:gd name="T5" fmla="*/ 5161 h 6176"/>
                  <a:gd name="T6" fmla="*/ 6979 w 8802"/>
                  <a:gd name="T7" fmla="*/ 5161 h 6176"/>
                  <a:gd name="T8" fmla="*/ 6979 w 8802"/>
                  <a:gd name="T9" fmla="*/ 51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121"/>
                    </a:moveTo>
                    <a:lnTo>
                      <a:pt x="6969" y="5121"/>
                    </a:lnTo>
                    <a:lnTo>
                      <a:pt x="6969" y="5161"/>
                    </a:lnTo>
                    <a:lnTo>
                      <a:pt x="6979" y="5161"/>
                    </a:lnTo>
                    <a:lnTo>
                      <a:pt x="6979" y="51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9" name="Freeform 17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5051 h 6176"/>
                  <a:gd name="T2" fmla="*/ 6969 w 8802"/>
                  <a:gd name="T3" fmla="*/ 5051 h 6176"/>
                  <a:gd name="T4" fmla="*/ 6969 w 8802"/>
                  <a:gd name="T5" fmla="*/ 5091 h 6176"/>
                  <a:gd name="T6" fmla="*/ 6979 w 8802"/>
                  <a:gd name="T7" fmla="*/ 5091 h 6176"/>
                  <a:gd name="T8" fmla="*/ 6979 w 8802"/>
                  <a:gd name="T9" fmla="*/ 505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5051"/>
                    </a:moveTo>
                    <a:lnTo>
                      <a:pt x="6969" y="5051"/>
                    </a:lnTo>
                    <a:lnTo>
                      <a:pt x="6969" y="5091"/>
                    </a:lnTo>
                    <a:lnTo>
                      <a:pt x="6979" y="5091"/>
                    </a:lnTo>
                    <a:lnTo>
                      <a:pt x="6979" y="505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0" name="Freeform 17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4981 h 6176"/>
                  <a:gd name="T2" fmla="*/ 6969 w 8802"/>
                  <a:gd name="T3" fmla="*/ 4981 h 6176"/>
                  <a:gd name="T4" fmla="*/ 6969 w 8802"/>
                  <a:gd name="T5" fmla="*/ 5021 h 6176"/>
                  <a:gd name="T6" fmla="*/ 6979 w 8802"/>
                  <a:gd name="T7" fmla="*/ 5021 h 6176"/>
                  <a:gd name="T8" fmla="*/ 6979 w 8802"/>
                  <a:gd name="T9" fmla="*/ 498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4981"/>
                    </a:moveTo>
                    <a:lnTo>
                      <a:pt x="6969" y="4981"/>
                    </a:lnTo>
                    <a:lnTo>
                      <a:pt x="6969" y="5021"/>
                    </a:lnTo>
                    <a:lnTo>
                      <a:pt x="6979" y="5021"/>
                    </a:lnTo>
                    <a:lnTo>
                      <a:pt x="6979" y="498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1" name="Freeform 18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4911 h 6176"/>
                  <a:gd name="T2" fmla="*/ 6969 w 8802"/>
                  <a:gd name="T3" fmla="*/ 4911 h 6176"/>
                  <a:gd name="T4" fmla="*/ 6969 w 8802"/>
                  <a:gd name="T5" fmla="*/ 4951 h 6176"/>
                  <a:gd name="T6" fmla="*/ 6979 w 8802"/>
                  <a:gd name="T7" fmla="*/ 4951 h 6176"/>
                  <a:gd name="T8" fmla="*/ 6979 w 8802"/>
                  <a:gd name="T9" fmla="*/ 4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4911"/>
                    </a:moveTo>
                    <a:lnTo>
                      <a:pt x="6969" y="4911"/>
                    </a:lnTo>
                    <a:lnTo>
                      <a:pt x="6969" y="4951"/>
                    </a:lnTo>
                    <a:lnTo>
                      <a:pt x="6979" y="4951"/>
                    </a:lnTo>
                    <a:lnTo>
                      <a:pt x="6979" y="4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2" name="Freeform 18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4841 h 6176"/>
                  <a:gd name="T2" fmla="*/ 6969 w 8802"/>
                  <a:gd name="T3" fmla="*/ 4841 h 6176"/>
                  <a:gd name="T4" fmla="*/ 6969 w 8802"/>
                  <a:gd name="T5" fmla="*/ 4881 h 6176"/>
                  <a:gd name="T6" fmla="*/ 6979 w 8802"/>
                  <a:gd name="T7" fmla="*/ 4881 h 6176"/>
                  <a:gd name="T8" fmla="*/ 6979 w 8802"/>
                  <a:gd name="T9" fmla="*/ 484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4841"/>
                    </a:moveTo>
                    <a:lnTo>
                      <a:pt x="6969" y="4841"/>
                    </a:lnTo>
                    <a:lnTo>
                      <a:pt x="6969" y="4881"/>
                    </a:lnTo>
                    <a:lnTo>
                      <a:pt x="6979" y="4881"/>
                    </a:lnTo>
                    <a:lnTo>
                      <a:pt x="6979" y="484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3" name="Freeform 18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4771 h 6176"/>
                  <a:gd name="T2" fmla="*/ 6969 w 8802"/>
                  <a:gd name="T3" fmla="*/ 4771 h 6176"/>
                  <a:gd name="T4" fmla="*/ 6969 w 8802"/>
                  <a:gd name="T5" fmla="*/ 4811 h 6176"/>
                  <a:gd name="T6" fmla="*/ 6979 w 8802"/>
                  <a:gd name="T7" fmla="*/ 4811 h 6176"/>
                  <a:gd name="T8" fmla="*/ 6979 w 8802"/>
                  <a:gd name="T9" fmla="*/ 477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79" y="4771"/>
                    </a:moveTo>
                    <a:lnTo>
                      <a:pt x="6969" y="4771"/>
                    </a:lnTo>
                    <a:lnTo>
                      <a:pt x="6969" y="4811"/>
                    </a:lnTo>
                    <a:lnTo>
                      <a:pt x="6979" y="4811"/>
                    </a:lnTo>
                    <a:lnTo>
                      <a:pt x="6979" y="477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4" name="Freeform 18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79 w 8802"/>
                  <a:gd name="T1" fmla="*/ 4731 h 6176"/>
                  <a:gd name="T2" fmla="*/ 6939 w 8802"/>
                  <a:gd name="T3" fmla="*/ 4731 h 6176"/>
                  <a:gd name="T4" fmla="*/ 6939 w 8802"/>
                  <a:gd name="T5" fmla="*/ 4741 h 6176"/>
                  <a:gd name="T6" fmla="*/ 6974 w 8802"/>
                  <a:gd name="T7" fmla="*/ 4741 h 6176"/>
                  <a:gd name="T8" fmla="*/ 6974 w 8802"/>
                  <a:gd name="T9" fmla="*/ 4741 h 6176"/>
                  <a:gd name="T10" fmla="*/ 6979 w 8802"/>
                  <a:gd name="T11" fmla="*/ 4741 h 6176"/>
                  <a:gd name="T12" fmla="*/ 6979 w 8802"/>
                  <a:gd name="T13" fmla="*/ 4736 h 6176"/>
                  <a:gd name="T14" fmla="*/ 6979 w 8802"/>
                  <a:gd name="T15" fmla="*/ 47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02" h="6176">
                    <a:moveTo>
                      <a:pt x="6979" y="4731"/>
                    </a:moveTo>
                    <a:lnTo>
                      <a:pt x="6939" y="4731"/>
                    </a:lnTo>
                    <a:lnTo>
                      <a:pt x="6939" y="4741"/>
                    </a:lnTo>
                    <a:lnTo>
                      <a:pt x="6974" y="4741"/>
                    </a:lnTo>
                    <a:lnTo>
                      <a:pt x="6974" y="4741"/>
                    </a:lnTo>
                    <a:lnTo>
                      <a:pt x="6979" y="4741"/>
                    </a:lnTo>
                    <a:lnTo>
                      <a:pt x="6979" y="4736"/>
                    </a:lnTo>
                    <a:lnTo>
                      <a:pt x="6979" y="47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5" name="Freeform 18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6985 w 8802"/>
                  <a:gd name="T1" fmla="*/ 1061 h 6176"/>
                  <a:gd name="T2" fmla="*/ 6945 w 8802"/>
                  <a:gd name="T3" fmla="*/ 1061 h 6176"/>
                  <a:gd name="T4" fmla="*/ 6945 w 8802"/>
                  <a:gd name="T5" fmla="*/ 1071 h 6176"/>
                  <a:gd name="T6" fmla="*/ 6985 w 8802"/>
                  <a:gd name="T7" fmla="*/ 1071 h 6176"/>
                  <a:gd name="T8" fmla="*/ 698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6985" y="1061"/>
                    </a:moveTo>
                    <a:lnTo>
                      <a:pt x="6945" y="1061"/>
                    </a:lnTo>
                    <a:lnTo>
                      <a:pt x="6945" y="1071"/>
                    </a:lnTo>
                    <a:lnTo>
                      <a:pt x="6985" y="1071"/>
                    </a:lnTo>
                    <a:lnTo>
                      <a:pt x="698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6" name="Freeform 18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015 w 8802"/>
                  <a:gd name="T1" fmla="*/ 6165 h 6176"/>
                  <a:gd name="T2" fmla="*/ 6975 w 8802"/>
                  <a:gd name="T3" fmla="*/ 6165 h 6176"/>
                  <a:gd name="T4" fmla="*/ 6975 w 8802"/>
                  <a:gd name="T5" fmla="*/ 6175 h 6176"/>
                  <a:gd name="T6" fmla="*/ 7015 w 8802"/>
                  <a:gd name="T7" fmla="*/ 6175 h 6176"/>
                  <a:gd name="T8" fmla="*/ 701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015" y="6165"/>
                    </a:moveTo>
                    <a:lnTo>
                      <a:pt x="6975" y="6165"/>
                    </a:lnTo>
                    <a:lnTo>
                      <a:pt x="6975" y="6175"/>
                    </a:lnTo>
                    <a:lnTo>
                      <a:pt x="7015" y="6175"/>
                    </a:lnTo>
                    <a:lnTo>
                      <a:pt x="701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7" name="Freeform 18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046 w 8802"/>
                  <a:gd name="T1" fmla="*/ 2915 h 6176"/>
                  <a:gd name="T2" fmla="*/ 7006 w 8802"/>
                  <a:gd name="T3" fmla="*/ 2915 h 6176"/>
                  <a:gd name="T4" fmla="*/ 7006 w 8802"/>
                  <a:gd name="T5" fmla="*/ 2925 h 6176"/>
                  <a:gd name="T6" fmla="*/ 7046 w 8802"/>
                  <a:gd name="T7" fmla="*/ 2925 h 6176"/>
                  <a:gd name="T8" fmla="*/ 704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046" y="2915"/>
                    </a:moveTo>
                    <a:lnTo>
                      <a:pt x="7006" y="2915"/>
                    </a:lnTo>
                    <a:lnTo>
                      <a:pt x="7006" y="2925"/>
                    </a:lnTo>
                    <a:lnTo>
                      <a:pt x="7046" y="2925"/>
                    </a:lnTo>
                    <a:lnTo>
                      <a:pt x="704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8" name="Freeform 18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055 w 8802"/>
                  <a:gd name="T1" fmla="*/ 1061 h 6176"/>
                  <a:gd name="T2" fmla="*/ 7015 w 8802"/>
                  <a:gd name="T3" fmla="*/ 1061 h 6176"/>
                  <a:gd name="T4" fmla="*/ 7015 w 8802"/>
                  <a:gd name="T5" fmla="*/ 1071 h 6176"/>
                  <a:gd name="T6" fmla="*/ 7055 w 8802"/>
                  <a:gd name="T7" fmla="*/ 1071 h 6176"/>
                  <a:gd name="T8" fmla="*/ 7055 w 8802"/>
                  <a:gd name="T9" fmla="*/ 10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055" y="1061"/>
                    </a:moveTo>
                    <a:lnTo>
                      <a:pt x="7015" y="1061"/>
                    </a:lnTo>
                    <a:lnTo>
                      <a:pt x="7015" y="1071"/>
                    </a:lnTo>
                    <a:lnTo>
                      <a:pt x="7055" y="1071"/>
                    </a:lnTo>
                    <a:lnTo>
                      <a:pt x="7055" y="10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9" name="Freeform 18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085 w 8802"/>
                  <a:gd name="T1" fmla="*/ 6165 h 6176"/>
                  <a:gd name="T2" fmla="*/ 7045 w 8802"/>
                  <a:gd name="T3" fmla="*/ 6165 h 6176"/>
                  <a:gd name="T4" fmla="*/ 7045 w 8802"/>
                  <a:gd name="T5" fmla="*/ 6175 h 6176"/>
                  <a:gd name="T6" fmla="*/ 7085 w 8802"/>
                  <a:gd name="T7" fmla="*/ 6175 h 6176"/>
                  <a:gd name="T8" fmla="*/ 708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085" y="6165"/>
                    </a:moveTo>
                    <a:lnTo>
                      <a:pt x="7045" y="6165"/>
                    </a:lnTo>
                    <a:lnTo>
                      <a:pt x="7045" y="6175"/>
                    </a:lnTo>
                    <a:lnTo>
                      <a:pt x="7085" y="6175"/>
                    </a:lnTo>
                    <a:lnTo>
                      <a:pt x="708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0" name="Freeform 18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1051 h 6176"/>
                  <a:gd name="T2" fmla="*/ 7105 w 8802"/>
                  <a:gd name="T3" fmla="*/ 1051 h 6176"/>
                  <a:gd name="T4" fmla="*/ 7105 w 8802"/>
                  <a:gd name="T5" fmla="*/ 1061 h 6176"/>
                  <a:gd name="T6" fmla="*/ 7085 w 8802"/>
                  <a:gd name="T7" fmla="*/ 1061 h 6176"/>
                  <a:gd name="T8" fmla="*/ 7085 w 8802"/>
                  <a:gd name="T9" fmla="*/ 1071 h 6176"/>
                  <a:gd name="T10" fmla="*/ 7115 w 8802"/>
                  <a:gd name="T11" fmla="*/ 1071 h 6176"/>
                  <a:gd name="T12" fmla="*/ 7115 w 8802"/>
                  <a:gd name="T13" fmla="*/ 1066 h 6176"/>
                  <a:gd name="T14" fmla="*/ 7115 w 8802"/>
                  <a:gd name="T15" fmla="*/ 1061 h 6176"/>
                  <a:gd name="T16" fmla="*/ 7115 w 8802"/>
                  <a:gd name="T17" fmla="*/ 105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02" h="6176">
                    <a:moveTo>
                      <a:pt x="7115" y="1051"/>
                    </a:moveTo>
                    <a:lnTo>
                      <a:pt x="7105" y="1051"/>
                    </a:lnTo>
                    <a:lnTo>
                      <a:pt x="7105" y="1061"/>
                    </a:lnTo>
                    <a:lnTo>
                      <a:pt x="7085" y="1061"/>
                    </a:lnTo>
                    <a:lnTo>
                      <a:pt x="7085" y="1071"/>
                    </a:lnTo>
                    <a:lnTo>
                      <a:pt x="7115" y="1071"/>
                    </a:lnTo>
                    <a:lnTo>
                      <a:pt x="7115" y="1066"/>
                    </a:lnTo>
                    <a:lnTo>
                      <a:pt x="7115" y="1061"/>
                    </a:lnTo>
                    <a:lnTo>
                      <a:pt x="7115" y="105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1" name="Freeform 19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981 h 6176"/>
                  <a:gd name="T2" fmla="*/ 7105 w 8802"/>
                  <a:gd name="T3" fmla="*/ 981 h 6176"/>
                  <a:gd name="T4" fmla="*/ 7105 w 8802"/>
                  <a:gd name="T5" fmla="*/ 1021 h 6176"/>
                  <a:gd name="T6" fmla="*/ 7115 w 8802"/>
                  <a:gd name="T7" fmla="*/ 1021 h 6176"/>
                  <a:gd name="T8" fmla="*/ 7115 w 8802"/>
                  <a:gd name="T9" fmla="*/ 98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981"/>
                    </a:moveTo>
                    <a:lnTo>
                      <a:pt x="7105" y="981"/>
                    </a:lnTo>
                    <a:lnTo>
                      <a:pt x="7105" y="1021"/>
                    </a:lnTo>
                    <a:lnTo>
                      <a:pt x="7115" y="1021"/>
                    </a:lnTo>
                    <a:lnTo>
                      <a:pt x="7115" y="98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2" name="Freeform 19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911 h 6176"/>
                  <a:gd name="T2" fmla="*/ 7105 w 8802"/>
                  <a:gd name="T3" fmla="*/ 911 h 6176"/>
                  <a:gd name="T4" fmla="*/ 7105 w 8802"/>
                  <a:gd name="T5" fmla="*/ 951 h 6176"/>
                  <a:gd name="T6" fmla="*/ 7115 w 8802"/>
                  <a:gd name="T7" fmla="*/ 951 h 6176"/>
                  <a:gd name="T8" fmla="*/ 7115 w 8802"/>
                  <a:gd name="T9" fmla="*/ 9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911"/>
                    </a:moveTo>
                    <a:lnTo>
                      <a:pt x="7105" y="911"/>
                    </a:lnTo>
                    <a:lnTo>
                      <a:pt x="7105" y="951"/>
                    </a:lnTo>
                    <a:lnTo>
                      <a:pt x="7115" y="951"/>
                    </a:lnTo>
                    <a:lnTo>
                      <a:pt x="7115" y="9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3" name="Freeform 19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841 h 6176"/>
                  <a:gd name="T2" fmla="*/ 7105 w 8802"/>
                  <a:gd name="T3" fmla="*/ 841 h 6176"/>
                  <a:gd name="T4" fmla="*/ 7105 w 8802"/>
                  <a:gd name="T5" fmla="*/ 881 h 6176"/>
                  <a:gd name="T6" fmla="*/ 7115 w 8802"/>
                  <a:gd name="T7" fmla="*/ 881 h 6176"/>
                  <a:gd name="T8" fmla="*/ 7115 w 8802"/>
                  <a:gd name="T9" fmla="*/ 84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841"/>
                    </a:moveTo>
                    <a:lnTo>
                      <a:pt x="7105" y="841"/>
                    </a:lnTo>
                    <a:lnTo>
                      <a:pt x="7105" y="881"/>
                    </a:lnTo>
                    <a:lnTo>
                      <a:pt x="7115" y="881"/>
                    </a:lnTo>
                    <a:lnTo>
                      <a:pt x="7115" y="84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4" name="Freeform 19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771 h 6176"/>
                  <a:gd name="T2" fmla="*/ 7105 w 8802"/>
                  <a:gd name="T3" fmla="*/ 771 h 6176"/>
                  <a:gd name="T4" fmla="*/ 7105 w 8802"/>
                  <a:gd name="T5" fmla="*/ 811 h 6176"/>
                  <a:gd name="T6" fmla="*/ 7115 w 8802"/>
                  <a:gd name="T7" fmla="*/ 811 h 6176"/>
                  <a:gd name="T8" fmla="*/ 7115 w 8802"/>
                  <a:gd name="T9" fmla="*/ 77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771"/>
                    </a:moveTo>
                    <a:lnTo>
                      <a:pt x="7105" y="771"/>
                    </a:lnTo>
                    <a:lnTo>
                      <a:pt x="7105" y="811"/>
                    </a:lnTo>
                    <a:lnTo>
                      <a:pt x="7115" y="811"/>
                    </a:lnTo>
                    <a:lnTo>
                      <a:pt x="7115" y="77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5" name="Freeform 19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701 h 6176"/>
                  <a:gd name="T2" fmla="*/ 7105 w 8802"/>
                  <a:gd name="T3" fmla="*/ 701 h 6176"/>
                  <a:gd name="T4" fmla="*/ 7105 w 8802"/>
                  <a:gd name="T5" fmla="*/ 741 h 6176"/>
                  <a:gd name="T6" fmla="*/ 7115 w 8802"/>
                  <a:gd name="T7" fmla="*/ 741 h 6176"/>
                  <a:gd name="T8" fmla="*/ 7115 w 8802"/>
                  <a:gd name="T9" fmla="*/ 70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701"/>
                    </a:moveTo>
                    <a:lnTo>
                      <a:pt x="7105" y="701"/>
                    </a:lnTo>
                    <a:lnTo>
                      <a:pt x="7105" y="741"/>
                    </a:lnTo>
                    <a:lnTo>
                      <a:pt x="7115" y="741"/>
                    </a:lnTo>
                    <a:lnTo>
                      <a:pt x="7115" y="70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6" name="Freeform 19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631 h 6176"/>
                  <a:gd name="T2" fmla="*/ 7105 w 8802"/>
                  <a:gd name="T3" fmla="*/ 631 h 6176"/>
                  <a:gd name="T4" fmla="*/ 7105 w 8802"/>
                  <a:gd name="T5" fmla="*/ 671 h 6176"/>
                  <a:gd name="T6" fmla="*/ 7115 w 8802"/>
                  <a:gd name="T7" fmla="*/ 671 h 6176"/>
                  <a:gd name="T8" fmla="*/ 7115 w 8802"/>
                  <a:gd name="T9" fmla="*/ 6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631"/>
                    </a:moveTo>
                    <a:lnTo>
                      <a:pt x="7105" y="631"/>
                    </a:lnTo>
                    <a:lnTo>
                      <a:pt x="7105" y="671"/>
                    </a:lnTo>
                    <a:lnTo>
                      <a:pt x="7115" y="671"/>
                    </a:lnTo>
                    <a:lnTo>
                      <a:pt x="7115" y="6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7" name="Freeform 19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561 h 6176"/>
                  <a:gd name="T2" fmla="*/ 7105 w 8802"/>
                  <a:gd name="T3" fmla="*/ 561 h 6176"/>
                  <a:gd name="T4" fmla="*/ 7105 w 8802"/>
                  <a:gd name="T5" fmla="*/ 601 h 6176"/>
                  <a:gd name="T6" fmla="*/ 7115 w 8802"/>
                  <a:gd name="T7" fmla="*/ 601 h 6176"/>
                  <a:gd name="T8" fmla="*/ 7115 w 8802"/>
                  <a:gd name="T9" fmla="*/ 5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561"/>
                    </a:moveTo>
                    <a:lnTo>
                      <a:pt x="7105" y="561"/>
                    </a:lnTo>
                    <a:lnTo>
                      <a:pt x="7105" y="601"/>
                    </a:lnTo>
                    <a:lnTo>
                      <a:pt x="7115" y="601"/>
                    </a:lnTo>
                    <a:lnTo>
                      <a:pt x="7115" y="5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8" name="Freeform 19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491 h 6176"/>
                  <a:gd name="T2" fmla="*/ 7105 w 8802"/>
                  <a:gd name="T3" fmla="*/ 491 h 6176"/>
                  <a:gd name="T4" fmla="*/ 7105 w 8802"/>
                  <a:gd name="T5" fmla="*/ 531 h 6176"/>
                  <a:gd name="T6" fmla="*/ 7115 w 8802"/>
                  <a:gd name="T7" fmla="*/ 531 h 6176"/>
                  <a:gd name="T8" fmla="*/ 7115 w 8802"/>
                  <a:gd name="T9" fmla="*/ 49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491"/>
                    </a:moveTo>
                    <a:lnTo>
                      <a:pt x="7105" y="491"/>
                    </a:lnTo>
                    <a:lnTo>
                      <a:pt x="7105" y="531"/>
                    </a:lnTo>
                    <a:lnTo>
                      <a:pt x="7115" y="531"/>
                    </a:lnTo>
                    <a:lnTo>
                      <a:pt x="7115" y="49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9" name="Freeform 19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421 h 6176"/>
                  <a:gd name="T2" fmla="*/ 7105 w 8802"/>
                  <a:gd name="T3" fmla="*/ 421 h 6176"/>
                  <a:gd name="T4" fmla="*/ 7105 w 8802"/>
                  <a:gd name="T5" fmla="*/ 461 h 6176"/>
                  <a:gd name="T6" fmla="*/ 7115 w 8802"/>
                  <a:gd name="T7" fmla="*/ 461 h 6176"/>
                  <a:gd name="T8" fmla="*/ 7115 w 8802"/>
                  <a:gd name="T9" fmla="*/ 4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421"/>
                    </a:moveTo>
                    <a:lnTo>
                      <a:pt x="7105" y="421"/>
                    </a:lnTo>
                    <a:lnTo>
                      <a:pt x="7105" y="461"/>
                    </a:lnTo>
                    <a:lnTo>
                      <a:pt x="7115" y="461"/>
                    </a:lnTo>
                    <a:lnTo>
                      <a:pt x="7115" y="4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00" name="Freeform 19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351 h 6176"/>
                  <a:gd name="T2" fmla="*/ 7105 w 8802"/>
                  <a:gd name="T3" fmla="*/ 351 h 6176"/>
                  <a:gd name="T4" fmla="*/ 7105 w 8802"/>
                  <a:gd name="T5" fmla="*/ 391 h 6176"/>
                  <a:gd name="T6" fmla="*/ 7115 w 8802"/>
                  <a:gd name="T7" fmla="*/ 391 h 6176"/>
                  <a:gd name="T8" fmla="*/ 7115 w 8802"/>
                  <a:gd name="T9" fmla="*/ 35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351"/>
                    </a:moveTo>
                    <a:lnTo>
                      <a:pt x="7105" y="351"/>
                    </a:lnTo>
                    <a:lnTo>
                      <a:pt x="7105" y="391"/>
                    </a:lnTo>
                    <a:lnTo>
                      <a:pt x="7115" y="391"/>
                    </a:lnTo>
                    <a:lnTo>
                      <a:pt x="7115" y="35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01" name="Freeform 20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281 h 6176"/>
                  <a:gd name="T2" fmla="*/ 7105 w 8802"/>
                  <a:gd name="T3" fmla="*/ 281 h 6176"/>
                  <a:gd name="T4" fmla="*/ 7105 w 8802"/>
                  <a:gd name="T5" fmla="*/ 321 h 6176"/>
                  <a:gd name="T6" fmla="*/ 7115 w 8802"/>
                  <a:gd name="T7" fmla="*/ 321 h 6176"/>
                  <a:gd name="T8" fmla="*/ 7115 w 8802"/>
                  <a:gd name="T9" fmla="*/ 28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281"/>
                    </a:moveTo>
                    <a:lnTo>
                      <a:pt x="7105" y="281"/>
                    </a:lnTo>
                    <a:lnTo>
                      <a:pt x="7105" y="321"/>
                    </a:lnTo>
                    <a:lnTo>
                      <a:pt x="7115" y="321"/>
                    </a:lnTo>
                    <a:lnTo>
                      <a:pt x="7115" y="28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02" name="Freeform 20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211 h 6176"/>
                  <a:gd name="T2" fmla="*/ 7105 w 8802"/>
                  <a:gd name="T3" fmla="*/ 211 h 6176"/>
                  <a:gd name="T4" fmla="*/ 7105 w 8802"/>
                  <a:gd name="T5" fmla="*/ 251 h 6176"/>
                  <a:gd name="T6" fmla="*/ 7115 w 8802"/>
                  <a:gd name="T7" fmla="*/ 251 h 6176"/>
                  <a:gd name="T8" fmla="*/ 7115 w 8802"/>
                  <a:gd name="T9" fmla="*/ 2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211"/>
                    </a:moveTo>
                    <a:lnTo>
                      <a:pt x="7105" y="211"/>
                    </a:lnTo>
                    <a:lnTo>
                      <a:pt x="7105" y="251"/>
                    </a:lnTo>
                    <a:lnTo>
                      <a:pt x="7115" y="251"/>
                    </a:lnTo>
                    <a:lnTo>
                      <a:pt x="7115" y="2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03" name="Freeform 20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141 h 6176"/>
                  <a:gd name="T2" fmla="*/ 7105 w 8802"/>
                  <a:gd name="T3" fmla="*/ 141 h 6176"/>
                  <a:gd name="T4" fmla="*/ 7105 w 8802"/>
                  <a:gd name="T5" fmla="*/ 181 h 6176"/>
                  <a:gd name="T6" fmla="*/ 7115 w 8802"/>
                  <a:gd name="T7" fmla="*/ 181 h 6176"/>
                  <a:gd name="T8" fmla="*/ 7115 w 8802"/>
                  <a:gd name="T9" fmla="*/ 14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141"/>
                    </a:moveTo>
                    <a:lnTo>
                      <a:pt x="7105" y="141"/>
                    </a:lnTo>
                    <a:lnTo>
                      <a:pt x="7105" y="181"/>
                    </a:lnTo>
                    <a:lnTo>
                      <a:pt x="7115" y="181"/>
                    </a:lnTo>
                    <a:lnTo>
                      <a:pt x="7115" y="14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04" name="Freeform 20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71 h 6176"/>
                  <a:gd name="T2" fmla="*/ 7105 w 8802"/>
                  <a:gd name="T3" fmla="*/ 71 h 6176"/>
                  <a:gd name="T4" fmla="*/ 7105 w 8802"/>
                  <a:gd name="T5" fmla="*/ 111 h 6176"/>
                  <a:gd name="T6" fmla="*/ 7115 w 8802"/>
                  <a:gd name="T7" fmla="*/ 111 h 6176"/>
                  <a:gd name="T8" fmla="*/ 7115 w 8802"/>
                  <a:gd name="T9" fmla="*/ 7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5" y="71"/>
                    </a:moveTo>
                    <a:lnTo>
                      <a:pt x="7105" y="71"/>
                    </a:lnTo>
                    <a:lnTo>
                      <a:pt x="7105" y="111"/>
                    </a:lnTo>
                    <a:lnTo>
                      <a:pt x="7115" y="111"/>
                    </a:lnTo>
                    <a:lnTo>
                      <a:pt x="7115" y="7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05" name="Freeform 20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5 w 8802"/>
                  <a:gd name="T1" fmla="*/ 5 h 6176"/>
                  <a:gd name="T2" fmla="*/ 7114 w 8802"/>
                  <a:gd name="T3" fmla="*/ 6 h 6176"/>
                  <a:gd name="T4" fmla="*/ 7114 w 8802"/>
                  <a:gd name="T5" fmla="*/ 0 h 6176"/>
                  <a:gd name="T6" fmla="*/ 7105 w 8802"/>
                  <a:gd name="T7" fmla="*/ 0 h 6176"/>
                  <a:gd name="T8" fmla="*/ 7105 w 8802"/>
                  <a:gd name="T9" fmla="*/ 41 h 6176"/>
                  <a:gd name="T10" fmla="*/ 7115 w 8802"/>
                  <a:gd name="T11" fmla="*/ 41 h 6176"/>
                  <a:gd name="T12" fmla="*/ 7115 w 8802"/>
                  <a:gd name="T13" fmla="*/ 10 h 6176"/>
                  <a:gd name="T14" fmla="*/ 7115 w 8802"/>
                  <a:gd name="T15" fmla="*/ 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02" h="6176">
                    <a:moveTo>
                      <a:pt x="7115" y="5"/>
                    </a:moveTo>
                    <a:lnTo>
                      <a:pt x="7114" y="6"/>
                    </a:lnTo>
                    <a:lnTo>
                      <a:pt x="7114" y="0"/>
                    </a:lnTo>
                    <a:lnTo>
                      <a:pt x="7105" y="0"/>
                    </a:lnTo>
                    <a:lnTo>
                      <a:pt x="7105" y="41"/>
                    </a:lnTo>
                    <a:lnTo>
                      <a:pt x="7115" y="41"/>
                    </a:lnTo>
                    <a:lnTo>
                      <a:pt x="7115" y="10"/>
                    </a:lnTo>
                    <a:lnTo>
                      <a:pt x="7115" y="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06" name="Freeform 20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16 w 8802"/>
                  <a:gd name="T1" fmla="*/ 2915 h 6176"/>
                  <a:gd name="T2" fmla="*/ 7076 w 8802"/>
                  <a:gd name="T3" fmla="*/ 2915 h 6176"/>
                  <a:gd name="T4" fmla="*/ 7076 w 8802"/>
                  <a:gd name="T5" fmla="*/ 2925 h 6176"/>
                  <a:gd name="T6" fmla="*/ 7116 w 8802"/>
                  <a:gd name="T7" fmla="*/ 2925 h 6176"/>
                  <a:gd name="T8" fmla="*/ 711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16" y="2915"/>
                    </a:moveTo>
                    <a:lnTo>
                      <a:pt x="7076" y="2915"/>
                    </a:lnTo>
                    <a:lnTo>
                      <a:pt x="7076" y="2925"/>
                    </a:lnTo>
                    <a:lnTo>
                      <a:pt x="7116" y="2925"/>
                    </a:lnTo>
                    <a:lnTo>
                      <a:pt x="711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07" name="Freeform 20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55 w 8802"/>
                  <a:gd name="T1" fmla="*/ 6165 h 6176"/>
                  <a:gd name="T2" fmla="*/ 7115 w 8802"/>
                  <a:gd name="T3" fmla="*/ 6165 h 6176"/>
                  <a:gd name="T4" fmla="*/ 7115 w 8802"/>
                  <a:gd name="T5" fmla="*/ 6175 h 6176"/>
                  <a:gd name="T6" fmla="*/ 7155 w 8802"/>
                  <a:gd name="T7" fmla="*/ 6175 h 6176"/>
                  <a:gd name="T8" fmla="*/ 715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55" y="6165"/>
                    </a:moveTo>
                    <a:lnTo>
                      <a:pt x="7115" y="6165"/>
                    </a:lnTo>
                    <a:lnTo>
                      <a:pt x="7115" y="6175"/>
                    </a:lnTo>
                    <a:lnTo>
                      <a:pt x="7155" y="6175"/>
                    </a:lnTo>
                    <a:lnTo>
                      <a:pt x="715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08" name="Freeform 20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84 w 8802"/>
                  <a:gd name="T1" fmla="*/ 0 h 6176"/>
                  <a:gd name="T2" fmla="*/ 7144 w 8802"/>
                  <a:gd name="T3" fmla="*/ 0 h 6176"/>
                  <a:gd name="T4" fmla="*/ 7144 w 8802"/>
                  <a:gd name="T5" fmla="*/ 10 h 6176"/>
                  <a:gd name="T6" fmla="*/ 7184 w 8802"/>
                  <a:gd name="T7" fmla="*/ 10 h 6176"/>
                  <a:gd name="T8" fmla="*/ 718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84" y="0"/>
                    </a:moveTo>
                    <a:lnTo>
                      <a:pt x="7144" y="0"/>
                    </a:lnTo>
                    <a:lnTo>
                      <a:pt x="7144" y="10"/>
                    </a:lnTo>
                    <a:lnTo>
                      <a:pt x="7184" y="10"/>
                    </a:lnTo>
                    <a:lnTo>
                      <a:pt x="718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09" name="Freeform 20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186 w 8802"/>
                  <a:gd name="T1" fmla="*/ 2915 h 6176"/>
                  <a:gd name="T2" fmla="*/ 7146 w 8802"/>
                  <a:gd name="T3" fmla="*/ 2915 h 6176"/>
                  <a:gd name="T4" fmla="*/ 7146 w 8802"/>
                  <a:gd name="T5" fmla="*/ 2925 h 6176"/>
                  <a:gd name="T6" fmla="*/ 7186 w 8802"/>
                  <a:gd name="T7" fmla="*/ 2925 h 6176"/>
                  <a:gd name="T8" fmla="*/ 718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186" y="2915"/>
                    </a:moveTo>
                    <a:lnTo>
                      <a:pt x="7146" y="2915"/>
                    </a:lnTo>
                    <a:lnTo>
                      <a:pt x="7146" y="2925"/>
                    </a:lnTo>
                    <a:lnTo>
                      <a:pt x="7186" y="2925"/>
                    </a:lnTo>
                    <a:lnTo>
                      <a:pt x="718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0" name="Freeform 20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225 w 8802"/>
                  <a:gd name="T1" fmla="*/ 6165 h 6176"/>
                  <a:gd name="T2" fmla="*/ 7185 w 8802"/>
                  <a:gd name="T3" fmla="*/ 6165 h 6176"/>
                  <a:gd name="T4" fmla="*/ 7185 w 8802"/>
                  <a:gd name="T5" fmla="*/ 6175 h 6176"/>
                  <a:gd name="T6" fmla="*/ 7225 w 8802"/>
                  <a:gd name="T7" fmla="*/ 6175 h 6176"/>
                  <a:gd name="T8" fmla="*/ 722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225" y="6165"/>
                    </a:moveTo>
                    <a:lnTo>
                      <a:pt x="7185" y="6165"/>
                    </a:lnTo>
                    <a:lnTo>
                      <a:pt x="7185" y="6175"/>
                    </a:lnTo>
                    <a:lnTo>
                      <a:pt x="7225" y="6175"/>
                    </a:lnTo>
                    <a:lnTo>
                      <a:pt x="722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1" name="Freeform 21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254 w 8802"/>
                  <a:gd name="T1" fmla="*/ 0 h 6176"/>
                  <a:gd name="T2" fmla="*/ 7214 w 8802"/>
                  <a:gd name="T3" fmla="*/ 0 h 6176"/>
                  <a:gd name="T4" fmla="*/ 7214 w 8802"/>
                  <a:gd name="T5" fmla="*/ 10 h 6176"/>
                  <a:gd name="T6" fmla="*/ 7254 w 8802"/>
                  <a:gd name="T7" fmla="*/ 10 h 6176"/>
                  <a:gd name="T8" fmla="*/ 725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254" y="0"/>
                    </a:moveTo>
                    <a:lnTo>
                      <a:pt x="7214" y="0"/>
                    </a:lnTo>
                    <a:lnTo>
                      <a:pt x="7214" y="10"/>
                    </a:lnTo>
                    <a:lnTo>
                      <a:pt x="7254" y="10"/>
                    </a:lnTo>
                    <a:lnTo>
                      <a:pt x="725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2" name="Freeform 21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256 w 8802"/>
                  <a:gd name="T1" fmla="*/ 2915 h 6176"/>
                  <a:gd name="T2" fmla="*/ 7216 w 8802"/>
                  <a:gd name="T3" fmla="*/ 2915 h 6176"/>
                  <a:gd name="T4" fmla="*/ 7216 w 8802"/>
                  <a:gd name="T5" fmla="*/ 2925 h 6176"/>
                  <a:gd name="T6" fmla="*/ 7256 w 8802"/>
                  <a:gd name="T7" fmla="*/ 2925 h 6176"/>
                  <a:gd name="T8" fmla="*/ 725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256" y="2915"/>
                    </a:moveTo>
                    <a:lnTo>
                      <a:pt x="7216" y="2915"/>
                    </a:lnTo>
                    <a:lnTo>
                      <a:pt x="7216" y="2925"/>
                    </a:lnTo>
                    <a:lnTo>
                      <a:pt x="7256" y="2925"/>
                    </a:lnTo>
                    <a:lnTo>
                      <a:pt x="725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3" name="Freeform 21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295 w 8802"/>
                  <a:gd name="T1" fmla="*/ 6165 h 6176"/>
                  <a:gd name="T2" fmla="*/ 7255 w 8802"/>
                  <a:gd name="T3" fmla="*/ 6165 h 6176"/>
                  <a:gd name="T4" fmla="*/ 7255 w 8802"/>
                  <a:gd name="T5" fmla="*/ 6175 h 6176"/>
                  <a:gd name="T6" fmla="*/ 7295 w 8802"/>
                  <a:gd name="T7" fmla="*/ 6175 h 6176"/>
                  <a:gd name="T8" fmla="*/ 729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295" y="6165"/>
                    </a:moveTo>
                    <a:lnTo>
                      <a:pt x="7255" y="6165"/>
                    </a:lnTo>
                    <a:lnTo>
                      <a:pt x="7255" y="6175"/>
                    </a:lnTo>
                    <a:lnTo>
                      <a:pt x="7295" y="6175"/>
                    </a:lnTo>
                    <a:lnTo>
                      <a:pt x="729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4" name="Freeform 21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24 w 8802"/>
                  <a:gd name="T1" fmla="*/ 0 h 6176"/>
                  <a:gd name="T2" fmla="*/ 7284 w 8802"/>
                  <a:gd name="T3" fmla="*/ 0 h 6176"/>
                  <a:gd name="T4" fmla="*/ 7284 w 8802"/>
                  <a:gd name="T5" fmla="*/ 10 h 6176"/>
                  <a:gd name="T6" fmla="*/ 7324 w 8802"/>
                  <a:gd name="T7" fmla="*/ 10 h 6176"/>
                  <a:gd name="T8" fmla="*/ 732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24" y="0"/>
                    </a:moveTo>
                    <a:lnTo>
                      <a:pt x="7284" y="0"/>
                    </a:lnTo>
                    <a:lnTo>
                      <a:pt x="7284" y="10"/>
                    </a:lnTo>
                    <a:lnTo>
                      <a:pt x="7324" y="10"/>
                    </a:lnTo>
                    <a:lnTo>
                      <a:pt x="732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5" name="Freeform 21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26 w 8802"/>
                  <a:gd name="T1" fmla="*/ 2915 h 6176"/>
                  <a:gd name="T2" fmla="*/ 7286 w 8802"/>
                  <a:gd name="T3" fmla="*/ 2915 h 6176"/>
                  <a:gd name="T4" fmla="*/ 7286 w 8802"/>
                  <a:gd name="T5" fmla="*/ 2925 h 6176"/>
                  <a:gd name="T6" fmla="*/ 7326 w 8802"/>
                  <a:gd name="T7" fmla="*/ 2925 h 6176"/>
                  <a:gd name="T8" fmla="*/ 7326 w 8802"/>
                  <a:gd name="T9" fmla="*/ 291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26" y="2915"/>
                    </a:moveTo>
                    <a:lnTo>
                      <a:pt x="7286" y="2915"/>
                    </a:lnTo>
                    <a:lnTo>
                      <a:pt x="7286" y="2925"/>
                    </a:lnTo>
                    <a:lnTo>
                      <a:pt x="7326" y="2925"/>
                    </a:lnTo>
                    <a:lnTo>
                      <a:pt x="7326" y="291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6" name="Freeform 21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65 w 8802"/>
                  <a:gd name="T1" fmla="*/ 6165 h 6176"/>
                  <a:gd name="T2" fmla="*/ 7325 w 8802"/>
                  <a:gd name="T3" fmla="*/ 6165 h 6176"/>
                  <a:gd name="T4" fmla="*/ 7325 w 8802"/>
                  <a:gd name="T5" fmla="*/ 6175 h 6176"/>
                  <a:gd name="T6" fmla="*/ 7365 w 8802"/>
                  <a:gd name="T7" fmla="*/ 6175 h 6176"/>
                  <a:gd name="T8" fmla="*/ 736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65" y="6165"/>
                    </a:moveTo>
                    <a:lnTo>
                      <a:pt x="7325" y="6165"/>
                    </a:lnTo>
                    <a:lnTo>
                      <a:pt x="7325" y="6175"/>
                    </a:lnTo>
                    <a:lnTo>
                      <a:pt x="7365" y="6175"/>
                    </a:lnTo>
                    <a:lnTo>
                      <a:pt x="736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7" name="Freeform 21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83 w 8802"/>
                  <a:gd name="T1" fmla="*/ 2901 h 6176"/>
                  <a:gd name="T2" fmla="*/ 7373 w 8802"/>
                  <a:gd name="T3" fmla="*/ 2901 h 6176"/>
                  <a:gd name="T4" fmla="*/ 7373 w 8802"/>
                  <a:gd name="T5" fmla="*/ 2915 h 6176"/>
                  <a:gd name="T6" fmla="*/ 7356 w 8802"/>
                  <a:gd name="T7" fmla="*/ 2915 h 6176"/>
                  <a:gd name="T8" fmla="*/ 7356 w 8802"/>
                  <a:gd name="T9" fmla="*/ 2925 h 6176"/>
                  <a:gd name="T10" fmla="*/ 7383 w 8802"/>
                  <a:gd name="T11" fmla="*/ 2925 h 6176"/>
                  <a:gd name="T12" fmla="*/ 7383 w 8802"/>
                  <a:gd name="T13" fmla="*/ 2920 h 6176"/>
                  <a:gd name="T14" fmla="*/ 7383 w 8802"/>
                  <a:gd name="T15" fmla="*/ 2915 h 6176"/>
                  <a:gd name="T16" fmla="*/ 7383 w 8802"/>
                  <a:gd name="T17" fmla="*/ 290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02" h="6176">
                    <a:moveTo>
                      <a:pt x="7383" y="2901"/>
                    </a:moveTo>
                    <a:lnTo>
                      <a:pt x="7373" y="2901"/>
                    </a:lnTo>
                    <a:lnTo>
                      <a:pt x="7373" y="2915"/>
                    </a:lnTo>
                    <a:lnTo>
                      <a:pt x="7356" y="2915"/>
                    </a:lnTo>
                    <a:lnTo>
                      <a:pt x="7356" y="2925"/>
                    </a:lnTo>
                    <a:lnTo>
                      <a:pt x="7383" y="2925"/>
                    </a:lnTo>
                    <a:lnTo>
                      <a:pt x="7383" y="2920"/>
                    </a:lnTo>
                    <a:lnTo>
                      <a:pt x="7383" y="2915"/>
                    </a:lnTo>
                    <a:lnTo>
                      <a:pt x="7383" y="290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8" name="Freeform 21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83 w 8802"/>
                  <a:gd name="T1" fmla="*/ 2831 h 6176"/>
                  <a:gd name="T2" fmla="*/ 7373 w 8802"/>
                  <a:gd name="T3" fmla="*/ 2831 h 6176"/>
                  <a:gd name="T4" fmla="*/ 7373 w 8802"/>
                  <a:gd name="T5" fmla="*/ 2871 h 6176"/>
                  <a:gd name="T6" fmla="*/ 7383 w 8802"/>
                  <a:gd name="T7" fmla="*/ 2871 h 6176"/>
                  <a:gd name="T8" fmla="*/ 7383 w 8802"/>
                  <a:gd name="T9" fmla="*/ 283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83" y="2831"/>
                    </a:moveTo>
                    <a:lnTo>
                      <a:pt x="7373" y="2831"/>
                    </a:lnTo>
                    <a:lnTo>
                      <a:pt x="7373" y="2871"/>
                    </a:lnTo>
                    <a:lnTo>
                      <a:pt x="7383" y="2871"/>
                    </a:lnTo>
                    <a:lnTo>
                      <a:pt x="7383" y="283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9" name="Freeform 21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83 w 8802"/>
                  <a:gd name="T1" fmla="*/ 2761 h 6176"/>
                  <a:gd name="T2" fmla="*/ 7373 w 8802"/>
                  <a:gd name="T3" fmla="*/ 2761 h 6176"/>
                  <a:gd name="T4" fmla="*/ 7373 w 8802"/>
                  <a:gd name="T5" fmla="*/ 2801 h 6176"/>
                  <a:gd name="T6" fmla="*/ 7383 w 8802"/>
                  <a:gd name="T7" fmla="*/ 2801 h 6176"/>
                  <a:gd name="T8" fmla="*/ 7383 w 8802"/>
                  <a:gd name="T9" fmla="*/ 276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83" y="2761"/>
                    </a:moveTo>
                    <a:lnTo>
                      <a:pt x="7373" y="2761"/>
                    </a:lnTo>
                    <a:lnTo>
                      <a:pt x="7373" y="2801"/>
                    </a:lnTo>
                    <a:lnTo>
                      <a:pt x="7383" y="2801"/>
                    </a:lnTo>
                    <a:lnTo>
                      <a:pt x="7383" y="276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0" name="Freeform 21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83 w 8802"/>
                  <a:gd name="T1" fmla="*/ 2691 h 6176"/>
                  <a:gd name="T2" fmla="*/ 7373 w 8802"/>
                  <a:gd name="T3" fmla="*/ 2691 h 6176"/>
                  <a:gd name="T4" fmla="*/ 7373 w 8802"/>
                  <a:gd name="T5" fmla="*/ 2731 h 6176"/>
                  <a:gd name="T6" fmla="*/ 7383 w 8802"/>
                  <a:gd name="T7" fmla="*/ 2731 h 6176"/>
                  <a:gd name="T8" fmla="*/ 7383 w 8802"/>
                  <a:gd name="T9" fmla="*/ 269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83" y="2691"/>
                    </a:moveTo>
                    <a:lnTo>
                      <a:pt x="7373" y="2691"/>
                    </a:lnTo>
                    <a:lnTo>
                      <a:pt x="7373" y="2731"/>
                    </a:lnTo>
                    <a:lnTo>
                      <a:pt x="7383" y="2731"/>
                    </a:lnTo>
                    <a:lnTo>
                      <a:pt x="7383" y="269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1" name="Freeform 22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83 w 8802"/>
                  <a:gd name="T1" fmla="*/ 2621 h 6176"/>
                  <a:gd name="T2" fmla="*/ 7373 w 8802"/>
                  <a:gd name="T3" fmla="*/ 2621 h 6176"/>
                  <a:gd name="T4" fmla="*/ 7373 w 8802"/>
                  <a:gd name="T5" fmla="*/ 2661 h 6176"/>
                  <a:gd name="T6" fmla="*/ 7383 w 8802"/>
                  <a:gd name="T7" fmla="*/ 2661 h 6176"/>
                  <a:gd name="T8" fmla="*/ 7383 w 8802"/>
                  <a:gd name="T9" fmla="*/ 26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83" y="2621"/>
                    </a:moveTo>
                    <a:lnTo>
                      <a:pt x="7373" y="2621"/>
                    </a:lnTo>
                    <a:lnTo>
                      <a:pt x="7373" y="2661"/>
                    </a:lnTo>
                    <a:lnTo>
                      <a:pt x="7383" y="2661"/>
                    </a:lnTo>
                    <a:lnTo>
                      <a:pt x="7383" y="26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2" name="Freeform 22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83 w 8802"/>
                  <a:gd name="T1" fmla="*/ 2551 h 6176"/>
                  <a:gd name="T2" fmla="*/ 7373 w 8802"/>
                  <a:gd name="T3" fmla="*/ 2551 h 6176"/>
                  <a:gd name="T4" fmla="*/ 7373 w 8802"/>
                  <a:gd name="T5" fmla="*/ 2591 h 6176"/>
                  <a:gd name="T6" fmla="*/ 7383 w 8802"/>
                  <a:gd name="T7" fmla="*/ 2591 h 6176"/>
                  <a:gd name="T8" fmla="*/ 7383 w 8802"/>
                  <a:gd name="T9" fmla="*/ 255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83" y="2551"/>
                    </a:moveTo>
                    <a:lnTo>
                      <a:pt x="7373" y="2551"/>
                    </a:lnTo>
                    <a:lnTo>
                      <a:pt x="7373" y="2591"/>
                    </a:lnTo>
                    <a:lnTo>
                      <a:pt x="7383" y="2591"/>
                    </a:lnTo>
                    <a:lnTo>
                      <a:pt x="7383" y="255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3" name="Freeform 22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83 w 8802"/>
                  <a:gd name="T1" fmla="*/ 2481 h 6176"/>
                  <a:gd name="T2" fmla="*/ 7373 w 8802"/>
                  <a:gd name="T3" fmla="*/ 2481 h 6176"/>
                  <a:gd name="T4" fmla="*/ 7373 w 8802"/>
                  <a:gd name="T5" fmla="*/ 2521 h 6176"/>
                  <a:gd name="T6" fmla="*/ 7383 w 8802"/>
                  <a:gd name="T7" fmla="*/ 2521 h 6176"/>
                  <a:gd name="T8" fmla="*/ 7383 w 8802"/>
                  <a:gd name="T9" fmla="*/ 248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83" y="2481"/>
                    </a:moveTo>
                    <a:lnTo>
                      <a:pt x="7373" y="2481"/>
                    </a:lnTo>
                    <a:lnTo>
                      <a:pt x="7373" y="2521"/>
                    </a:lnTo>
                    <a:lnTo>
                      <a:pt x="7383" y="2521"/>
                    </a:lnTo>
                    <a:lnTo>
                      <a:pt x="7383" y="248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4" name="Freeform 22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83 w 8802"/>
                  <a:gd name="T1" fmla="*/ 2411 h 6176"/>
                  <a:gd name="T2" fmla="*/ 7373 w 8802"/>
                  <a:gd name="T3" fmla="*/ 2411 h 6176"/>
                  <a:gd name="T4" fmla="*/ 7373 w 8802"/>
                  <a:gd name="T5" fmla="*/ 2451 h 6176"/>
                  <a:gd name="T6" fmla="*/ 7383 w 8802"/>
                  <a:gd name="T7" fmla="*/ 2451 h 6176"/>
                  <a:gd name="T8" fmla="*/ 7383 w 8802"/>
                  <a:gd name="T9" fmla="*/ 241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83" y="2411"/>
                    </a:moveTo>
                    <a:lnTo>
                      <a:pt x="7373" y="2411"/>
                    </a:lnTo>
                    <a:lnTo>
                      <a:pt x="7373" y="2451"/>
                    </a:lnTo>
                    <a:lnTo>
                      <a:pt x="7383" y="2451"/>
                    </a:lnTo>
                    <a:lnTo>
                      <a:pt x="7383" y="241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5" name="Freeform 22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83 w 8802"/>
                  <a:gd name="T1" fmla="*/ 2341 h 6176"/>
                  <a:gd name="T2" fmla="*/ 7373 w 8802"/>
                  <a:gd name="T3" fmla="*/ 2341 h 6176"/>
                  <a:gd name="T4" fmla="*/ 7373 w 8802"/>
                  <a:gd name="T5" fmla="*/ 2381 h 6176"/>
                  <a:gd name="T6" fmla="*/ 7383 w 8802"/>
                  <a:gd name="T7" fmla="*/ 2381 h 6176"/>
                  <a:gd name="T8" fmla="*/ 7383 w 8802"/>
                  <a:gd name="T9" fmla="*/ 234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83" y="2341"/>
                    </a:moveTo>
                    <a:lnTo>
                      <a:pt x="7373" y="2341"/>
                    </a:lnTo>
                    <a:lnTo>
                      <a:pt x="7373" y="2381"/>
                    </a:lnTo>
                    <a:lnTo>
                      <a:pt x="7383" y="2381"/>
                    </a:lnTo>
                    <a:lnTo>
                      <a:pt x="7383" y="234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6" name="Freeform 22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83 w 8802"/>
                  <a:gd name="T1" fmla="*/ 2271 h 6176"/>
                  <a:gd name="T2" fmla="*/ 7373 w 8802"/>
                  <a:gd name="T3" fmla="*/ 2271 h 6176"/>
                  <a:gd name="T4" fmla="*/ 7373 w 8802"/>
                  <a:gd name="T5" fmla="*/ 2311 h 6176"/>
                  <a:gd name="T6" fmla="*/ 7383 w 8802"/>
                  <a:gd name="T7" fmla="*/ 2311 h 6176"/>
                  <a:gd name="T8" fmla="*/ 7383 w 8802"/>
                  <a:gd name="T9" fmla="*/ 227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83" y="2271"/>
                    </a:moveTo>
                    <a:lnTo>
                      <a:pt x="7373" y="2271"/>
                    </a:lnTo>
                    <a:lnTo>
                      <a:pt x="7373" y="2311"/>
                    </a:lnTo>
                    <a:lnTo>
                      <a:pt x="7383" y="2311"/>
                    </a:lnTo>
                    <a:lnTo>
                      <a:pt x="7383" y="227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7" name="Freeform 22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394 w 8802"/>
                  <a:gd name="T1" fmla="*/ 0 h 6176"/>
                  <a:gd name="T2" fmla="*/ 7354 w 8802"/>
                  <a:gd name="T3" fmla="*/ 0 h 6176"/>
                  <a:gd name="T4" fmla="*/ 7354 w 8802"/>
                  <a:gd name="T5" fmla="*/ 10 h 6176"/>
                  <a:gd name="T6" fmla="*/ 7394 w 8802"/>
                  <a:gd name="T7" fmla="*/ 10 h 6176"/>
                  <a:gd name="T8" fmla="*/ 739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394" y="0"/>
                    </a:moveTo>
                    <a:lnTo>
                      <a:pt x="7354" y="0"/>
                    </a:lnTo>
                    <a:lnTo>
                      <a:pt x="7354" y="10"/>
                    </a:lnTo>
                    <a:lnTo>
                      <a:pt x="7394" y="10"/>
                    </a:lnTo>
                    <a:lnTo>
                      <a:pt x="739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8" name="Freeform 22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402 w 8802"/>
                  <a:gd name="T1" fmla="*/ 2221 h 6176"/>
                  <a:gd name="T2" fmla="*/ 7373 w 8802"/>
                  <a:gd name="T3" fmla="*/ 2221 h 6176"/>
                  <a:gd name="T4" fmla="*/ 7373 w 8802"/>
                  <a:gd name="T5" fmla="*/ 2241 h 6176"/>
                  <a:gd name="T6" fmla="*/ 7383 w 8802"/>
                  <a:gd name="T7" fmla="*/ 2241 h 6176"/>
                  <a:gd name="T8" fmla="*/ 7383 w 8802"/>
                  <a:gd name="T9" fmla="*/ 2231 h 6176"/>
                  <a:gd name="T10" fmla="*/ 7402 w 8802"/>
                  <a:gd name="T11" fmla="*/ 2231 h 6176"/>
                  <a:gd name="T12" fmla="*/ 7402 w 8802"/>
                  <a:gd name="T13" fmla="*/ 2226 h 6176"/>
                  <a:gd name="T14" fmla="*/ 7402 w 8802"/>
                  <a:gd name="T15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02" h="6176">
                    <a:moveTo>
                      <a:pt x="7402" y="2221"/>
                    </a:moveTo>
                    <a:lnTo>
                      <a:pt x="7373" y="2221"/>
                    </a:lnTo>
                    <a:lnTo>
                      <a:pt x="7373" y="2241"/>
                    </a:lnTo>
                    <a:lnTo>
                      <a:pt x="7383" y="2241"/>
                    </a:lnTo>
                    <a:lnTo>
                      <a:pt x="7383" y="2231"/>
                    </a:lnTo>
                    <a:lnTo>
                      <a:pt x="7402" y="2231"/>
                    </a:lnTo>
                    <a:lnTo>
                      <a:pt x="7402" y="2226"/>
                    </a:lnTo>
                    <a:lnTo>
                      <a:pt x="740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9" name="Freeform 22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435 w 8802"/>
                  <a:gd name="T1" fmla="*/ 6165 h 6176"/>
                  <a:gd name="T2" fmla="*/ 7395 w 8802"/>
                  <a:gd name="T3" fmla="*/ 6165 h 6176"/>
                  <a:gd name="T4" fmla="*/ 7395 w 8802"/>
                  <a:gd name="T5" fmla="*/ 6175 h 6176"/>
                  <a:gd name="T6" fmla="*/ 7435 w 8802"/>
                  <a:gd name="T7" fmla="*/ 6175 h 6176"/>
                  <a:gd name="T8" fmla="*/ 743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435" y="6165"/>
                    </a:moveTo>
                    <a:lnTo>
                      <a:pt x="7395" y="6165"/>
                    </a:lnTo>
                    <a:lnTo>
                      <a:pt x="7395" y="6175"/>
                    </a:lnTo>
                    <a:lnTo>
                      <a:pt x="7435" y="6175"/>
                    </a:lnTo>
                    <a:lnTo>
                      <a:pt x="743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0" name="Freeform 22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464 w 8802"/>
                  <a:gd name="T1" fmla="*/ 0 h 6176"/>
                  <a:gd name="T2" fmla="*/ 7424 w 8802"/>
                  <a:gd name="T3" fmla="*/ 0 h 6176"/>
                  <a:gd name="T4" fmla="*/ 7424 w 8802"/>
                  <a:gd name="T5" fmla="*/ 10 h 6176"/>
                  <a:gd name="T6" fmla="*/ 7464 w 8802"/>
                  <a:gd name="T7" fmla="*/ 10 h 6176"/>
                  <a:gd name="T8" fmla="*/ 746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464" y="0"/>
                    </a:moveTo>
                    <a:lnTo>
                      <a:pt x="7424" y="0"/>
                    </a:lnTo>
                    <a:lnTo>
                      <a:pt x="7424" y="10"/>
                    </a:lnTo>
                    <a:lnTo>
                      <a:pt x="7464" y="10"/>
                    </a:lnTo>
                    <a:lnTo>
                      <a:pt x="746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472 w 8802"/>
                  <a:gd name="T1" fmla="*/ 2221 h 6176"/>
                  <a:gd name="T2" fmla="*/ 7432 w 8802"/>
                  <a:gd name="T3" fmla="*/ 2221 h 6176"/>
                  <a:gd name="T4" fmla="*/ 7432 w 8802"/>
                  <a:gd name="T5" fmla="*/ 2231 h 6176"/>
                  <a:gd name="T6" fmla="*/ 7472 w 8802"/>
                  <a:gd name="T7" fmla="*/ 2231 h 6176"/>
                  <a:gd name="T8" fmla="*/ 747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472" y="2221"/>
                    </a:moveTo>
                    <a:lnTo>
                      <a:pt x="7432" y="2221"/>
                    </a:lnTo>
                    <a:lnTo>
                      <a:pt x="7432" y="2231"/>
                    </a:lnTo>
                    <a:lnTo>
                      <a:pt x="7472" y="2231"/>
                    </a:lnTo>
                    <a:lnTo>
                      <a:pt x="747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2" name="Freeform 23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505 w 8802"/>
                  <a:gd name="T1" fmla="*/ 6165 h 6176"/>
                  <a:gd name="T2" fmla="*/ 7465 w 8802"/>
                  <a:gd name="T3" fmla="*/ 6165 h 6176"/>
                  <a:gd name="T4" fmla="*/ 7465 w 8802"/>
                  <a:gd name="T5" fmla="*/ 6175 h 6176"/>
                  <a:gd name="T6" fmla="*/ 7505 w 8802"/>
                  <a:gd name="T7" fmla="*/ 6175 h 6176"/>
                  <a:gd name="T8" fmla="*/ 750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505" y="6165"/>
                    </a:moveTo>
                    <a:lnTo>
                      <a:pt x="7465" y="6165"/>
                    </a:lnTo>
                    <a:lnTo>
                      <a:pt x="7465" y="6175"/>
                    </a:lnTo>
                    <a:lnTo>
                      <a:pt x="7505" y="6175"/>
                    </a:lnTo>
                    <a:lnTo>
                      <a:pt x="750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3" name="Freeform 23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534 w 8802"/>
                  <a:gd name="T1" fmla="*/ 0 h 6176"/>
                  <a:gd name="T2" fmla="*/ 7494 w 8802"/>
                  <a:gd name="T3" fmla="*/ 0 h 6176"/>
                  <a:gd name="T4" fmla="*/ 7494 w 8802"/>
                  <a:gd name="T5" fmla="*/ 10 h 6176"/>
                  <a:gd name="T6" fmla="*/ 7534 w 8802"/>
                  <a:gd name="T7" fmla="*/ 10 h 6176"/>
                  <a:gd name="T8" fmla="*/ 753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534" y="0"/>
                    </a:moveTo>
                    <a:lnTo>
                      <a:pt x="7494" y="0"/>
                    </a:lnTo>
                    <a:lnTo>
                      <a:pt x="7494" y="10"/>
                    </a:lnTo>
                    <a:lnTo>
                      <a:pt x="7534" y="10"/>
                    </a:lnTo>
                    <a:lnTo>
                      <a:pt x="753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4" name="Freeform 23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542 w 8802"/>
                  <a:gd name="T1" fmla="*/ 2221 h 6176"/>
                  <a:gd name="T2" fmla="*/ 7502 w 8802"/>
                  <a:gd name="T3" fmla="*/ 2221 h 6176"/>
                  <a:gd name="T4" fmla="*/ 7502 w 8802"/>
                  <a:gd name="T5" fmla="*/ 2231 h 6176"/>
                  <a:gd name="T6" fmla="*/ 7542 w 8802"/>
                  <a:gd name="T7" fmla="*/ 2231 h 6176"/>
                  <a:gd name="T8" fmla="*/ 754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542" y="2221"/>
                    </a:moveTo>
                    <a:lnTo>
                      <a:pt x="7502" y="2221"/>
                    </a:lnTo>
                    <a:lnTo>
                      <a:pt x="7502" y="2231"/>
                    </a:lnTo>
                    <a:lnTo>
                      <a:pt x="7542" y="2231"/>
                    </a:lnTo>
                    <a:lnTo>
                      <a:pt x="754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5" name="Freeform 23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575 w 8802"/>
                  <a:gd name="T1" fmla="*/ 6165 h 6176"/>
                  <a:gd name="T2" fmla="*/ 7535 w 8802"/>
                  <a:gd name="T3" fmla="*/ 6165 h 6176"/>
                  <a:gd name="T4" fmla="*/ 7535 w 8802"/>
                  <a:gd name="T5" fmla="*/ 6175 h 6176"/>
                  <a:gd name="T6" fmla="*/ 7575 w 8802"/>
                  <a:gd name="T7" fmla="*/ 6175 h 6176"/>
                  <a:gd name="T8" fmla="*/ 757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575" y="6165"/>
                    </a:moveTo>
                    <a:lnTo>
                      <a:pt x="7535" y="6165"/>
                    </a:lnTo>
                    <a:lnTo>
                      <a:pt x="7535" y="6175"/>
                    </a:lnTo>
                    <a:lnTo>
                      <a:pt x="7575" y="6175"/>
                    </a:lnTo>
                    <a:lnTo>
                      <a:pt x="757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6" name="Freeform 23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604 w 8802"/>
                  <a:gd name="T1" fmla="*/ 0 h 6176"/>
                  <a:gd name="T2" fmla="*/ 7564 w 8802"/>
                  <a:gd name="T3" fmla="*/ 0 h 6176"/>
                  <a:gd name="T4" fmla="*/ 7564 w 8802"/>
                  <a:gd name="T5" fmla="*/ 10 h 6176"/>
                  <a:gd name="T6" fmla="*/ 7604 w 8802"/>
                  <a:gd name="T7" fmla="*/ 10 h 6176"/>
                  <a:gd name="T8" fmla="*/ 760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604" y="0"/>
                    </a:moveTo>
                    <a:lnTo>
                      <a:pt x="7564" y="0"/>
                    </a:lnTo>
                    <a:lnTo>
                      <a:pt x="7564" y="10"/>
                    </a:lnTo>
                    <a:lnTo>
                      <a:pt x="7604" y="10"/>
                    </a:lnTo>
                    <a:lnTo>
                      <a:pt x="760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7" name="Freeform 23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612 w 8802"/>
                  <a:gd name="T1" fmla="*/ 2221 h 6176"/>
                  <a:gd name="T2" fmla="*/ 7572 w 8802"/>
                  <a:gd name="T3" fmla="*/ 2221 h 6176"/>
                  <a:gd name="T4" fmla="*/ 7572 w 8802"/>
                  <a:gd name="T5" fmla="*/ 2231 h 6176"/>
                  <a:gd name="T6" fmla="*/ 7612 w 8802"/>
                  <a:gd name="T7" fmla="*/ 2231 h 6176"/>
                  <a:gd name="T8" fmla="*/ 761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612" y="2221"/>
                    </a:moveTo>
                    <a:lnTo>
                      <a:pt x="7572" y="2221"/>
                    </a:lnTo>
                    <a:lnTo>
                      <a:pt x="7572" y="2231"/>
                    </a:lnTo>
                    <a:lnTo>
                      <a:pt x="7612" y="2231"/>
                    </a:lnTo>
                    <a:lnTo>
                      <a:pt x="761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8" name="Freeform 23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645 w 8802"/>
                  <a:gd name="T1" fmla="*/ 6165 h 6176"/>
                  <a:gd name="T2" fmla="*/ 7605 w 8802"/>
                  <a:gd name="T3" fmla="*/ 6165 h 6176"/>
                  <a:gd name="T4" fmla="*/ 7605 w 8802"/>
                  <a:gd name="T5" fmla="*/ 6175 h 6176"/>
                  <a:gd name="T6" fmla="*/ 7645 w 8802"/>
                  <a:gd name="T7" fmla="*/ 6175 h 6176"/>
                  <a:gd name="T8" fmla="*/ 764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645" y="6165"/>
                    </a:moveTo>
                    <a:lnTo>
                      <a:pt x="7605" y="6165"/>
                    </a:lnTo>
                    <a:lnTo>
                      <a:pt x="7605" y="6175"/>
                    </a:lnTo>
                    <a:lnTo>
                      <a:pt x="7645" y="6175"/>
                    </a:lnTo>
                    <a:lnTo>
                      <a:pt x="764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9" name="Freeform 23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674 w 8802"/>
                  <a:gd name="T1" fmla="*/ 0 h 6176"/>
                  <a:gd name="T2" fmla="*/ 7634 w 8802"/>
                  <a:gd name="T3" fmla="*/ 0 h 6176"/>
                  <a:gd name="T4" fmla="*/ 7634 w 8802"/>
                  <a:gd name="T5" fmla="*/ 10 h 6176"/>
                  <a:gd name="T6" fmla="*/ 7674 w 8802"/>
                  <a:gd name="T7" fmla="*/ 10 h 6176"/>
                  <a:gd name="T8" fmla="*/ 767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674" y="0"/>
                    </a:moveTo>
                    <a:lnTo>
                      <a:pt x="7634" y="0"/>
                    </a:lnTo>
                    <a:lnTo>
                      <a:pt x="7634" y="10"/>
                    </a:lnTo>
                    <a:lnTo>
                      <a:pt x="7674" y="10"/>
                    </a:lnTo>
                    <a:lnTo>
                      <a:pt x="767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0" name="Freeform 23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682 w 8802"/>
                  <a:gd name="T1" fmla="*/ 2221 h 6176"/>
                  <a:gd name="T2" fmla="*/ 7642 w 8802"/>
                  <a:gd name="T3" fmla="*/ 2221 h 6176"/>
                  <a:gd name="T4" fmla="*/ 7642 w 8802"/>
                  <a:gd name="T5" fmla="*/ 2231 h 6176"/>
                  <a:gd name="T6" fmla="*/ 7682 w 8802"/>
                  <a:gd name="T7" fmla="*/ 2231 h 6176"/>
                  <a:gd name="T8" fmla="*/ 768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682" y="2221"/>
                    </a:moveTo>
                    <a:lnTo>
                      <a:pt x="7642" y="2221"/>
                    </a:lnTo>
                    <a:lnTo>
                      <a:pt x="7642" y="2231"/>
                    </a:lnTo>
                    <a:lnTo>
                      <a:pt x="7682" y="2231"/>
                    </a:lnTo>
                    <a:lnTo>
                      <a:pt x="768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1" name="Freeform 24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715 w 8802"/>
                  <a:gd name="T1" fmla="*/ 6165 h 6176"/>
                  <a:gd name="T2" fmla="*/ 7675 w 8802"/>
                  <a:gd name="T3" fmla="*/ 6165 h 6176"/>
                  <a:gd name="T4" fmla="*/ 7675 w 8802"/>
                  <a:gd name="T5" fmla="*/ 6175 h 6176"/>
                  <a:gd name="T6" fmla="*/ 7715 w 8802"/>
                  <a:gd name="T7" fmla="*/ 6175 h 6176"/>
                  <a:gd name="T8" fmla="*/ 771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715" y="6165"/>
                    </a:moveTo>
                    <a:lnTo>
                      <a:pt x="7675" y="6165"/>
                    </a:lnTo>
                    <a:lnTo>
                      <a:pt x="7675" y="6175"/>
                    </a:lnTo>
                    <a:lnTo>
                      <a:pt x="7715" y="6175"/>
                    </a:lnTo>
                    <a:lnTo>
                      <a:pt x="771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2" name="Freeform 24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744 w 8802"/>
                  <a:gd name="T1" fmla="*/ 0 h 6176"/>
                  <a:gd name="T2" fmla="*/ 7704 w 8802"/>
                  <a:gd name="T3" fmla="*/ 0 h 6176"/>
                  <a:gd name="T4" fmla="*/ 7704 w 8802"/>
                  <a:gd name="T5" fmla="*/ 10 h 6176"/>
                  <a:gd name="T6" fmla="*/ 7744 w 8802"/>
                  <a:gd name="T7" fmla="*/ 10 h 6176"/>
                  <a:gd name="T8" fmla="*/ 774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744" y="0"/>
                    </a:moveTo>
                    <a:lnTo>
                      <a:pt x="7704" y="0"/>
                    </a:lnTo>
                    <a:lnTo>
                      <a:pt x="7704" y="10"/>
                    </a:lnTo>
                    <a:lnTo>
                      <a:pt x="7744" y="10"/>
                    </a:lnTo>
                    <a:lnTo>
                      <a:pt x="774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3" name="Freeform 24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752 w 8802"/>
                  <a:gd name="T1" fmla="*/ 2221 h 6176"/>
                  <a:gd name="T2" fmla="*/ 7712 w 8802"/>
                  <a:gd name="T3" fmla="*/ 2221 h 6176"/>
                  <a:gd name="T4" fmla="*/ 7712 w 8802"/>
                  <a:gd name="T5" fmla="*/ 2231 h 6176"/>
                  <a:gd name="T6" fmla="*/ 7752 w 8802"/>
                  <a:gd name="T7" fmla="*/ 2231 h 6176"/>
                  <a:gd name="T8" fmla="*/ 775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752" y="2221"/>
                    </a:moveTo>
                    <a:lnTo>
                      <a:pt x="7712" y="2221"/>
                    </a:lnTo>
                    <a:lnTo>
                      <a:pt x="7712" y="2231"/>
                    </a:lnTo>
                    <a:lnTo>
                      <a:pt x="7752" y="2231"/>
                    </a:lnTo>
                    <a:lnTo>
                      <a:pt x="775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4" name="Freeform 24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785 w 8802"/>
                  <a:gd name="T1" fmla="*/ 6165 h 6176"/>
                  <a:gd name="T2" fmla="*/ 7745 w 8802"/>
                  <a:gd name="T3" fmla="*/ 6165 h 6176"/>
                  <a:gd name="T4" fmla="*/ 7745 w 8802"/>
                  <a:gd name="T5" fmla="*/ 6175 h 6176"/>
                  <a:gd name="T6" fmla="*/ 7785 w 8802"/>
                  <a:gd name="T7" fmla="*/ 6175 h 6176"/>
                  <a:gd name="T8" fmla="*/ 778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785" y="6165"/>
                    </a:moveTo>
                    <a:lnTo>
                      <a:pt x="7745" y="6165"/>
                    </a:lnTo>
                    <a:lnTo>
                      <a:pt x="7745" y="6175"/>
                    </a:lnTo>
                    <a:lnTo>
                      <a:pt x="7785" y="6175"/>
                    </a:lnTo>
                    <a:lnTo>
                      <a:pt x="778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5" name="Freeform 24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814 w 8802"/>
                  <a:gd name="T1" fmla="*/ 0 h 6176"/>
                  <a:gd name="T2" fmla="*/ 7774 w 8802"/>
                  <a:gd name="T3" fmla="*/ 0 h 6176"/>
                  <a:gd name="T4" fmla="*/ 7774 w 8802"/>
                  <a:gd name="T5" fmla="*/ 10 h 6176"/>
                  <a:gd name="T6" fmla="*/ 7814 w 8802"/>
                  <a:gd name="T7" fmla="*/ 10 h 6176"/>
                  <a:gd name="T8" fmla="*/ 781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814" y="0"/>
                    </a:moveTo>
                    <a:lnTo>
                      <a:pt x="7774" y="0"/>
                    </a:lnTo>
                    <a:lnTo>
                      <a:pt x="7774" y="10"/>
                    </a:lnTo>
                    <a:lnTo>
                      <a:pt x="7814" y="10"/>
                    </a:lnTo>
                    <a:lnTo>
                      <a:pt x="781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6" name="Freeform 24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822 w 8802"/>
                  <a:gd name="T1" fmla="*/ 2221 h 6176"/>
                  <a:gd name="T2" fmla="*/ 7782 w 8802"/>
                  <a:gd name="T3" fmla="*/ 2221 h 6176"/>
                  <a:gd name="T4" fmla="*/ 7782 w 8802"/>
                  <a:gd name="T5" fmla="*/ 2231 h 6176"/>
                  <a:gd name="T6" fmla="*/ 7822 w 8802"/>
                  <a:gd name="T7" fmla="*/ 2231 h 6176"/>
                  <a:gd name="T8" fmla="*/ 782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822" y="2221"/>
                    </a:moveTo>
                    <a:lnTo>
                      <a:pt x="7782" y="2221"/>
                    </a:lnTo>
                    <a:lnTo>
                      <a:pt x="7782" y="2231"/>
                    </a:lnTo>
                    <a:lnTo>
                      <a:pt x="7822" y="2231"/>
                    </a:lnTo>
                    <a:lnTo>
                      <a:pt x="782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7" name="Freeform 24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855 w 8802"/>
                  <a:gd name="T1" fmla="*/ 6165 h 6176"/>
                  <a:gd name="T2" fmla="*/ 7815 w 8802"/>
                  <a:gd name="T3" fmla="*/ 6165 h 6176"/>
                  <a:gd name="T4" fmla="*/ 7815 w 8802"/>
                  <a:gd name="T5" fmla="*/ 6175 h 6176"/>
                  <a:gd name="T6" fmla="*/ 7855 w 8802"/>
                  <a:gd name="T7" fmla="*/ 6175 h 6176"/>
                  <a:gd name="T8" fmla="*/ 785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855" y="6165"/>
                    </a:moveTo>
                    <a:lnTo>
                      <a:pt x="7815" y="6165"/>
                    </a:lnTo>
                    <a:lnTo>
                      <a:pt x="7815" y="6175"/>
                    </a:lnTo>
                    <a:lnTo>
                      <a:pt x="7855" y="6175"/>
                    </a:lnTo>
                    <a:lnTo>
                      <a:pt x="785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8" name="Freeform 24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884 w 8802"/>
                  <a:gd name="T1" fmla="*/ 0 h 6176"/>
                  <a:gd name="T2" fmla="*/ 7844 w 8802"/>
                  <a:gd name="T3" fmla="*/ 0 h 6176"/>
                  <a:gd name="T4" fmla="*/ 7844 w 8802"/>
                  <a:gd name="T5" fmla="*/ 10 h 6176"/>
                  <a:gd name="T6" fmla="*/ 7884 w 8802"/>
                  <a:gd name="T7" fmla="*/ 10 h 6176"/>
                  <a:gd name="T8" fmla="*/ 788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884" y="0"/>
                    </a:moveTo>
                    <a:lnTo>
                      <a:pt x="7844" y="0"/>
                    </a:lnTo>
                    <a:lnTo>
                      <a:pt x="7844" y="10"/>
                    </a:lnTo>
                    <a:lnTo>
                      <a:pt x="7884" y="10"/>
                    </a:lnTo>
                    <a:lnTo>
                      <a:pt x="788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9" name="Freeform 24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892 w 8802"/>
                  <a:gd name="T1" fmla="*/ 2221 h 6176"/>
                  <a:gd name="T2" fmla="*/ 7852 w 8802"/>
                  <a:gd name="T3" fmla="*/ 2221 h 6176"/>
                  <a:gd name="T4" fmla="*/ 7852 w 8802"/>
                  <a:gd name="T5" fmla="*/ 2231 h 6176"/>
                  <a:gd name="T6" fmla="*/ 7892 w 8802"/>
                  <a:gd name="T7" fmla="*/ 2231 h 6176"/>
                  <a:gd name="T8" fmla="*/ 789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892" y="2221"/>
                    </a:moveTo>
                    <a:lnTo>
                      <a:pt x="7852" y="2221"/>
                    </a:lnTo>
                    <a:lnTo>
                      <a:pt x="7852" y="2231"/>
                    </a:lnTo>
                    <a:lnTo>
                      <a:pt x="7892" y="2231"/>
                    </a:lnTo>
                    <a:lnTo>
                      <a:pt x="789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0" name="Freeform 24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925 w 8802"/>
                  <a:gd name="T1" fmla="*/ 6165 h 6176"/>
                  <a:gd name="T2" fmla="*/ 7885 w 8802"/>
                  <a:gd name="T3" fmla="*/ 6165 h 6176"/>
                  <a:gd name="T4" fmla="*/ 7885 w 8802"/>
                  <a:gd name="T5" fmla="*/ 6175 h 6176"/>
                  <a:gd name="T6" fmla="*/ 7925 w 8802"/>
                  <a:gd name="T7" fmla="*/ 6175 h 6176"/>
                  <a:gd name="T8" fmla="*/ 792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925" y="6165"/>
                    </a:moveTo>
                    <a:lnTo>
                      <a:pt x="7885" y="6165"/>
                    </a:lnTo>
                    <a:lnTo>
                      <a:pt x="7885" y="6175"/>
                    </a:lnTo>
                    <a:lnTo>
                      <a:pt x="7925" y="6175"/>
                    </a:lnTo>
                    <a:lnTo>
                      <a:pt x="792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1" name="Freeform 25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954 w 8802"/>
                  <a:gd name="T1" fmla="*/ 0 h 6176"/>
                  <a:gd name="T2" fmla="*/ 7914 w 8802"/>
                  <a:gd name="T3" fmla="*/ 0 h 6176"/>
                  <a:gd name="T4" fmla="*/ 7914 w 8802"/>
                  <a:gd name="T5" fmla="*/ 10 h 6176"/>
                  <a:gd name="T6" fmla="*/ 7954 w 8802"/>
                  <a:gd name="T7" fmla="*/ 10 h 6176"/>
                  <a:gd name="T8" fmla="*/ 795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954" y="0"/>
                    </a:moveTo>
                    <a:lnTo>
                      <a:pt x="7914" y="0"/>
                    </a:lnTo>
                    <a:lnTo>
                      <a:pt x="7914" y="10"/>
                    </a:lnTo>
                    <a:lnTo>
                      <a:pt x="7954" y="10"/>
                    </a:lnTo>
                    <a:lnTo>
                      <a:pt x="795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2" name="Freeform 25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962 w 8802"/>
                  <a:gd name="T1" fmla="*/ 2221 h 6176"/>
                  <a:gd name="T2" fmla="*/ 7922 w 8802"/>
                  <a:gd name="T3" fmla="*/ 2221 h 6176"/>
                  <a:gd name="T4" fmla="*/ 7922 w 8802"/>
                  <a:gd name="T5" fmla="*/ 2231 h 6176"/>
                  <a:gd name="T6" fmla="*/ 7962 w 8802"/>
                  <a:gd name="T7" fmla="*/ 2231 h 6176"/>
                  <a:gd name="T8" fmla="*/ 796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962" y="2221"/>
                    </a:moveTo>
                    <a:lnTo>
                      <a:pt x="7922" y="2221"/>
                    </a:lnTo>
                    <a:lnTo>
                      <a:pt x="7922" y="2231"/>
                    </a:lnTo>
                    <a:lnTo>
                      <a:pt x="7962" y="2231"/>
                    </a:lnTo>
                    <a:lnTo>
                      <a:pt x="796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3" name="Freeform 25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7995 w 8802"/>
                  <a:gd name="T1" fmla="*/ 6165 h 6176"/>
                  <a:gd name="T2" fmla="*/ 7955 w 8802"/>
                  <a:gd name="T3" fmla="*/ 6165 h 6176"/>
                  <a:gd name="T4" fmla="*/ 7955 w 8802"/>
                  <a:gd name="T5" fmla="*/ 6175 h 6176"/>
                  <a:gd name="T6" fmla="*/ 7995 w 8802"/>
                  <a:gd name="T7" fmla="*/ 6175 h 6176"/>
                  <a:gd name="T8" fmla="*/ 7995 w 8802"/>
                  <a:gd name="T9" fmla="*/ 6165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7995" y="6165"/>
                    </a:moveTo>
                    <a:lnTo>
                      <a:pt x="7955" y="6165"/>
                    </a:lnTo>
                    <a:lnTo>
                      <a:pt x="7955" y="6175"/>
                    </a:lnTo>
                    <a:lnTo>
                      <a:pt x="7995" y="6175"/>
                    </a:lnTo>
                    <a:lnTo>
                      <a:pt x="7995" y="6165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4" name="Freeform 25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024 w 8802"/>
                  <a:gd name="T1" fmla="*/ 0 h 6176"/>
                  <a:gd name="T2" fmla="*/ 7984 w 8802"/>
                  <a:gd name="T3" fmla="*/ 0 h 6176"/>
                  <a:gd name="T4" fmla="*/ 7984 w 8802"/>
                  <a:gd name="T5" fmla="*/ 10 h 6176"/>
                  <a:gd name="T6" fmla="*/ 8024 w 8802"/>
                  <a:gd name="T7" fmla="*/ 10 h 6176"/>
                  <a:gd name="T8" fmla="*/ 802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024" y="0"/>
                    </a:moveTo>
                    <a:lnTo>
                      <a:pt x="7984" y="0"/>
                    </a:lnTo>
                    <a:lnTo>
                      <a:pt x="7984" y="10"/>
                    </a:lnTo>
                    <a:lnTo>
                      <a:pt x="8024" y="10"/>
                    </a:lnTo>
                    <a:lnTo>
                      <a:pt x="802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5" name="Freeform 25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032 w 8802"/>
                  <a:gd name="T1" fmla="*/ 2221 h 6176"/>
                  <a:gd name="T2" fmla="*/ 7992 w 8802"/>
                  <a:gd name="T3" fmla="*/ 2221 h 6176"/>
                  <a:gd name="T4" fmla="*/ 7992 w 8802"/>
                  <a:gd name="T5" fmla="*/ 2231 h 6176"/>
                  <a:gd name="T6" fmla="*/ 8032 w 8802"/>
                  <a:gd name="T7" fmla="*/ 2231 h 6176"/>
                  <a:gd name="T8" fmla="*/ 803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032" y="2221"/>
                    </a:moveTo>
                    <a:lnTo>
                      <a:pt x="7992" y="2221"/>
                    </a:lnTo>
                    <a:lnTo>
                      <a:pt x="7992" y="2231"/>
                    </a:lnTo>
                    <a:lnTo>
                      <a:pt x="8032" y="2231"/>
                    </a:lnTo>
                    <a:lnTo>
                      <a:pt x="803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6" name="Freeform 25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094 w 8802"/>
                  <a:gd name="T1" fmla="*/ 0 h 6176"/>
                  <a:gd name="T2" fmla="*/ 8054 w 8802"/>
                  <a:gd name="T3" fmla="*/ 0 h 6176"/>
                  <a:gd name="T4" fmla="*/ 8054 w 8802"/>
                  <a:gd name="T5" fmla="*/ 10 h 6176"/>
                  <a:gd name="T6" fmla="*/ 8094 w 8802"/>
                  <a:gd name="T7" fmla="*/ 10 h 6176"/>
                  <a:gd name="T8" fmla="*/ 809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094" y="0"/>
                    </a:moveTo>
                    <a:lnTo>
                      <a:pt x="8054" y="0"/>
                    </a:lnTo>
                    <a:lnTo>
                      <a:pt x="8054" y="10"/>
                    </a:lnTo>
                    <a:lnTo>
                      <a:pt x="8094" y="10"/>
                    </a:lnTo>
                    <a:lnTo>
                      <a:pt x="809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7" name="Freeform 25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102 w 8802"/>
                  <a:gd name="T1" fmla="*/ 2221 h 6176"/>
                  <a:gd name="T2" fmla="*/ 8062 w 8802"/>
                  <a:gd name="T3" fmla="*/ 2221 h 6176"/>
                  <a:gd name="T4" fmla="*/ 8062 w 8802"/>
                  <a:gd name="T5" fmla="*/ 2231 h 6176"/>
                  <a:gd name="T6" fmla="*/ 8102 w 8802"/>
                  <a:gd name="T7" fmla="*/ 2231 h 6176"/>
                  <a:gd name="T8" fmla="*/ 810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102" y="2221"/>
                    </a:moveTo>
                    <a:lnTo>
                      <a:pt x="8062" y="2221"/>
                    </a:lnTo>
                    <a:lnTo>
                      <a:pt x="8062" y="2231"/>
                    </a:lnTo>
                    <a:lnTo>
                      <a:pt x="8102" y="2231"/>
                    </a:lnTo>
                    <a:lnTo>
                      <a:pt x="810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8" name="Freeform 25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164 w 8802"/>
                  <a:gd name="T1" fmla="*/ 0 h 6176"/>
                  <a:gd name="T2" fmla="*/ 8124 w 8802"/>
                  <a:gd name="T3" fmla="*/ 0 h 6176"/>
                  <a:gd name="T4" fmla="*/ 8124 w 8802"/>
                  <a:gd name="T5" fmla="*/ 10 h 6176"/>
                  <a:gd name="T6" fmla="*/ 8164 w 8802"/>
                  <a:gd name="T7" fmla="*/ 10 h 6176"/>
                  <a:gd name="T8" fmla="*/ 816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164" y="0"/>
                    </a:moveTo>
                    <a:lnTo>
                      <a:pt x="8124" y="0"/>
                    </a:lnTo>
                    <a:lnTo>
                      <a:pt x="8124" y="10"/>
                    </a:lnTo>
                    <a:lnTo>
                      <a:pt x="8164" y="10"/>
                    </a:lnTo>
                    <a:lnTo>
                      <a:pt x="816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9" name="Freeform 25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172 w 8802"/>
                  <a:gd name="T1" fmla="*/ 2221 h 6176"/>
                  <a:gd name="T2" fmla="*/ 8132 w 8802"/>
                  <a:gd name="T3" fmla="*/ 2221 h 6176"/>
                  <a:gd name="T4" fmla="*/ 8132 w 8802"/>
                  <a:gd name="T5" fmla="*/ 2231 h 6176"/>
                  <a:gd name="T6" fmla="*/ 8172 w 8802"/>
                  <a:gd name="T7" fmla="*/ 2231 h 6176"/>
                  <a:gd name="T8" fmla="*/ 817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172" y="2221"/>
                    </a:moveTo>
                    <a:lnTo>
                      <a:pt x="8132" y="2221"/>
                    </a:lnTo>
                    <a:lnTo>
                      <a:pt x="8132" y="2231"/>
                    </a:lnTo>
                    <a:lnTo>
                      <a:pt x="8172" y="2231"/>
                    </a:lnTo>
                    <a:lnTo>
                      <a:pt x="817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0" name="Freeform 25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234 w 8802"/>
                  <a:gd name="T1" fmla="*/ 0 h 6176"/>
                  <a:gd name="T2" fmla="*/ 8194 w 8802"/>
                  <a:gd name="T3" fmla="*/ 0 h 6176"/>
                  <a:gd name="T4" fmla="*/ 8194 w 8802"/>
                  <a:gd name="T5" fmla="*/ 10 h 6176"/>
                  <a:gd name="T6" fmla="*/ 8234 w 8802"/>
                  <a:gd name="T7" fmla="*/ 10 h 6176"/>
                  <a:gd name="T8" fmla="*/ 823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234" y="0"/>
                    </a:moveTo>
                    <a:lnTo>
                      <a:pt x="8194" y="0"/>
                    </a:lnTo>
                    <a:lnTo>
                      <a:pt x="8194" y="10"/>
                    </a:lnTo>
                    <a:lnTo>
                      <a:pt x="8234" y="10"/>
                    </a:lnTo>
                    <a:lnTo>
                      <a:pt x="823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1" name="Freeform 26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242 w 8802"/>
                  <a:gd name="T1" fmla="*/ 2221 h 6176"/>
                  <a:gd name="T2" fmla="*/ 8202 w 8802"/>
                  <a:gd name="T3" fmla="*/ 2221 h 6176"/>
                  <a:gd name="T4" fmla="*/ 8202 w 8802"/>
                  <a:gd name="T5" fmla="*/ 2231 h 6176"/>
                  <a:gd name="T6" fmla="*/ 8242 w 8802"/>
                  <a:gd name="T7" fmla="*/ 2231 h 6176"/>
                  <a:gd name="T8" fmla="*/ 824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242" y="2221"/>
                    </a:moveTo>
                    <a:lnTo>
                      <a:pt x="8202" y="2221"/>
                    </a:lnTo>
                    <a:lnTo>
                      <a:pt x="8202" y="2231"/>
                    </a:lnTo>
                    <a:lnTo>
                      <a:pt x="8242" y="2231"/>
                    </a:lnTo>
                    <a:lnTo>
                      <a:pt x="824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2" name="Freeform 26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304 w 8802"/>
                  <a:gd name="T1" fmla="*/ 0 h 6176"/>
                  <a:gd name="T2" fmla="*/ 8264 w 8802"/>
                  <a:gd name="T3" fmla="*/ 0 h 6176"/>
                  <a:gd name="T4" fmla="*/ 8264 w 8802"/>
                  <a:gd name="T5" fmla="*/ 10 h 6176"/>
                  <a:gd name="T6" fmla="*/ 8304 w 8802"/>
                  <a:gd name="T7" fmla="*/ 10 h 6176"/>
                  <a:gd name="T8" fmla="*/ 830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304" y="0"/>
                    </a:moveTo>
                    <a:lnTo>
                      <a:pt x="8264" y="0"/>
                    </a:lnTo>
                    <a:lnTo>
                      <a:pt x="8264" y="10"/>
                    </a:lnTo>
                    <a:lnTo>
                      <a:pt x="8304" y="10"/>
                    </a:lnTo>
                    <a:lnTo>
                      <a:pt x="830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3" name="Freeform 26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312 w 8802"/>
                  <a:gd name="T1" fmla="*/ 2221 h 6176"/>
                  <a:gd name="T2" fmla="*/ 8272 w 8802"/>
                  <a:gd name="T3" fmla="*/ 2221 h 6176"/>
                  <a:gd name="T4" fmla="*/ 8272 w 8802"/>
                  <a:gd name="T5" fmla="*/ 2231 h 6176"/>
                  <a:gd name="T6" fmla="*/ 8312 w 8802"/>
                  <a:gd name="T7" fmla="*/ 2231 h 6176"/>
                  <a:gd name="T8" fmla="*/ 831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312" y="2221"/>
                    </a:moveTo>
                    <a:lnTo>
                      <a:pt x="8272" y="2221"/>
                    </a:lnTo>
                    <a:lnTo>
                      <a:pt x="8272" y="2231"/>
                    </a:lnTo>
                    <a:lnTo>
                      <a:pt x="8312" y="2231"/>
                    </a:lnTo>
                    <a:lnTo>
                      <a:pt x="831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4" name="Freeform 26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374 w 8802"/>
                  <a:gd name="T1" fmla="*/ 0 h 6176"/>
                  <a:gd name="T2" fmla="*/ 8334 w 8802"/>
                  <a:gd name="T3" fmla="*/ 0 h 6176"/>
                  <a:gd name="T4" fmla="*/ 8334 w 8802"/>
                  <a:gd name="T5" fmla="*/ 10 h 6176"/>
                  <a:gd name="T6" fmla="*/ 8374 w 8802"/>
                  <a:gd name="T7" fmla="*/ 10 h 6176"/>
                  <a:gd name="T8" fmla="*/ 837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374" y="0"/>
                    </a:moveTo>
                    <a:lnTo>
                      <a:pt x="8334" y="0"/>
                    </a:lnTo>
                    <a:lnTo>
                      <a:pt x="8334" y="10"/>
                    </a:lnTo>
                    <a:lnTo>
                      <a:pt x="8374" y="10"/>
                    </a:lnTo>
                    <a:lnTo>
                      <a:pt x="837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5" name="Freeform 26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382 w 8802"/>
                  <a:gd name="T1" fmla="*/ 2221 h 6176"/>
                  <a:gd name="T2" fmla="*/ 8342 w 8802"/>
                  <a:gd name="T3" fmla="*/ 2221 h 6176"/>
                  <a:gd name="T4" fmla="*/ 8342 w 8802"/>
                  <a:gd name="T5" fmla="*/ 2231 h 6176"/>
                  <a:gd name="T6" fmla="*/ 8382 w 8802"/>
                  <a:gd name="T7" fmla="*/ 2231 h 6176"/>
                  <a:gd name="T8" fmla="*/ 838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382" y="2221"/>
                    </a:moveTo>
                    <a:lnTo>
                      <a:pt x="8342" y="2221"/>
                    </a:lnTo>
                    <a:lnTo>
                      <a:pt x="8342" y="2231"/>
                    </a:lnTo>
                    <a:lnTo>
                      <a:pt x="8382" y="2231"/>
                    </a:lnTo>
                    <a:lnTo>
                      <a:pt x="838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6" name="Freeform 26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444 w 8802"/>
                  <a:gd name="T1" fmla="*/ 0 h 6176"/>
                  <a:gd name="T2" fmla="*/ 8404 w 8802"/>
                  <a:gd name="T3" fmla="*/ 0 h 6176"/>
                  <a:gd name="T4" fmla="*/ 8404 w 8802"/>
                  <a:gd name="T5" fmla="*/ 10 h 6176"/>
                  <a:gd name="T6" fmla="*/ 8444 w 8802"/>
                  <a:gd name="T7" fmla="*/ 10 h 6176"/>
                  <a:gd name="T8" fmla="*/ 844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444" y="0"/>
                    </a:moveTo>
                    <a:lnTo>
                      <a:pt x="8404" y="0"/>
                    </a:lnTo>
                    <a:lnTo>
                      <a:pt x="8404" y="10"/>
                    </a:lnTo>
                    <a:lnTo>
                      <a:pt x="8444" y="10"/>
                    </a:lnTo>
                    <a:lnTo>
                      <a:pt x="844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7" name="Freeform 266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452 w 8802"/>
                  <a:gd name="T1" fmla="*/ 2221 h 6176"/>
                  <a:gd name="T2" fmla="*/ 8412 w 8802"/>
                  <a:gd name="T3" fmla="*/ 2221 h 6176"/>
                  <a:gd name="T4" fmla="*/ 8412 w 8802"/>
                  <a:gd name="T5" fmla="*/ 2231 h 6176"/>
                  <a:gd name="T6" fmla="*/ 8452 w 8802"/>
                  <a:gd name="T7" fmla="*/ 2231 h 6176"/>
                  <a:gd name="T8" fmla="*/ 845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452" y="2221"/>
                    </a:moveTo>
                    <a:lnTo>
                      <a:pt x="8412" y="2221"/>
                    </a:lnTo>
                    <a:lnTo>
                      <a:pt x="8412" y="2231"/>
                    </a:lnTo>
                    <a:lnTo>
                      <a:pt x="8452" y="2231"/>
                    </a:lnTo>
                    <a:lnTo>
                      <a:pt x="845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8" name="Freeform 267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514 w 8802"/>
                  <a:gd name="T1" fmla="*/ 0 h 6176"/>
                  <a:gd name="T2" fmla="*/ 8474 w 8802"/>
                  <a:gd name="T3" fmla="*/ 0 h 6176"/>
                  <a:gd name="T4" fmla="*/ 8474 w 8802"/>
                  <a:gd name="T5" fmla="*/ 10 h 6176"/>
                  <a:gd name="T6" fmla="*/ 8514 w 8802"/>
                  <a:gd name="T7" fmla="*/ 10 h 6176"/>
                  <a:gd name="T8" fmla="*/ 851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514" y="0"/>
                    </a:moveTo>
                    <a:lnTo>
                      <a:pt x="8474" y="0"/>
                    </a:lnTo>
                    <a:lnTo>
                      <a:pt x="8474" y="10"/>
                    </a:lnTo>
                    <a:lnTo>
                      <a:pt x="8514" y="10"/>
                    </a:lnTo>
                    <a:lnTo>
                      <a:pt x="851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9" name="Freeform 268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522 w 8802"/>
                  <a:gd name="T1" fmla="*/ 2221 h 6176"/>
                  <a:gd name="T2" fmla="*/ 8482 w 8802"/>
                  <a:gd name="T3" fmla="*/ 2221 h 6176"/>
                  <a:gd name="T4" fmla="*/ 8482 w 8802"/>
                  <a:gd name="T5" fmla="*/ 2231 h 6176"/>
                  <a:gd name="T6" fmla="*/ 8522 w 8802"/>
                  <a:gd name="T7" fmla="*/ 2231 h 6176"/>
                  <a:gd name="T8" fmla="*/ 852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522" y="2221"/>
                    </a:moveTo>
                    <a:lnTo>
                      <a:pt x="8482" y="2221"/>
                    </a:lnTo>
                    <a:lnTo>
                      <a:pt x="8482" y="2231"/>
                    </a:lnTo>
                    <a:lnTo>
                      <a:pt x="8522" y="2231"/>
                    </a:lnTo>
                    <a:lnTo>
                      <a:pt x="852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0" name="Freeform 269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584 w 8802"/>
                  <a:gd name="T1" fmla="*/ 0 h 6176"/>
                  <a:gd name="T2" fmla="*/ 8544 w 8802"/>
                  <a:gd name="T3" fmla="*/ 0 h 6176"/>
                  <a:gd name="T4" fmla="*/ 8544 w 8802"/>
                  <a:gd name="T5" fmla="*/ 10 h 6176"/>
                  <a:gd name="T6" fmla="*/ 8584 w 8802"/>
                  <a:gd name="T7" fmla="*/ 10 h 6176"/>
                  <a:gd name="T8" fmla="*/ 858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584" y="0"/>
                    </a:moveTo>
                    <a:lnTo>
                      <a:pt x="8544" y="0"/>
                    </a:lnTo>
                    <a:lnTo>
                      <a:pt x="8544" y="10"/>
                    </a:lnTo>
                    <a:lnTo>
                      <a:pt x="8584" y="10"/>
                    </a:lnTo>
                    <a:lnTo>
                      <a:pt x="858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1" name="Freeform 270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592 w 8802"/>
                  <a:gd name="T1" fmla="*/ 2221 h 6176"/>
                  <a:gd name="T2" fmla="*/ 8552 w 8802"/>
                  <a:gd name="T3" fmla="*/ 2221 h 6176"/>
                  <a:gd name="T4" fmla="*/ 8552 w 8802"/>
                  <a:gd name="T5" fmla="*/ 2231 h 6176"/>
                  <a:gd name="T6" fmla="*/ 8592 w 8802"/>
                  <a:gd name="T7" fmla="*/ 2231 h 6176"/>
                  <a:gd name="T8" fmla="*/ 859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592" y="2221"/>
                    </a:moveTo>
                    <a:lnTo>
                      <a:pt x="8552" y="2221"/>
                    </a:lnTo>
                    <a:lnTo>
                      <a:pt x="8552" y="2231"/>
                    </a:lnTo>
                    <a:lnTo>
                      <a:pt x="8592" y="2231"/>
                    </a:lnTo>
                    <a:lnTo>
                      <a:pt x="859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2" name="Freeform 271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654 w 8802"/>
                  <a:gd name="T1" fmla="*/ 0 h 6176"/>
                  <a:gd name="T2" fmla="*/ 8614 w 8802"/>
                  <a:gd name="T3" fmla="*/ 0 h 6176"/>
                  <a:gd name="T4" fmla="*/ 8614 w 8802"/>
                  <a:gd name="T5" fmla="*/ 10 h 6176"/>
                  <a:gd name="T6" fmla="*/ 8654 w 8802"/>
                  <a:gd name="T7" fmla="*/ 10 h 6176"/>
                  <a:gd name="T8" fmla="*/ 865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654" y="0"/>
                    </a:moveTo>
                    <a:lnTo>
                      <a:pt x="8614" y="0"/>
                    </a:lnTo>
                    <a:lnTo>
                      <a:pt x="8614" y="10"/>
                    </a:lnTo>
                    <a:lnTo>
                      <a:pt x="8654" y="10"/>
                    </a:lnTo>
                    <a:lnTo>
                      <a:pt x="865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3" name="Freeform 272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662 w 8802"/>
                  <a:gd name="T1" fmla="*/ 2221 h 6176"/>
                  <a:gd name="T2" fmla="*/ 8622 w 8802"/>
                  <a:gd name="T3" fmla="*/ 2221 h 6176"/>
                  <a:gd name="T4" fmla="*/ 8622 w 8802"/>
                  <a:gd name="T5" fmla="*/ 2231 h 6176"/>
                  <a:gd name="T6" fmla="*/ 8662 w 8802"/>
                  <a:gd name="T7" fmla="*/ 2231 h 6176"/>
                  <a:gd name="T8" fmla="*/ 866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662" y="2221"/>
                    </a:moveTo>
                    <a:lnTo>
                      <a:pt x="8622" y="2221"/>
                    </a:lnTo>
                    <a:lnTo>
                      <a:pt x="8622" y="2231"/>
                    </a:lnTo>
                    <a:lnTo>
                      <a:pt x="8662" y="2231"/>
                    </a:lnTo>
                    <a:lnTo>
                      <a:pt x="866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4" name="Freeform 273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724 w 8802"/>
                  <a:gd name="T1" fmla="*/ 0 h 6176"/>
                  <a:gd name="T2" fmla="*/ 8684 w 8802"/>
                  <a:gd name="T3" fmla="*/ 0 h 6176"/>
                  <a:gd name="T4" fmla="*/ 8684 w 8802"/>
                  <a:gd name="T5" fmla="*/ 10 h 6176"/>
                  <a:gd name="T6" fmla="*/ 8724 w 8802"/>
                  <a:gd name="T7" fmla="*/ 10 h 6176"/>
                  <a:gd name="T8" fmla="*/ 8724 w 8802"/>
                  <a:gd name="T9" fmla="*/ 0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724" y="0"/>
                    </a:moveTo>
                    <a:lnTo>
                      <a:pt x="8684" y="0"/>
                    </a:lnTo>
                    <a:lnTo>
                      <a:pt x="8684" y="10"/>
                    </a:lnTo>
                    <a:lnTo>
                      <a:pt x="8724" y="10"/>
                    </a:lnTo>
                    <a:lnTo>
                      <a:pt x="8724" y="0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5" name="Freeform 274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732 w 8802"/>
                  <a:gd name="T1" fmla="*/ 2221 h 6176"/>
                  <a:gd name="T2" fmla="*/ 8692 w 8802"/>
                  <a:gd name="T3" fmla="*/ 2221 h 6176"/>
                  <a:gd name="T4" fmla="*/ 8692 w 8802"/>
                  <a:gd name="T5" fmla="*/ 2231 h 6176"/>
                  <a:gd name="T6" fmla="*/ 8732 w 8802"/>
                  <a:gd name="T7" fmla="*/ 2231 h 6176"/>
                  <a:gd name="T8" fmla="*/ 873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732" y="2221"/>
                    </a:moveTo>
                    <a:lnTo>
                      <a:pt x="8692" y="2221"/>
                    </a:lnTo>
                    <a:lnTo>
                      <a:pt x="8692" y="2231"/>
                    </a:lnTo>
                    <a:lnTo>
                      <a:pt x="8732" y="2231"/>
                    </a:lnTo>
                    <a:lnTo>
                      <a:pt x="873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6" name="Freeform 275"/>
              <p:cNvSpPr>
                <a:spLocks/>
              </p:cNvSpPr>
              <p:nvPr/>
            </p:nvSpPr>
            <p:spPr bwMode="auto">
              <a:xfrm>
                <a:off x="0" y="675"/>
                <a:ext cx="8802" cy="6176"/>
              </a:xfrm>
              <a:custGeom>
                <a:avLst/>
                <a:gdLst>
                  <a:gd name="T0" fmla="*/ 8802 w 8802"/>
                  <a:gd name="T1" fmla="*/ 2221 h 6176"/>
                  <a:gd name="T2" fmla="*/ 8762 w 8802"/>
                  <a:gd name="T3" fmla="*/ 2221 h 6176"/>
                  <a:gd name="T4" fmla="*/ 8762 w 8802"/>
                  <a:gd name="T5" fmla="*/ 2231 h 6176"/>
                  <a:gd name="T6" fmla="*/ 8802 w 8802"/>
                  <a:gd name="T7" fmla="*/ 2231 h 6176"/>
                  <a:gd name="T8" fmla="*/ 8802 w 8802"/>
                  <a:gd name="T9" fmla="*/ 2221 h 6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02" h="6176">
                    <a:moveTo>
                      <a:pt x="8802" y="2221"/>
                    </a:moveTo>
                    <a:lnTo>
                      <a:pt x="8762" y="2221"/>
                    </a:lnTo>
                    <a:lnTo>
                      <a:pt x="8762" y="2231"/>
                    </a:lnTo>
                    <a:lnTo>
                      <a:pt x="8802" y="2231"/>
                    </a:lnTo>
                    <a:lnTo>
                      <a:pt x="8802" y="2221"/>
                    </a:lnTo>
                    <a:close/>
                  </a:path>
                </a:pathLst>
              </a:custGeom>
              <a:solidFill>
                <a:srgbClr val="222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277" name="Rectangle 276"/>
          <p:cNvSpPr/>
          <p:nvPr/>
        </p:nvSpPr>
        <p:spPr>
          <a:xfrm>
            <a:off x="3776509" y="1769971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b="1" dirty="0">
                <a:solidFill>
                  <a:schemeClr val="bg1"/>
                </a:solidFill>
              </a:rPr>
              <a:t>Branding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898324" y="1176272"/>
            <a:ext cx="1820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Highlight Belnet as an attractive employer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6673853" y="831805"/>
            <a:ext cx="1820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Inform candidates about </a:t>
            </a:r>
            <a:r>
              <a:rPr lang="en-US" dirty="0" err="1"/>
              <a:t>Belnet's</a:t>
            </a:r>
            <a:r>
              <a:rPr lang="en-US" dirty="0"/>
              <a:t> societal role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503973" y="2783185"/>
            <a:ext cx="23840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Increase the inflow </a:t>
            </a:r>
          </a:p>
          <a:p>
            <a:r>
              <a:rPr lang="en-US" dirty="0"/>
              <a:t>of qualitative  </a:t>
            </a:r>
          </a:p>
          <a:p>
            <a:r>
              <a:rPr lang="en-US" dirty="0"/>
              <a:t>profiles and encourage them </a:t>
            </a:r>
          </a:p>
          <a:p>
            <a:r>
              <a:rPr lang="en-US" dirty="0"/>
              <a:t>to take action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009854" y="3266773"/>
            <a:ext cx="902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b="1" dirty="0">
                <a:solidFill>
                  <a:schemeClr val="bg1"/>
                </a:solidFill>
              </a:rPr>
              <a:t>Action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84" name="Rectangle 283"/>
          <p:cNvSpPr/>
          <p:nvPr/>
        </p:nvSpPr>
        <p:spPr>
          <a:xfrm>
            <a:off x="4703504" y="3235249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b="1" dirty="0" err="1">
                <a:solidFill>
                  <a:schemeClr val="bg1"/>
                </a:solidFill>
              </a:rPr>
              <a:t>Relation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6683551" y="2201071"/>
            <a:ext cx="21571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Reach and attract IT experts in a competitive market</a:t>
            </a:r>
          </a:p>
        </p:txBody>
      </p:sp>
      <p:sp>
        <p:nvSpPr>
          <p:cNvPr id="286" name="Rectangle 285"/>
          <p:cNvSpPr/>
          <p:nvPr/>
        </p:nvSpPr>
        <p:spPr>
          <a:xfrm>
            <a:off x="6252968" y="3945678"/>
            <a:ext cx="16571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Give Belnet a face and visibility</a:t>
            </a:r>
          </a:p>
        </p:txBody>
      </p:sp>
    </p:spTree>
    <p:extLst>
      <p:ext uri="{BB962C8B-B14F-4D97-AF65-F5344CB8AC3E}">
        <p14:creationId xmlns:p14="http://schemas.microsoft.com/office/powerpoint/2010/main" val="131555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Overview</a:t>
            </a:r>
            <a:r>
              <a:rPr lang="nl-BE" dirty="0"/>
              <a:t> of </a:t>
            </a:r>
            <a:r>
              <a:rPr lang="nl-BE" dirty="0" err="1"/>
              <a:t>the</a:t>
            </a:r>
            <a:r>
              <a:rPr lang="nl-BE" dirty="0"/>
              <a:t> project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7727-AD8D-47BD-9FA0-A23A599F211D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02859" y="1058909"/>
            <a:ext cx="1699146" cy="258625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nl-BE" sz="2000" b="1" dirty="0">
                <a:solidFill>
                  <a:schemeClr val="tx1"/>
                </a:solidFill>
              </a:rPr>
            </a:br>
            <a:r>
              <a:rPr lang="nl-BE" sz="2000" b="1" dirty="0">
                <a:solidFill>
                  <a:schemeClr val="tx1"/>
                </a:solidFill>
              </a:rPr>
              <a:t>Intake </a:t>
            </a:r>
          </a:p>
          <a:p>
            <a:pPr algn="ctr"/>
            <a:r>
              <a:rPr lang="nl-BE" sz="1400" dirty="0">
                <a:solidFill>
                  <a:schemeClr val="tx1"/>
                </a:solidFill>
              </a:rPr>
              <a:t>(in-</a:t>
            </a:r>
            <a:r>
              <a:rPr lang="nl-BE" sz="1400" dirty="0" err="1">
                <a:solidFill>
                  <a:schemeClr val="tx1"/>
                </a:solidFill>
              </a:rPr>
              <a:t>depth</a:t>
            </a:r>
            <a:r>
              <a:rPr lang="nl-BE" sz="1400" dirty="0">
                <a:solidFill>
                  <a:schemeClr val="tx1"/>
                </a:solidFill>
              </a:rPr>
              <a:t> interviews)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804679" y="3694511"/>
            <a:ext cx="7492621" cy="40858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705667" y="1084019"/>
            <a:ext cx="1617258" cy="256114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dirty="0">
                <a:solidFill>
                  <a:schemeClr val="tx1"/>
                </a:solidFill>
              </a:rPr>
              <a:t>Research</a:t>
            </a:r>
          </a:p>
          <a:p>
            <a:pPr algn="ctr"/>
            <a:r>
              <a:rPr lang="nl-BE" sz="1400" dirty="0">
                <a:solidFill>
                  <a:schemeClr val="tx1"/>
                </a:solidFill>
              </a:rPr>
              <a:t>(focus </a:t>
            </a:r>
            <a:r>
              <a:rPr lang="nl-BE" sz="1400" dirty="0" err="1">
                <a:solidFill>
                  <a:schemeClr val="tx1"/>
                </a:solidFill>
              </a:rPr>
              <a:t>groups</a:t>
            </a:r>
            <a:r>
              <a:rPr lang="nl-BE" sz="1400" dirty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166882" y="3505200"/>
            <a:ext cx="771099" cy="787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1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3125334" y="3505199"/>
            <a:ext cx="771099" cy="787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2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4619766" y="1071464"/>
            <a:ext cx="1617258" cy="256114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dirty="0" err="1">
                <a:solidFill>
                  <a:schemeClr val="tx1"/>
                </a:solidFill>
              </a:rPr>
              <a:t>Strategy</a:t>
            </a:r>
            <a:endParaRPr lang="nl-BE" sz="2000" b="1" dirty="0">
              <a:solidFill>
                <a:schemeClr val="tx1"/>
              </a:solidFill>
            </a:endParaRPr>
          </a:p>
          <a:p>
            <a:pPr algn="ctr"/>
            <a:r>
              <a:rPr lang="nl-BE" sz="1400" dirty="0">
                <a:solidFill>
                  <a:schemeClr val="tx1"/>
                </a:solidFill>
              </a:rPr>
              <a:t>(EVP*)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5042845" y="3505201"/>
            <a:ext cx="771099" cy="787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3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6537274" y="1084019"/>
            <a:ext cx="1617258" cy="256114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2000" b="1" dirty="0">
              <a:solidFill>
                <a:schemeClr val="tx1"/>
              </a:solidFill>
            </a:endParaRPr>
          </a:p>
          <a:p>
            <a:pPr algn="ctr"/>
            <a:r>
              <a:rPr lang="nl-BE" sz="2000" b="1" dirty="0">
                <a:solidFill>
                  <a:schemeClr val="tx1"/>
                </a:solidFill>
              </a:rPr>
              <a:t>Plan</a:t>
            </a:r>
          </a:p>
          <a:p>
            <a:pPr algn="ctr"/>
            <a:r>
              <a:rPr lang="nl-BE" sz="1400" dirty="0">
                <a:solidFill>
                  <a:schemeClr val="tx1"/>
                </a:solidFill>
              </a:rPr>
              <a:t>(</a:t>
            </a:r>
            <a:r>
              <a:rPr lang="nl-BE" sz="1400" dirty="0" err="1">
                <a:solidFill>
                  <a:schemeClr val="tx1"/>
                </a:solidFill>
              </a:rPr>
              <a:t>campaign</a:t>
            </a:r>
            <a:r>
              <a:rPr lang="nl-BE" sz="1400" dirty="0">
                <a:solidFill>
                  <a:schemeClr val="tx1"/>
                </a:solidFill>
              </a:rPr>
              <a:t> </a:t>
            </a:r>
            <a:r>
              <a:rPr lang="nl-BE" sz="1400" dirty="0" err="1">
                <a:solidFill>
                  <a:schemeClr val="tx1"/>
                </a:solidFill>
              </a:rPr>
              <a:t>material</a:t>
            </a:r>
            <a:r>
              <a:rPr lang="nl-BE" sz="1400" dirty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60356" y="3495031"/>
            <a:ext cx="771099" cy="7871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96433" y="4424067"/>
            <a:ext cx="3539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/>
              <a:t>*EVP = Employer Value Proposition</a:t>
            </a:r>
          </a:p>
        </p:txBody>
      </p:sp>
    </p:spTree>
    <p:extLst>
      <p:ext uri="{BB962C8B-B14F-4D97-AF65-F5344CB8AC3E}">
        <p14:creationId xmlns:p14="http://schemas.microsoft.com/office/powerpoint/2010/main" val="337955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Conclusions</a:t>
            </a:r>
            <a:r>
              <a:rPr lang="nl-BE" dirty="0"/>
              <a:t> intake &amp; research (1)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D6EF1-7A0F-4AB4-AF29-A13CEF5E2100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880815" y="1153627"/>
            <a:ext cx="6613525" cy="2978150"/>
            <a:chOff x="0" y="10"/>
            <a:chExt cx="10415" cy="4690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314" y="10"/>
              <a:ext cx="1701" cy="1701"/>
            </a:xfrm>
            <a:custGeom>
              <a:avLst/>
              <a:gdLst>
                <a:gd name="T0" fmla="*/ 772 w 1701"/>
                <a:gd name="T1" fmla="*/ 3 h 1701"/>
                <a:gd name="T2" fmla="*/ 624 w 1701"/>
                <a:gd name="T3" fmla="*/ 30 h 1701"/>
                <a:gd name="T4" fmla="*/ 485 w 1701"/>
                <a:gd name="T5" fmla="*/ 81 h 1701"/>
                <a:gd name="T6" fmla="*/ 359 w 1701"/>
                <a:gd name="T7" fmla="*/ 155 h 1701"/>
                <a:gd name="T8" fmla="*/ 249 w 1701"/>
                <a:gd name="T9" fmla="*/ 249 h 1701"/>
                <a:gd name="T10" fmla="*/ 155 w 1701"/>
                <a:gd name="T11" fmla="*/ 359 h 1701"/>
                <a:gd name="T12" fmla="*/ 81 w 1701"/>
                <a:gd name="T13" fmla="*/ 485 h 1701"/>
                <a:gd name="T14" fmla="*/ 30 w 1701"/>
                <a:gd name="T15" fmla="*/ 624 h 1701"/>
                <a:gd name="T16" fmla="*/ 3 w 1701"/>
                <a:gd name="T17" fmla="*/ 772 h 1701"/>
                <a:gd name="T18" fmla="*/ 3 w 1701"/>
                <a:gd name="T19" fmla="*/ 927 h 1701"/>
                <a:gd name="T20" fmla="*/ 30 w 1701"/>
                <a:gd name="T21" fmla="*/ 1076 h 1701"/>
                <a:gd name="T22" fmla="*/ 81 w 1701"/>
                <a:gd name="T23" fmla="*/ 1214 h 1701"/>
                <a:gd name="T24" fmla="*/ 155 w 1701"/>
                <a:gd name="T25" fmla="*/ 1340 h 1701"/>
                <a:gd name="T26" fmla="*/ 249 w 1701"/>
                <a:gd name="T27" fmla="*/ 1451 h 1701"/>
                <a:gd name="T28" fmla="*/ 359 w 1701"/>
                <a:gd name="T29" fmla="*/ 1545 h 1701"/>
                <a:gd name="T30" fmla="*/ 485 w 1701"/>
                <a:gd name="T31" fmla="*/ 1618 h 1701"/>
                <a:gd name="T32" fmla="*/ 624 w 1701"/>
                <a:gd name="T33" fmla="*/ 1670 h 1701"/>
                <a:gd name="T34" fmla="*/ 772 w 1701"/>
                <a:gd name="T35" fmla="*/ 1697 h 1701"/>
                <a:gd name="T36" fmla="*/ 927 w 1701"/>
                <a:gd name="T37" fmla="*/ 1697 h 1701"/>
                <a:gd name="T38" fmla="*/ 1076 w 1701"/>
                <a:gd name="T39" fmla="*/ 1670 h 1701"/>
                <a:gd name="T40" fmla="*/ 1214 w 1701"/>
                <a:gd name="T41" fmla="*/ 1618 h 1701"/>
                <a:gd name="T42" fmla="*/ 1340 w 1701"/>
                <a:gd name="T43" fmla="*/ 1545 h 1701"/>
                <a:gd name="T44" fmla="*/ 1451 w 1701"/>
                <a:gd name="T45" fmla="*/ 1451 h 1701"/>
                <a:gd name="T46" fmla="*/ 1545 w 1701"/>
                <a:gd name="T47" fmla="*/ 1340 h 1701"/>
                <a:gd name="T48" fmla="*/ 1618 w 1701"/>
                <a:gd name="T49" fmla="*/ 1214 h 1701"/>
                <a:gd name="T50" fmla="*/ 1670 w 1701"/>
                <a:gd name="T51" fmla="*/ 1076 h 1701"/>
                <a:gd name="T52" fmla="*/ 1697 w 1701"/>
                <a:gd name="T53" fmla="*/ 927 h 1701"/>
                <a:gd name="T54" fmla="*/ 1697 w 1701"/>
                <a:gd name="T55" fmla="*/ 772 h 1701"/>
                <a:gd name="T56" fmla="*/ 1670 w 1701"/>
                <a:gd name="T57" fmla="*/ 624 h 1701"/>
                <a:gd name="T58" fmla="*/ 1618 w 1701"/>
                <a:gd name="T59" fmla="*/ 485 h 1701"/>
                <a:gd name="T60" fmla="*/ 1545 w 1701"/>
                <a:gd name="T61" fmla="*/ 359 h 1701"/>
                <a:gd name="T62" fmla="*/ 1451 w 1701"/>
                <a:gd name="T63" fmla="*/ 249 h 1701"/>
                <a:gd name="T64" fmla="*/ 1340 w 1701"/>
                <a:gd name="T65" fmla="*/ 155 h 1701"/>
                <a:gd name="T66" fmla="*/ 1214 w 1701"/>
                <a:gd name="T67" fmla="*/ 81 h 1701"/>
                <a:gd name="T68" fmla="*/ 1076 w 1701"/>
                <a:gd name="T69" fmla="*/ 30 h 1701"/>
                <a:gd name="T70" fmla="*/ 927 w 1701"/>
                <a:gd name="T71" fmla="*/ 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01" h="1701">
                  <a:moveTo>
                    <a:pt x="850" y="0"/>
                  </a:moveTo>
                  <a:lnTo>
                    <a:pt x="772" y="3"/>
                  </a:lnTo>
                  <a:lnTo>
                    <a:pt x="697" y="13"/>
                  </a:lnTo>
                  <a:lnTo>
                    <a:pt x="624" y="30"/>
                  </a:lnTo>
                  <a:lnTo>
                    <a:pt x="553" y="53"/>
                  </a:lnTo>
                  <a:lnTo>
                    <a:pt x="485" y="81"/>
                  </a:lnTo>
                  <a:lnTo>
                    <a:pt x="421" y="116"/>
                  </a:lnTo>
                  <a:lnTo>
                    <a:pt x="359" y="155"/>
                  </a:lnTo>
                  <a:lnTo>
                    <a:pt x="302" y="200"/>
                  </a:lnTo>
                  <a:lnTo>
                    <a:pt x="249" y="249"/>
                  </a:lnTo>
                  <a:lnTo>
                    <a:pt x="200" y="302"/>
                  </a:lnTo>
                  <a:lnTo>
                    <a:pt x="155" y="359"/>
                  </a:lnTo>
                  <a:lnTo>
                    <a:pt x="116" y="421"/>
                  </a:lnTo>
                  <a:lnTo>
                    <a:pt x="81" y="485"/>
                  </a:lnTo>
                  <a:lnTo>
                    <a:pt x="53" y="553"/>
                  </a:lnTo>
                  <a:lnTo>
                    <a:pt x="30" y="624"/>
                  </a:lnTo>
                  <a:lnTo>
                    <a:pt x="13" y="697"/>
                  </a:lnTo>
                  <a:lnTo>
                    <a:pt x="3" y="772"/>
                  </a:lnTo>
                  <a:lnTo>
                    <a:pt x="0" y="850"/>
                  </a:lnTo>
                  <a:lnTo>
                    <a:pt x="3" y="927"/>
                  </a:lnTo>
                  <a:lnTo>
                    <a:pt x="13" y="1003"/>
                  </a:lnTo>
                  <a:lnTo>
                    <a:pt x="30" y="1076"/>
                  </a:lnTo>
                  <a:lnTo>
                    <a:pt x="53" y="1147"/>
                  </a:lnTo>
                  <a:lnTo>
                    <a:pt x="81" y="1214"/>
                  </a:lnTo>
                  <a:lnTo>
                    <a:pt x="116" y="1279"/>
                  </a:lnTo>
                  <a:lnTo>
                    <a:pt x="155" y="1340"/>
                  </a:lnTo>
                  <a:lnTo>
                    <a:pt x="200" y="1398"/>
                  </a:lnTo>
                  <a:lnTo>
                    <a:pt x="249" y="1451"/>
                  </a:lnTo>
                  <a:lnTo>
                    <a:pt x="302" y="1500"/>
                  </a:lnTo>
                  <a:lnTo>
                    <a:pt x="359" y="1545"/>
                  </a:lnTo>
                  <a:lnTo>
                    <a:pt x="421" y="1584"/>
                  </a:lnTo>
                  <a:lnTo>
                    <a:pt x="485" y="1618"/>
                  </a:lnTo>
                  <a:lnTo>
                    <a:pt x="553" y="1647"/>
                  </a:lnTo>
                  <a:lnTo>
                    <a:pt x="624" y="1670"/>
                  </a:lnTo>
                  <a:lnTo>
                    <a:pt x="697" y="1687"/>
                  </a:lnTo>
                  <a:lnTo>
                    <a:pt x="772" y="1697"/>
                  </a:lnTo>
                  <a:lnTo>
                    <a:pt x="850" y="1700"/>
                  </a:lnTo>
                  <a:lnTo>
                    <a:pt x="927" y="1697"/>
                  </a:lnTo>
                  <a:lnTo>
                    <a:pt x="1003" y="1687"/>
                  </a:lnTo>
                  <a:lnTo>
                    <a:pt x="1076" y="1670"/>
                  </a:lnTo>
                  <a:lnTo>
                    <a:pt x="1147" y="1647"/>
                  </a:lnTo>
                  <a:lnTo>
                    <a:pt x="1214" y="1618"/>
                  </a:lnTo>
                  <a:lnTo>
                    <a:pt x="1279" y="1584"/>
                  </a:lnTo>
                  <a:lnTo>
                    <a:pt x="1340" y="1545"/>
                  </a:lnTo>
                  <a:lnTo>
                    <a:pt x="1398" y="1500"/>
                  </a:lnTo>
                  <a:lnTo>
                    <a:pt x="1451" y="1451"/>
                  </a:lnTo>
                  <a:lnTo>
                    <a:pt x="1500" y="1398"/>
                  </a:lnTo>
                  <a:lnTo>
                    <a:pt x="1545" y="1340"/>
                  </a:lnTo>
                  <a:lnTo>
                    <a:pt x="1584" y="1279"/>
                  </a:lnTo>
                  <a:lnTo>
                    <a:pt x="1618" y="1214"/>
                  </a:lnTo>
                  <a:lnTo>
                    <a:pt x="1647" y="1147"/>
                  </a:lnTo>
                  <a:lnTo>
                    <a:pt x="1670" y="1076"/>
                  </a:lnTo>
                  <a:lnTo>
                    <a:pt x="1687" y="1003"/>
                  </a:lnTo>
                  <a:lnTo>
                    <a:pt x="1697" y="927"/>
                  </a:lnTo>
                  <a:lnTo>
                    <a:pt x="1700" y="850"/>
                  </a:lnTo>
                  <a:lnTo>
                    <a:pt x="1697" y="772"/>
                  </a:lnTo>
                  <a:lnTo>
                    <a:pt x="1687" y="697"/>
                  </a:lnTo>
                  <a:lnTo>
                    <a:pt x="1670" y="624"/>
                  </a:lnTo>
                  <a:lnTo>
                    <a:pt x="1647" y="553"/>
                  </a:lnTo>
                  <a:lnTo>
                    <a:pt x="1618" y="485"/>
                  </a:lnTo>
                  <a:lnTo>
                    <a:pt x="1584" y="421"/>
                  </a:lnTo>
                  <a:lnTo>
                    <a:pt x="1545" y="359"/>
                  </a:lnTo>
                  <a:lnTo>
                    <a:pt x="1500" y="302"/>
                  </a:lnTo>
                  <a:lnTo>
                    <a:pt x="1451" y="249"/>
                  </a:lnTo>
                  <a:lnTo>
                    <a:pt x="1398" y="200"/>
                  </a:lnTo>
                  <a:lnTo>
                    <a:pt x="1340" y="155"/>
                  </a:lnTo>
                  <a:lnTo>
                    <a:pt x="1279" y="116"/>
                  </a:lnTo>
                  <a:lnTo>
                    <a:pt x="1214" y="81"/>
                  </a:lnTo>
                  <a:lnTo>
                    <a:pt x="1147" y="53"/>
                  </a:lnTo>
                  <a:lnTo>
                    <a:pt x="1076" y="30"/>
                  </a:lnTo>
                  <a:lnTo>
                    <a:pt x="1003" y="13"/>
                  </a:lnTo>
                  <a:lnTo>
                    <a:pt x="927" y="3"/>
                  </a:lnTo>
                  <a:lnTo>
                    <a:pt x="85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314" y="10"/>
              <a:ext cx="1701" cy="1701"/>
            </a:xfrm>
            <a:custGeom>
              <a:avLst/>
              <a:gdLst>
                <a:gd name="T0" fmla="*/ 3 w 1701"/>
                <a:gd name="T1" fmla="*/ 772 h 1701"/>
                <a:gd name="T2" fmla="*/ 30 w 1701"/>
                <a:gd name="T3" fmla="*/ 624 h 1701"/>
                <a:gd name="T4" fmla="*/ 81 w 1701"/>
                <a:gd name="T5" fmla="*/ 485 h 1701"/>
                <a:gd name="T6" fmla="*/ 155 w 1701"/>
                <a:gd name="T7" fmla="*/ 359 h 1701"/>
                <a:gd name="T8" fmla="*/ 249 w 1701"/>
                <a:gd name="T9" fmla="*/ 249 h 1701"/>
                <a:gd name="T10" fmla="*/ 359 w 1701"/>
                <a:gd name="T11" fmla="*/ 155 h 1701"/>
                <a:gd name="T12" fmla="*/ 485 w 1701"/>
                <a:gd name="T13" fmla="*/ 81 h 1701"/>
                <a:gd name="T14" fmla="*/ 624 w 1701"/>
                <a:gd name="T15" fmla="*/ 30 h 1701"/>
                <a:gd name="T16" fmla="*/ 772 w 1701"/>
                <a:gd name="T17" fmla="*/ 3 h 1701"/>
                <a:gd name="T18" fmla="*/ 927 w 1701"/>
                <a:gd name="T19" fmla="*/ 3 h 1701"/>
                <a:gd name="T20" fmla="*/ 1076 w 1701"/>
                <a:gd name="T21" fmla="*/ 30 h 1701"/>
                <a:gd name="T22" fmla="*/ 1214 w 1701"/>
                <a:gd name="T23" fmla="*/ 81 h 1701"/>
                <a:gd name="T24" fmla="*/ 1340 w 1701"/>
                <a:gd name="T25" fmla="*/ 155 h 1701"/>
                <a:gd name="T26" fmla="*/ 1451 w 1701"/>
                <a:gd name="T27" fmla="*/ 249 h 1701"/>
                <a:gd name="T28" fmla="*/ 1545 w 1701"/>
                <a:gd name="T29" fmla="*/ 359 h 1701"/>
                <a:gd name="T30" fmla="*/ 1618 w 1701"/>
                <a:gd name="T31" fmla="*/ 485 h 1701"/>
                <a:gd name="T32" fmla="*/ 1670 w 1701"/>
                <a:gd name="T33" fmla="*/ 624 h 1701"/>
                <a:gd name="T34" fmla="*/ 1697 w 1701"/>
                <a:gd name="T35" fmla="*/ 772 h 1701"/>
                <a:gd name="T36" fmla="*/ 1697 w 1701"/>
                <a:gd name="T37" fmla="*/ 927 h 1701"/>
                <a:gd name="T38" fmla="*/ 1670 w 1701"/>
                <a:gd name="T39" fmla="*/ 1076 h 1701"/>
                <a:gd name="T40" fmla="*/ 1618 w 1701"/>
                <a:gd name="T41" fmla="*/ 1214 h 1701"/>
                <a:gd name="T42" fmla="*/ 1545 w 1701"/>
                <a:gd name="T43" fmla="*/ 1340 h 1701"/>
                <a:gd name="T44" fmla="*/ 1451 w 1701"/>
                <a:gd name="T45" fmla="*/ 1451 h 1701"/>
                <a:gd name="T46" fmla="*/ 1340 w 1701"/>
                <a:gd name="T47" fmla="*/ 1545 h 1701"/>
                <a:gd name="T48" fmla="*/ 1214 w 1701"/>
                <a:gd name="T49" fmla="*/ 1618 h 1701"/>
                <a:gd name="T50" fmla="*/ 1076 w 1701"/>
                <a:gd name="T51" fmla="*/ 1670 h 1701"/>
                <a:gd name="T52" fmla="*/ 927 w 1701"/>
                <a:gd name="T53" fmla="*/ 1697 h 1701"/>
                <a:gd name="T54" fmla="*/ 772 w 1701"/>
                <a:gd name="T55" fmla="*/ 1697 h 1701"/>
                <a:gd name="T56" fmla="*/ 624 w 1701"/>
                <a:gd name="T57" fmla="*/ 1670 h 1701"/>
                <a:gd name="T58" fmla="*/ 485 w 1701"/>
                <a:gd name="T59" fmla="*/ 1618 h 1701"/>
                <a:gd name="T60" fmla="*/ 359 w 1701"/>
                <a:gd name="T61" fmla="*/ 1545 h 1701"/>
                <a:gd name="T62" fmla="*/ 249 w 1701"/>
                <a:gd name="T63" fmla="*/ 1451 h 1701"/>
                <a:gd name="T64" fmla="*/ 155 w 1701"/>
                <a:gd name="T65" fmla="*/ 1340 h 1701"/>
                <a:gd name="T66" fmla="*/ 81 w 1701"/>
                <a:gd name="T67" fmla="*/ 1214 h 1701"/>
                <a:gd name="T68" fmla="*/ 30 w 1701"/>
                <a:gd name="T69" fmla="*/ 1076 h 1701"/>
                <a:gd name="T70" fmla="*/ 3 w 1701"/>
                <a:gd name="T71" fmla="*/ 927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01" h="1701">
                  <a:moveTo>
                    <a:pt x="0" y="850"/>
                  </a:moveTo>
                  <a:lnTo>
                    <a:pt x="3" y="772"/>
                  </a:lnTo>
                  <a:lnTo>
                    <a:pt x="13" y="697"/>
                  </a:lnTo>
                  <a:lnTo>
                    <a:pt x="30" y="624"/>
                  </a:lnTo>
                  <a:lnTo>
                    <a:pt x="53" y="553"/>
                  </a:lnTo>
                  <a:lnTo>
                    <a:pt x="81" y="485"/>
                  </a:lnTo>
                  <a:lnTo>
                    <a:pt x="116" y="421"/>
                  </a:lnTo>
                  <a:lnTo>
                    <a:pt x="155" y="359"/>
                  </a:lnTo>
                  <a:lnTo>
                    <a:pt x="200" y="302"/>
                  </a:lnTo>
                  <a:lnTo>
                    <a:pt x="249" y="249"/>
                  </a:lnTo>
                  <a:lnTo>
                    <a:pt x="302" y="200"/>
                  </a:lnTo>
                  <a:lnTo>
                    <a:pt x="359" y="155"/>
                  </a:lnTo>
                  <a:lnTo>
                    <a:pt x="421" y="116"/>
                  </a:lnTo>
                  <a:lnTo>
                    <a:pt x="485" y="81"/>
                  </a:lnTo>
                  <a:lnTo>
                    <a:pt x="553" y="53"/>
                  </a:lnTo>
                  <a:lnTo>
                    <a:pt x="624" y="30"/>
                  </a:lnTo>
                  <a:lnTo>
                    <a:pt x="697" y="13"/>
                  </a:lnTo>
                  <a:lnTo>
                    <a:pt x="772" y="3"/>
                  </a:lnTo>
                  <a:lnTo>
                    <a:pt x="850" y="0"/>
                  </a:lnTo>
                  <a:lnTo>
                    <a:pt x="927" y="3"/>
                  </a:lnTo>
                  <a:lnTo>
                    <a:pt x="1003" y="13"/>
                  </a:lnTo>
                  <a:lnTo>
                    <a:pt x="1076" y="30"/>
                  </a:lnTo>
                  <a:lnTo>
                    <a:pt x="1147" y="53"/>
                  </a:lnTo>
                  <a:lnTo>
                    <a:pt x="1214" y="81"/>
                  </a:lnTo>
                  <a:lnTo>
                    <a:pt x="1279" y="116"/>
                  </a:lnTo>
                  <a:lnTo>
                    <a:pt x="1340" y="155"/>
                  </a:lnTo>
                  <a:lnTo>
                    <a:pt x="1398" y="200"/>
                  </a:lnTo>
                  <a:lnTo>
                    <a:pt x="1451" y="249"/>
                  </a:lnTo>
                  <a:lnTo>
                    <a:pt x="1500" y="302"/>
                  </a:lnTo>
                  <a:lnTo>
                    <a:pt x="1545" y="359"/>
                  </a:lnTo>
                  <a:lnTo>
                    <a:pt x="1584" y="421"/>
                  </a:lnTo>
                  <a:lnTo>
                    <a:pt x="1618" y="485"/>
                  </a:lnTo>
                  <a:lnTo>
                    <a:pt x="1647" y="553"/>
                  </a:lnTo>
                  <a:lnTo>
                    <a:pt x="1670" y="624"/>
                  </a:lnTo>
                  <a:lnTo>
                    <a:pt x="1687" y="697"/>
                  </a:lnTo>
                  <a:lnTo>
                    <a:pt x="1697" y="772"/>
                  </a:lnTo>
                  <a:lnTo>
                    <a:pt x="1700" y="850"/>
                  </a:lnTo>
                  <a:lnTo>
                    <a:pt x="1697" y="927"/>
                  </a:lnTo>
                  <a:lnTo>
                    <a:pt x="1687" y="1003"/>
                  </a:lnTo>
                  <a:lnTo>
                    <a:pt x="1670" y="1076"/>
                  </a:lnTo>
                  <a:lnTo>
                    <a:pt x="1647" y="1147"/>
                  </a:lnTo>
                  <a:lnTo>
                    <a:pt x="1618" y="1214"/>
                  </a:lnTo>
                  <a:lnTo>
                    <a:pt x="1584" y="1279"/>
                  </a:lnTo>
                  <a:lnTo>
                    <a:pt x="1545" y="1340"/>
                  </a:lnTo>
                  <a:lnTo>
                    <a:pt x="1500" y="1398"/>
                  </a:lnTo>
                  <a:lnTo>
                    <a:pt x="1451" y="1451"/>
                  </a:lnTo>
                  <a:lnTo>
                    <a:pt x="1398" y="1500"/>
                  </a:lnTo>
                  <a:lnTo>
                    <a:pt x="1340" y="1545"/>
                  </a:lnTo>
                  <a:lnTo>
                    <a:pt x="1279" y="1584"/>
                  </a:lnTo>
                  <a:lnTo>
                    <a:pt x="1214" y="1618"/>
                  </a:lnTo>
                  <a:lnTo>
                    <a:pt x="1147" y="1647"/>
                  </a:lnTo>
                  <a:lnTo>
                    <a:pt x="1076" y="1670"/>
                  </a:lnTo>
                  <a:lnTo>
                    <a:pt x="1003" y="1687"/>
                  </a:lnTo>
                  <a:lnTo>
                    <a:pt x="927" y="1697"/>
                  </a:lnTo>
                  <a:lnTo>
                    <a:pt x="850" y="1700"/>
                  </a:lnTo>
                  <a:lnTo>
                    <a:pt x="772" y="1697"/>
                  </a:lnTo>
                  <a:lnTo>
                    <a:pt x="697" y="1687"/>
                  </a:lnTo>
                  <a:lnTo>
                    <a:pt x="624" y="1670"/>
                  </a:lnTo>
                  <a:lnTo>
                    <a:pt x="553" y="1647"/>
                  </a:lnTo>
                  <a:lnTo>
                    <a:pt x="485" y="1618"/>
                  </a:lnTo>
                  <a:lnTo>
                    <a:pt x="421" y="1584"/>
                  </a:lnTo>
                  <a:lnTo>
                    <a:pt x="359" y="1545"/>
                  </a:lnTo>
                  <a:lnTo>
                    <a:pt x="302" y="1500"/>
                  </a:lnTo>
                  <a:lnTo>
                    <a:pt x="249" y="1451"/>
                  </a:lnTo>
                  <a:lnTo>
                    <a:pt x="200" y="1398"/>
                  </a:lnTo>
                  <a:lnTo>
                    <a:pt x="155" y="1340"/>
                  </a:lnTo>
                  <a:lnTo>
                    <a:pt x="116" y="1279"/>
                  </a:lnTo>
                  <a:lnTo>
                    <a:pt x="81" y="1214"/>
                  </a:lnTo>
                  <a:lnTo>
                    <a:pt x="53" y="1147"/>
                  </a:lnTo>
                  <a:lnTo>
                    <a:pt x="30" y="1076"/>
                  </a:lnTo>
                  <a:lnTo>
                    <a:pt x="13" y="1003"/>
                  </a:lnTo>
                  <a:lnTo>
                    <a:pt x="3" y="927"/>
                  </a:lnTo>
                  <a:lnTo>
                    <a:pt x="0" y="850"/>
                  </a:lnTo>
                  <a:close/>
                </a:path>
              </a:pathLst>
            </a:custGeom>
            <a:noFill/>
            <a:ln w="12700">
              <a:solidFill>
                <a:srgbClr val="999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0" y="61"/>
              <a:ext cx="1588" cy="1588"/>
            </a:xfrm>
            <a:custGeom>
              <a:avLst/>
              <a:gdLst>
                <a:gd name="T0" fmla="*/ 768 w 1588"/>
                <a:gd name="T1" fmla="*/ 0 h 1588"/>
                <a:gd name="T2" fmla="*/ 706 w 1588"/>
                <a:gd name="T3" fmla="*/ 18 h 1588"/>
                <a:gd name="T4" fmla="*/ 652 w 1588"/>
                <a:gd name="T5" fmla="*/ 57 h 1588"/>
                <a:gd name="T6" fmla="*/ 59 w 1588"/>
                <a:gd name="T7" fmla="*/ 640 h 1588"/>
                <a:gd name="T8" fmla="*/ 20 w 1588"/>
                <a:gd name="T9" fmla="*/ 694 h 1588"/>
                <a:gd name="T10" fmla="*/ 0 w 1588"/>
                <a:gd name="T11" fmla="*/ 755 h 1588"/>
                <a:gd name="T12" fmla="*/ 0 w 1588"/>
                <a:gd name="T13" fmla="*/ 818 h 1588"/>
                <a:gd name="T14" fmla="*/ 18 w 1588"/>
                <a:gd name="T15" fmla="*/ 880 h 1588"/>
                <a:gd name="T16" fmla="*/ 57 w 1588"/>
                <a:gd name="T17" fmla="*/ 934 h 1588"/>
                <a:gd name="T18" fmla="*/ 640 w 1588"/>
                <a:gd name="T19" fmla="*/ 1527 h 1588"/>
                <a:gd name="T20" fmla="*/ 694 w 1588"/>
                <a:gd name="T21" fmla="*/ 1566 h 1588"/>
                <a:gd name="T22" fmla="*/ 755 w 1588"/>
                <a:gd name="T23" fmla="*/ 1586 h 1588"/>
                <a:gd name="T24" fmla="*/ 818 w 1588"/>
                <a:gd name="T25" fmla="*/ 1587 h 1588"/>
                <a:gd name="T26" fmla="*/ 880 w 1588"/>
                <a:gd name="T27" fmla="*/ 1568 h 1588"/>
                <a:gd name="T28" fmla="*/ 934 w 1588"/>
                <a:gd name="T29" fmla="*/ 1529 h 1588"/>
                <a:gd name="T30" fmla="*/ 1527 w 1588"/>
                <a:gd name="T31" fmla="*/ 946 h 1588"/>
                <a:gd name="T32" fmla="*/ 1566 w 1588"/>
                <a:gd name="T33" fmla="*/ 893 h 1588"/>
                <a:gd name="T34" fmla="*/ 1586 w 1588"/>
                <a:gd name="T35" fmla="*/ 832 h 1588"/>
                <a:gd name="T36" fmla="*/ 1587 w 1588"/>
                <a:gd name="T37" fmla="*/ 768 h 1588"/>
                <a:gd name="T38" fmla="*/ 1568 w 1588"/>
                <a:gd name="T39" fmla="*/ 706 h 1588"/>
                <a:gd name="T40" fmla="*/ 1529 w 1588"/>
                <a:gd name="T41" fmla="*/ 652 h 1588"/>
                <a:gd name="T42" fmla="*/ 946 w 1588"/>
                <a:gd name="T43" fmla="*/ 59 h 1588"/>
                <a:gd name="T44" fmla="*/ 893 w 1588"/>
                <a:gd name="T45" fmla="*/ 20 h 1588"/>
                <a:gd name="T46" fmla="*/ 832 w 1588"/>
                <a:gd name="T47" fmla="*/ 0 h 1588"/>
                <a:gd name="T48" fmla="*/ 768 w 1588"/>
                <a:gd name="T49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88" h="1588">
                  <a:moveTo>
                    <a:pt x="768" y="0"/>
                  </a:moveTo>
                  <a:lnTo>
                    <a:pt x="706" y="18"/>
                  </a:lnTo>
                  <a:lnTo>
                    <a:pt x="652" y="57"/>
                  </a:lnTo>
                  <a:lnTo>
                    <a:pt x="59" y="640"/>
                  </a:lnTo>
                  <a:lnTo>
                    <a:pt x="20" y="694"/>
                  </a:lnTo>
                  <a:lnTo>
                    <a:pt x="0" y="755"/>
                  </a:lnTo>
                  <a:lnTo>
                    <a:pt x="0" y="818"/>
                  </a:lnTo>
                  <a:lnTo>
                    <a:pt x="18" y="880"/>
                  </a:lnTo>
                  <a:lnTo>
                    <a:pt x="57" y="934"/>
                  </a:lnTo>
                  <a:lnTo>
                    <a:pt x="640" y="1527"/>
                  </a:lnTo>
                  <a:lnTo>
                    <a:pt x="694" y="1566"/>
                  </a:lnTo>
                  <a:lnTo>
                    <a:pt x="755" y="1586"/>
                  </a:lnTo>
                  <a:lnTo>
                    <a:pt x="818" y="1587"/>
                  </a:lnTo>
                  <a:lnTo>
                    <a:pt x="880" y="1568"/>
                  </a:lnTo>
                  <a:lnTo>
                    <a:pt x="934" y="1529"/>
                  </a:lnTo>
                  <a:lnTo>
                    <a:pt x="1527" y="946"/>
                  </a:lnTo>
                  <a:lnTo>
                    <a:pt x="1566" y="893"/>
                  </a:lnTo>
                  <a:lnTo>
                    <a:pt x="1586" y="832"/>
                  </a:lnTo>
                  <a:lnTo>
                    <a:pt x="1587" y="768"/>
                  </a:lnTo>
                  <a:lnTo>
                    <a:pt x="1568" y="706"/>
                  </a:lnTo>
                  <a:lnTo>
                    <a:pt x="1529" y="652"/>
                  </a:lnTo>
                  <a:lnTo>
                    <a:pt x="946" y="59"/>
                  </a:lnTo>
                  <a:lnTo>
                    <a:pt x="893" y="20"/>
                  </a:lnTo>
                  <a:lnTo>
                    <a:pt x="832" y="0"/>
                  </a:lnTo>
                  <a:lnTo>
                    <a:pt x="768" y="0"/>
                  </a:lnTo>
                  <a:close/>
                </a:path>
              </a:pathLst>
            </a:custGeom>
            <a:solidFill>
              <a:schemeClr val="accent2">
                <a:alpha val="4706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636" y="1665"/>
              <a:ext cx="1588" cy="1588"/>
            </a:xfrm>
            <a:custGeom>
              <a:avLst/>
              <a:gdLst>
                <a:gd name="T0" fmla="*/ 768 w 1588"/>
                <a:gd name="T1" fmla="*/ 0 h 1588"/>
                <a:gd name="T2" fmla="*/ 706 w 1588"/>
                <a:gd name="T3" fmla="*/ 18 h 1588"/>
                <a:gd name="T4" fmla="*/ 652 w 1588"/>
                <a:gd name="T5" fmla="*/ 57 h 1588"/>
                <a:gd name="T6" fmla="*/ 59 w 1588"/>
                <a:gd name="T7" fmla="*/ 640 h 1588"/>
                <a:gd name="T8" fmla="*/ 20 w 1588"/>
                <a:gd name="T9" fmla="*/ 694 h 1588"/>
                <a:gd name="T10" fmla="*/ 0 w 1588"/>
                <a:gd name="T11" fmla="*/ 755 h 1588"/>
                <a:gd name="T12" fmla="*/ 0 w 1588"/>
                <a:gd name="T13" fmla="*/ 818 h 1588"/>
                <a:gd name="T14" fmla="*/ 18 w 1588"/>
                <a:gd name="T15" fmla="*/ 880 h 1588"/>
                <a:gd name="T16" fmla="*/ 57 w 1588"/>
                <a:gd name="T17" fmla="*/ 934 h 1588"/>
                <a:gd name="T18" fmla="*/ 640 w 1588"/>
                <a:gd name="T19" fmla="*/ 1527 h 1588"/>
                <a:gd name="T20" fmla="*/ 694 w 1588"/>
                <a:gd name="T21" fmla="*/ 1566 h 1588"/>
                <a:gd name="T22" fmla="*/ 755 w 1588"/>
                <a:gd name="T23" fmla="*/ 1586 h 1588"/>
                <a:gd name="T24" fmla="*/ 818 w 1588"/>
                <a:gd name="T25" fmla="*/ 1587 h 1588"/>
                <a:gd name="T26" fmla="*/ 880 w 1588"/>
                <a:gd name="T27" fmla="*/ 1568 h 1588"/>
                <a:gd name="T28" fmla="*/ 934 w 1588"/>
                <a:gd name="T29" fmla="*/ 1529 h 1588"/>
                <a:gd name="T30" fmla="*/ 1527 w 1588"/>
                <a:gd name="T31" fmla="*/ 946 h 1588"/>
                <a:gd name="T32" fmla="*/ 1566 w 1588"/>
                <a:gd name="T33" fmla="*/ 893 h 1588"/>
                <a:gd name="T34" fmla="*/ 1586 w 1588"/>
                <a:gd name="T35" fmla="*/ 832 h 1588"/>
                <a:gd name="T36" fmla="*/ 1587 w 1588"/>
                <a:gd name="T37" fmla="*/ 768 h 1588"/>
                <a:gd name="T38" fmla="*/ 1568 w 1588"/>
                <a:gd name="T39" fmla="*/ 706 h 1588"/>
                <a:gd name="T40" fmla="*/ 1529 w 1588"/>
                <a:gd name="T41" fmla="*/ 652 h 1588"/>
                <a:gd name="T42" fmla="*/ 946 w 1588"/>
                <a:gd name="T43" fmla="*/ 59 h 1588"/>
                <a:gd name="T44" fmla="*/ 893 w 1588"/>
                <a:gd name="T45" fmla="*/ 20 h 1588"/>
                <a:gd name="T46" fmla="*/ 832 w 1588"/>
                <a:gd name="T47" fmla="*/ 0 h 1588"/>
                <a:gd name="T48" fmla="*/ 768 w 1588"/>
                <a:gd name="T49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88" h="1588">
                  <a:moveTo>
                    <a:pt x="768" y="0"/>
                  </a:moveTo>
                  <a:lnTo>
                    <a:pt x="706" y="18"/>
                  </a:lnTo>
                  <a:lnTo>
                    <a:pt x="652" y="57"/>
                  </a:lnTo>
                  <a:lnTo>
                    <a:pt x="59" y="640"/>
                  </a:lnTo>
                  <a:lnTo>
                    <a:pt x="20" y="694"/>
                  </a:lnTo>
                  <a:lnTo>
                    <a:pt x="0" y="755"/>
                  </a:lnTo>
                  <a:lnTo>
                    <a:pt x="0" y="818"/>
                  </a:lnTo>
                  <a:lnTo>
                    <a:pt x="18" y="880"/>
                  </a:lnTo>
                  <a:lnTo>
                    <a:pt x="57" y="934"/>
                  </a:lnTo>
                  <a:lnTo>
                    <a:pt x="640" y="1527"/>
                  </a:lnTo>
                  <a:lnTo>
                    <a:pt x="694" y="1566"/>
                  </a:lnTo>
                  <a:lnTo>
                    <a:pt x="755" y="1586"/>
                  </a:lnTo>
                  <a:lnTo>
                    <a:pt x="818" y="1587"/>
                  </a:lnTo>
                  <a:lnTo>
                    <a:pt x="880" y="1568"/>
                  </a:lnTo>
                  <a:lnTo>
                    <a:pt x="934" y="1529"/>
                  </a:lnTo>
                  <a:lnTo>
                    <a:pt x="1527" y="946"/>
                  </a:lnTo>
                  <a:lnTo>
                    <a:pt x="1566" y="893"/>
                  </a:lnTo>
                  <a:lnTo>
                    <a:pt x="1586" y="832"/>
                  </a:lnTo>
                  <a:lnTo>
                    <a:pt x="1587" y="768"/>
                  </a:lnTo>
                  <a:lnTo>
                    <a:pt x="1568" y="706"/>
                  </a:lnTo>
                  <a:lnTo>
                    <a:pt x="1529" y="652"/>
                  </a:lnTo>
                  <a:lnTo>
                    <a:pt x="946" y="59"/>
                  </a:lnTo>
                  <a:lnTo>
                    <a:pt x="893" y="20"/>
                  </a:lnTo>
                  <a:lnTo>
                    <a:pt x="832" y="0"/>
                  </a:lnTo>
                  <a:lnTo>
                    <a:pt x="7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651" y="846"/>
              <a:ext cx="1664" cy="1"/>
            </a:xfrm>
            <a:custGeom>
              <a:avLst/>
              <a:gdLst>
                <a:gd name="T0" fmla="*/ 1663 w 1664"/>
                <a:gd name="T1" fmla="*/ 0 h 1"/>
                <a:gd name="T2" fmla="*/ 0 w 1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64" h="1">
                  <a:moveTo>
                    <a:pt x="1663" y="0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999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7" y="709"/>
              <a:ext cx="280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947" y="1461"/>
              <a:ext cx="616" cy="502"/>
            </a:xfrm>
            <a:custGeom>
              <a:avLst/>
              <a:gdLst>
                <a:gd name="T0" fmla="*/ 615 w 616"/>
                <a:gd name="T1" fmla="*/ 0 h 502"/>
                <a:gd name="T2" fmla="*/ 0 w 616"/>
                <a:gd name="T3" fmla="*/ 50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16" h="502">
                  <a:moveTo>
                    <a:pt x="615" y="0"/>
                  </a:moveTo>
                  <a:lnTo>
                    <a:pt x="0" y="501"/>
                  </a:lnTo>
                </a:path>
              </a:pathLst>
            </a:custGeom>
            <a:noFill/>
            <a:ln w="9525">
              <a:solidFill>
                <a:srgbClr val="999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8" y="1909"/>
              <a:ext cx="280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164" y="1710"/>
              <a:ext cx="1" cy="1302"/>
            </a:xfrm>
            <a:custGeom>
              <a:avLst/>
              <a:gdLst>
                <a:gd name="T0" fmla="*/ 0 w 1"/>
                <a:gd name="T1" fmla="*/ 0 h 1302"/>
                <a:gd name="T2" fmla="*/ 0 w 1"/>
                <a:gd name="T3" fmla="*/ 1301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302">
                  <a:moveTo>
                    <a:pt x="0" y="0"/>
                  </a:moveTo>
                  <a:lnTo>
                    <a:pt x="0" y="1301"/>
                  </a:lnTo>
                </a:path>
              </a:pathLst>
            </a:custGeom>
            <a:noFill/>
            <a:ln w="9525">
              <a:solidFill>
                <a:srgbClr val="999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371" y="3112"/>
              <a:ext cx="1588" cy="1588"/>
            </a:xfrm>
            <a:custGeom>
              <a:avLst/>
              <a:gdLst>
                <a:gd name="T0" fmla="*/ 768 w 1588"/>
                <a:gd name="T1" fmla="*/ 0 h 1588"/>
                <a:gd name="T2" fmla="*/ 706 w 1588"/>
                <a:gd name="T3" fmla="*/ 18 h 1588"/>
                <a:gd name="T4" fmla="*/ 652 w 1588"/>
                <a:gd name="T5" fmla="*/ 57 h 1588"/>
                <a:gd name="T6" fmla="*/ 59 w 1588"/>
                <a:gd name="T7" fmla="*/ 640 h 1588"/>
                <a:gd name="T8" fmla="*/ 20 w 1588"/>
                <a:gd name="T9" fmla="*/ 694 h 1588"/>
                <a:gd name="T10" fmla="*/ 0 w 1588"/>
                <a:gd name="T11" fmla="*/ 755 h 1588"/>
                <a:gd name="T12" fmla="*/ 0 w 1588"/>
                <a:gd name="T13" fmla="*/ 818 h 1588"/>
                <a:gd name="T14" fmla="*/ 18 w 1588"/>
                <a:gd name="T15" fmla="*/ 880 h 1588"/>
                <a:gd name="T16" fmla="*/ 57 w 1588"/>
                <a:gd name="T17" fmla="*/ 934 h 1588"/>
                <a:gd name="T18" fmla="*/ 640 w 1588"/>
                <a:gd name="T19" fmla="*/ 1527 h 1588"/>
                <a:gd name="T20" fmla="*/ 694 w 1588"/>
                <a:gd name="T21" fmla="*/ 1566 h 1588"/>
                <a:gd name="T22" fmla="*/ 755 w 1588"/>
                <a:gd name="T23" fmla="*/ 1586 h 1588"/>
                <a:gd name="T24" fmla="*/ 818 w 1588"/>
                <a:gd name="T25" fmla="*/ 1587 h 1588"/>
                <a:gd name="T26" fmla="*/ 880 w 1588"/>
                <a:gd name="T27" fmla="*/ 1568 h 1588"/>
                <a:gd name="T28" fmla="*/ 934 w 1588"/>
                <a:gd name="T29" fmla="*/ 1529 h 1588"/>
                <a:gd name="T30" fmla="*/ 1527 w 1588"/>
                <a:gd name="T31" fmla="*/ 946 h 1588"/>
                <a:gd name="T32" fmla="*/ 1566 w 1588"/>
                <a:gd name="T33" fmla="*/ 893 h 1588"/>
                <a:gd name="T34" fmla="*/ 1586 w 1588"/>
                <a:gd name="T35" fmla="*/ 832 h 1588"/>
                <a:gd name="T36" fmla="*/ 1587 w 1588"/>
                <a:gd name="T37" fmla="*/ 768 h 1588"/>
                <a:gd name="T38" fmla="*/ 1568 w 1588"/>
                <a:gd name="T39" fmla="*/ 706 h 1588"/>
                <a:gd name="T40" fmla="*/ 1529 w 1588"/>
                <a:gd name="T41" fmla="*/ 652 h 1588"/>
                <a:gd name="T42" fmla="*/ 946 w 1588"/>
                <a:gd name="T43" fmla="*/ 59 h 1588"/>
                <a:gd name="T44" fmla="*/ 893 w 1588"/>
                <a:gd name="T45" fmla="*/ 20 h 1588"/>
                <a:gd name="T46" fmla="*/ 832 w 1588"/>
                <a:gd name="T47" fmla="*/ 0 h 1588"/>
                <a:gd name="T48" fmla="*/ 768 w 1588"/>
                <a:gd name="T49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88" h="1588">
                  <a:moveTo>
                    <a:pt x="768" y="0"/>
                  </a:moveTo>
                  <a:lnTo>
                    <a:pt x="706" y="18"/>
                  </a:lnTo>
                  <a:lnTo>
                    <a:pt x="652" y="57"/>
                  </a:lnTo>
                  <a:lnTo>
                    <a:pt x="59" y="640"/>
                  </a:lnTo>
                  <a:lnTo>
                    <a:pt x="20" y="694"/>
                  </a:lnTo>
                  <a:lnTo>
                    <a:pt x="0" y="755"/>
                  </a:lnTo>
                  <a:lnTo>
                    <a:pt x="0" y="818"/>
                  </a:lnTo>
                  <a:lnTo>
                    <a:pt x="18" y="880"/>
                  </a:lnTo>
                  <a:lnTo>
                    <a:pt x="57" y="934"/>
                  </a:lnTo>
                  <a:lnTo>
                    <a:pt x="640" y="1527"/>
                  </a:lnTo>
                  <a:lnTo>
                    <a:pt x="694" y="1566"/>
                  </a:lnTo>
                  <a:lnTo>
                    <a:pt x="755" y="1586"/>
                  </a:lnTo>
                  <a:lnTo>
                    <a:pt x="818" y="1587"/>
                  </a:lnTo>
                  <a:lnTo>
                    <a:pt x="880" y="1568"/>
                  </a:lnTo>
                  <a:lnTo>
                    <a:pt x="934" y="1529"/>
                  </a:lnTo>
                  <a:lnTo>
                    <a:pt x="1527" y="946"/>
                  </a:lnTo>
                  <a:lnTo>
                    <a:pt x="1566" y="893"/>
                  </a:lnTo>
                  <a:lnTo>
                    <a:pt x="1586" y="832"/>
                  </a:lnTo>
                  <a:lnTo>
                    <a:pt x="1587" y="768"/>
                  </a:lnTo>
                  <a:lnTo>
                    <a:pt x="1568" y="706"/>
                  </a:lnTo>
                  <a:lnTo>
                    <a:pt x="1529" y="652"/>
                  </a:lnTo>
                  <a:lnTo>
                    <a:pt x="946" y="59"/>
                  </a:lnTo>
                  <a:lnTo>
                    <a:pt x="893" y="20"/>
                  </a:lnTo>
                  <a:lnTo>
                    <a:pt x="832" y="0"/>
                  </a:lnTo>
                  <a:lnTo>
                    <a:pt x="7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7" y="2992"/>
              <a:ext cx="280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136" y="1631"/>
              <a:ext cx="1588" cy="1588"/>
            </a:xfrm>
            <a:custGeom>
              <a:avLst/>
              <a:gdLst>
                <a:gd name="T0" fmla="*/ 768 w 1588"/>
                <a:gd name="T1" fmla="*/ 0 h 1588"/>
                <a:gd name="T2" fmla="*/ 706 w 1588"/>
                <a:gd name="T3" fmla="*/ 18 h 1588"/>
                <a:gd name="T4" fmla="*/ 652 w 1588"/>
                <a:gd name="T5" fmla="*/ 57 h 1588"/>
                <a:gd name="T6" fmla="*/ 59 w 1588"/>
                <a:gd name="T7" fmla="*/ 640 h 1588"/>
                <a:gd name="T8" fmla="*/ 20 w 1588"/>
                <a:gd name="T9" fmla="*/ 694 h 1588"/>
                <a:gd name="T10" fmla="*/ 0 w 1588"/>
                <a:gd name="T11" fmla="*/ 755 h 1588"/>
                <a:gd name="T12" fmla="*/ 0 w 1588"/>
                <a:gd name="T13" fmla="*/ 818 h 1588"/>
                <a:gd name="T14" fmla="*/ 18 w 1588"/>
                <a:gd name="T15" fmla="*/ 880 h 1588"/>
                <a:gd name="T16" fmla="*/ 57 w 1588"/>
                <a:gd name="T17" fmla="*/ 934 h 1588"/>
                <a:gd name="T18" fmla="*/ 640 w 1588"/>
                <a:gd name="T19" fmla="*/ 1527 h 1588"/>
                <a:gd name="T20" fmla="*/ 694 w 1588"/>
                <a:gd name="T21" fmla="*/ 1566 h 1588"/>
                <a:gd name="T22" fmla="*/ 755 w 1588"/>
                <a:gd name="T23" fmla="*/ 1586 h 1588"/>
                <a:gd name="T24" fmla="*/ 818 w 1588"/>
                <a:gd name="T25" fmla="*/ 1587 h 1588"/>
                <a:gd name="T26" fmla="*/ 880 w 1588"/>
                <a:gd name="T27" fmla="*/ 1568 h 1588"/>
                <a:gd name="T28" fmla="*/ 934 w 1588"/>
                <a:gd name="T29" fmla="*/ 1529 h 1588"/>
                <a:gd name="T30" fmla="*/ 1527 w 1588"/>
                <a:gd name="T31" fmla="*/ 946 h 1588"/>
                <a:gd name="T32" fmla="*/ 1566 w 1588"/>
                <a:gd name="T33" fmla="*/ 893 h 1588"/>
                <a:gd name="T34" fmla="*/ 1586 w 1588"/>
                <a:gd name="T35" fmla="*/ 832 h 1588"/>
                <a:gd name="T36" fmla="*/ 1587 w 1588"/>
                <a:gd name="T37" fmla="*/ 768 h 1588"/>
                <a:gd name="T38" fmla="*/ 1568 w 1588"/>
                <a:gd name="T39" fmla="*/ 706 h 1588"/>
                <a:gd name="T40" fmla="*/ 1529 w 1588"/>
                <a:gd name="T41" fmla="*/ 652 h 1588"/>
                <a:gd name="T42" fmla="*/ 946 w 1588"/>
                <a:gd name="T43" fmla="*/ 59 h 1588"/>
                <a:gd name="T44" fmla="*/ 893 w 1588"/>
                <a:gd name="T45" fmla="*/ 20 h 1588"/>
                <a:gd name="T46" fmla="*/ 832 w 1588"/>
                <a:gd name="T47" fmla="*/ 0 h 1588"/>
                <a:gd name="T48" fmla="*/ 768 w 1588"/>
                <a:gd name="T49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88" h="1588">
                  <a:moveTo>
                    <a:pt x="768" y="0"/>
                  </a:moveTo>
                  <a:lnTo>
                    <a:pt x="706" y="18"/>
                  </a:lnTo>
                  <a:lnTo>
                    <a:pt x="652" y="57"/>
                  </a:lnTo>
                  <a:lnTo>
                    <a:pt x="59" y="640"/>
                  </a:lnTo>
                  <a:lnTo>
                    <a:pt x="20" y="694"/>
                  </a:lnTo>
                  <a:lnTo>
                    <a:pt x="0" y="755"/>
                  </a:lnTo>
                  <a:lnTo>
                    <a:pt x="0" y="818"/>
                  </a:lnTo>
                  <a:lnTo>
                    <a:pt x="18" y="880"/>
                  </a:lnTo>
                  <a:lnTo>
                    <a:pt x="57" y="934"/>
                  </a:lnTo>
                  <a:lnTo>
                    <a:pt x="640" y="1527"/>
                  </a:lnTo>
                  <a:lnTo>
                    <a:pt x="694" y="1566"/>
                  </a:lnTo>
                  <a:lnTo>
                    <a:pt x="755" y="1586"/>
                  </a:lnTo>
                  <a:lnTo>
                    <a:pt x="818" y="1587"/>
                  </a:lnTo>
                  <a:lnTo>
                    <a:pt x="880" y="1568"/>
                  </a:lnTo>
                  <a:lnTo>
                    <a:pt x="934" y="1529"/>
                  </a:lnTo>
                  <a:lnTo>
                    <a:pt x="1527" y="946"/>
                  </a:lnTo>
                  <a:lnTo>
                    <a:pt x="1566" y="893"/>
                  </a:lnTo>
                  <a:lnTo>
                    <a:pt x="1586" y="832"/>
                  </a:lnTo>
                  <a:lnTo>
                    <a:pt x="1587" y="768"/>
                  </a:lnTo>
                  <a:lnTo>
                    <a:pt x="1568" y="706"/>
                  </a:lnTo>
                  <a:lnTo>
                    <a:pt x="1529" y="652"/>
                  </a:lnTo>
                  <a:lnTo>
                    <a:pt x="946" y="59"/>
                  </a:lnTo>
                  <a:lnTo>
                    <a:pt x="893" y="20"/>
                  </a:lnTo>
                  <a:lnTo>
                    <a:pt x="832" y="0"/>
                  </a:lnTo>
                  <a:lnTo>
                    <a:pt x="7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707" y="67"/>
              <a:ext cx="1588" cy="1588"/>
            </a:xfrm>
            <a:custGeom>
              <a:avLst/>
              <a:gdLst>
                <a:gd name="T0" fmla="*/ 768 w 1588"/>
                <a:gd name="T1" fmla="*/ 0 h 1588"/>
                <a:gd name="T2" fmla="*/ 706 w 1588"/>
                <a:gd name="T3" fmla="*/ 18 h 1588"/>
                <a:gd name="T4" fmla="*/ 652 w 1588"/>
                <a:gd name="T5" fmla="*/ 57 h 1588"/>
                <a:gd name="T6" fmla="*/ 59 w 1588"/>
                <a:gd name="T7" fmla="*/ 640 h 1588"/>
                <a:gd name="T8" fmla="*/ 20 w 1588"/>
                <a:gd name="T9" fmla="*/ 694 h 1588"/>
                <a:gd name="T10" fmla="*/ 0 w 1588"/>
                <a:gd name="T11" fmla="*/ 755 h 1588"/>
                <a:gd name="T12" fmla="*/ 0 w 1588"/>
                <a:gd name="T13" fmla="*/ 818 h 1588"/>
                <a:gd name="T14" fmla="*/ 18 w 1588"/>
                <a:gd name="T15" fmla="*/ 880 h 1588"/>
                <a:gd name="T16" fmla="*/ 57 w 1588"/>
                <a:gd name="T17" fmla="*/ 934 h 1588"/>
                <a:gd name="T18" fmla="*/ 640 w 1588"/>
                <a:gd name="T19" fmla="*/ 1527 h 1588"/>
                <a:gd name="T20" fmla="*/ 694 w 1588"/>
                <a:gd name="T21" fmla="*/ 1566 h 1588"/>
                <a:gd name="T22" fmla="*/ 755 w 1588"/>
                <a:gd name="T23" fmla="*/ 1586 h 1588"/>
                <a:gd name="T24" fmla="*/ 818 w 1588"/>
                <a:gd name="T25" fmla="*/ 1587 h 1588"/>
                <a:gd name="T26" fmla="*/ 880 w 1588"/>
                <a:gd name="T27" fmla="*/ 1568 h 1588"/>
                <a:gd name="T28" fmla="*/ 934 w 1588"/>
                <a:gd name="T29" fmla="*/ 1529 h 1588"/>
                <a:gd name="T30" fmla="*/ 1527 w 1588"/>
                <a:gd name="T31" fmla="*/ 946 h 1588"/>
                <a:gd name="T32" fmla="*/ 1566 w 1588"/>
                <a:gd name="T33" fmla="*/ 893 h 1588"/>
                <a:gd name="T34" fmla="*/ 1586 w 1588"/>
                <a:gd name="T35" fmla="*/ 832 h 1588"/>
                <a:gd name="T36" fmla="*/ 1587 w 1588"/>
                <a:gd name="T37" fmla="*/ 768 h 1588"/>
                <a:gd name="T38" fmla="*/ 1568 w 1588"/>
                <a:gd name="T39" fmla="*/ 706 h 1588"/>
                <a:gd name="T40" fmla="*/ 1529 w 1588"/>
                <a:gd name="T41" fmla="*/ 652 h 1588"/>
                <a:gd name="T42" fmla="*/ 946 w 1588"/>
                <a:gd name="T43" fmla="*/ 59 h 1588"/>
                <a:gd name="T44" fmla="*/ 893 w 1588"/>
                <a:gd name="T45" fmla="*/ 20 h 1588"/>
                <a:gd name="T46" fmla="*/ 832 w 1588"/>
                <a:gd name="T47" fmla="*/ 0 h 1588"/>
                <a:gd name="T48" fmla="*/ 768 w 1588"/>
                <a:gd name="T49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88" h="1588">
                  <a:moveTo>
                    <a:pt x="768" y="0"/>
                  </a:moveTo>
                  <a:lnTo>
                    <a:pt x="706" y="18"/>
                  </a:lnTo>
                  <a:lnTo>
                    <a:pt x="652" y="57"/>
                  </a:lnTo>
                  <a:lnTo>
                    <a:pt x="59" y="640"/>
                  </a:lnTo>
                  <a:lnTo>
                    <a:pt x="20" y="694"/>
                  </a:lnTo>
                  <a:lnTo>
                    <a:pt x="0" y="755"/>
                  </a:lnTo>
                  <a:lnTo>
                    <a:pt x="0" y="818"/>
                  </a:lnTo>
                  <a:lnTo>
                    <a:pt x="18" y="880"/>
                  </a:lnTo>
                  <a:lnTo>
                    <a:pt x="57" y="934"/>
                  </a:lnTo>
                  <a:lnTo>
                    <a:pt x="640" y="1527"/>
                  </a:lnTo>
                  <a:lnTo>
                    <a:pt x="694" y="1566"/>
                  </a:lnTo>
                  <a:lnTo>
                    <a:pt x="755" y="1586"/>
                  </a:lnTo>
                  <a:lnTo>
                    <a:pt x="818" y="1587"/>
                  </a:lnTo>
                  <a:lnTo>
                    <a:pt x="880" y="1568"/>
                  </a:lnTo>
                  <a:lnTo>
                    <a:pt x="934" y="1529"/>
                  </a:lnTo>
                  <a:lnTo>
                    <a:pt x="1527" y="946"/>
                  </a:lnTo>
                  <a:lnTo>
                    <a:pt x="1566" y="893"/>
                  </a:lnTo>
                  <a:lnTo>
                    <a:pt x="1586" y="832"/>
                  </a:lnTo>
                  <a:lnTo>
                    <a:pt x="1587" y="768"/>
                  </a:lnTo>
                  <a:lnTo>
                    <a:pt x="1568" y="706"/>
                  </a:lnTo>
                  <a:lnTo>
                    <a:pt x="1529" y="652"/>
                  </a:lnTo>
                  <a:lnTo>
                    <a:pt x="946" y="59"/>
                  </a:lnTo>
                  <a:lnTo>
                    <a:pt x="893" y="20"/>
                  </a:lnTo>
                  <a:lnTo>
                    <a:pt x="832" y="0"/>
                  </a:lnTo>
                  <a:lnTo>
                    <a:pt x="768" y="0"/>
                  </a:lnTo>
                  <a:close/>
                </a:path>
              </a:pathLst>
            </a:custGeom>
            <a:solidFill>
              <a:schemeClr val="accent2">
                <a:alpha val="4706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766" y="1461"/>
              <a:ext cx="633" cy="473"/>
            </a:xfrm>
            <a:custGeom>
              <a:avLst/>
              <a:gdLst>
                <a:gd name="T0" fmla="*/ 0 w 633"/>
                <a:gd name="T1" fmla="*/ 0 h 473"/>
                <a:gd name="T2" fmla="*/ 632 w 633"/>
                <a:gd name="T3" fmla="*/ 47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33" h="473">
                  <a:moveTo>
                    <a:pt x="0" y="0"/>
                  </a:moveTo>
                  <a:lnTo>
                    <a:pt x="632" y="472"/>
                  </a:lnTo>
                </a:path>
              </a:pathLst>
            </a:custGeom>
            <a:noFill/>
            <a:ln w="9525">
              <a:solidFill>
                <a:srgbClr val="999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4" y="1879"/>
              <a:ext cx="280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015" y="857"/>
              <a:ext cx="1629" cy="4"/>
            </a:xfrm>
            <a:custGeom>
              <a:avLst/>
              <a:gdLst>
                <a:gd name="T0" fmla="*/ 0 w 1629"/>
                <a:gd name="T1" fmla="*/ 3 h 4"/>
                <a:gd name="T2" fmla="*/ 1628 w 1629"/>
                <a:gd name="T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29" h="4">
                  <a:moveTo>
                    <a:pt x="0" y="3"/>
                  </a:moveTo>
                  <a:lnTo>
                    <a:pt x="1628" y="0"/>
                  </a:lnTo>
                </a:path>
              </a:pathLst>
            </a:custGeom>
            <a:noFill/>
            <a:ln w="9525">
              <a:solidFill>
                <a:srgbClr val="999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23" name="Picture 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4" y="720"/>
              <a:ext cx="280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7" y="537"/>
              <a:ext cx="580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8" y="2173"/>
              <a:ext cx="580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5" y="2105"/>
              <a:ext cx="580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9" y="3653"/>
              <a:ext cx="580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" y="678"/>
              <a:ext cx="580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>
              <a:off x="3779" y="729"/>
              <a:ext cx="888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1565"/>
                </a:lnSpc>
                <a:spcAft>
                  <a:spcPts val="600"/>
                </a:spcAft>
              </a:pPr>
              <a:r>
                <a:rPr lang="en-US" sz="1400" spc="-2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2000" spc="-2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EVP</a:t>
              </a:r>
              <a:endPara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>
              <a:off x="96" y="1702"/>
              <a:ext cx="1525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1340"/>
                </a:lnSpc>
                <a:spcAft>
                  <a:spcPts val="600"/>
                </a:spcAft>
              </a:pPr>
              <a:r>
                <a:rPr lang="nl-BE" sz="1400" spc="-10" dirty="0" err="1">
                  <a:solidFill>
                    <a:schemeClr val="bg1">
                      <a:lumMod val="6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Advantages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 Box 27"/>
            <p:cNvSpPr txBox="1">
              <a:spLocks noChangeArrowheads="1"/>
            </p:cNvSpPr>
            <p:nvPr/>
          </p:nvSpPr>
          <p:spPr bwMode="auto">
            <a:xfrm>
              <a:off x="6832" y="1726"/>
              <a:ext cx="2926" cy="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algn="ctr" eaLnBrk="0" hangingPunct="0">
                <a:lnSpc>
                  <a:spcPts val="1340"/>
                </a:lnSpc>
                <a:spcAft>
                  <a:spcPts val="600"/>
                </a:spcAft>
              </a:pPr>
              <a:r>
                <a:rPr lang="nl-BE" sz="1400" spc="-10" dirty="0" err="1">
                  <a:solidFill>
                    <a:schemeClr val="bg1">
                      <a:lumMod val="6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Opportunities</a:t>
              </a:r>
              <a:r>
                <a:rPr lang="nl-BE" sz="1400" spc="-10" dirty="0">
                  <a:solidFill>
                    <a:schemeClr val="bg1">
                      <a:lumMod val="6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nl-BE" sz="1400" spc="-10" dirty="0" err="1">
                  <a:solidFill>
                    <a:schemeClr val="bg1">
                      <a:lumMod val="6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for</a:t>
              </a:r>
              <a:r>
                <a:rPr lang="nl-BE" sz="1400" spc="-10" dirty="0">
                  <a:solidFill>
                    <a:schemeClr val="bg1">
                      <a:lumMod val="6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nl-BE" sz="1400" spc="-10" dirty="0" err="1">
                  <a:solidFill>
                    <a:schemeClr val="bg1">
                      <a:lumMod val="6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growth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 Box 28"/>
            <p:cNvSpPr txBox="1">
              <a:spLocks noChangeArrowheads="1"/>
            </p:cNvSpPr>
            <p:nvPr/>
          </p:nvSpPr>
          <p:spPr bwMode="auto">
            <a:xfrm>
              <a:off x="1909" y="3442"/>
              <a:ext cx="1208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1340"/>
                </a:lnSpc>
                <a:spcAft>
                  <a:spcPts val="600"/>
                </a:spcAft>
              </a:pPr>
              <a:r>
                <a:rPr lang="en-US" sz="1600" b="1" spc="-10" dirty="0">
                  <a:solidFill>
                    <a:schemeClr val="accent6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Culture</a:t>
              </a:r>
              <a:endParaRPr lang="en-US" sz="1600" b="1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 Box 29"/>
            <p:cNvSpPr txBox="1">
              <a:spLocks noChangeArrowheads="1"/>
            </p:cNvSpPr>
            <p:nvPr/>
          </p:nvSpPr>
          <p:spPr bwMode="auto">
            <a:xfrm>
              <a:off x="5484" y="3369"/>
              <a:ext cx="4931" cy="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1340"/>
                </a:lnSpc>
                <a:spcAft>
                  <a:spcPts val="600"/>
                </a:spcAft>
              </a:pPr>
              <a:r>
                <a:rPr lang="en-US" sz="1600" b="1" spc="-1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Branding</a:t>
              </a:r>
            </a:p>
            <a:p>
              <a:pPr eaLnBrk="0" hangingPunct="0">
                <a:lnSpc>
                  <a:spcPts val="1340"/>
                </a:lnSpc>
                <a:spcAft>
                  <a:spcPts val="600"/>
                </a:spcAft>
              </a:pPr>
              <a:r>
                <a:rPr lang="nl-BE" sz="1600" i="1" spc="-1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“</a:t>
              </a:r>
              <a:r>
                <a:rPr lang="nl-BE" sz="1600" i="1" spc="-10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Working</a:t>
              </a:r>
              <a:r>
                <a:rPr lang="nl-BE" sz="1600" i="1" spc="-1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at Belnet is a commitment’</a:t>
              </a:r>
              <a:endParaRPr lang="en-US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Text Box 28"/>
          <p:cNvSpPr txBox="1">
            <a:spLocks noChangeArrowheads="1"/>
          </p:cNvSpPr>
          <p:nvPr/>
        </p:nvSpPr>
        <p:spPr bwMode="auto">
          <a:xfrm>
            <a:off x="4041219" y="4242417"/>
            <a:ext cx="1160145" cy="22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eaLnBrk="0" hangingPunct="0">
              <a:lnSpc>
                <a:spcPts val="1340"/>
              </a:lnSpc>
              <a:spcAft>
                <a:spcPts val="600"/>
              </a:spcAft>
            </a:pPr>
            <a:r>
              <a:rPr lang="en-US" sz="1600" b="1" spc="-1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Job content</a:t>
            </a:r>
            <a:endParaRPr lang="en-US" sz="1600" b="1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910150" y="4373712"/>
            <a:ext cx="3392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i="1" spc="-1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“Focus on impact </a:t>
            </a:r>
            <a:r>
              <a:rPr lang="nl-NL" sz="1600" i="1" spc="-1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rather</a:t>
            </a:r>
            <a:r>
              <a:rPr lang="nl-NL" sz="1600" i="1" spc="-1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1600" i="1" spc="-1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than</a:t>
            </a:r>
            <a:r>
              <a:rPr lang="nl-NL" sz="1600" i="1" spc="-1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targets”</a:t>
            </a:r>
            <a:endParaRPr lang="en-US" sz="1600" i="1" spc="-1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55506" y="3460558"/>
            <a:ext cx="37046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i="1" spc="-1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“A modern organisation on a human </a:t>
            </a:r>
            <a:r>
              <a:rPr lang="nl-NL" sz="1600" i="1" spc="-1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scale</a:t>
            </a:r>
            <a:r>
              <a:rPr lang="nl-NL" sz="1600" i="1" spc="-1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en-US" sz="1600" i="1" spc="-1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16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Conclusion</a:t>
            </a:r>
            <a:r>
              <a:rPr lang="nl-BE" dirty="0"/>
              <a:t> intake &amp; research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640" y="1042988"/>
            <a:ext cx="7886700" cy="3236119"/>
          </a:xfrm>
        </p:spPr>
        <p:txBody>
          <a:bodyPr/>
          <a:lstStyle/>
          <a:p>
            <a:r>
              <a:rPr lang="nl-BE" dirty="0" err="1"/>
              <a:t>Key</a:t>
            </a:r>
            <a:r>
              <a:rPr lang="nl-BE" dirty="0"/>
              <a:t> issue: </a:t>
            </a:r>
            <a:r>
              <a:rPr lang="nl-BE" b="1" dirty="0"/>
              <a:t>brand awareness </a:t>
            </a:r>
            <a:r>
              <a:rPr lang="nl-BE" b="1" dirty="0" err="1"/>
              <a:t>and</a:t>
            </a:r>
            <a:r>
              <a:rPr lang="nl-BE" b="1" dirty="0"/>
              <a:t> </a:t>
            </a:r>
            <a:r>
              <a:rPr lang="nl-BE" b="1" dirty="0" err="1"/>
              <a:t>visibility</a:t>
            </a:r>
            <a:endParaRPr lang="nl-BE" b="1" dirty="0"/>
          </a:p>
          <a:p>
            <a:r>
              <a:rPr lang="nl-BE" b="1" dirty="0"/>
              <a:t>Day-</a:t>
            </a:r>
            <a:r>
              <a:rPr lang="nl-BE" b="1" dirty="0" err="1"/>
              <a:t>to</a:t>
            </a:r>
            <a:r>
              <a:rPr lang="nl-BE" b="1" dirty="0"/>
              <a:t>-</a:t>
            </a:r>
            <a:r>
              <a:rPr lang="nl-BE" b="1" dirty="0" err="1"/>
              <a:t>day</a:t>
            </a:r>
            <a:r>
              <a:rPr lang="nl-BE" b="1" dirty="0"/>
              <a:t> job </a:t>
            </a:r>
            <a:r>
              <a:rPr lang="nl-BE" dirty="0"/>
              <a:t>is </a:t>
            </a:r>
            <a:r>
              <a:rPr lang="nl-BE" dirty="0" err="1"/>
              <a:t>not</a:t>
            </a:r>
            <a:r>
              <a:rPr lang="nl-BE" dirty="0"/>
              <a:t> </a:t>
            </a:r>
            <a:r>
              <a:rPr lang="nl-BE" dirty="0" err="1"/>
              <a:t>always</a:t>
            </a:r>
            <a:r>
              <a:rPr lang="nl-BE" dirty="0"/>
              <a:t> </a:t>
            </a:r>
            <a:r>
              <a:rPr lang="nl-BE" dirty="0" err="1"/>
              <a:t>clear</a:t>
            </a:r>
            <a:r>
              <a:rPr lang="nl-BE" dirty="0"/>
              <a:t>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applicants</a:t>
            </a:r>
            <a:endParaRPr lang="nl-BE" dirty="0"/>
          </a:p>
          <a:p>
            <a:r>
              <a:rPr lang="nl-BE" dirty="0"/>
              <a:t>Belnet employees </a:t>
            </a:r>
            <a:r>
              <a:rPr lang="nl-BE" dirty="0" err="1"/>
              <a:t>consider</a:t>
            </a:r>
            <a:r>
              <a:rPr lang="nl-BE" dirty="0"/>
              <a:t> </a:t>
            </a:r>
            <a:r>
              <a:rPr lang="nl-BE" dirty="0" err="1"/>
              <a:t>themselves</a:t>
            </a:r>
            <a:r>
              <a:rPr lang="nl-BE" dirty="0"/>
              <a:t> as </a:t>
            </a:r>
            <a:r>
              <a:rPr lang="nl-BE" dirty="0" err="1"/>
              <a:t>the</a:t>
            </a:r>
            <a:r>
              <a:rPr lang="nl-BE" dirty="0"/>
              <a:t> perfect </a:t>
            </a:r>
            <a:r>
              <a:rPr lang="nl-BE" b="1" dirty="0" err="1"/>
              <a:t>ambassadors</a:t>
            </a:r>
            <a:r>
              <a:rPr lang="nl-BE" b="1" dirty="0"/>
              <a:t> 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D58CC-BD01-4763-91CA-9A3F3DBD8DEB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804" y="2647612"/>
            <a:ext cx="4422371" cy="187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72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Strategy: </a:t>
            </a:r>
            <a:r>
              <a:rPr lang="nl-BE" dirty="0" err="1"/>
              <a:t>our</a:t>
            </a:r>
            <a:r>
              <a:rPr lang="nl-BE" dirty="0"/>
              <a:t> EVP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Has to respond to the three checks:</a:t>
            </a:r>
            <a:endParaRPr lang="nl-BE" dirty="0"/>
          </a:p>
          <a:p>
            <a:pPr>
              <a:buFont typeface="Wingdings" panose="05000000000000000000" pitchFamily="2" charset="2"/>
              <a:buChar char="ü"/>
            </a:pPr>
            <a:r>
              <a:rPr lang="nl-BE" dirty="0" err="1"/>
              <a:t>Attractive</a:t>
            </a:r>
            <a:endParaRPr lang="nl-BE" dirty="0"/>
          </a:p>
          <a:p>
            <a:pPr>
              <a:buFont typeface="Wingdings" panose="05000000000000000000" pitchFamily="2" charset="2"/>
              <a:buChar char="ü"/>
            </a:pPr>
            <a:r>
              <a:rPr lang="nl-BE" dirty="0" err="1"/>
              <a:t>Credible</a:t>
            </a:r>
            <a:r>
              <a:rPr lang="nl-BE" dirty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BE" dirty="0" err="1"/>
              <a:t>Sustainable</a:t>
            </a:r>
            <a:endParaRPr lang="nl-BE" dirty="0"/>
          </a:p>
          <a:p>
            <a:pPr marL="0" indent="0">
              <a:buNone/>
            </a:pPr>
            <a:endParaRPr lang="nl-BE" dirty="0"/>
          </a:p>
          <a:p>
            <a:pPr marL="0" indent="0" algn="ctr">
              <a:buNone/>
            </a:pPr>
            <a:r>
              <a:rPr lang="nl-BE" sz="3200" b="1" dirty="0" err="1">
                <a:solidFill>
                  <a:schemeClr val="tx2"/>
                </a:solidFill>
                <a:latin typeface="Neo Tech Pro Medium" panose="020B0604030504040204" pitchFamily="34" charset="0"/>
              </a:rPr>
              <a:t>Welcome</a:t>
            </a:r>
            <a:r>
              <a:rPr lang="nl-BE" sz="3200" b="1" dirty="0">
                <a:solidFill>
                  <a:schemeClr val="tx2"/>
                </a:solidFill>
                <a:latin typeface="Neo Tech Pro Medium" panose="020B0604030504040204" pitchFamily="34" charset="0"/>
              </a:rPr>
              <a:t> </a:t>
            </a:r>
            <a:r>
              <a:rPr lang="nl-BE" sz="3200" b="1" dirty="0" err="1">
                <a:solidFill>
                  <a:schemeClr val="tx2"/>
                </a:solidFill>
                <a:latin typeface="Neo Tech Pro Medium" panose="020B0604030504040204" pitchFamily="34" charset="0"/>
              </a:rPr>
              <a:t>to</a:t>
            </a:r>
            <a:r>
              <a:rPr lang="nl-BE" sz="3200" b="1" dirty="0">
                <a:solidFill>
                  <a:schemeClr val="tx2"/>
                </a:solidFill>
                <a:latin typeface="Neo Tech Pro Medium" panose="020B0604030504040204" pitchFamily="34" charset="0"/>
              </a:rPr>
              <a:t> </a:t>
            </a:r>
            <a:r>
              <a:rPr lang="nl-BE" sz="3200" b="1" dirty="0" err="1">
                <a:solidFill>
                  <a:schemeClr val="tx2"/>
                </a:solidFill>
                <a:latin typeface="Neo Tech Pro Medium" panose="020B0604030504040204" pitchFamily="34" charset="0"/>
              </a:rPr>
              <a:t>our</a:t>
            </a:r>
            <a:r>
              <a:rPr lang="nl-BE" sz="3200" b="1" dirty="0">
                <a:solidFill>
                  <a:schemeClr val="tx2"/>
                </a:solidFill>
                <a:latin typeface="Neo Tech Pro Medium" panose="020B0604030504040204" pitchFamily="34" charset="0"/>
              </a:rPr>
              <a:t> </a:t>
            </a:r>
            <a:r>
              <a:rPr lang="nl-BE" sz="3200" b="1" dirty="0" err="1">
                <a:solidFill>
                  <a:schemeClr val="tx2"/>
                </a:solidFill>
                <a:latin typeface="Neo Tech Pro Medium" panose="020B0604030504040204" pitchFamily="34" charset="0"/>
              </a:rPr>
              <a:t>network</a:t>
            </a:r>
            <a:r>
              <a:rPr lang="nl-BE" sz="3200" b="1" dirty="0">
                <a:solidFill>
                  <a:schemeClr val="tx2"/>
                </a:solidFill>
                <a:latin typeface="Neo Tech Pro Medium" panose="020B0604030504040204" pitchFamily="34" charset="0"/>
              </a:rPr>
              <a:t>!</a:t>
            </a:r>
            <a:endParaRPr lang="en-US" sz="3200" b="1" dirty="0">
              <a:solidFill>
                <a:schemeClr val="tx2"/>
              </a:solidFill>
              <a:latin typeface="Neo Tech Pro Medium" panose="020B060403050404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24C6-8A8E-4265-AEF8-191F245ADF43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</p:spTree>
    <p:extLst>
      <p:ext uri="{BB962C8B-B14F-4D97-AF65-F5344CB8AC3E}">
        <p14:creationId xmlns:p14="http://schemas.microsoft.com/office/powerpoint/2010/main" val="312304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Renewal</a:t>
            </a:r>
            <a:r>
              <a:rPr lang="nl-BE" dirty="0"/>
              <a:t> of </a:t>
            </a:r>
            <a:r>
              <a:rPr lang="nl-BE" dirty="0" err="1"/>
              <a:t>our</a:t>
            </a:r>
            <a:r>
              <a:rPr lang="nl-BE" dirty="0"/>
              <a:t> </a:t>
            </a:r>
            <a:r>
              <a:rPr lang="nl-BE" dirty="0" err="1"/>
              <a:t>jobsite</a:t>
            </a:r>
            <a:r>
              <a:rPr lang="nl-BE" dirty="0"/>
              <a:t> (1)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6849-EECD-441E-B63D-274A4B5FF2AB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Employer branding @ Belnet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7722"/>
          <a:stretch/>
        </p:blipFill>
        <p:spPr>
          <a:xfrm>
            <a:off x="307737" y="946141"/>
            <a:ext cx="5185773" cy="289579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378" y="2209961"/>
            <a:ext cx="1800000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378" y="822462"/>
            <a:ext cx="1800000" cy="18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420" y="2169364"/>
            <a:ext cx="1800000" cy="18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906" y="790119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79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elnet PowerPoint 16_9">
  <a:themeElements>
    <a:clrScheme name="Belnet 2016 - presentaties">
      <a:dk1>
        <a:srgbClr val="706F6F"/>
      </a:dk1>
      <a:lt1>
        <a:sysClr val="window" lastClr="FFFFFF"/>
      </a:lt1>
      <a:dk2>
        <a:srgbClr val="0071BA"/>
      </a:dk2>
      <a:lt2>
        <a:srgbClr val="FFFFFF"/>
      </a:lt2>
      <a:accent1>
        <a:srgbClr val="00599C"/>
      </a:accent1>
      <a:accent2>
        <a:srgbClr val="E3B240"/>
      </a:accent2>
      <a:accent3>
        <a:srgbClr val="A5A32E"/>
      </a:accent3>
      <a:accent4>
        <a:srgbClr val="C3004D"/>
      </a:accent4>
      <a:accent5>
        <a:srgbClr val="9DD1E7"/>
      </a:accent5>
      <a:accent6>
        <a:srgbClr val="706F6F"/>
      </a:accent6>
      <a:hlink>
        <a:srgbClr val="0071BA"/>
      </a:hlink>
      <a:folHlink>
        <a:srgbClr val="706F6F"/>
      </a:folHlink>
    </a:clrScheme>
    <a:fontScheme name="Belnet 2016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3A79918-6CFB-4BC9-98C4-5BCA8D474F54}" vid="{835F3D71-9319-4EFF-80A5-1A6E54A10B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626</Words>
  <Application>Microsoft Office PowerPoint</Application>
  <PresentationFormat>On-screen Show (16:9)</PresentationFormat>
  <Paragraphs>119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Rounded MT Bold</vt:lpstr>
      <vt:lpstr>Calibri</vt:lpstr>
      <vt:lpstr>Neo Tech Pro Medium</vt:lpstr>
      <vt:lpstr>Wingdings</vt:lpstr>
      <vt:lpstr>Belnet PowerPoint 16_9</vt:lpstr>
      <vt:lpstr>Employer branding @ Belnet</vt:lpstr>
      <vt:lpstr>Current situation</vt:lpstr>
      <vt:lpstr>Strenghts and weaknesses </vt:lpstr>
      <vt:lpstr>Main goals of our employer branding</vt:lpstr>
      <vt:lpstr>Overview of the project</vt:lpstr>
      <vt:lpstr>Conclusions intake &amp; research (1)</vt:lpstr>
      <vt:lpstr>Conclusion intake &amp; research (2)</vt:lpstr>
      <vt:lpstr>Strategy: our EVP</vt:lpstr>
      <vt:lpstr>Renewal of our jobsite (1)</vt:lpstr>
      <vt:lpstr>Renewal of our jobsite (2)</vt:lpstr>
      <vt:lpstr>PowerPoint Presentation</vt:lpstr>
      <vt:lpstr>Visuals &amp; social media</vt:lpstr>
      <vt:lpstr>Coming soon…</vt:lpstr>
      <vt:lpstr>PowerPoint Presentation</vt:lpstr>
      <vt:lpstr>PowerPoint Presentation</vt:lpstr>
    </vt:vector>
  </TitlesOfParts>
  <Company>BELNET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Employer branding at Belnet</dc:title>
  <dc:creator>Davina Luyten</dc:creator>
  <cp:lastModifiedBy>Freya Goeminne</cp:lastModifiedBy>
  <cp:revision>36</cp:revision>
  <dcterms:created xsi:type="dcterms:W3CDTF">2022-09-16T06:53:04Z</dcterms:created>
  <dcterms:modified xsi:type="dcterms:W3CDTF">2022-10-04T14:43:17Z</dcterms:modified>
</cp:coreProperties>
</file>