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82" r:id="rId2"/>
    <p:sldId id="274" r:id="rId3"/>
    <p:sldId id="283" r:id="rId4"/>
    <p:sldId id="284" r:id="rId5"/>
    <p:sldId id="285" r:id="rId6"/>
    <p:sldId id="286" r:id="rId7"/>
    <p:sldId id="287" r:id="rId8"/>
    <p:sldId id="289" r:id="rId9"/>
    <p:sldId id="290"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55500"/>
    <a:srgbClr val="CD960C"/>
    <a:srgbClr val="8A2D00"/>
    <a:srgbClr val="B04F00"/>
    <a:srgbClr val="E65A00"/>
    <a:srgbClr val="D43200"/>
    <a:srgbClr val="AB1500"/>
    <a:srgbClr val="7A1911"/>
    <a:srgbClr val="BD4F00"/>
    <a:srgbClr val="D4540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593"/>
    <p:restoredTop sz="96327"/>
  </p:normalViewPr>
  <p:slideViewPr>
    <p:cSldViewPr snapToGrid="0" snapToObjects="1">
      <p:cViewPr varScale="1">
        <p:scale>
          <a:sx n="68" d="100"/>
          <a:sy n="68" d="100"/>
        </p:scale>
        <p:origin x="90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1 Title Slide">
    <p:bg>
      <p:bgRef idx="1001">
        <a:schemeClr val="bg1"/>
      </p:bgRef>
    </p:bg>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8ED28CEF-C264-EA92-8EE6-C5E15E331791}"/>
              </a:ext>
            </a:extLst>
          </p:cNvPr>
          <p:cNvSpPr/>
          <p:nvPr/>
        </p:nvSpPr>
        <p:spPr>
          <a:xfrm>
            <a:off x="0" y="0"/>
            <a:ext cx="12193143" cy="6857999"/>
          </a:xfrm>
          <a:custGeom>
            <a:avLst/>
            <a:gdLst>
              <a:gd name="connsiteX0" fmla="*/ 0 w 12193143"/>
              <a:gd name="connsiteY0" fmla="*/ 0 h 6857999"/>
              <a:gd name="connsiteX1" fmla="*/ 12193143 w 12193143"/>
              <a:gd name="connsiteY1" fmla="*/ 0 h 6857999"/>
              <a:gd name="connsiteX2" fmla="*/ 12193143 w 12193143"/>
              <a:gd name="connsiteY2" fmla="*/ 6857999 h 6857999"/>
              <a:gd name="connsiteX3" fmla="*/ 0 w 12193143"/>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12193143" h="6857999">
                <a:moveTo>
                  <a:pt x="0" y="0"/>
                </a:moveTo>
                <a:lnTo>
                  <a:pt x="12193143" y="0"/>
                </a:lnTo>
                <a:lnTo>
                  <a:pt x="12193143" y="6857999"/>
                </a:lnTo>
                <a:lnTo>
                  <a:pt x="0" y="6857999"/>
                </a:lnTo>
                <a:close/>
              </a:path>
            </a:pathLst>
          </a:custGeom>
          <a:solidFill>
            <a:schemeClr val="tx1">
              <a:lumMod val="50000"/>
            </a:schemeClr>
          </a:solidFill>
          <a:ln w="127000" cap="flat">
            <a:noFill/>
            <a:prstDash val="solid"/>
            <a:miter/>
          </a:ln>
        </p:spPr>
        <p:txBody>
          <a:bodyPr rtlCol="0" anchor="ctr"/>
          <a:lstStyle/>
          <a:p>
            <a:endParaRPr lang="en-SI" dirty="0"/>
          </a:p>
        </p:txBody>
      </p:sp>
      <p:sp>
        <p:nvSpPr>
          <p:cNvPr id="25" name="Freeform 24">
            <a:extLst>
              <a:ext uri="{FF2B5EF4-FFF2-40B4-BE49-F238E27FC236}">
                <a16:creationId xmlns:a16="http://schemas.microsoft.com/office/drawing/2014/main" id="{E2AFFC31-6CC0-5780-26D8-25A3F5B4236E}"/>
              </a:ext>
            </a:extLst>
          </p:cNvPr>
          <p:cNvSpPr/>
          <p:nvPr/>
        </p:nvSpPr>
        <p:spPr>
          <a:xfrm>
            <a:off x="1356868" y="0"/>
            <a:ext cx="8468009" cy="6857999"/>
          </a:xfrm>
          <a:custGeom>
            <a:avLst/>
            <a:gdLst>
              <a:gd name="connsiteX0" fmla="*/ 8450326 w 8468009"/>
              <a:gd name="connsiteY0" fmla="*/ 3742055 h 6857999"/>
              <a:gd name="connsiteX1" fmla="*/ 8353044 w 8468009"/>
              <a:gd name="connsiteY1" fmla="*/ 3739388 h 6857999"/>
              <a:gd name="connsiteX2" fmla="*/ 6274689 w 8468009"/>
              <a:gd name="connsiteY2" fmla="*/ 5294122 h 6857999"/>
              <a:gd name="connsiteX3" fmla="*/ 5640451 w 8468009"/>
              <a:gd name="connsiteY3" fmla="*/ 3499104 h 6857999"/>
              <a:gd name="connsiteX4" fmla="*/ 4173093 w 8468009"/>
              <a:gd name="connsiteY4" fmla="*/ 1919224 h 6857999"/>
              <a:gd name="connsiteX5" fmla="*/ 3796919 w 8468009"/>
              <a:gd name="connsiteY5" fmla="*/ 0 h 6857999"/>
              <a:gd name="connsiteX6" fmla="*/ 3783457 w 8468009"/>
              <a:gd name="connsiteY6" fmla="*/ 0 h 6857999"/>
              <a:gd name="connsiteX7" fmla="*/ 4160647 w 8468009"/>
              <a:gd name="connsiteY7" fmla="*/ 1922780 h 6857999"/>
              <a:gd name="connsiteX8" fmla="*/ 4160774 w 8468009"/>
              <a:gd name="connsiteY8" fmla="*/ 1925701 h 6857999"/>
              <a:gd name="connsiteX9" fmla="*/ 4163187 w 8468009"/>
              <a:gd name="connsiteY9" fmla="*/ 1927479 h 6857999"/>
              <a:gd name="connsiteX10" fmla="*/ 5629656 w 8468009"/>
              <a:gd name="connsiteY10" fmla="*/ 3505454 h 6857999"/>
              <a:gd name="connsiteX11" fmla="*/ 6263894 w 8468009"/>
              <a:gd name="connsiteY11" fmla="*/ 5304408 h 6857999"/>
              <a:gd name="connsiteX12" fmla="*/ 6265418 w 8468009"/>
              <a:gd name="connsiteY12" fmla="*/ 5312282 h 6857999"/>
              <a:gd name="connsiteX13" fmla="*/ 6272784 w 8468009"/>
              <a:gd name="connsiteY13" fmla="*/ 5309108 h 6857999"/>
              <a:gd name="connsiteX14" fmla="*/ 8361807 w 8468009"/>
              <a:gd name="connsiteY14" fmla="*/ 3748786 h 6857999"/>
              <a:gd name="connsiteX15" fmla="*/ 8440674 w 8468009"/>
              <a:gd name="connsiteY15" fmla="*/ 3750182 h 6857999"/>
              <a:gd name="connsiteX16" fmla="*/ 8440801 w 8468009"/>
              <a:gd name="connsiteY16" fmla="*/ 3750437 h 6857999"/>
              <a:gd name="connsiteX17" fmla="*/ 8441944 w 8468009"/>
              <a:gd name="connsiteY17" fmla="*/ 3822446 h 6857999"/>
              <a:gd name="connsiteX18" fmla="*/ 6313932 w 8468009"/>
              <a:gd name="connsiteY18" fmla="*/ 5715635 h 6857999"/>
              <a:gd name="connsiteX19" fmla="*/ 6310757 w 8468009"/>
              <a:gd name="connsiteY19" fmla="*/ 5717539 h 6857999"/>
              <a:gd name="connsiteX20" fmla="*/ 6310884 w 8468009"/>
              <a:gd name="connsiteY20" fmla="*/ 5721222 h 6857999"/>
              <a:gd name="connsiteX21" fmla="*/ 6251194 w 8468009"/>
              <a:gd name="connsiteY21" fmla="*/ 6857999 h 6857999"/>
              <a:gd name="connsiteX22" fmla="*/ 6263894 w 8468009"/>
              <a:gd name="connsiteY22" fmla="*/ 6857999 h 6857999"/>
              <a:gd name="connsiteX23" fmla="*/ 6323711 w 8468009"/>
              <a:gd name="connsiteY23" fmla="*/ 5724651 h 6857999"/>
              <a:gd name="connsiteX24" fmla="*/ 8451977 w 8468009"/>
              <a:gd name="connsiteY24" fmla="*/ 3830446 h 6857999"/>
              <a:gd name="connsiteX25" fmla="*/ 8450326 w 8468009"/>
              <a:gd name="connsiteY25" fmla="*/ 3742055 h 6857999"/>
              <a:gd name="connsiteX26" fmla="*/ 5913755 w 8468009"/>
              <a:gd name="connsiteY26" fmla="*/ 5866129 h 6857999"/>
              <a:gd name="connsiteX27" fmla="*/ 5906135 w 8468009"/>
              <a:gd name="connsiteY27" fmla="*/ 5868669 h 6857999"/>
              <a:gd name="connsiteX28" fmla="*/ 2170811 w 8468009"/>
              <a:gd name="connsiteY28" fmla="*/ 5886322 h 6857999"/>
              <a:gd name="connsiteX29" fmla="*/ 2168017 w 8468009"/>
              <a:gd name="connsiteY29" fmla="*/ 5885688 h 6857999"/>
              <a:gd name="connsiteX30" fmla="*/ 2165604 w 8468009"/>
              <a:gd name="connsiteY30" fmla="*/ 5887338 h 6857999"/>
              <a:gd name="connsiteX31" fmla="*/ 0 w 8468009"/>
              <a:gd name="connsiteY31" fmla="*/ 6857999 h 6857999"/>
              <a:gd name="connsiteX32" fmla="*/ 53594 w 8468009"/>
              <a:gd name="connsiteY32" fmla="*/ 6857999 h 6857999"/>
              <a:gd name="connsiteX33" fmla="*/ 2170557 w 8468009"/>
              <a:gd name="connsiteY33" fmla="*/ 5899276 h 6857999"/>
              <a:gd name="connsiteX34" fmla="*/ 5902579 w 8468009"/>
              <a:gd name="connsiteY34" fmla="*/ 5883274 h 6857999"/>
              <a:gd name="connsiteX35" fmla="*/ 5918200 w 8468009"/>
              <a:gd name="connsiteY35" fmla="*/ 6857999 h 6857999"/>
              <a:gd name="connsiteX36" fmla="*/ 5930900 w 8468009"/>
              <a:gd name="connsiteY36" fmla="*/ 6857999 h 6857999"/>
              <a:gd name="connsiteX37" fmla="*/ 5914517 w 8468009"/>
              <a:gd name="connsiteY37" fmla="*/ 5874130 h 6857999"/>
              <a:gd name="connsiteX38" fmla="*/ 5913755 w 8468009"/>
              <a:gd name="connsiteY38" fmla="*/ 5866129 h 6857999"/>
              <a:gd name="connsiteX39" fmla="*/ 4274820 w 8468009"/>
              <a:gd name="connsiteY39" fmla="*/ 5726049 h 6857999"/>
              <a:gd name="connsiteX40" fmla="*/ 5846572 w 8468009"/>
              <a:gd name="connsiteY40" fmla="*/ 5478272 h 6857999"/>
              <a:gd name="connsiteX41" fmla="*/ 5856986 w 8468009"/>
              <a:gd name="connsiteY41" fmla="*/ 5472938 h 6857999"/>
              <a:gd name="connsiteX42" fmla="*/ 5854573 w 8468009"/>
              <a:gd name="connsiteY42" fmla="*/ 5463286 h 6857999"/>
              <a:gd name="connsiteX43" fmla="*/ 4115943 w 8468009"/>
              <a:gd name="connsiteY43" fmla="*/ 2533269 h 6857999"/>
              <a:gd name="connsiteX44" fmla="*/ 4098417 w 8468009"/>
              <a:gd name="connsiteY44" fmla="*/ 2520696 h 6857999"/>
              <a:gd name="connsiteX45" fmla="*/ 4095750 w 8468009"/>
              <a:gd name="connsiteY45" fmla="*/ 2541016 h 6857999"/>
              <a:gd name="connsiteX46" fmla="*/ 2608453 w 8468009"/>
              <a:gd name="connsiteY46" fmla="*/ 5456808 h 6857999"/>
              <a:gd name="connsiteX47" fmla="*/ 2592832 w 8468009"/>
              <a:gd name="connsiteY47" fmla="*/ 5478272 h 6857999"/>
              <a:gd name="connsiteX48" fmla="*/ 2601722 w 8468009"/>
              <a:gd name="connsiteY48" fmla="*/ 5480684 h 6857999"/>
              <a:gd name="connsiteX49" fmla="*/ 4274820 w 8468009"/>
              <a:gd name="connsiteY49" fmla="*/ 5726049 h 6857999"/>
              <a:gd name="connsiteX50" fmla="*/ 2618232 w 8468009"/>
              <a:gd name="connsiteY50" fmla="*/ 5465064 h 6857999"/>
              <a:gd name="connsiteX51" fmla="*/ 4108323 w 8468009"/>
              <a:gd name="connsiteY51" fmla="*/ 2543302 h 6857999"/>
              <a:gd name="connsiteX52" fmla="*/ 5842127 w 8468009"/>
              <a:gd name="connsiteY52" fmla="*/ 5465953 h 6857999"/>
              <a:gd name="connsiteX53" fmla="*/ 5842254 w 8468009"/>
              <a:gd name="connsiteY53" fmla="*/ 5466206 h 6857999"/>
              <a:gd name="connsiteX54" fmla="*/ 5842000 w 8468009"/>
              <a:gd name="connsiteY54" fmla="*/ 5466333 h 6857999"/>
              <a:gd name="connsiteX55" fmla="*/ 4274693 w 8468009"/>
              <a:gd name="connsiteY55" fmla="*/ 5713348 h 6857999"/>
              <a:gd name="connsiteX56" fmla="*/ 2613914 w 8468009"/>
              <a:gd name="connsiteY56" fmla="*/ 5470905 h 6857999"/>
              <a:gd name="connsiteX57" fmla="*/ 2618232 w 8468009"/>
              <a:gd name="connsiteY57" fmla="*/ 5465064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8468009" h="6857999">
                <a:moveTo>
                  <a:pt x="8450326" y="3742055"/>
                </a:moveTo>
                <a:cubicBezTo>
                  <a:pt x="8420735" y="3705479"/>
                  <a:pt x="8374380" y="3723513"/>
                  <a:pt x="8353044" y="3739388"/>
                </a:cubicBezTo>
                <a:cubicBezTo>
                  <a:pt x="7755763" y="4421632"/>
                  <a:pt x="7075679" y="4930266"/>
                  <a:pt x="6274689" y="5294122"/>
                </a:cubicBezTo>
                <a:cubicBezTo>
                  <a:pt x="6129020" y="4554727"/>
                  <a:pt x="5933313" y="4000754"/>
                  <a:pt x="5640451" y="3499104"/>
                </a:cubicBezTo>
                <a:cubicBezTo>
                  <a:pt x="5303774" y="2923032"/>
                  <a:pt x="4837430" y="2420874"/>
                  <a:pt x="4173093" y="1919224"/>
                </a:cubicBezTo>
                <a:cubicBezTo>
                  <a:pt x="4138549" y="1205230"/>
                  <a:pt x="4019296" y="584708"/>
                  <a:pt x="3796919" y="0"/>
                </a:cubicBezTo>
                <a:lnTo>
                  <a:pt x="3783457" y="0"/>
                </a:lnTo>
                <a:cubicBezTo>
                  <a:pt x="4006723" y="585597"/>
                  <a:pt x="4126230" y="1207135"/>
                  <a:pt x="4160647" y="1922780"/>
                </a:cubicBezTo>
                <a:lnTo>
                  <a:pt x="4160774" y="1925701"/>
                </a:lnTo>
                <a:lnTo>
                  <a:pt x="4163187" y="1927479"/>
                </a:lnTo>
                <a:cubicBezTo>
                  <a:pt x="4827270" y="2428748"/>
                  <a:pt x="5293233" y="2930271"/>
                  <a:pt x="5629656" y="3505454"/>
                </a:cubicBezTo>
                <a:cubicBezTo>
                  <a:pt x="5922772" y="4007612"/>
                  <a:pt x="6118352" y="4562474"/>
                  <a:pt x="6263894" y="5304408"/>
                </a:cubicBezTo>
                <a:lnTo>
                  <a:pt x="6265418" y="5312282"/>
                </a:lnTo>
                <a:lnTo>
                  <a:pt x="6272784" y="5309108"/>
                </a:lnTo>
                <a:cubicBezTo>
                  <a:pt x="7078853" y="4944236"/>
                  <a:pt x="7762367" y="4433443"/>
                  <a:pt x="8361807" y="3748786"/>
                </a:cubicBezTo>
                <a:cubicBezTo>
                  <a:pt x="8378698" y="3736467"/>
                  <a:pt x="8416798" y="3720592"/>
                  <a:pt x="8440674" y="3750182"/>
                </a:cubicBezTo>
                <a:lnTo>
                  <a:pt x="8440801" y="3750437"/>
                </a:lnTo>
                <a:cubicBezTo>
                  <a:pt x="8472297" y="3786251"/>
                  <a:pt x="8443468" y="3820794"/>
                  <a:pt x="8441944" y="3822446"/>
                </a:cubicBezTo>
                <a:cubicBezTo>
                  <a:pt x="7886065" y="4565904"/>
                  <a:pt x="7359778" y="5114163"/>
                  <a:pt x="6313932" y="5715635"/>
                </a:cubicBezTo>
                <a:lnTo>
                  <a:pt x="6310757" y="5717539"/>
                </a:lnTo>
                <a:lnTo>
                  <a:pt x="6310884" y="5721222"/>
                </a:lnTo>
                <a:cubicBezTo>
                  <a:pt x="6321552" y="6119367"/>
                  <a:pt x="6301867" y="6496811"/>
                  <a:pt x="6251194" y="6857999"/>
                </a:cubicBezTo>
                <a:lnTo>
                  <a:pt x="6263894" y="6857999"/>
                </a:lnTo>
                <a:cubicBezTo>
                  <a:pt x="6314440" y="6497700"/>
                  <a:pt x="6333998" y="6121526"/>
                  <a:pt x="6323711" y="5724651"/>
                </a:cubicBezTo>
                <a:cubicBezTo>
                  <a:pt x="7369048" y="5122799"/>
                  <a:pt x="7895972" y="4574031"/>
                  <a:pt x="8451977" y="3830446"/>
                </a:cubicBezTo>
                <a:cubicBezTo>
                  <a:pt x="8452104" y="3829939"/>
                  <a:pt x="8489061" y="3786251"/>
                  <a:pt x="8450326" y="3742055"/>
                </a:cubicBezTo>
                <a:close/>
                <a:moveTo>
                  <a:pt x="5913755" y="5866129"/>
                </a:moveTo>
                <a:lnTo>
                  <a:pt x="5906135" y="5868669"/>
                </a:lnTo>
                <a:cubicBezTo>
                  <a:pt x="4777486" y="6239636"/>
                  <a:pt x="3590417" y="6244970"/>
                  <a:pt x="2170811" y="5886322"/>
                </a:cubicBezTo>
                <a:lnTo>
                  <a:pt x="2168017" y="5885688"/>
                </a:lnTo>
                <a:lnTo>
                  <a:pt x="2165604" y="5887338"/>
                </a:lnTo>
                <a:cubicBezTo>
                  <a:pt x="1489710" y="6359778"/>
                  <a:pt x="765556" y="6683374"/>
                  <a:pt x="0" y="6857999"/>
                </a:cubicBezTo>
                <a:lnTo>
                  <a:pt x="53594" y="6857999"/>
                </a:lnTo>
                <a:cubicBezTo>
                  <a:pt x="800989" y="6680580"/>
                  <a:pt x="1508887" y="6361556"/>
                  <a:pt x="2170557" y="5899276"/>
                </a:cubicBezTo>
                <a:cubicBezTo>
                  <a:pt x="3588258" y="6257162"/>
                  <a:pt x="4774438" y="6251955"/>
                  <a:pt x="5902579" y="5883274"/>
                </a:cubicBezTo>
                <a:cubicBezTo>
                  <a:pt x="5934583" y="6216141"/>
                  <a:pt x="5937631" y="6540499"/>
                  <a:pt x="5918200" y="6857999"/>
                </a:cubicBezTo>
                <a:lnTo>
                  <a:pt x="5930900" y="6857999"/>
                </a:lnTo>
                <a:cubicBezTo>
                  <a:pt x="5950458" y="6537705"/>
                  <a:pt x="5947156" y="6210172"/>
                  <a:pt x="5914517" y="5874130"/>
                </a:cubicBezTo>
                <a:lnTo>
                  <a:pt x="5913755" y="5866129"/>
                </a:lnTo>
                <a:close/>
                <a:moveTo>
                  <a:pt x="4274820" y="5726049"/>
                </a:moveTo>
                <a:cubicBezTo>
                  <a:pt x="4810125" y="5726049"/>
                  <a:pt x="5324348" y="5645023"/>
                  <a:pt x="5846572" y="5478272"/>
                </a:cubicBezTo>
                <a:lnTo>
                  <a:pt x="5856986" y="5472938"/>
                </a:lnTo>
                <a:lnTo>
                  <a:pt x="5854573" y="5463286"/>
                </a:lnTo>
                <a:cubicBezTo>
                  <a:pt x="5617083" y="4296282"/>
                  <a:pt x="5015992" y="3283077"/>
                  <a:pt x="4115943" y="2533269"/>
                </a:cubicBezTo>
                <a:lnTo>
                  <a:pt x="4098417" y="2520696"/>
                </a:lnTo>
                <a:lnTo>
                  <a:pt x="4095750" y="2541016"/>
                </a:lnTo>
                <a:cubicBezTo>
                  <a:pt x="3878834" y="3693160"/>
                  <a:pt x="3378581" y="4673853"/>
                  <a:pt x="2608453" y="5456808"/>
                </a:cubicBezTo>
                <a:lnTo>
                  <a:pt x="2592832" y="5478272"/>
                </a:lnTo>
                <a:lnTo>
                  <a:pt x="2601722" y="5480684"/>
                </a:lnTo>
                <a:cubicBezTo>
                  <a:pt x="3200146" y="5645785"/>
                  <a:pt x="3747389" y="5726049"/>
                  <a:pt x="4274820" y="5726049"/>
                </a:cubicBezTo>
                <a:close/>
                <a:moveTo>
                  <a:pt x="2618232" y="5465064"/>
                </a:moveTo>
                <a:cubicBezTo>
                  <a:pt x="3389503" y="4681093"/>
                  <a:pt x="3890772" y="3698113"/>
                  <a:pt x="4108323" y="2543302"/>
                </a:cubicBezTo>
                <a:cubicBezTo>
                  <a:pt x="5005578" y="3291078"/>
                  <a:pt x="5605272" y="4301616"/>
                  <a:pt x="5842127" y="5465953"/>
                </a:cubicBezTo>
                <a:lnTo>
                  <a:pt x="5842254" y="5466206"/>
                </a:lnTo>
                <a:lnTo>
                  <a:pt x="5842000" y="5466333"/>
                </a:lnTo>
                <a:cubicBezTo>
                  <a:pt x="5321173" y="5632577"/>
                  <a:pt x="4808601" y="5713348"/>
                  <a:pt x="4274693" y="5713348"/>
                </a:cubicBezTo>
                <a:cubicBezTo>
                  <a:pt x="3750818" y="5713348"/>
                  <a:pt x="3207512" y="5633973"/>
                  <a:pt x="2613914" y="5470905"/>
                </a:cubicBezTo>
                <a:lnTo>
                  <a:pt x="2618232" y="5465064"/>
                </a:lnTo>
                <a:close/>
              </a:path>
            </a:pathLst>
          </a:custGeom>
          <a:solidFill>
            <a:schemeClr val="tx1">
              <a:lumMod val="75000"/>
              <a:alpha val="84456"/>
            </a:schemeClr>
          </a:solidFill>
          <a:ln w="127000" cap="flat">
            <a:noFill/>
            <a:prstDash val="solid"/>
            <a:miter/>
          </a:ln>
        </p:spPr>
        <p:txBody>
          <a:bodyPr rtlCol="0" anchor="ctr"/>
          <a:lstStyle/>
          <a:p>
            <a:endParaRPr lang="en-SI" dirty="0"/>
          </a:p>
        </p:txBody>
      </p:sp>
      <p:sp>
        <p:nvSpPr>
          <p:cNvPr id="27" name="Freeform 26">
            <a:extLst>
              <a:ext uri="{FF2B5EF4-FFF2-40B4-BE49-F238E27FC236}">
                <a16:creationId xmlns:a16="http://schemas.microsoft.com/office/drawing/2014/main" id="{32638B2F-89E8-C122-6AC0-DA3E1C2A0182}"/>
              </a:ext>
            </a:extLst>
          </p:cNvPr>
          <p:cNvSpPr/>
          <p:nvPr/>
        </p:nvSpPr>
        <p:spPr>
          <a:xfrm>
            <a:off x="0" y="0"/>
            <a:ext cx="4997865" cy="6851013"/>
          </a:xfrm>
          <a:custGeom>
            <a:avLst/>
            <a:gdLst>
              <a:gd name="connsiteX0" fmla="*/ 0 w 4997865"/>
              <a:gd name="connsiteY0" fmla="*/ 6851014 h 6851013"/>
              <a:gd name="connsiteX1" fmla="*/ 1453128 w 4997865"/>
              <a:gd name="connsiteY1" fmla="*/ 6509258 h 6851013"/>
              <a:gd name="connsiteX2" fmla="*/ 2417461 w 4997865"/>
              <a:gd name="connsiteY2" fmla="*/ 6037833 h 6851013"/>
              <a:gd name="connsiteX3" fmla="*/ 2952720 w 4997865"/>
              <a:gd name="connsiteY3" fmla="*/ 5652515 h 6851013"/>
              <a:gd name="connsiteX4" fmla="*/ 3552408 w 4997865"/>
              <a:gd name="connsiteY4" fmla="*/ 5111114 h 6851013"/>
              <a:gd name="connsiteX5" fmla="*/ 4337701 w 4997865"/>
              <a:gd name="connsiteY5" fmla="*/ 4009136 h 6851013"/>
              <a:gd name="connsiteX6" fmla="*/ 4496173 w 4997865"/>
              <a:gd name="connsiteY6" fmla="*/ 3683127 h 6851013"/>
              <a:gd name="connsiteX7" fmla="*/ 4579683 w 4997865"/>
              <a:gd name="connsiteY7" fmla="*/ 3494405 h 6851013"/>
              <a:gd name="connsiteX8" fmla="*/ 4678929 w 4997865"/>
              <a:gd name="connsiteY8" fmla="*/ 3229864 h 6851013"/>
              <a:gd name="connsiteX9" fmla="*/ 4809770 w 4997865"/>
              <a:gd name="connsiteY9" fmla="*/ 2806446 h 6851013"/>
              <a:gd name="connsiteX10" fmla="*/ 4954116 w 4997865"/>
              <a:gd name="connsiteY10" fmla="*/ 2131822 h 6851013"/>
              <a:gd name="connsiteX11" fmla="*/ 4997854 w 4997865"/>
              <a:gd name="connsiteY11" fmla="*/ 1431163 h 6851013"/>
              <a:gd name="connsiteX12" fmla="*/ 4996615 w 4997865"/>
              <a:gd name="connsiteY12" fmla="*/ 1333500 h 6851013"/>
              <a:gd name="connsiteX13" fmla="*/ 4835666 w 4997865"/>
              <a:gd name="connsiteY13" fmla="*/ 146939 h 6851013"/>
              <a:gd name="connsiteX14" fmla="*/ 4795769 w 4997865"/>
              <a:gd name="connsiteY14" fmla="*/ 0 h 6851013"/>
              <a:gd name="connsiteX15" fmla="*/ 0 w 4997865"/>
              <a:gd name="connsiteY15" fmla="*/ 0 h 6851013"/>
              <a:gd name="connsiteX16" fmla="*/ 0 w 4997865"/>
              <a:gd name="connsiteY16" fmla="*/ 6851014 h 6851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997865" h="6851013">
                <a:moveTo>
                  <a:pt x="0" y="6851014"/>
                </a:moveTo>
                <a:cubicBezTo>
                  <a:pt x="508372" y="6799071"/>
                  <a:pt x="995928" y="6681723"/>
                  <a:pt x="1453128" y="6509258"/>
                </a:cubicBezTo>
                <a:cubicBezTo>
                  <a:pt x="1792497" y="6381241"/>
                  <a:pt x="2115263" y="6225412"/>
                  <a:pt x="2417461" y="6037833"/>
                </a:cubicBezTo>
                <a:cubicBezTo>
                  <a:pt x="2607775" y="5919723"/>
                  <a:pt x="2779256" y="5791707"/>
                  <a:pt x="2952720" y="5652515"/>
                </a:cubicBezTo>
                <a:cubicBezTo>
                  <a:pt x="3161495" y="5484875"/>
                  <a:pt x="3370395" y="5306314"/>
                  <a:pt x="3552408" y="5111114"/>
                </a:cubicBezTo>
                <a:cubicBezTo>
                  <a:pt x="3861421" y="4779644"/>
                  <a:pt x="4122979" y="4413885"/>
                  <a:pt x="4337701" y="4009136"/>
                </a:cubicBezTo>
                <a:cubicBezTo>
                  <a:pt x="4394449" y="3902202"/>
                  <a:pt x="4445249" y="3793744"/>
                  <a:pt x="4496173" y="3683127"/>
                </a:cubicBezTo>
                <a:cubicBezTo>
                  <a:pt x="4524794" y="3620897"/>
                  <a:pt x="4550442" y="3564128"/>
                  <a:pt x="4579683" y="3494405"/>
                </a:cubicBezTo>
                <a:cubicBezTo>
                  <a:pt x="4615739" y="3408172"/>
                  <a:pt x="4648573" y="3319018"/>
                  <a:pt x="4678929" y="3229864"/>
                </a:cubicBezTo>
                <a:cubicBezTo>
                  <a:pt x="4726012" y="3091053"/>
                  <a:pt x="4771360" y="2949702"/>
                  <a:pt x="4809770" y="2806446"/>
                </a:cubicBezTo>
                <a:cubicBezTo>
                  <a:pt x="4868872" y="2586355"/>
                  <a:pt x="4920539" y="2361311"/>
                  <a:pt x="4954116" y="2131822"/>
                </a:cubicBezTo>
                <a:cubicBezTo>
                  <a:pt x="4987694" y="1902333"/>
                  <a:pt x="4996987" y="1668907"/>
                  <a:pt x="4997854" y="1431163"/>
                </a:cubicBezTo>
                <a:cubicBezTo>
                  <a:pt x="4997978" y="1398651"/>
                  <a:pt x="4997111" y="1365885"/>
                  <a:pt x="4996615" y="1333500"/>
                </a:cubicBezTo>
                <a:cubicBezTo>
                  <a:pt x="4990544" y="926846"/>
                  <a:pt x="4930575" y="529590"/>
                  <a:pt x="4835666" y="146939"/>
                </a:cubicBezTo>
                <a:cubicBezTo>
                  <a:pt x="4823276" y="97536"/>
                  <a:pt x="4809399" y="48895"/>
                  <a:pt x="4795769" y="0"/>
                </a:cubicBezTo>
                <a:lnTo>
                  <a:pt x="0" y="0"/>
                </a:lnTo>
                <a:lnTo>
                  <a:pt x="0" y="6851014"/>
                </a:lnTo>
                <a:close/>
              </a:path>
            </a:pathLst>
          </a:custGeom>
          <a:solidFill>
            <a:srgbClr val="E65A00"/>
          </a:solidFill>
          <a:ln w="123825" cap="flat">
            <a:noFill/>
            <a:prstDash val="solid"/>
            <a:miter/>
          </a:ln>
          <a:effectLst>
            <a:outerShdw blurRad="439271" dist="38100" dir="2700000" algn="tl" rotWithShape="0">
              <a:prstClr val="black">
                <a:alpha val="26049"/>
              </a:prstClr>
            </a:outerShdw>
          </a:effectLst>
        </p:spPr>
        <p:txBody>
          <a:bodyPr rtlCol="0" anchor="ctr"/>
          <a:lstStyle/>
          <a:p>
            <a:endParaRPr lang="en-SI" dirty="0"/>
          </a:p>
        </p:txBody>
      </p:sp>
      <p:sp>
        <p:nvSpPr>
          <p:cNvPr id="28" name="Freeform 27">
            <a:extLst>
              <a:ext uri="{FF2B5EF4-FFF2-40B4-BE49-F238E27FC236}">
                <a16:creationId xmlns:a16="http://schemas.microsoft.com/office/drawing/2014/main" id="{6A3170EF-D61D-C5F1-9B61-6DCCAA9E8CB7}"/>
              </a:ext>
            </a:extLst>
          </p:cNvPr>
          <p:cNvSpPr/>
          <p:nvPr/>
        </p:nvSpPr>
        <p:spPr>
          <a:xfrm>
            <a:off x="0" y="1130421"/>
            <a:ext cx="4991782" cy="4544953"/>
          </a:xfrm>
          <a:custGeom>
            <a:avLst/>
            <a:gdLst>
              <a:gd name="connsiteX0" fmla="*/ 741928 w 4991782"/>
              <a:gd name="connsiteY0" fmla="*/ 2559690 h 4544953"/>
              <a:gd name="connsiteX1" fmla="*/ 0 w 4991782"/>
              <a:gd name="connsiteY1" fmla="*/ 771911 h 4544953"/>
              <a:gd name="connsiteX2" fmla="*/ 0 w 4991782"/>
              <a:gd name="connsiteY2" fmla="*/ 823854 h 4544953"/>
              <a:gd name="connsiteX3" fmla="*/ 731644 w 4991782"/>
              <a:gd name="connsiteY3" fmla="*/ 2566675 h 4544953"/>
              <a:gd name="connsiteX4" fmla="*/ 2915549 w 4991782"/>
              <a:gd name="connsiteY4" fmla="*/ 4540128 h 4544953"/>
              <a:gd name="connsiteX5" fmla="*/ 2923974 w 4991782"/>
              <a:gd name="connsiteY5" fmla="*/ 4544954 h 4544953"/>
              <a:gd name="connsiteX6" fmla="*/ 2933887 w 4991782"/>
              <a:gd name="connsiteY6" fmla="*/ 4536064 h 4544953"/>
              <a:gd name="connsiteX7" fmla="*/ 741928 w 4991782"/>
              <a:gd name="connsiteY7" fmla="*/ 2559690 h 4544953"/>
              <a:gd name="connsiteX8" fmla="*/ 4965515 w 4991782"/>
              <a:gd name="connsiteY8" fmla="*/ 567314 h 4544953"/>
              <a:gd name="connsiteX9" fmla="*/ 1399974 w 4991782"/>
              <a:gd name="connsiteY9" fmla="*/ 87127 h 4544953"/>
              <a:gd name="connsiteX10" fmla="*/ 1353015 w 4991782"/>
              <a:gd name="connsiteY10" fmla="*/ 153675 h 4544953"/>
              <a:gd name="connsiteX11" fmla="*/ 1412612 w 4991782"/>
              <a:gd name="connsiteY11" fmla="*/ 205999 h 4544953"/>
              <a:gd name="connsiteX12" fmla="*/ 1415462 w 4991782"/>
              <a:gd name="connsiteY12" fmla="*/ 205999 h 4544953"/>
              <a:gd name="connsiteX13" fmla="*/ 4934416 w 4991782"/>
              <a:gd name="connsiteY13" fmla="*/ 1121796 h 4544953"/>
              <a:gd name="connsiteX14" fmla="*/ 4941602 w 4991782"/>
              <a:gd name="connsiteY14" fmla="*/ 1119510 h 4544953"/>
              <a:gd name="connsiteX15" fmla="*/ 4942841 w 4991782"/>
              <a:gd name="connsiteY15" fmla="*/ 1112398 h 4544953"/>
              <a:gd name="connsiteX16" fmla="*/ 1414842 w 4991782"/>
              <a:gd name="connsiteY16" fmla="*/ 193299 h 4544953"/>
              <a:gd name="connsiteX17" fmla="*/ 1365157 w 4991782"/>
              <a:gd name="connsiteY17" fmla="*/ 152024 h 4544953"/>
              <a:gd name="connsiteX18" fmla="*/ 1402080 w 4991782"/>
              <a:gd name="connsiteY18" fmla="*/ 99573 h 4544953"/>
              <a:gd name="connsiteX19" fmla="*/ 4960188 w 4991782"/>
              <a:gd name="connsiteY19" fmla="*/ 578871 h 4544953"/>
              <a:gd name="connsiteX20" fmla="*/ 4991039 w 4991782"/>
              <a:gd name="connsiteY20" fmla="*/ 596270 h 4544953"/>
              <a:gd name="connsiteX21" fmla="*/ 4991782 w 4991782"/>
              <a:gd name="connsiteY21" fmla="*/ 580522 h 4544953"/>
              <a:gd name="connsiteX22" fmla="*/ 4965515 w 4991782"/>
              <a:gd name="connsiteY22" fmla="*/ 567314 h 4544953"/>
              <a:gd name="connsiteX23" fmla="*/ 997291 w 4991782"/>
              <a:gd name="connsiteY23" fmla="*/ 2372873 h 4544953"/>
              <a:gd name="connsiteX24" fmla="*/ 0 w 4991782"/>
              <a:gd name="connsiteY24" fmla="*/ 133482 h 4544953"/>
              <a:gd name="connsiteX25" fmla="*/ 0 w 4991782"/>
              <a:gd name="connsiteY25" fmla="*/ 198887 h 4544953"/>
              <a:gd name="connsiteX26" fmla="*/ 987503 w 4991782"/>
              <a:gd name="connsiteY26" fmla="*/ 2380747 h 4544953"/>
              <a:gd name="connsiteX27" fmla="*/ 3371138 w 4991782"/>
              <a:gd name="connsiteY27" fmla="*/ 4160652 h 4544953"/>
              <a:gd name="connsiteX28" fmla="*/ 3381051 w 4991782"/>
              <a:gd name="connsiteY28" fmla="*/ 4151254 h 4544953"/>
              <a:gd name="connsiteX29" fmla="*/ 997291 w 4991782"/>
              <a:gd name="connsiteY29" fmla="*/ 2372873 h 4544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991782" h="4544953">
                <a:moveTo>
                  <a:pt x="741928" y="2559690"/>
                </a:moveTo>
                <a:cubicBezTo>
                  <a:pt x="401196" y="2027179"/>
                  <a:pt x="154135" y="1427485"/>
                  <a:pt x="0" y="771911"/>
                </a:cubicBezTo>
                <a:lnTo>
                  <a:pt x="0" y="823854"/>
                </a:lnTo>
                <a:cubicBezTo>
                  <a:pt x="155250" y="1461775"/>
                  <a:pt x="398594" y="2046229"/>
                  <a:pt x="731644" y="2566675"/>
                </a:cubicBezTo>
                <a:cubicBezTo>
                  <a:pt x="1249432" y="3375665"/>
                  <a:pt x="1984298" y="4039367"/>
                  <a:pt x="2915549" y="4540128"/>
                </a:cubicBezTo>
                <a:lnTo>
                  <a:pt x="2923974" y="4544954"/>
                </a:lnTo>
                <a:lnTo>
                  <a:pt x="2933887" y="4536064"/>
                </a:lnTo>
                <a:cubicBezTo>
                  <a:pt x="1996564" y="4035176"/>
                  <a:pt x="1261699" y="3371728"/>
                  <a:pt x="741928" y="2559690"/>
                </a:cubicBezTo>
                <a:close/>
                <a:moveTo>
                  <a:pt x="4965515" y="567314"/>
                </a:moveTo>
                <a:cubicBezTo>
                  <a:pt x="3776795" y="29215"/>
                  <a:pt x="2708012" y="-114549"/>
                  <a:pt x="1399974" y="87127"/>
                </a:cubicBezTo>
                <a:cubicBezTo>
                  <a:pt x="1362927" y="95890"/>
                  <a:pt x="1349670" y="127767"/>
                  <a:pt x="1353015" y="153675"/>
                </a:cubicBezTo>
                <a:cubicBezTo>
                  <a:pt x="1356236" y="179202"/>
                  <a:pt x="1376309" y="205999"/>
                  <a:pt x="1412612" y="205999"/>
                </a:cubicBezTo>
                <a:cubicBezTo>
                  <a:pt x="1413603" y="205999"/>
                  <a:pt x="1414471" y="205999"/>
                  <a:pt x="1415462" y="205999"/>
                </a:cubicBezTo>
                <a:cubicBezTo>
                  <a:pt x="2767114" y="134879"/>
                  <a:pt x="3950506" y="442600"/>
                  <a:pt x="4934416" y="1121796"/>
                </a:cubicBezTo>
                <a:lnTo>
                  <a:pt x="4941602" y="1119510"/>
                </a:lnTo>
                <a:cubicBezTo>
                  <a:pt x="4941974" y="1117097"/>
                  <a:pt x="4942469" y="1114811"/>
                  <a:pt x="4942841" y="1112398"/>
                </a:cubicBezTo>
                <a:cubicBezTo>
                  <a:pt x="3956206" y="430789"/>
                  <a:pt x="2769220" y="122179"/>
                  <a:pt x="1414842" y="193299"/>
                </a:cubicBezTo>
                <a:cubicBezTo>
                  <a:pt x="1384982" y="194569"/>
                  <a:pt x="1368007" y="173360"/>
                  <a:pt x="1365157" y="152024"/>
                </a:cubicBezTo>
                <a:cubicBezTo>
                  <a:pt x="1362432" y="130942"/>
                  <a:pt x="1372963" y="106558"/>
                  <a:pt x="1402080" y="99573"/>
                </a:cubicBezTo>
                <a:cubicBezTo>
                  <a:pt x="2707021" y="-101595"/>
                  <a:pt x="3773698" y="42042"/>
                  <a:pt x="4960188" y="578871"/>
                </a:cubicBezTo>
                <a:lnTo>
                  <a:pt x="4991039" y="596270"/>
                </a:lnTo>
                <a:lnTo>
                  <a:pt x="4991782" y="580522"/>
                </a:lnTo>
                <a:lnTo>
                  <a:pt x="4965515" y="567314"/>
                </a:lnTo>
                <a:close/>
                <a:moveTo>
                  <a:pt x="997291" y="2372873"/>
                </a:moveTo>
                <a:cubicBezTo>
                  <a:pt x="504035" y="1716410"/>
                  <a:pt x="163180" y="946028"/>
                  <a:pt x="0" y="133482"/>
                </a:cubicBezTo>
                <a:lnTo>
                  <a:pt x="0" y="198887"/>
                </a:lnTo>
                <a:cubicBezTo>
                  <a:pt x="168136" y="989716"/>
                  <a:pt x="505646" y="1739397"/>
                  <a:pt x="987503" y="2380747"/>
                </a:cubicBezTo>
                <a:cubicBezTo>
                  <a:pt x="1598837" y="3194436"/>
                  <a:pt x="2400982" y="3793114"/>
                  <a:pt x="3371138" y="4160652"/>
                </a:cubicBezTo>
                <a:cubicBezTo>
                  <a:pt x="3374360" y="4157477"/>
                  <a:pt x="3377829" y="4154429"/>
                  <a:pt x="3381051" y="4151254"/>
                </a:cubicBezTo>
                <a:cubicBezTo>
                  <a:pt x="2410399" y="3784605"/>
                  <a:pt x="1608378" y="3186435"/>
                  <a:pt x="997291" y="2372873"/>
                </a:cubicBezTo>
                <a:close/>
              </a:path>
            </a:pathLst>
          </a:custGeom>
          <a:solidFill>
            <a:srgbClr val="FF6C00"/>
          </a:solidFill>
          <a:ln w="123825" cap="flat">
            <a:noFill/>
            <a:prstDash val="solid"/>
            <a:miter/>
          </a:ln>
        </p:spPr>
        <p:txBody>
          <a:bodyPr rtlCol="0" anchor="ctr"/>
          <a:lstStyle/>
          <a:p>
            <a:endParaRPr lang="en-SI"/>
          </a:p>
        </p:txBody>
      </p:sp>
      <p:sp>
        <p:nvSpPr>
          <p:cNvPr id="22" name="Subtitle 2">
            <a:extLst>
              <a:ext uri="{FF2B5EF4-FFF2-40B4-BE49-F238E27FC236}">
                <a16:creationId xmlns:a16="http://schemas.microsoft.com/office/drawing/2014/main" id="{E7146348-B432-5B61-1106-C7155D0DB0A2}"/>
              </a:ext>
            </a:extLst>
          </p:cNvPr>
          <p:cNvSpPr>
            <a:spLocks noGrp="1"/>
          </p:cNvSpPr>
          <p:nvPr>
            <p:ph type="subTitle" idx="1"/>
          </p:nvPr>
        </p:nvSpPr>
        <p:spPr>
          <a:xfrm>
            <a:off x="5513189" y="5581265"/>
            <a:ext cx="6043810" cy="872836"/>
          </a:xfrm>
        </p:spPr>
        <p:txBody>
          <a:bodyPr lIns="72000" tIns="0" rIns="72000" bIns="0">
            <a:normAutofit/>
          </a:bodyPr>
          <a:lstStyle>
            <a:lvl1pPr marL="0" indent="0" algn="l">
              <a:buNone/>
              <a:defRPr sz="1600" spc="0">
                <a:solidFill>
                  <a:schemeClr val="bg1">
                    <a:lumMod val="8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pic>
        <p:nvPicPr>
          <p:cNvPr id="4" name="Graphic 3">
            <a:extLst>
              <a:ext uri="{FF2B5EF4-FFF2-40B4-BE49-F238E27FC236}">
                <a16:creationId xmlns:a16="http://schemas.microsoft.com/office/drawing/2014/main" id="{BA520732-9619-102C-BFB5-FFEB5F2DC6F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219717" y="1688942"/>
            <a:ext cx="2294812" cy="1059144"/>
          </a:xfrm>
          <a:prstGeom prst="rect">
            <a:avLst/>
          </a:prstGeom>
        </p:spPr>
      </p:pic>
      <p:sp>
        <p:nvSpPr>
          <p:cNvPr id="21" name="Title 1">
            <a:extLst>
              <a:ext uri="{FF2B5EF4-FFF2-40B4-BE49-F238E27FC236}">
                <a16:creationId xmlns:a16="http://schemas.microsoft.com/office/drawing/2014/main" id="{899E883B-6DE6-02D7-EB2A-15A75013A7A6}"/>
              </a:ext>
            </a:extLst>
          </p:cNvPr>
          <p:cNvSpPr>
            <a:spLocks noGrp="1"/>
          </p:cNvSpPr>
          <p:nvPr>
            <p:ph type="ctrTitle"/>
          </p:nvPr>
        </p:nvSpPr>
        <p:spPr>
          <a:xfrm>
            <a:off x="5513189" y="2959330"/>
            <a:ext cx="6043810" cy="2410691"/>
          </a:xfrm>
        </p:spPr>
        <p:txBody>
          <a:bodyPr wrap="square" lIns="72000" tIns="0" rIns="72000" bIns="0" anchor="b" anchorCtr="0">
            <a:noAutofit/>
          </a:bodyPr>
          <a:lstStyle>
            <a:lvl1pPr marL="0" indent="0" algn="l">
              <a:lnSpc>
                <a:spcPts val="3960"/>
              </a:lnSpc>
              <a:buClr>
                <a:srgbClr val="E65A00"/>
              </a:buClr>
              <a:buFontTx/>
              <a:buNone/>
              <a:defRPr sz="3800" b="1" spc="-100" baseline="0">
                <a:solidFill>
                  <a:schemeClr val="bg1"/>
                </a:solidFill>
                <a:latin typeface="+mj-lt"/>
              </a:defRPr>
            </a:lvl1pPr>
          </a:lstStyle>
          <a:p>
            <a:r>
              <a:rPr lang="en-GB" dirty="0"/>
              <a:t>Click to edit Master title style</a:t>
            </a:r>
            <a:endParaRPr lang="en-US" dirty="0"/>
          </a:p>
        </p:txBody>
      </p:sp>
      <p:sp>
        <p:nvSpPr>
          <p:cNvPr id="13" name="TextBox 12">
            <a:extLst>
              <a:ext uri="{FF2B5EF4-FFF2-40B4-BE49-F238E27FC236}">
                <a16:creationId xmlns:a16="http://schemas.microsoft.com/office/drawing/2014/main" id="{4F676E43-A18D-B81B-F285-B5A9A0AECB66}"/>
              </a:ext>
            </a:extLst>
          </p:cNvPr>
          <p:cNvSpPr txBox="1"/>
          <p:nvPr userDrawn="1"/>
        </p:nvSpPr>
        <p:spPr>
          <a:xfrm>
            <a:off x="5328458" y="7880465"/>
            <a:ext cx="184731" cy="369332"/>
          </a:xfrm>
          <a:prstGeom prst="rect">
            <a:avLst/>
          </a:prstGeom>
          <a:noFill/>
        </p:spPr>
        <p:txBody>
          <a:bodyPr wrap="none" rtlCol="0">
            <a:spAutoFit/>
          </a:bodyPr>
          <a:lstStyle/>
          <a:p>
            <a:endParaRPr lang="en-SI" dirty="0"/>
          </a:p>
        </p:txBody>
      </p:sp>
      <p:sp>
        <p:nvSpPr>
          <p:cNvPr id="20" name="Text Placeholder 19">
            <a:extLst>
              <a:ext uri="{FF2B5EF4-FFF2-40B4-BE49-F238E27FC236}">
                <a16:creationId xmlns:a16="http://schemas.microsoft.com/office/drawing/2014/main" id="{F9A895D8-1BD8-D6AC-A255-9F0E5E8945D5}"/>
              </a:ext>
            </a:extLst>
          </p:cNvPr>
          <p:cNvSpPr>
            <a:spLocks noGrp="1"/>
          </p:cNvSpPr>
          <p:nvPr>
            <p:ph type="body" sz="quarter" idx="10" hasCustomPrompt="1"/>
          </p:nvPr>
        </p:nvSpPr>
        <p:spPr>
          <a:xfrm>
            <a:off x="5513387" y="1688943"/>
            <a:ext cx="6043612" cy="973320"/>
          </a:xfrm>
        </p:spPr>
        <p:txBody>
          <a:bodyPr anchor="b" anchorCtr="0">
            <a:noAutofit/>
          </a:bodyPr>
          <a:lstStyle>
            <a:lvl1pPr marL="0" indent="0">
              <a:buFontTx/>
              <a:buNone/>
              <a:defRPr sz="1800" b="1" spc="50" baseline="0">
                <a:solidFill>
                  <a:schemeClr val="accent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GB" dirty="0"/>
              <a:t>CLICK TO EDIT MASTER TEXT STYLES</a:t>
            </a:r>
            <a:endParaRPr lang="en-SI" dirty="0"/>
          </a:p>
        </p:txBody>
      </p:sp>
      <p:cxnSp>
        <p:nvCxnSpPr>
          <p:cNvPr id="33" name="Straight Connector 32">
            <a:extLst>
              <a:ext uri="{FF2B5EF4-FFF2-40B4-BE49-F238E27FC236}">
                <a16:creationId xmlns:a16="http://schemas.microsoft.com/office/drawing/2014/main" id="{C2CE6C98-FA39-F71D-956E-B1418E9C1D5B}"/>
              </a:ext>
            </a:extLst>
          </p:cNvPr>
          <p:cNvCxnSpPr/>
          <p:nvPr userDrawn="1"/>
        </p:nvCxnSpPr>
        <p:spPr>
          <a:xfrm>
            <a:off x="5513189" y="2818014"/>
            <a:ext cx="6043810"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40328028"/>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Content Slide">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CA02DD3B-860F-1061-FE8D-B15767BAD505}"/>
              </a:ext>
            </a:extLst>
          </p:cNvPr>
          <p:cNvSpPr/>
          <p:nvPr userDrawn="1"/>
        </p:nvSpPr>
        <p:spPr>
          <a:xfrm>
            <a:off x="1" y="407693"/>
            <a:ext cx="6257870" cy="2105394"/>
          </a:xfrm>
          <a:prstGeom prst="rect">
            <a:avLst/>
          </a:prstGeom>
          <a:solidFill>
            <a:srgbClr val="E65A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a:p>
        </p:txBody>
      </p:sp>
      <p:pic>
        <p:nvPicPr>
          <p:cNvPr id="28" name="Graphic 27">
            <a:extLst>
              <a:ext uri="{FF2B5EF4-FFF2-40B4-BE49-F238E27FC236}">
                <a16:creationId xmlns:a16="http://schemas.microsoft.com/office/drawing/2014/main" id="{DDD430C8-F9F1-CC2F-3862-17B384A1195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469370" y="407693"/>
            <a:ext cx="404394" cy="410430"/>
          </a:xfrm>
          <a:prstGeom prst="rect">
            <a:avLst/>
          </a:prstGeom>
          <a:effectLst/>
        </p:spPr>
      </p:pic>
      <p:sp>
        <p:nvSpPr>
          <p:cNvPr id="8" name="Title 1">
            <a:extLst>
              <a:ext uri="{FF2B5EF4-FFF2-40B4-BE49-F238E27FC236}">
                <a16:creationId xmlns:a16="http://schemas.microsoft.com/office/drawing/2014/main" id="{8D1AD7D8-4326-BEBB-7FFA-78A896A3AF87}"/>
              </a:ext>
            </a:extLst>
          </p:cNvPr>
          <p:cNvSpPr>
            <a:spLocks noGrp="1"/>
          </p:cNvSpPr>
          <p:nvPr>
            <p:ph type="ctrTitle"/>
          </p:nvPr>
        </p:nvSpPr>
        <p:spPr>
          <a:xfrm>
            <a:off x="761996" y="752958"/>
            <a:ext cx="4969935" cy="1566348"/>
          </a:xfrm>
        </p:spPr>
        <p:txBody>
          <a:bodyPr wrap="square" lIns="72000" tIns="0" rIns="72000" bIns="0" anchor="t" anchorCtr="0">
            <a:noAutofit/>
          </a:bodyPr>
          <a:lstStyle>
            <a:lvl1pPr marL="0" indent="0" algn="l">
              <a:lnSpc>
                <a:spcPct val="100000"/>
              </a:lnSpc>
              <a:buClr>
                <a:srgbClr val="E65A00"/>
              </a:buClr>
              <a:buFontTx/>
              <a:buNone/>
              <a:defRPr sz="2600" b="0" spc="0" baseline="0">
                <a:solidFill>
                  <a:schemeClr val="bg1"/>
                </a:solidFill>
                <a:latin typeface="+mn-lt"/>
              </a:defRPr>
            </a:lvl1pPr>
          </a:lstStyle>
          <a:p>
            <a:r>
              <a:rPr lang="en-GB"/>
              <a:t>Click to edit Master title style</a:t>
            </a:r>
            <a:endParaRPr lang="en-US" dirty="0"/>
          </a:p>
        </p:txBody>
      </p:sp>
      <p:sp>
        <p:nvSpPr>
          <p:cNvPr id="10" name="Text Placeholder 9">
            <a:extLst>
              <a:ext uri="{FF2B5EF4-FFF2-40B4-BE49-F238E27FC236}">
                <a16:creationId xmlns:a16="http://schemas.microsoft.com/office/drawing/2014/main" id="{57D9FC4A-B6F8-3E1F-814E-74B76D1334FA}"/>
              </a:ext>
            </a:extLst>
          </p:cNvPr>
          <p:cNvSpPr>
            <a:spLocks noGrp="1"/>
          </p:cNvSpPr>
          <p:nvPr>
            <p:ph type="body" sz="quarter" idx="10"/>
          </p:nvPr>
        </p:nvSpPr>
        <p:spPr>
          <a:xfrm>
            <a:off x="761997" y="2790333"/>
            <a:ext cx="4969935" cy="3591613"/>
          </a:xfrm>
        </p:spPr>
        <p:txBody>
          <a:bodyPr>
            <a:normAutofit/>
          </a:bodyPr>
          <a:lstStyle>
            <a:lvl1pPr marL="0" indent="0" algn="l">
              <a:lnSpc>
                <a:spcPct val="150000"/>
              </a:lnSpc>
              <a:buFontTx/>
              <a:buNone/>
              <a:defRPr sz="1600">
                <a:solidFill>
                  <a:schemeClr val="tx1"/>
                </a:solidFill>
              </a:defRPr>
            </a:lvl1pPr>
            <a:lvl2pPr marL="457200" indent="0" algn="l">
              <a:buFontTx/>
              <a:buNone/>
              <a:defRPr/>
            </a:lvl2pPr>
            <a:lvl3pPr marL="914400" indent="0" algn="l">
              <a:buFontTx/>
              <a:buNone/>
              <a:defRPr/>
            </a:lvl3pPr>
            <a:lvl4pPr marL="1371600" indent="0" algn="l">
              <a:buFontTx/>
              <a:buNone/>
              <a:defRPr/>
            </a:lvl4pPr>
            <a:lvl5pPr marL="1828800" indent="0" algn="l">
              <a:buFontTx/>
              <a:buNone/>
              <a:defRPr/>
            </a:lvl5pPr>
          </a:lstStyle>
          <a:p>
            <a:pPr lvl="0"/>
            <a:r>
              <a:rPr lang="en-GB"/>
              <a:t>Click to edit Master text styles</a:t>
            </a:r>
          </a:p>
        </p:txBody>
      </p:sp>
      <p:sp>
        <p:nvSpPr>
          <p:cNvPr id="9" name="Text Placeholder 2">
            <a:extLst>
              <a:ext uri="{FF2B5EF4-FFF2-40B4-BE49-F238E27FC236}">
                <a16:creationId xmlns:a16="http://schemas.microsoft.com/office/drawing/2014/main" id="{1EE70394-EE21-67CA-2F60-BA96EA57BEE9}"/>
              </a:ext>
            </a:extLst>
          </p:cNvPr>
          <p:cNvSpPr>
            <a:spLocks noGrp="1"/>
          </p:cNvSpPr>
          <p:nvPr>
            <p:ph type="body" sz="quarter" idx="12"/>
          </p:nvPr>
        </p:nvSpPr>
        <p:spPr>
          <a:xfrm>
            <a:off x="6257871" y="2790825"/>
            <a:ext cx="4969934" cy="3591120"/>
          </a:xfrm>
        </p:spPr>
        <p:txBody>
          <a:bodyPr>
            <a:normAutofit/>
          </a:bodyPr>
          <a:lstStyle>
            <a:lvl1pPr marL="342900" indent="-342900">
              <a:buClr>
                <a:srgbClr val="E65A00"/>
              </a:buClr>
              <a:buSzPct val="120000"/>
              <a:buFont typeface=".Hiragino Kaku Gothic Interface W3"/>
              <a:buChar char="▪"/>
              <a:defRPr sz="1600"/>
            </a:lvl1pPr>
            <a:lvl2pPr marL="742950" indent="-285750">
              <a:buClr>
                <a:srgbClr val="E65A00"/>
              </a:buClr>
              <a:buSzPct val="120000"/>
              <a:buFont typeface="System Font Regular"/>
              <a:buChar char="‣"/>
              <a:defRPr sz="1600"/>
            </a:lvl2pPr>
            <a:lvl3pPr marL="1143000" indent="-228600">
              <a:buClr>
                <a:srgbClr val="E65A00"/>
              </a:buClr>
              <a:buSzPct val="80000"/>
              <a:buFont typeface="System Font Regular"/>
              <a:buChar char="→"/>
              <a:defRPr sz="1600"/>
            </a:lvl3pPr>
            <a:lvl4pPr>
              <a:buClr>
                <a:srgbClr val="E65A00"/>
              </a:buClr>
              <a:defRPr sz="1600"/>
            </a:lvl4pPr>
            <a:lvl5pPr>
              <a:buClr>
                <a:srgbClr val="E65A00"/>
              </a:buClr>
              <a:defRPr sz="1600"/>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Picture Placeholder 6">
            <a:extLst>
              <a:ext uri="{FF2B5EF4-FFF2-40B4-BE49-F238E27FC236}">
                <a16:creationId xmlns:a16="http://schemas.microsoft.com/office/drawing/2014/main" id="{255F731F-AC8B-2E46-FF17-8D1F5B7CF052}"/>
              </a:ext>
            </a:extLst>
          </p:cNvPr>
          <p:cNvSpPr>
            <a:spLocks noGrp="1"/>
          </p:cNvSpPr>
          <p:nvPr>
            <p:ph type="pic" sz="quarter" idx="13" hasCustomPrompt="1"/>
          </p:nvPr>
        </p:nvSpPr>
        <p:spPr>
          <a:xfrm>
            <a:off x="6257870" y="407694"/>
            <a:ext cx="4969934" cy="2105394"/>
          </a:xfrm>
          <a:pattFill prst="pct5">
            <a:fgClr>
              <a:schemeClr val="bg1">
                <a:lumMod val="95000"/>
              </a:schemeClr>
            </a:fgClr>
            <a:bgClr>
              <a:schemeClr val="bg1">
                <a:lumMod val="75000"/>
              </a:schemeClr>
            </a:bgClr>
          </a:pattFill>
        </p:spPr>
        <p:txBody>
          <a:bodyPr>
            <a:normAutofit/>
          </a:bodyPr>
          <a:lstStyle>
            <a:lvl1pPr>
              <a:defRPr sz="1600"/>
            </a:lvl1pPr>
          </a:lstStyle>
          <a:p>
            <a:r>
              <a:rPr lang="en-SI" dirty="0"/>
              <a:t>Click icone to add picture</a:t>
            </a:r>
          </a:p>
        </p:txBody>
      </p:sp>
    </p:spTree>
    <p:extLst>
      <p:ext uri="{BB962C8B-B14F-4D97-AF65-F5344CB8AC3E}">
        <p14:creationId xmlns:p14="http://schemas.microsoft.com/office/powerpoint/2010/main" val="4248141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1000"/>
                                        <p:tgtEl>
                                          <p:spTgt spid="2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Content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28810BD-7B0C-CA8C-E161-AE7F11779B56}"/>
              </a:ext>
            </a:extLst>
          </p:cNvPr>
          <p:cNvSpPr/>
          <p:nvPr userDrawn="1"/>
        </p:nvSpPr>
        <p:spPr>
          <a:xfrm>
            <a:off x="5092784" y="-54501"/>
            <a:ext cx="7151698" cy="6988196"/>
          </a:xfrm>
          <a:custGeom>
            <a:avLst/>
            <a:gdLst>
              <a:gd name="connsiteX0" fmla="*/ 0 w 7099216"/>
              <a:gd name="connsiteY0" fmla="*/ 0 h 6909473"/>
              <a:gd name="connsiteX1" fmla="*/ 7099216 w 7099216"/>
              <a:gd name="connsiteY1" fmla="*/ 0 h 6909473"/>
              <a:gd name="connsiteX2" fmla="*/ 7099216 w 7099216"/>
              <a:gd name="connsiteY2" fmla="*/ 6909473 h 6909473"/>
              <a:gd name="connsiteX3" fmla="*/ 0 w 7099216"/>
              <a:gd name="connsiteY3" fmla="*/ 6909473 h 6909473"/>
              <a:gd name="connsiteX4" fmla="*/ 0 w 7099216"/>
              <a:gd name="connsiteY4" fmla="*/ 0 h 6909473"/>
              <a:gd name="connsiteX0" fmla="*/ 1071846 w 7099216"/>
              <a:gd name="connsiteY0" fmla="*/ 0 h 6915529"/>
              <a:gd name="connsiteX1" fmla="*/ 7099216 w 7099216"/>
              <a:gd name="connsiteY1" fmla="*/ 6056 h 6915529"/>
              <a:gd name="connsiteX2" fmla="*/ 7099216 w 7099216"/>
              <a:gd name="connsiteY2" fmla="*/ 6915529 h 6915529"/>
              <a:gd name="connsiteX3" fmla="*/ 0 w 7099216"/>
              <a:gd name="connsiteY3" fmla="*/ 6915529 h 6915529"/>
              <a:gd name="connsiteX4" fmla="*/ 1071846 w 7099216"/>
              <a:gd name="connsiteY4" fmla="*/ 0 h 6915529"/>
              <a:gd name="connsiteX0" fmla="*/ 1011290 w 7099216"/>
              <a:gd name="connsiteY0" fmla="*/ 0 h 6915529"/>
              <a:gd name="connsiteX1" fmla="*/ 7099216 w 7099216"/>
              <a:gd name="connsiteY1" fmla="*/ 6056 h 6915529"/>
              <a:gd name="connsiteX2" fmla="*/ 7099216 w 7099216"/>
              <a:gd name="connsiteY2" fmla="*/ 6915529 h 6915529"/>
              <a:gd name="connsiteX3" fmla="*/ 0 w 7099216"/>
              <a:gd name="connsiteY3" fmla="*/ 6915529 h 6915529"/>
              <a:gd name="connsiteX4" fmla="*/ 1011290 w 7099216"/>
              <a:gd name="connsiteY4" fmla="*/ 0 h 69155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99216" h="6915529">
                <a:moveTo>
                  <a:pt x="1011290" y="0"/>
                </a:moveTo>
                <a:lnTo>
                  <a:pt x="7099216" y="6056"/>
                </a:lnTo>
                <a:lnTo>
                  <a:pt x="7099216" y="6915529"/>
                </a:lnTo>
                <a:lnTo>
                  <a:pt x="0" y="6915529"/>
                </a:lnTo>
                <a:lnTo>
                  <a:pt x="1011290" y="0"/>
                </a:lnTo>
                <a:close/>
              </a:path>
            </a:pathLst>
          </a:custGeom>
          <a:solidFill>
            <a:srgbClr val="E65A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dirty="0"/>
          </a:p>
        </p:txBody>
      </p:sp>
      <p:sp>
        <p:nvSpPr>
          <p:cNvPr id="29" name="Rectangle 28">
            <a:extLst>
              <a:ext uri="{FF2B5EF4-FFF2-40B4-BE49-F238E27FC236}">
                <a16:creationId xmlns:a16="http://schemas.microsoft.com/office/drawing/2014/main" id="{CA02DD3B-860F-1061-FE8D-B15767BAD505}"/>
              </a:ext>
            </a:extLst>
          </p:cNvPr>
          <p:cNvSpPr/>
          <p:nvPr userDrawn="1"/>
        </p:nvSpPr>
        <p:spPr>
          <a:xfrm>
            <a:off x="761998" y="689203"/>
            <a:ext cx="1862668" cy="110066"/>
          </a:xfrm>
          <a:prstGeom prst="rect">
            <a:avLst/>
          </a:prstGeom>
          <a:solidFill>
            <a:srgbClr val="E65A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a:p>
        </p:txBody>
      </p:sp>
      <p:sp>
        <p:nvSpPr>
          <p:cNvPr id="8" name="Title 1">
            <a:extLst>
              <a:ext uri="{FF2B5EF4-FFF2-40B4-BE49-F238E27FC236}">
                <a16:creationId xmlns:a16="http://schemas.microsoft.com/office/drawing/2014/main" id="{8D1AD7D8-4326-BEBB-7FFA-78A896A3AF87}"/>
              </a:ext>
            </a:extLst>
          </p:cNvPr>
          <p:cNvSpPr>
            <a:spLocks noGrp="1"/>
          </p:cNvSpPr>
          <p:nvPr>
            <p:ph type="ctrTitle"/>
          </p:nvPr>
        </p:nvSpPr>
        <p:spPr>
          <a:xfrm>
            <a:off x="761997" y="970959"/>
            <a:ext cx="3737335" cy="3140813"/>
          </a:xfrm>
          <a:solidFill>
            <a:schemeClr val="bg1"/>
          </a:solidFill>
        </p:spPr>
        <p:txBody>
          <a:bodyPr wrap="square" lIns="72000" tIns="0" rIns="72000" bIns="0" anchor="t" anchorCtr="0">
            <a:noAutofit/>
          </a:bodyPr>
          <a:lstStyle>
            <a:lvl1pPr marL="0" indent="0" algn="l">
              <a:lnSpc>
                <a:spcPct val="100000"/>
              </a:lnSpc>
              <a:buClr>
                <a:srgbClr val="E65A00"/>
              </a:buClr>
              <a:buFontTx/>
              <a:buNone/>
              <a:defRPr sz="2800" b="0" spc="0" baseline="0">
                <a:solidFill>
                  <a:srgbClr val="E65A00"/>
                </a:solidFill>
                <a:latin typeface="+mn-lt"/>
              </a:defRPr>
            </a:lvl1pPr>
          </a:lstStyle>
          <a:p>
            <a:r>
              <a:rPr lang="en-GB"/>
              <a:t>Click to edit Master title style</a:t>
            </a:r>
            <a:endParaRPr lang="en-US" dirty="0"/>
          </a:p>
        </p:txBody>
      </p:sp>
      <p:sp>
        <p:nvSpPr>
          <p:cNvPr id="10" name="Text Placeholder 9">
            <a:extLst>
              <a:ext uri="{FF2B5EF4-FFF2-40B4-BE49-F238E27FC236}">
                <a16:creationId xmlns:a16="http://schemas.microsoft.com/office/drawing/2014/main" id="{57D9FC4A-B6F8-3E1F-814E-74B76D1334FA}"/>
              </a:ext>
            </a:extLst>
          </p:cNvPr>
          <p:cNvSpPr>
            <a:spLocks noGrp="1"/>
          </p:cNvSpPr>
          <p:nvPr>
            <p:ph type="body" sz="quarter" idx="10"/>
          </p:nvPr>
        </p:nvSpPr>
        <p:spPr>
          <a:xfrm>
            <a:off x="761997" y="4299497"/>
            <a:ext cx="3737335" cy="2082449"/>
          </a:xfrm>
          <a:solidFill>
            <a:schemeClr val="bg1"/>
          </a:solidFill>
        </p:spPr>
        <p:txBody>
          <a:bodyPr>
            <a:normAutofit/>
          </a:bodyPr>
          <a:lstStyle>
            <a:lvl1pPr marL="0" indent="0" algn="l">
              <a:lnSpc>
                <a:spcPct val="150000"/>
              </a:lnSpc>
              <a:buFontTx/>
              <a:buNone/>
              <a:defRPr sz="1600">
                <a:solidFill>
                  <a:schemeClr val="tx1"/>
                </a:solidFill>
              </a:defRPr>
            </a:lvl1pPr>
            <a:lvl2pPr marL="457200" indent="0" algn="l">
              <a:buFontTx/>
              <a:buNone/>
              <a:defRPr/>
            </a:lvl2pPr>
            <a:lvl3pPr marL="914400" indent="0" algn="l">
              <a:buFontTx/>
              <a:buNone/>
              <a:defRPr/>
            </a:lvl3pPr>
            <a:lvl4pPr marL="1371600" indent="0" algn="l">
              <a:buFontTx/>
              <a:buNone/>
              <a:defRPr/>
            </a:lvl4pPr>
            <a:lvl5pPr marL="1828800" indent="0" algn="l">
              <a:buFontTx/>
              <a:buNone/>
              <a:defRPr/>
            </a:lvl5pPr>
          </a:lstStyle>
          <a:p>
            <a:pPr lvl="0"/>
            <a:r>
              <a:rPr lang="en-GB"/>
              <a:t>Click to edit Master text styles</a:t>
            </a:r>
          </a:p>
        </p:txBody>
      </p:sp>
      <p:sp>
        <p:nvSpPr>
          <p:cNvPr id="9" name="Text Placeholder 2">
            <a:extLst>
              <a:ext uri="{FF2B5EF4-FFF2-40B4-BE49-F238E27FC236}">
                <a16:creationId xmlns:a16="http://schemas.microsoft.com/office/drawing/2014/main" id="{1EE70394-EE21-67CA-2F60-BA96EA57BEE9}"/>
              </a:ext>
            </a:extLst>
          </p:cNvPr>
          <p:cNvSpPr>
            <a:spLocks noGrp="1"/>
          </p:cNvSpPr>
          <p:nvPr>
            <p:ph type="body" sz="quarter" idx="12"/>
          </p:nvPr>
        </p:nvSpPr>
        <p:spPr>
          <a:xfrm>
            <a:off x="7115363" y="979072"/>
            <a:ext cx="4026993" cy="5402873"/>
          </a:xfrm>
        </p:spPr>
        <p:txBody>
          <a:bodyPr>
            <a:normAutofit/>
          </a:bodyPr>
          <a:lstStyle>
            <a:lvl1pPr marL="342900" indent="-342900">
              <a:buClr>
                <a:schemeClr val="bg1"/>
              </a:buClr>
              <a:buSzPct val="120000"/>
              <a:buFont typeface=".Hiragino Kaku Gothic Interface W3"/>
              <a:buChar char="▪"/>
              <a:defRPr sz="1600">
                <a:solidFill>
                  <a:schemeClr val="bg1"/>
                </a:solidFill>
              </a:defRPr>
            </a:lvl1pPr>
            <a:lvl2pPr marL="742950" indent="-285750">
              <a:buClr>
                <a:schemeClr val="bg1"/>
              </a:buClr>
              <a:buSzPct val="120000"/>
              <a:buFont typeface="System Font Regular"/>
              <a:buChar char="‣"/>
              <a:defRPr sz="1600">
                <a:solidFill>
                  <a:schemeClr val="bg1"/>
                </a:solidFill>
              </a:defRPr>
            </a:lvl2pPr>
            <a:lvl3pPr marL="1143000" indent="-228600">
              <a:buClr>
                <a:schemeClr val="bg1"/>
              </a:buClr>
              <a:buSzPct val="80000"/>
              <a:buFont typeface="System Font Regular"/>
              <a:buChar char="→"/>
              <a:defRPr sz="1600">
                <a:solidFill>
                  <a:schemeClr val="bg1"/>
                </a:solidFill>
              </a:defRPr>
            </a:lvl3pPr>
            <a:lvl4pPr marL="1657350" indent="-285750">
              <a:buClr>
                <a:schemeClr val="bg1"/>
              </a:buClr>
              <a:buFont typeface="Arial" panose="020B0604020202020204" pitchFamily="34" charset="0"/>
              <a:buChar char="•"/>
              <a:defRPr sz="1600">
                <a:solidFill>
                  <a:schemeClr val="bg1"/>
                </a:solidFill>
              </a:defRPr>
            </a:lvl4pPr>
            <a:lvl5pPr>
              <a:buClr>
                <a:srgbClr val="E65A00"/>
              </a:buClr>
              <a:defRPr sz="1600"/>
            </a:lvl5pPr>
          </a:lstStyle>
          <a:p>
            <a:pPr lvl="0"/>
            <a:r>
              <a:rPr lang="en-GB"/>
              <a:t>Click to edit Master text styles</a:t>
            </a:r>
          </a:p>
          <a:p>
            <a:pPr lvl="1"/>
            <a:r>
              <a:rPr lang="en-GB"/>
              <a:t>Second level</a:t>
            </a:r>
          </a:p>
          <a:p>
            <a:pPr lvl="2"/>
            <a:r>
              <a:rPr lang="en-GB"/>
              <a:t>Third level</a:t>
            </a:r>
          </a:p>
          <a:p>
            <a:pPr lvl="3"/>
            <a:r>
              <a:rPr lang="en-GB"/>
              <a:t>Fourth level</a:t>
            </a:r>
          </a:p>
        </p:txBody>
      </p:sp>
      <p:pic>
        <p:nvPicPr>
          <p:cNvPr id="11" name="Graphic 10">
            <a:extLst>
              <a:ext uri="{FF2B5EF4-FFF2-40B4-BE49-F238E27FC236}">
                <a16:creationId xmlns:a16="http://schemas.microsoft.com/office/drawing/2014/main" id="{0BCF3AA2-7C33-3C97-D175-B7EB9DA66A4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469370" y="407693"/>
            <a:ext cx="404394" cy="410430"/>
          </a:xfrm>
          <a:prstGeom prst="rect">
            <a:avLst/>
          </a:prstGeom>
          <a:effectLst/>
        </p:spPr>
      </p:pic>
    </p:spTree>
    <p:extLst>
      <p:ext uri="{BB962C8B-B14F-4D97-AF65-F5344CB8AC3E}">
        <p14:creationId xmlns:p14="http://schemas.microsoft.com/office/powerpoint/2010/main" val="402969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22" presetClass="entr" presetSubtype="4"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2_Title Slide">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660A7B4E-9EAD-B74B-A88D-8FB8E2E321F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903386" y="2629958"/>
            <a:ext cx="3992283" cy="4051869"/>
          </a:xfrm>
          <a:prstGeom prst="rect">
            <a:avLst/>
          </a:prstGeom>
          <a:effectLst>
            <a:outerShdw blurRad="197451" dist="25400" dir="2700000" algn="tl" rotWithShape="0">
              <a:prstClr val="black">
                <a:alpha val="9203"/>
              </a:prstClr>
            </a:outerShdw>
          </a:effectLst>
        </p:spPr>
      </p:pic>
      <p:sp>
        <p:nvSpPr>
          <p:cNvPr id="11" name="Title 1">
            <a:extLst>
              <a:ext uri="{FF2B5EF4-FFF2-40B4-BE49-F238E27FC236}">
                <a16:creationId xmlns:a16="http://schemas.microsoft.com/office/drawing/2014/main" id="{4B8DD092-E8E1-29A4-1C3E-633B3EA0C7C5}"/>
              </a:ext>
            </a:extLst>
          </p:cNvPr>
          <p:cNvSpPr>
            <a:spLocks noGrp="1"/>
          </p:cNvSpPr>
          <p:nvPr>
            <p:ph type="ctrTitle"/>
          </p:nvPr>
        </p:nvSpPr>
        <p:spPr>
          <a:xfrm>
            <a:off x="761998" y="965210"/>
            <a:ext cx="6646335" cy="2057390"/>
          </a:xfrm>
        </p:spPr>
        <p:txBody>
          <a:bodyPr wrap="square" lIns="72000" tIns="0" rIns="72000" bIns="0" anchor="b" anchorCtr="0">
            <a:noAutofit/>
          </a:bodyPr>
          <a:lstStyle>
            <a:lvl1pPr marL="0" indent="0" algn="l">
              <a:lnSpc>
                <a:spcPts val="4020"/>
              </a:lnSpc>
              <a:buClr>
                <a:srgbClr val="E65A00"/>
              </a:buClr>
              <a:buFontTx/>
              <a:buNone/>
              <a:defRPr sz="3600" b="1" spc="-100" baseline="0">
                <a:solidFill>
                  <a:srgbClr val="E65A00"/>
                </a:solidFill>
                <a:latin typeface="+mj-lt"/>
              </a:defRPr>
            </a:lvl1pPr>
          </a:lstStyle>
          <a:p>
            <a:r>
              <a:rPr lang="en-GB"/>
              <a:t>Click to edit Master title style</a:t>
            </a:r>
            <a:endParaRPr lang="en-US" dirty="0"/>
          </a:p>
        </p:txBody>
      </p:sp>
      <p:sp>
        <p:nvSpPr>
          <p:cNvPr id="12" name="Subtitle 2">
            <a:extLst>
              <a:ext uri="{FF2B5EF4-FFF2-40B4-BE49-F238E27FC236}">
                <a16:creationId xmlns:a16="http://schemas.microsoft.com/office/drawing/2014/main" id="{4751B972-4733-BFC2-54BB-66542E6EEC6B}"/>
              </a:ext>
            </a:extLst>
          </p:cNvPr>
          <p:cNvSpPr>
            <a:spLocks noGrp="1"/>
          </p:cNvSpPr>
          <p:nvPr>
            <p:ph type="subTitle" idx="1"/>
          </p:nvPr>
        </p:nvSpPr>
        <p:spPr>
          <a:xfrm>
            <a:off x="761998" y="3280268"/>
            <a:ext cx="6646335" cy="2057390"/>
          </a:xfrm>
        </p:spPr>
        <p:txBody>
          <a:bodyPr lIns="72000" tIns="0" rIns="72000" bIns="0">
            <a:normAutofit/>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dirty="0"/>
          </a:p>
        </p:txBody>
      </p:sp>
      <p:sp>
        <p:nvSpPr>
          <p:cNvPr id="16" name="Rectangle 15">
            <a:extLst>
              <a:ext uri="{FF2B5EF4-FFF2-40B4-BE49-F238E27FC236}">
                <a16:creationId xmlns:a16="http://schemas.microsoft.com/office/drawing/2014/main" id="{DEEC08C8-15C4-B8A1-6583-B8F4DC33A42A}"/>
              </a:ext>
            </a:extLst>
          </p:cNvPr>
          <p:cNvSpPr/>
          <p:nvPr userDrawn="1"/>
        </p:nvSpPr>
        <p:spPr>
          <a:xfrm>
            <a:off x="761998" y="689203"/>
            <a:ext cx="1862668" cy="110066"/>
          </a:xfrm>
          <a:prstGeom prst="rect">
            <a:avLst/>
          </a:prstGeom>
          <a:solidFill>
            <a:srgbClr val="E65A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a:p>
        </p:txBody>
      </p:sp>
    </p:spTree>
    <p:extLst>
      <p:ext uri="{BB962C8B-B14F-4D97-AF65-F5344CB8AC3E}">
        <p14:creationId xmlns:p14="http://schemas.microsoft.com/office/powerpoint/2010/main" val="443589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3_Title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08585FD1-62F7-FA69-9AD0-DB5DD2391C30}"/>
              </a:ext>
            </a:extLst>
          </p:cNvPr>
          <p:cNvSpPr/>
          <p:nvPr userDrawn="1"/>
        </p:nvSpPr>
        <p:spPr>
          <a:xfrm>
            <a:off x="5494868" y="1"/>
            <a:ext cx="6697132" cy="6857999"/>
          </a:xfrm>
          <a:prstGeom prst="rect">
            <a:avLst/>
          </a:prstGeom>
          <a:gradFill>
            <a:gsLst>
              <a:gs pos="0">
                <a:schemeClr val="bg1">
                  <a:lumMod val="95000"/>
                </a:schemeClr>
              </a:gs>
              <a:gs pos="88000">
                <a:schemeClr val="bg1">
                  <a:lumMod val="75000"/>
                </a:schemeClr>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vert="horz" rtlCol="0" anchor="b" anchorCtr="0">
            <a:noAutofit/>
          </a:bodyPr>
          <a:lstStyle/>
          <a:p>
            <a:pPr algn="ctr"/>
            <a:endParaRPr lang="en-SI" dirty="0">
              <a:gradFill>
                <a:gsLst>
                  <a:gs pos="0">
                    <a:srgbClr val="E65A00"/>
                  </a:gs>
                  <a:gs pos="100000">
                    <a:srgbClr val="B04F00"/>
                  </a:gs>
                </a:gsLst>
                <a:lin ang="2700000" scaled="1"/>
              </a:gradFill>
              <a:effectLst/>
            </a:endParaRPr>
          </a:p>
        </p:txBody>
      </p:sp>
      <p:pic>
        <p:nvPicPr>
          <p:cNvPr id="29" name="Graphic 28">
            <a:extLst>
              <a:ext uri="{FF2B5EF4-FFF2-40B4-BE49-F238E27FC236}">
                <a16:creationId xmlns:a16="http://schemas.microsoft.com/office/drawing/2014/main" id="{A3E5E855-C88E-D5DF-2817-2FBA92CF963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7903386" y="2629958"/>
            <a:ext cx="3992283" cy="4051869"/>
          </a:xfrm>
          <a:prstGeom prst="rect">
            <a:avLst/>
          </a:prstGeom>
          <a:effectLst/>
        </p:spPr>
      </p:pic>
      <p:sp>
        <p:nvSpPr>
          <p:cNvPr id="7" name="Picture Placeholder 6">
            <a:extLst>
              <a:ext uri="{FF2B5EF4-FFF2-40B4-BE49-F238E27FC236}">
                <a16:creationId xmlns:a16="http://schemas.microsoft.com/office/drawing/2014/main" id="{410E7B04-873C-0084-28E3-6AA25AF84A90}"/>
              </a:ext>
            </a:extLst>
          </p:cNvPr>
          <p:cNvSpPr>
            <a:spLocks noGrp="1"/>
          </p:cNvSpPr>
          <p:nvPr>
            <p:ph type="pic" sz="quarter" idx="10" hasCustomPrompt="1"/>
          </p:nvPr>
        </p:nvSpPr>
        <p:spPr>
          <a:xfrm>
            <a:off x="0" y="0"/>
            <a:ext cx="5494868" cy="6857999"/>
          </a:xfrm>
          <a:pattFill prst="pct5">
            <a:fgClr>
              <a:schemeClr val="bg1">
                <a:lumMod val="95000"/>
              </a:schemeClr>
            </a:fgClr>
            <a:bgClr>
              <a:schemeClr val="bg1">
                <a:lumMod val="75000"/>
              </a:schemeClr>
            </a:bgClr>
          </a:pattFill>
        </p:spPr>
        <p:txBody>
          <a:bodyPr>
            <a:normAutofit/>
          </a:bodyPr>
          <a:lstStyle>
            <a:lvl1pPr>
              <a:defRPr sz="1600"/>
            </a:lvl1pPr>
          </a:lstStyle>
          <a:p>
            <a:r>
              <a:rPr lang="en-SI" dirty="0"/>
              <a:t>Click icone to add picture</a:t>
            </a:r>
          </a:p>
        </p:txBody>
      </p:sp>
      <p:sp>
        <p:nvSpPr>
          <p:cNvPr id="25" name="Title 1">
            <a:extLst>
              <a:ext uri="{FF2B5EF4-FFF2-40B4-BE49-F238E27FC236}">
                <a16:creationId xmlns:a16="http://schemas.microsoft.com/office/drawing/2014/main" id="{D5BFFBCA-2E24-1191-9355-FE33CAC63326}"/>
              </a:ext>
            </a:extLst>
          </p:cNvPr>
          <p:cNvSpPr>
            <a:spLocks noGrp="1"/>
          </p:cNvSpPr>
          <p:nvPr>
            <p:ph type="ctrTitle"/>
          </p:nvPr>
        </p:nvSpPr>
        <p:spPr>
          <a:xfrm>
            <a:off x="6154128" y="1719056"/>
            <a:ext cx="5334002" cy="2815237"/>
          </a:xfrm>
        </p:spPr>
        <p:txBody>
          <a:bodyPr wrap="square" lIns="72000" tIns="0" rIns="72000" bIns="0" anchor="t" anchorCtr="0">
            <a:noAutofit/>
          </a:bodyPr>
          <a:lstStyle>
            <a:lvl1pPr marL="0" indent="0" algn="l">
              <a:lnSpc>
                <a:spcPts val="4160"/>
              </a:lnSpc>
              <a:buClr>
                <a:srgbClr val="E65A00"/>
              </a:buClr>
              <a:buFontTx/>
              <a:buNone/>
              <a:defRPr sz="3600" b="1" spc="-100" baseline="0">
                <a:solidFill>
                  <a:schemeClr val="tx2"/>
                </a:solidFill>
                <a:latin typeface="+mj-lt"/>
              </a:defRPr>
            </a:lvl1pPr>
          </a:lstStyle>
          <a:p>
            <a:r>
              <a:rPr lang="en-GB"/>
              <a:t>Click to edit Master title style</a:t>
            </a:r>
            <a:endParaRPr lang="en-US" dirty="0"/>
          </a:p>
        </p:txBody>
      </p:sp>
      <p:sp>
        <p:nvSpPr>
          <p:cNvPr id="26" name="Subtitle 2">
            <a:extLst>
              <a:ext uri="{FF2B5EF4-FFF2-40B4-BE49-F238E27FC236}">
                <a16:creationId xmlns:a16="http://schemas.microsoft.com/office/drawing/2014/main" id="{52B127C1-9E82-678E-34E3-799291E4BBA9}"/>
              </a:ext>
            </a:extLst>
          </p:cNvPr>
          <p:cNvSpPr>
            <a:spLocks noGrp="1"/>
          </p:cNvSpPr>
          <p:nvPr>
            <p:ph type="subTitle" idx="1" hasCustomPrompt="1"/>
          </p:nvPr>
        </p:nvSpPr>
        <p:spPr>
          <a:xfrm>
            <a:off x="6154128" y="919788"/>
            <a:ext cx="5334002" cy="660402"/>
          </a:xfrm>
        </p:spPr>
        <p:txBody>
          <a:bodyPr lIns="72000" tIns="0" rIns="72000" bIns="0" anchor="b" anchorCtr="0">
            <a:normAutofit/>
          </a:bodyPr>
          <a:lstStyle>
            <a:lvl1pPr marL="0" indent="0" algn="l">
              <a:buNone/>
              <a:defRPr sz="2000">
                <a:solidFill>
                  <a:srgbClr val="E65A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GB" dirty="0"/>
              <a:t>Click to edit Master text styles</a:t>
            </a:r>
          </a:p>
        </p:txBody>
      </p:sp>
      <p:sp>
        <p:nvSpPr>
          <p:cNvPr id="31" name="Text Placeholder 9">
            <a:extLst>
              <a:ext uri="{FF2B5EF4-FFF2-40B4-BE49-F238E27FC236}">
                <a16:creationId xmlns:a16="http://schemas.microsoft.com/office/drawing/2014/main" id="{6BCBF548-0D23-1F53-B6AE-34E9A681F18D}"/>
              </a:ext>
            </a:extLst>
          </p:cNvPr>
          <p:cNvSpPr>
            <a:spLocks noGrp="1"/>
          </p:cNvSpPr>
          <p:nvPr>
            <p:ph type="body" sz="quarter" idx="11"/>
          </p:nvPr>
        </p:nvSpPr>
        <p:spPr>
          <a:xfrm>
            <a:off x="6154128" y="3940703"/>
            <a:ext cx="5334002" cy="2256896"/>
          </a:xfrm>
        </p:spPr>
        <p:txBody>
          <a:bodyPr vert="horz" lIns="90000" anchor="b" anchorCtr="0">
            <a:noAutofit/>
          </a:bodyPr>
          <a:lstStyle>
            <a:lvl1pPr marL="0" indent="0" algn="l">
              <a:lnSpc>
                <a:spcPct val="150000"/>
              </a:lnSpc>
              <a:buFontTx/>
              <a:buNone/>
              <a:defRPr sz="1600" spc="0">
                <a:solidFill>
                  <a:schemeClr val="tx1"/>
                </a:solidFill>
              </a:defRPr>
            </a:lvl1pPr>
            <a:lvl2pPr marL="457200" indent="0" algn="l">
              <a:buFontTx/>
              <a:buNone/>
              <a:defRPr/>
            </a:lvl2pPr>
            <a:lvl3pPr marL="914400" indent="0" algn="l">
              <a:buFontTx/>
              <a:buNone/>
              <a:defRPr/>
            </a:lvl3pPr>
            <a:lvl4pPr marL="1371600" indent="0" algn="l">
              <a:buFontTx/>
              <a:buNone/>
              <a:defRPr/>
            </a:lvl4pPr>
            <a:lvl5pPr marL="1828800" indent="0" algn="l">
              <a:buFontTx/>
              <a:buNone/>
              <a:defRPr/>
            </a:lvl5pPr>
          </a:lstStyle>
          <a:p>
            <a:pPr lvl="0"/>
            <a:r>
              <a:rPr lang="en-GB"/>
              <a:t>Click to edit Master text styles</a:t>
            </a:r>
          </a:p>
        </p:txBody>
      </p:sp>
      <p:sp>
        <p:nvSpPr>
          <p:cNvPr id="32" name="Rectangle 31">
            <a:extLst>
              <a:ext uri="{FF2B5EF4-FFF2-40B4-BE49-F238E27FC236}">
                <a16:creationId xmlns:a16="http://schemas.microsoft.com/office/drawing/2014/main" id="{B42D4807-1D66-2C1C-21E4-A3426DCD06C1}"/>
              </a:ext>
            </a:extLst>
          </p:cNvPr>
          <p:cNvSpPr/>
          <p:nvPr userDrawn="1"/>
        </p:nvSpPr>
        <p:spPr>
          <a:xfrm>
            <a:off x="6154129" y="689203"/>
            <a:ext cx="1862668" cy="110066"/>
          </a:xfrm>
          <a:prstGeom prst="rect">
            <a:avLst/>
          </a:prstGeom>
          <a:solidFill>
            <a:srgbClr val="E65A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a:p>
        </p:txBody>
      </p:sp>
    </p:spTree>
    <p:extLst>
      <p:ext uri="{BB962C8B-B14F-4D97-AF65-F5344CB8AC3E}">
        <p14:creationId xmlns:p14="http://schemas.microsoft.com/office/powerpoint/2010/main" val="1181424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1"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up)">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2" grpId="1"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4_Title Slide">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08585FD1-62F7-FA69-9AD0-DB5DD2391C30}"/>
              </a:ext>
            </a:extLst>
          </p:cNvPr>
          <p:cNvSpPr/>
          <p:nvPr userDrawn="1"/>
        </p:nvSpPr>
        <p:spPr>
          <a:xfrm>
            <a:off x="0" y="-1"/>
            <a:ext cx="6697132" cy="6858000"/>
          </a:xfrm>
          <a:prstGeom prst="rect">
            <a:avLst/>
          </a:prstGeom>
          <a:gradFill>
            <a:gsLst>
              <a:gs pos="0">
                <a:srgbClr val="E65A00"/>
              </a:gs>
              <a:gs pos="100000">
                <a:srgbClr val="BD4F00"/>
              </a:gs>
            </a:gsLst>
            <a:lin ang="54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b" anchorCtr="0"/>
          <a:lstStyle/>
          <a:p>
            <a:pPr algn="ctr"/>
            <a:endParaRPr lang="en-SI" dirty="0">
              <a:gradFill>
                <a:gsLst>
                  <a:gs pos="0">
                    <a:srgbClr val="E65A00"/>
                  </a:gs>
                  <a:gs pos="100000">
                    <a:srgbClr val="B04F00"/>
                  </a:gs>
                </a:gsLst>
                <a:lin ang="2700000" scaled="1"/>
              </a:gradFill>
              <a:effectLst/>
            </a:endParaRPr>
          </a:p>
        </p:txBody>
      </p:sp>
      <p:sp>
        <p:nvSpPr>
          <p:cNvPr id="7" name="Picture Placeholder 6">
            <a:extLst>
              <a:ext uri="{FF2B5EF4-FFF2-40B4-BE49-F238E27FC236}">
                <a16:creationId xmlns:a16="http://schemas.microsoft.com/office/drawing/2014/main" id="{410E7B04-873C-0084-28E3-6AA25AF84A90}"/>
              </a:ext>
            </a:extLst>
          </p:cNvPr>
          <p:cNvSpPr>
            <a:spLocks noGrp="1"/>
          </p:cNvSpPr>
          <p:nvPr>
            <p:ph type="pic" sz="quarter" idx="10" hasCustomPrompt="1"/>
          </p:nvPr>
        </p:nvSpPr>
        <p:spPr>
          <a:xfrm>
            <a:off x="6697132" y="1"/>
            <a:ext cx="5494868" cy="6857999"/>
          </a:xfrm>
          <a:pattFill prst="pct5">
            <a:fgClr>
              <a:schemeClr val="bg1">
                <a:lumMod val="95000"/>
              </a:schemeClr>
            </a:fgClr>
            <a:bgClr>
              <a:schemeClr val="bg1">
                <a:lumMod val="75000"/>
              </a:schemeClr>
            </a:bgClr>
          </a:pattFill>
        </p:spPr>
        <p:txBody>
          <a:bodyPr>
            <a:normAutofit/>
          </a:bodyPr>
          <a:lstStyle>
            <a:lvl1pPr>
              <a:defRPr sz="1600"/>
            </a:lvl1pPr>
          </a:lstStyle>
          <a:p>
            <a:r>
              <a:rPr lang="en-SI" dirty="0"/>
              <a:t>Click icone to add picture</a:t>
            </a:r>
          </a:p>
        </p:txBody>
      </p:sp>
      <p:pic>
        <p:nvPicPr>
          <p:cNvPr id="9" name="Graphic 8">
            <a:extLst>
              <a:ext uri="{FF2B5EF4-FFF2-40B4-BE49-F238E27FC236}">
                <a16:creationId xmlns:a16="http://schemas.microsoft.com/office/drawing/2014/main" id="{612F008F-8C39-CBD9-AE07-060E598F83C8}"/>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445267" y="2629958"/>
            <a:ext cx="3992283" cy="4051869"/>
          </a:xfrm>
          <a:prstGeom prst="rect">
            <a:avLst/>
          </a:prstGeom>
          <a:effectLst/>
        </p:spPr>
      </p:pic>
      <p:sp>
        <p:nvSpPr>
          <p:cNvPr id="10" name="Title 1">
            <a:extLst>
              <a:ext uri="{FF2B5EF4-FFF2-40B4-BE49-F238E27FC236}">
                <a16:creationId xmlns:a16="http://schemas.microsoft.com/office/drawing/2014/main" id="{B33C7511-802F-D768-5D86-9BE65F216E9F}"/>
              </a:ext>
            </a:extLst>
          </p:cNvPr>
          <p:cNvSpPr>
            <a:spLocks noGrp="1"/>
          </p:cNvSpPr>
          <p:nvPr>
            <p:ph type="ctrTitle"/>
          </p:nvPr>
        </p:nvSpPr>
        <p:spPr>
          <a:xfrm>
            <a:off x="696009" y="1719056"/>
            <a:ext cx="5334002" cy="2815237"/>
          </a:xfrm>
        </p:spPr>
        <p:txBody>
          <a:bodyPr wrap="square" lIns="72000" tIns="0" rIns="72000" bIns="0" anchor="t" anchorCtr="0">
            <a:noAutofit/>
          </a:bodyPr>
          <a:lstStyle>
            <a:lvl1pPr marL="0" indent="0" algn="l">
              <a:lnSpc>
                <a:spcPts val="4160"/>
              </a:lnSpc>
              <a:buClr>
                <a:srgbClr val="E65A00"/>
              </a:buClr>
              <a:buFontTx/>
              <a:buNone/>
              <a:defRPr sz="3600" b="1" spc="-100" baseline="0">
                <a:solidFill>
                  <a:schemeClr val="bg1"/>
                </a:solidFill>
                <a:latin typeface="+mj-lt"/>
              </a:defRPr>
            </a:lvl1pPr>
          </a:lstStyle>
          <a:p>
            <a:r>
              <a:rPr lang="en-GB"/>
              <a:t>Click to edit Master title style</a:t>
            </a:r>
            <a:endParaRPr lang="en-US" dirty="0"/>
          </a:p>
        </p:txBody>
      </p:sp>
      <p:sp>
        <p:nvSpPr>
          <p:cNvPr id="11" name="Subtitle 2">
            <a:extLst>
              <a:ext uri="{FF2B5EF4-FFF2-40B4-BE49-F238E27FC236}">
                <a16:creationId xmlns:a16="http://schemas.microsoft.com/office/drawing/2014/main" id="{00D9E19E-F290-F5F0-D3B7-AC3EA3260CD9}"/>
              </a:ext>
            </a:extLst>
          </p:cNvPr>
          <p:cNvSpPr>
            <a:spLocks noGrp="1"/>
          </p:cNvSpPr>
          <p:nvPr>
            <p:ph type="subTitle" idx="1" hasCustomPrompt="1"/>
          </p:nvPr>
        </p:nvSpPr>
        <p:spPr>
          <a:xfrm>
            <a:off x="696009" y="919788"/>
            <a:ext cx="5334002" cy="660402"/>
          </a:xfrm>
        </p:spPr>
        <p:txBody>
          <a:bodyPr lIns="72000" tIns="0" rIns="72000" bIns="0" anchor="b" anchorCtr="0">
            <a:normAutofit/>
          </a:bodyPr>
          <a:lstStyle>
            <a:lvl1pPr marL="0" indent="0" algn="l">
              <a:buNone/>
              <a:defRPr sz="1600">
                <a:solidFill>
                  <a:schemeClr val="accent3">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GB" dirty="0"/>
              <a:t>CLICK TO EDIT MASTER TEXT STYLES</a:t>
            </a:r>
          </a:p>
        </p:txBody>
      </p:sp>
      <p:sp>
        <p:nvSpPr>
          <p:cNvPr id="12" name="Text Placeholder 9">
            <a:extLst>
              <a:ext uri="{FF2B5EF4-FFF2-40B4-BE49-F238E27FC236}">
                <a16:creationId xmlns:a16="http://schemas.microsoft.com/office/drawing/2014/main" id="{70E70C9C-91DE-72E4-EF29-DE641FD33EFD}"/>
              </a:ext>
            </a:extLst>
          </p:cNvPr>
          <p:cNvSpPr>
            <a:spLocks noGrp="1"/>
          </p:cNvSpPr>
          <p:nvPr>
            <p:ph type="body" sz="quarter" idx="11"/>
          </p:nvPr>
        </p:nvSpPr>
        <p:spPr>
          <a:xfrm>
            <a:off x="696009" y="3940703"/>
            <a:ext cx="5334002" cy="2256896"/>
          </a:xfrm>
        </p:spPr>
        <p:txBody>
          <a:bodyPr vert="horz" lIns="90000" anchor="b" anchorCtr="0">
            <a:noAutofit/>
          </a:bodyPr>
          <a:lstStyle>
            <a:lvl1pPr marL="0" indent="0" algn="l">
              <a:lnSpc>
                <a:spcPct val="150000"/>
              </a:lnSpc>
              <a:buFontTx/>
              <a:buNone/>
              <a:defRPr sz="1600" spc="0">
                <a:solidFill>
                  <a:schemeClr val="bg1"/>
                </a:solidFill>
              </a:defRPr>
            </a:lvl1pPr>
            <a:lvl2pPr marL="457200" indent="0" algn="l">
              <a:buFontTx/>
              <a:buNone/>
              <a:defRPr/>
            </a:lvl2pPr>
            <a:lvl3pPr marL="914400" indent="0" algn="l">
              <a:buFontTx/>
              <a:buNone/>
              <a:defRPr/>
            </a:lvl3pPr>
            <a:lvl4pPr marL="1371600" indent="0" algn="l">
              <a:buFontTx/>
              <a:buNone/>
              <a:defRPr/>
            </a:lvl4pPr>
            <a:lvl5pPr marL="1828800" indent="0" algn="l">
              <a:buFontTx/>
              <a:buNone/>
              <a:defRPr/>
            </a:lvl5pPr>
          </a:lstStyle>
          <a:p>
            <a:pPr lvl="0"/>
            <a:r>
              <a:rPr lang="en-GB"/>
              <a:t>Click to edit Master text styles</a:t>
            </a:r>
          </a:p>
        </p:txBody>
      </p:sp>
      <p:sp>
        <p:nvSpPr>
          <p:cNvPr id="13" name="Rectangle 12">
            <a:extLst>
              <a:ext uri="{FF2B5EF4-FFF2-40B4-BE49-F238E27FC236}">
                <a16:creationId xmlns:a16="http://schemas.microsoft.com/office/drawing/2014/main" id="{C15E61D2-7DC3-D62D-E5C8-926A5C962874}"/>
              </a:ext>
            </a:extLst>
          </p:cNvPr>
          <p:cNvSpPr/>
          <p:nvPr userDrawn="1"/>
        </p:nvSpPr>
        <p:spPr>
          <a:xfrm>
            <a:off x="696010" y="689203"/>
            <a:ext cx="1862668" cy="110066"/>
          </a:xfrm>
          <a:prstGeom prst="rect">
            <a:avLst/>
          </a:prstGeom>
          <a:solidFill>
            <a:srgbClr val="AB15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a:p>
        </p:txBody>
      </p:sp>
    </p:spTree>
    <p:extLst>
      <p:ext uri="{BB962C8B-B14F-4D97-AF65-F5344CB8AC3E}">
        <p14:creationId xmlns:p14="http://schemas.microsoft.com/office/powerpoint/2010/main" val="1333281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up)">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5_Content Slide">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CA02DD3B-860F-1061-FE8D-B15767BAD505}"/>
              </a:ext>
            </a:extLst>
          </p:cNvPr>
          <p:cNvSpPr/>
          <p:nvPr userDrawn="1"/>
        </p:nvSpPr>
        <p:spPr>
          <a:xfrm>
            <a:off x="761998" y="689203"/>
            <a:ext cx="1862668" cy="110066"/>
          </a:xfrm>
          <a:prstGeom prst="rect">
            <a:avLst/>
          </a:prstGeom>
          <a:solidFill>
            <a:srgbClr val="E65A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a:p>
        </p:txBody>
      </p:sp>
      <p:sp>
        <p:nvSpPr>
          <p:cNvPr id="8" name="Title 1">
            <a:extLst>
              <a:ext uri="{FF2B5EF4-FFF2-40B4-BE49-F238E27FC236}">
                <a16:creationId xmlns:a16="http://schemas.microsoft.com/office/drawing/2014/main" id="{8D1AD7D8-4326-BEBB-7FFA-78A896A3AF87}"/>
              </a:ext>
            </a:extLst>
          </p:cNvPr>
          <p:cNvSpPr>
            <a:spLocks noGrp="1"/>
          </p:cNvSpPr>
          <p:nvPr>
            <p:ph type="ctrTitle"/>
          </p:nvPr>
        </p:nvSpPr>
        <p:spPr>
          <a:xfrm>
            <a:off x="761997" y="970960"/>
            <a:ext cx="8419710" cy="1442302"/>
          </a:xfrm>
        </p:spPr>
        <p:txBody>
          <a:bodyPr wrap="square" lIns="72000" tIns="0" rIns="72000" bIns="0" anchor="t" anchorCtr="0">
            <a:noAutofit/>
          </a:bodyPr>
          <a:lstStyle>
            <a:lvl1pPr marL="0" indent="0" algn="l">
              <a:lnSpc>
                <a:spcPct val="100000"/>
              </a:lnSpc>
              <a:buClr>
                <a:srgbClr val="E65A00"/>
              </a:buClr>
              <a:buFontTx/>
              <a:buNone/>
              <a:defRPr sz="2800" b="0" spc="0" baseline="0">
                <a:solidFill>
                  <a:srgbClr val="E65A00"/>
                </a:solidFill>
                <a:latin typeface="+mn-lt"/>
              </a:defRPr>
            </a:lvl1pPr>
          </a:lstStyle>
          <a:p>
            <a:r>
              <a:rPr lang="en-GB" dirty="0"/>
              <a:t>Click to edit Master title style</a:t>
            </a:r>
            <a:endParaRPr lang="en-US" dirty="0"/>
          </a:p>
        </p:txBody>
      </p:sp>
      <p:sp>
        <p:nvSpPr>
          <p:cNvPr id="10" name="Text Placeholder 9">
            <a:extLst>
              <a:ext uri="{FF2B5EF4-FFF2-40B4-BE49-F238E27FC236}">
                <a16:creationId xmlns:a16="http://schemas.microsoft.com/office/drawing/2014/main" id="{57D9FC4A-B6F8-3E1F-814E-74B76D1334FA}"/>
              </a:ext>
            </a:extLst>
          </p:cNvPr>
          <p:cNvSpPr>
            <a:spLocks noGrp="1"/>
          </p:cNvSpPr>
          <p:nvPr>
            <p:ph type="body" sz="quarter" idx="10"/>
          </p:nvPr>
        </p:nvSpPr>
        <p:spPr>
          <a:xfrm>
            <a:off x="761997" y="2790333"/>
            <a:ext cx="4969935" cy="3591613"/>
          </a:xfrm>
        </p:spPr>
        <p:txBody>
          <a:bodyPr>
            <a:normAutofit/>
          </a:bodyPr>
          <a:lstStyle>
            <a:lvl1pPr marL="0" indent="0" algn="l">
              <a:lnSpc>
                <a:spcPct val="150000"/>
              </a:lnSpc>
              <a:buFontTx/>
              <a:buNone/>
              <a:defRPr sz="1600">
                <a:solidFill>
                  <a:schemeClr val="tx1"/>
                </a:solidFill>
              </a:defRPr>
            </a:lvl1pPr>
            <a:lvl2pPr marL="457200" indent="0" algn="l">
              <a:buFontTx/>
              <a:buNone/>
              <a:defRPr/>
            </a:lvl2pPr>
            <a:lvl3pPr marL="914400" indent="0" algn="l">
              <a:buFontTx/>
              <a:buNone/>
              <a:defRPr/>
            </a:lvl3pPr>
            <a:lvl4pPr marL="1371600" indent="0" algn="l">
              <a:buFontTx/>
              <a:buNone/>
              <a:defRPr/>
            </a:lvl4pPr>
            <a:lvl5pPr marL="1828800" indent="0" algn="l">
              <a:buFontTx/>
              <a:buNone/>
              <a:defRPr/>
            </a:lvl5pPr>
          </a:lstStyle>
          <a:p>
            <a:pPr lvl="0"/>
            <a:r>
              <a:rPr lang="en-GB"/>
              <a:t>Click to edit Master text styles</a:t>
            </a:r>
          </a:p>
        </p:txBody>
      </p:sp>
      <p:sp>
        <p:nvSpPr>
          <p:cNvPr id="30" name="Text Placeholder 9">
            <a:extLst>
              <a:ext uri="{FF2B5EF4-FFF2-40B4-BE49-F238E27FC236}">
                <a16:creationId xmlns:a16="http://schemas.microsoft.com/office/drawing/2014/main" id="{785BD3FE-2934-B1C0-D970-FB7B31D27979}"/>
              </a:ext>
            </a:extLst>
          </p:cNvPr>
          <p:cNvSpPr>
            <a:spLocks noGrp="1"/>
          </p:cNvSpPr>
          <p:nvPr>
            <p:ph type="body" sz="quarter" idx="11"/>
          </p:nvPr>
        </p:nvSpPr>
        <p:spPr>
          <a:xfrm>
            <a:off x="6257870" y="2790332"/>
            <a:ext cx="4969935" cy="3591613"/>
          </a:xfrm>
        </p:spPr>
        <p:txBody>
          <a:bodyPr>
            <a:normAutofit/>
          </a:bodyPr>
          <a:lstStyle>
            <a:lvl1pPr marL="0" indent="0" algn="l">
              <a:lnSpc>
                <a:spcPct val="150000"/>
              </a:lnSpc>
              <a:buFontTx/>
              <a:buNone/>
              <a:defRPr sz="1600">
                <a:solidFill>
                  <a:schemeClr val="tx1"/>
                </a:solidFill>
              </a:defRPr>
            </a:lvl1pPr>
            <a:lvl2pPr marL="457200" indent="0" algn="l">
              <a:buFontTx/>
              <a:buNone/>
              <a:defRPr/>
            </a:lvl2pPr>
            <a:lvl3pPr marL="914400" indent="0" algn="l">
              <a:buFontTx/>
              <a:buNone/>
              <a:defRPr/>
            </a:lvl3pPr>
            <a:lvl4pPr marL="1371600" indent="0" algn="l">
              <a:buFontTx/>
              <a:buNone/>
              <a:defRPr/>
            </a:lvl4pPr>
            <a:lvl5pPr marL="1828800" indent="0" algn="l">
              <a:buFontTx/>
              <a:buNone/>
              <a:defRPr/>
            </a:lvl5pPr>
          </a:lstStyle>
          <a:p>
            <a:pPr lvl="0"/>
            <a:r>
              <a:rPr lang="en-GB"/>
              <a:t>Click to edit Master text styles</a:t>
            </a:r>
          </a:p>
        </p:txBody>
      </p:sp>
      <p:pic>
        <p:nvPicPr>
          <p:cNvPr id="7" name="Graphic 6">
            <a:extLst>
              <a:ext uri="{FF2B5EF4-FFF2-40B4-BE49-F238E27FC236}">
                <a16:creationId xmlns:a16="http://schemas.microsoft.com/office/drawing/2014/main" id="{C995E386-B096-38C3-DC88-A2E95AE1DD3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469370" y="407693"/>
            <a:ext cx="404394" cy="410430"/>
          </a:xfrm>
          <a:prstGeom prst="rect">
            <a:avLst/>
          </a:prstGeom>
          <a:effectLst/>
        </p:spPr>
      </p:pic>
    </p:spTree>
    <p:extLst>
      <p:ext uri="{BB962C8B-B14F-4D97-AF65-F5344CB8AC3E}">
        <p14:creationId xmlns:p14="http://schemas.microsoft.com/office/powerpoint/2010/main" val="1850840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2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down)">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6_Content Slide">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CA02DD3B-860F-1061-FE8D-B15767BAD505}"/>
              </a:ext>
            </a:extLst>
          </p:cNvPr>
          <p:cNvSpPr/>
          <p:nvPr userDrawn="1"/>
        </p:nvSpPr>
        <p:spPr>
          <a:xfrm>
            <a:off x="761998" y="689203"/>
            <a:ext cx="1862668" cy="110066"/>
          </a:xfrm>
          <a:prstGeom prst="rect">
            <a:avLst/>
          </a:prstGeom>
          <a:solidFill>
            <a:srgbClr val="E65A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a:p>
        </p:txBody>
      </p:sp>
      <p:sp>
        <p:nvSpPr>
          <p:cNvPr id="8" name="Title 1">
            <a:extLst>
              <a:ext uri="{FF2B5EF4-FFF2-40B4-BE49-F238E27FC236}">
                <a16:creationId xmlns:a16="http://schemas.microsoft.com/office/drawing/2014/main" id="{8D1AD7D8-4326-BEBB-7FFA-78A896A3AF87}"/>
              </a:ext>
            </a:extLst>
          </p:cNvPr>
          <p:cNvSpPr>
            <a:spLocks noGrp="1"/>
          </p:cNvSpPr>
          <p:nvPr>
            <p:ph type="ctrTitle"/>
          </p:nvPr>
        </p:nvSpPr>
        <p:spPr>
          <a:xfrm>
            <a:off x="761997" y="970960"/>
            <a:ext cx="8419710" cy="1442302"/>
          </a:xfrm>
        </p:spPr>
        <p:txBody>
          <a:bodyPr wrap="square" lIns="72000" tIns="0" rIns="72000" bIns="0" anchor="t" anchorCtr="0">
            <a:noAutofit/>
          </a:bodyPr>
          <a:lstStyle>
            <a:lvl1pPr marL="0" indent="0" algn="l">
              <a:lnSpc>
                <a:spcPct val="100000"/>
              </a:lnSpc>
              <a:buClr>
                <a:srgbClr val="E65A00"/>
              </a:buClr>
              <a:buFontTx/>
              <a:buNone/>
              <a:defRPr sz="2800" b="0" spc="0" baseline="0">
                <a:solidFill>
                  <a:srgbClr val="E65A00"/>
                </a:solidFill>
                <a:latin typeface="+mn-lt"/>
              </a:defRPr>
            </a:lvl1pPr>
          </a:lstStyle>
          <a:p>
            <a:r>
              <a:rPr lang="en-GB"/>
              <a:t>Click to edit Master title style</a:t>
            </a:r>
            <a:endParaRPr lang="en-US" dirty="0"/>
          </a:p>
        </p:txBody>
      </p:sp>
      <p:sp>
        <p:nvSpPr>
          <p:cNvPr id="10" name="Text Placeholder 9">
            <a:extLst>
              <a:ext uri="{FF2B5EF4-FFF2-40B4-BE49-F238E27FC236}">
                <a16:creationId xmlns:a16="http://schemas.microsoft.com/office/drawing/2014/main" id="{57D9FC4A-B6F8-3E1F-814E-74B76D1334FA}"/>
              </a:ext>
            </a:extLst>
          </p:cNvPr>
          <p:cNvSpPr>
            <a:spLocks noGrp="1"/>
          </p:cNvSpPr>
          <p:nvPr>
            <p:ph type="body" sz="quarter" idx="10"/>
          </p:nvPr>
        </p:nvSpPr>
        <p:spPr>
          <a:xfrm>
            <a:off x="761997" y="2790333"/>
            <a:ext cx="4969935" cy="3591613"/>
          </a:xfrm>
        </p:spPr>
        <p:txBody>
          <a:bodyPr>
            <a:normAutofit/>
          </a:bodyPr>
          <a:lstStyle>
            <a:lvl1pPr marL="0" indent="0" algn="l">
              <a:lnSpc>
                <a:spcPct val="150000"/>
              </a:lnSpc>
              <a:buFontTx/>
              <a:buNone/>
              <a:defRPr sz="1600">
                <a:solidFill>
                  <a:schemeClr val="tx1"/>
                </a:solidFill>
              </a:defRPr>
            </a:lvl1pPr>
            <a:lvl2pPr marL="457200" indent="0" algn="l">
              <a:buFontTx/>
              <a:buNone/>
              <a:defRPr/>
            </a:lvl2pPr>
            <a:lvl3pPr marL="914400" indent="0" algn="l">
              <a:buFontTx/>
              <a:buNone/>
              <a:defRPr/>
            </a:lvl3pPr>
            <a:lvl4pPr marL="1371600" indent="0" algn="l">
              <a:buFontTx/>
              <a:buNone/>
              <a:defRPr/>
            </a:lvl4pPr>
            <a:lvl5pPr marL="1828800" indent="0" algn="l">
              <a:buFontTx/>
              <a:buNone/>
              <a:defRPr/>
            </a:lvl5pPr>
          </a:lstStyle>
          <a:p>
            <a:pPr lvl="0"/>
            <a:r>
              <a:rPr lang="en-GB"/>
              <a:t>Click to edit Master text styles</a:t>
            </a:r>
          </a:p>
        </p:txBody>
      </p:sp>
      <p:sp>
        <p:nvSpPr>
          <p:cNvPr id="9" name="Text Placeholder 2">
            <a:extLst>
              <a:ext uri="{FF2B5EF4-FFF2-40B4-BE49-F238E27FC236}">
                <a16:creationId xmlns:a16="http://schemas.microsoft.com/office/drawing/2014/main" id="{1EE70394-EE21-67CA-2F60-BA96EA57BEE9}"/>
              </a:ext>
            </a:extLst>
          </p:cNvPr>
          <p:cNvSpPr>
            <a:spLocks noGrp="1"/>
          </p:cNvSpPr>
          <p:nvPr>
            <p:ph type="body" sz="quarter" idx="12"/>
          </p:nvPr>
        </p:nvSpPr>
        <p:spPr>
          <a:xfrm>
            <a:off x="6257871" y="2790825"/>
            <a:ext cx="4969934" cy="3591120"/>
          </a:xfrm>
        </p:spPr>
        <p:txBody>
          <a:bodyPr>
            <a:normAutofit/>
          </a:bodyPr>
          <a:lstStyle>
            <a:lvl1pPr marL="342900" indent="-342900">
              <a:buClr>
                <a:srgbClr val="E65A00"/>
              </a:buClr>
              <a:buSzPct val="120000"/>
              <a:buFont typeface=".Hiragino Kaku Gothic Interface W3"/>
              <a:buChar char="▪"/>
              <a:defRPr sz="1600"/>
            </a:lvl1pPr>
            <a:lvl2pPr marL="742950" indent="-285750">
              <a:buClr>
                <a:srgbClr val="E65A00"/>
              </a:buClr>
              <a:buSzPct val="120000"/>
              <a:buFont typeface="System Font Regular"/>
              <a:buChar char="‣"/>
              <a:defRPr sz="1600"/>
            </a:lvl2pPr>
            <a:lvl3pPr marL="1143000" indent="-228600">
              <a:buClr>
                <a:srgbClr val="E65A00"/>
              </a:buClr>
              <a:buSzPct val="80000"/>
              <a:buFont typeface="System Font Regular"/>
              <a:buChar char="→"/>
              <a:defRPr sz="1600"/>
            </a:lvl3pPr>
            <a:lvl4pPr>
              <a:buClr>
                <a:srgbClr val="E65A00"/>
              </a:buClr>
              <a:defRPr sz="1600"/>
            </a:lvl4pPr>
            <a:lvl5pPr>
              <a:buClr>
                <a:srgbClr val="E65A00"/>
              </a:buClr>
              <a:defRPr sz="1600"/>
            </a:lvl5pPr>
          </a:lstStyle>
          <a:p>
            <a:pPr lvl="0"/>
            <a:r>
              <a:rPr lang="en-GB"/>
              <a:t>Click to edit Master text styles</a:t>
            </a:r>
          </a:p>
          <a:p>
            <a:pPr lvl="1"/>
            <a:r>
              <a:rPr lang="en-GB"/>
              <a:t>Second level</a:t>
            </a:r>
          </a:p>
          <a:p>
            <a:pPr lvl="2"/>
            <a:r>
              <a:rPr lang="en-GB"/>
              <a:t>Third level</a:t>
            </a:r>
          </a:p>
          <a:p>
            <a:pPr lvl="3"/>
            <a:r>
              <a:rPr lang="en-GB"/>
              <a:t>Fourth level</a:t>
            </a:r>
          </a:p>
        </p:txBody>
      </p:sp>
      <p:pic>
        <p:nvPicPr>
          <p:cNvPr id="11" name="Graphic 10">
            <a:extLst>
              <a:ext uri="{FF2B5EF4-FFF2-40B4-BE49-F238E27FC236}">
                <a16:creationId xmlns:a16="http://schemas.microsoft.com/office/drawing/2014/main" id="{0BCF3AA2-7C33-3C97-D175-B7EB9DA66A4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469370" y="407693"/>
            <a:ext cx="404394" cy="410430"/>
          </a:xfrm>
          <a:prstGeom prst="rect">
            <a:avLst/>
          </a:prstGeom>
          <a:effectLst/>
        </p:spPr>
      </p:pic>
    </p:spTree>
    <p:extLst>
      <p:ext uri="{BB962C8B-B14F-4D97-AF65-F5344CB8AC3E}">
        <p14:creationId xmlns:p14="http://schemas.microsoft.com/office/powerpoint/2010/main" val="2803182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22" presetClass="entr" presetSubtype="4"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down)">
                                      <p:cBhvr>
                                        <p:cTn id="1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7_Content Slid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07117B2-03BF-ED4B-5B2C-95CA0FCABD1A}"/>
              </a:ext>
            </a:extLst>
          </p:cNvPr>
          <p:cNvSpPr/>
          <p:nvPr userDrawn="1"/>
        </p:nvSpPr>
        <p:spPr>
          <a:xfrm>
            <a:off x="6043519" y="0"/>
            <a:ext cx="6148482" cy="6858000"/>
          </a:xfrm>
          <a:prstGeom prst="rect">
            <a:avLst/>
          </a:prstGeom>
          <a:gradFill flip="none" rotWithShape="1">
            <a:gsLst>
              <a:gs pos="0">
                <a:schemeClr val="bg1">
                  <a:lumMod val="85000"/>
                </a:schemeClr>
              </a:gs>
              <a:gs pos="99000">
                <a:schemeClr val="bg1">
                  <a:lumMod val="95000"/>
                </a:schemeClr>
              </a:gs>
            </a:gsLst>
            <a:lin ang="162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dirty="0"/>
          </a:p>
        </p:txBody>
      </p:sp>
      <p:sp>
        <p:nvSpPr>
          <p:cNvPr id="29" name="Rectangle 28">
            <a:extLst>
              <a:ext uri="{FF2B5EF4-FFF2-40B4-BE49-F238E27FC236}">
                <a16:creationId xmlns:a16="http://schemas.microsoft.com/office/drawing/2014/main" id="{CA02DD3B-860F-1061-FE8D-B15767BAD505}"/>
              </a:ext>
            </a:extLst>
          </p:cNvPr>
          <p:cNvSpPr/>
          <p:nvPr userDrawn="1"/>
        </p:nvSpPr>
        <p:spPr>
          <a:xfrm>
            <a:off x="761998" y="689203"/>
            <a:ext cx="1862668" cy="110066"/>
          </a:xfrm>
          <a:prstGeom prst="rect">
            <a:avLst/>
          </a:prstGeom>
          <a:solidFill>
            <a:srgbClr val="E65A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a:p>
        </p:txBody>
      </p:sp>
      <p:sp>
        <p:nvSpPr>
          <p:cNvPr id="8" name="Title 1">
            <a:extLst>
              <a:ext uri="{FF2B5EF4-FFF2-40B4-BE49-F238E27FC236}">
                <a16:creationId xmlns:a16="http://schemas.microsoft.com/office/drawing/2014/main" id="{8D1AD7D8-4326-BEBB-7FFA-78A896A3AF87}"/>
              </a:ext>
            </a:extLst>
          </p:cNvPr>
          <p:cNvSpPr>
            <a:spLocks noGrp="1"/>
          </p:cNvSpPr>
          <p:nvPr>
            <p:ph type="ctrTitle"/>
          </p:nvPr>
        </p:nvSpPr>
        <p:spPr>
          <a:xfrm>
            <a:off x="761997" y="970959"/>
            <a:ext cx="4969935" cy="1632961"/>
          </a:xfrm>
        </p:spPr>
        <p:txBody>
          <a:bodyPr wrap="square" lIns="72000" tIns="0" rIns="72000" bIns="0" anchor="t" anchorCtr="0">
            <a:noAutofit/>
          </a:bodyPr>
          <a:lstStyle>
            <a:lvl1pPr marL="0" indent="0" algn="l">
              <a:lnSpc>
                <a:spcPct val="100000"/>
              </a:lnSpc>
              <a:buClr>
                <a:srgbClr val="E65A00"/>
              </a:buClr>
              <a:buFontTx/>
              <a:buNone/>
              <a:defRPr sz="2800" b="0" spc="0" baseline="0">
                <a:solidFill>
                  <a:srgbClr val="E65A00"/>
                </a:solidFill>
                <a:latin typeface="+mn-lt"/>
              </a:defRPr>
            </a:lvl1pPr>
          </a:lstStyle>
          <a:p>
            <a:r>
              <a:rPr lang="en-GB"/>
              <a:t>Click to edit Master title style</a:t>
            </a:r>
            <a:endParaRPr lang="en-US" dirty="0"/>
          </a:p>
        </p:txBody>
      </p:sp>
      <p:sp>
        <p:nvSpPr>
          <p:cNvPr id="10" name="Text Placeholder 9">
            <a:extLst>
              <a:ext uri="{FF2B5EF4-FFF2-40B4-BE49-F238E27FC236}">
                <a16:creationId xmlns:a16="http://schemas.microsoft.com/office/drawing/2014/main" id="{57D9FC4A-B6F8-3E1F-814E-74B76D1334FA}"/>
              </a:ext>
            </a:extLst>
          </p:cNvPr>
          <p:cNvSpPr>
            <a:spLocks noGrp="1"/>
          </p:cNvSpPr>
          <p:nvPr>
            <p:ph type="body" sz="quarter" idx="10"/>
          </p:nvPr>
        </p:nvSpPr>
        <p:spPr>
          <a:xfrm>
            <a:off x="761997" y="2790333"/>
            <a:ext cx="4969935" cy="3591613"/>
          </a:xfrm>
        </p:spPr>
        <p:txBody>
          <a:bodyPr>
            <a:normAutofit/>
          </a:bodyPr>
          <a:lstStyle>
            <a:lvl1pPr marL="0" indent="0" algn="l">
              <a:lnSpc>
                <a:spcPct val="150000"/>
              </a:lnSpc>
              <a:buFontTx/>
              <a:buNone/>
              <a:defRPr sz="1600">
                <a:solidFill>
                  <a:schemeClr val="tx1"/>
                </a:solidFill>
              </a:defRPr>
            </a:lvl1pPr>
            <a:lvl2pPr marL="457200" indent="0" algn="l">
              <a:buFontTx/>
              <a:buNone/>
              <a:defRPr/>
            </a:lvl2pPr>
            <a:lvl3pPr marL="914400" indent="0" algn="l">
              <a:buFontTx/>
              <a:buNone/>
              <a:defRPr/>
            </a:lvl3pPr>
            <a:lvl4pPr marL="1371600" indent="0" algn="l">
              <a:buFontTx/>
              <a:buNone/>
              <a:defRPr/>
            </a:lvl4pPr>
            <a:lvl5pPr marL="1828800" indent="0" algn="l">
              <a:buFontTx/>
              <a:buNone/>
              <a:defRPr/>
            </a:lvl5pPr>
          </a:lstStyle>
          <a:p>
            <a:pPr lvl="0"/>
            <a:r>
              <a:rPr lang="en-GB"/>
              <a:t>Click to edit Master text styles</a:t>
            </a:r>
          </a:p>
        </p:txBody>
      </p:sp>
      <p:sp>
        <p:nvSpPr>
          <p:cNvPr id="7" name="Text Placeholder 2">
            <a:extLst>
              <a:ext uri="{FF2B5EF4-FFF2-40B4-BE49-F238E27FC236}">
                <a16:creationId xmlns:a16="http://schemas.microsoft.com/office/drawing/2014/main" id="{F05E504B-7FE8-3D41-EDCE-A856B74E0740}"/>
              </a:ext>
            </a:extLst>
          </p:cNvPr>
          <p:cNvSpPr>
            <a:spLocks noGrp="1"/>
          </p:cNvSpPr>
          <p:nvPr>
            <p:ph type="body" sz="quarter" idx="13"/>
          </p:nvPr>
        </p:nvSpPr>
        <p:spPr>
          <a:xfrm>
            <a:off x="6460069" y="970959"/>
            <a:ext cx="4969934" cy="5412244"/>
          </a:xfrm>
        </p:spPr>
        <p:txBody>
          <a:bodyPr>
            <a:normAutofit/>
          </a:bodyPr>
          <a:lstStyle>
            <a:lvl1pPr marL="342900" indent="-342900">
              <a:buClr>
                <a:srgbClr val="E65A00"/>
              </a:buClr>
              <a:buSzPct val="120000"/>
              <a:buFont typeface=".Hiragino Kaku Gothic Interface W3"/>
              <a:buChar char="▪"/>
              <a:defRPr sz="2000"/>
            </a:lvl1pPr>
            <a:lvl2pPr marL="742950" indent="-285750">
              <a:buClr>
                <a:srgbClr val="E65A00"/>
              </a:buClr>
              <a:buSzPct val="120000"/>
              <a:buFont typeface="System Font Regular"/>
              <a:buChar char="‣"/>
              <a:defRPr sz="2000"/>
            </a:lvl2pPr>
            <a:lvl3pPr marL="1143000" indent="-228600">
              <a:buClr>
                <a:srgbClr val="E65A00"/>
              </a:buClr>
              <a:buSzPct val="80000"/>
              <a:buFont typeface="System Font Regular"/>
              <a:buChar char="→"/>
              <a:defRPr sz="2000"/>
            </a:lvl3pPr>
            <a:lvl4pPr>
              <a:buClr>
                <a:srgbClr val="E65A00"/>
              </a:buClr>
              <a:defRPr sz="2000"/>
            </a:lvl4pPr>
            <a:lvl5pPr>
              <a:buClr>
                <a:srgbClr val="E65A00"/>
              </a:buClr>
              <a:defRPr sz="1600"/>
            </a:lvl5pPr>
          </a:lstStyle>
          <a:p>
            <a:pPr lvl="0"/>
            <a:r>
              <a:rPr lang="en-GB"/>
              <a:t>Click to edit Master text styles</a:t>
            </a:r>
          </a:p>
          <a:p>
            <a:pPr lvl="1"/>
            <a:r>
              <a:rPr lang="en-GB"/>
              <a:t>Second level</a:t>
            </a:r>
          </a:p>
          <a:p>
            <a:pPr lvl="2"/>
            <a:r>
              <a:rPr lang="en-GB"/>
              <a:t>Third level</a:t>
            </a:r>
          </a:p>
          <a:p>
            <a:pPr lvl="3"/>
            <a:r>
              <a:rPr lang="en-GB"/>
              <a:t>Fourth level</a:t>
            </a:r>
          </a:p>
        </p:txBody>
      </p:sp>
      <p:pic>
        <p:nvPicPr>
          <p:cNvPr id="9" name="Graphic 8">
            <a:extLst>
              <a:ext uri="{FF2B5EF4-FFF2-40B4-BE49-F238E27FC236}">
                <a16:creationId xmlns:a16="http://schemas.microsoft.com/office/drawing/2014/main" id="{4C132390-6A2C-B800-E649-080EE895789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469370" y="407693"/>
            <a:ext cx="404394" cy="410430"/>
          </a:xfrm>
          <a:prstGeom prst="rect">
            <a:avLst/>
          </a:prstGeom>
          <a:effectLst/>
        </p:spPr>
      </p:pic>
    </p:spTree>
    <p:extLst>
      <p:ext uri="{BB962C8B-B14F-4D97-AF65-F5344CB8AC3E}">
        <p14:creationId xmlns:p14="http://schemas.microsoft.com/office/powerpoint/2010/main" val="1987367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2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8_Content Slide">
    <p:spTree>
      <p:nvGrpSpPr>
        <p:cNvPr id="1" name=""/>
        <p:cNvGrpSpPr/>
        <p:nvPr/>
      </p:nvGrpSpPr>
      <p:grpSpPr>
        <a:xfrm>
          <a:off x="0" y="0"/>
          <a:ext cx="0" cy="0"/>
          <a:chOff x="0" y="0"/>
          <a:chExt cx="0" cy="0"/>
        </a:xfrm>
      </p:grpSpPr>
      <p:sp>
        <p:nvSpPr>
          <p:cNvPr id="12" name="Picture Placeholder 6">
            <a:extLst>
              <a:ext uri="{FF2B5EF4-FFF2-40B4-BE49-F238E27FC236}">
                <a16:creationId xmlns:a16="http://schemas.microsoft.com/office/drawing/2014/main" id="{BE45AB40-E961-2B00-FD8F-539589502853}"/>
              </a:ext>
            </a:extLst>
          </p:cNvPr>
          <p:cNvSpPr>
            <a:spLocks noGrp="1"/>
          </p:cNvSpPr>
          <p:nvPr>
            <p:ph type="pic" sz="quarter" idx="10" hasCustomPrompt="1"/>
          </p:nvPr>
        </p:nvSpPr>
        <p:spPr>
          <a:xfrm>
            <a:off x="6697132" y="1"/>
            <a:ext cx="5494868" cy="6857999"/>
          </a:xfrm>
          <a:pattFill prst="pct5">
            <a:fgClr>
              <a:schemeClr val="bg1">
                <a:lumMod val="95000"/>
              </a:schemeClr>
            </a:fgClr>
            <a:bgClr>
              <a:schemeClr val="bg1">
                <a:lumMod val="75000"/>
              </a:schemeClr>
            </a:bgClr>
          </a:pattFill>
        </p:spPr>
        <p:txBody>
          <a:bodyPr>
            <a:normAutofit/>
          </a:bodyPr>
          <a:lstStyle>
            <a:lvl1pPr>
              <a:defRPr sz="1600"/>
            </a:lvl1pPr>
          </a:lstStyle>
          <a:p>
            <a:r>
              <a:rPr lang="en-SI" dirty="0"/>
              <a:t>Click icone to add picture</a:t>
            </a:r>
          </a:p>
        </p:txBody>
      </p:sp>
      <p:sp>
        <p:nvSpPr>
          <p:cNvPr id="29" name="Rectangle 28">
            <a:extLst>
              <a:ext uri="{FF2B5EF4-FFF2-40B4-BE49-F238E27FC236}">
                <a16:creationId xmlns:a16="http://schemas.microsoft.com/office/drawing/2014/main" id="{CA02DD3B-860F-1061-FE8D-B15767BAD505}"/>
              </a:ext>
            </a:extLst>
          </p:cNvPr>
          <p:cNvSpPr/>
          <p:nvPr userDrawn="1"/>
        </p:nvSpPr>
        <p:spPr>
          <a:xfrm>
            <a:off x="761998" y="689203"/>
            <a:ext cx="1862668" cy="110066"/>
          </a:xfrm>
          <a:prstGeom prst="rect">
            <a:avLst/>
          </a:prstGeom>
          <a:solidFill>
            <a:srgbClr val="E65A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a:p>
        </p:txBody>
      </p:sp>
      <p:sp>
        <p:nvSpPr>
          <p:cNvPr id="7" name="Text Placeholder 2">
            <a:extLst>
              <a:ext uri="{FF2B5EF4-FFF2-40B4-BE49-F238E27FC236}">
                <a16:creationId xmlns:a16="http://schemas.microsoft.com/office/drawing/2014/main" id="{42D0E6BF-7D4D-E9E5-BB66-10A4B76CFD2A}"/>
              </a:ext>
            </a:extLst>
          </p:cNvPr>
          <p:cNvSpPr>
            <a:spLocks noGrp="1"/>
          </p:cNvSpPr>
          <p:nvPr>
            <p:ph type="body" sz="quarter" idx="13"/>
          </p:nvPr>
        </p:nvSpPr>
        <p:spPr>
          <a:xfrm>
            <a:off x="761998" y="1114235"/>
            <a:ext cx="4969934" cy="5328266"/>
          </a:xfrm>
        </p:spPr>
        <p:txBody>
          <a:bodyPr>
            <a:normAutofit/>
          </a:bodyPr>
          <a:lstStyle>
            <a:lvl1pPr marL="342900" indent="-342900">
              <a:buClr>
                <a:srgbClr val="E65A00"/>
              </a:buClr>
              <a:buSzPct val="120000"/>
              <a:buFont typeface=".Hiragino Kaku Gothic Interface W3"/>
              <a:buChar char="▪"/>
              <a:defRPr sz="2000"/>
            </a:lvl1pPr>
            <a:lvl2pPr marL="742950" indent="-285750">
              <a:buClr>
                <a:srgbClr val="E65A00"/>
              </a:buClr>
              <a:buSzPct val="120000"/>
              <a:buFont typeface="System Font Regular"/>
              <a:buChar char="‣"/>
              <a:defRPr sz="2000"/>
            </a:lvl2pPr>
            <a:lvl3pPr marL="1143000" indent="-228600">
              <a:buClr>
                <a:srgbClr val="E65A00"/>
              </a:buClr>
              <a:buSzPct val="80000"/>
              <a:buFont typeface="System Font Regular"/>
              <a:buChar char="→"/>
              <a:defRPr sz="2000"/>
            </a:lvl3pPr>
            <a:lvl4pPr>
              <a:buClr>
                <a:srgbClr val="E65A00"/>
              </a:buClr>
              <a:defRPr sz="2000"/>
            </a:lvl4pPr>
            <a:lvl5pPr>
              <a:buClr>
                <a:srgbClr val="E65A00"/>
              </a:buClr>
              <a:defRPr sz="1600"/>
            </a:lvl5pPr>
          </a:lstStyle>
          <a:p>
            <a:pPr lvl="0"/>
            <a:r>
              <a:rPr lang="en-GB"/>
              <a:t>Click to edit Master text styles</a:t>
            </a:r>
          </a:p>
          <a:p>
            <a:pPr lvl="1"/>
            <a:r>
              <a:rPr lang="en-GB"/>
              <a:t>Second level</a:t>
            </a:r>
          </a:p>
          <a:p>
            <a:pPr lvl="2"/>
            <a:r>
              <a:rPr lang="en-GB"/>
              <a:t>Third level</a:t>
            </a:r>
          </a:p>
          <a:p>
            <a:pPr lvl="3"/>
            <a:r>
              <a:rPr lang="en-GB"/>
              <a:t>Fourth level</a:t>
            </a:r>
          </a:p>
        </p:txBody>
      </p:sp>
      <p:pic>
        <p:nvPicPr>
          <p:cNvPr id="13" name="Graphic 12">
            <a:extLst>
              <a:ext uri="{FF2B5EF4-FFF2-40B4-BE49-F238E27FC236}">
                <a16:creationId xmlns:a16="http://schemas.microsoft.com/office/drawing/2014/main" id="{AD370F65-6F5F-7FE1-5088-989232F127D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469370" y="407693"/>
            <a:ext cx="404394" cy="410430"/>
          </a:xfrm>
          <a:prstGeom prst="rect">
            <a:avLst/>
          </a:prstGeom>
          <a:effectLst/>
        </p:spPr>
      </p:pic>
    </p:spTree>
    <p:extLst>
      <p:ext uri="{BB962C8B-B14F-4D97-AF65-F5344CB8AC3E}">
        <p14:creationId xmlns:p14="http://schemas.microsoft.com/office/powerpoint/2010/main" val="2004765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up)">
                                      <p:cBhvr>
                                        <p:cTn id="10" dur="500"/>
                                        <p:tgtEl>
                                          <p:spTgt spid="12"/>
                                        </p:tgtEl>
                                      </p:cBhvr>
                                    </p:animEffect>
                                  </p:childTnLst>
                                </p:cTn>
                              </p:par>
                              <p:par>
                                <p:cTn id="11" presetID="22" presetClass="entr" presetSubtype="4"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down)">
                                      <p:cBhvr>
                                        <p:cTn id="13"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9"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9_Content Slide">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CA02DD3B-860F-1061-FE8D-B15767BAD505}"/>
              </a:ext>
            </a:extLst>
          </p:cNvPr>
          <p:cNvSpPr/>
          <p:nvPr userDrawn="1"/>
        </p:nvSpPr>
        <p:spPr>
          <a:xfrm>
            <a:off x="761998" y="689203"/>
            <a:ext cx="1862668" cy="110066"/>
          </a:xfrm>
          <a:prstGeom prst="rect">
            <a:avLst/>
          </a:prstGeom>
          <a:solidFill>
            <a:srgbClr val="E65A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SI"/>
          </a:p>
        </p:txBody>
      </p:sp>
      <p:sp>
        <p:nvSpPr>
          <p:cNvPr id="8" name="Title 1">
            <a:extLst>
              <a:ext uri="{FF2B5EF4-FFF2-40B4-BE49-F238E27FC236}">
                <a16:creationId xmlns:a16="http://schemas.microsoft.com/office/drawing/2014/main" id="{8D1AD7D8-4326-BEBB-7FFA-78A896A3AF87}"/>
              </a:ext>
            </a:extLst>
          </p:cNvPr>
          <p:cNvSpPr>
            <a:spLocks noGrp="1"/>
          </p:cNvSpPr>
          <p:nvPr>
            <p:ph type="ctrTitle"/>
          </p:nvPr>
        </p:nvSpPr>
        <p:spPr>
          <a:xfrm>
            <a:off x="761997" y="970960"/>
            <a:ext cx="8419710" cy="1442302"/>
          </a:xfrm>
        </p:spPr>
        <p:txBody>
          <a:bodyPr wrap="square" lIns="72000" tIns="0" rIns="72000" bIns="0" anchor="t" anchorCtr="0">
            <a:noAutofit/>
          </a:bodyPr>
          <a:lstStyle>
            <a:lvl1pPr marL="0" indent="0" algn="l">
              <a:lnSpc>
                <a:spcPct val="100000"/>
              </a:lnSpc>
              <a:buClr>
                <a:srgbClr val="E65A00"/>
              </a:buClr>
              <a:buFontTx/>
              <a:buNone/>
              <a:defRPr sz="2800" b="0" spc="0" baseline="0">
                <a:solidFill>
                  <a:srgbClr val="E65A00"/>
                </a:solidFill>
                <a:latin typeface="+mn-lt"/>
              </a:defRPr>
            </a:lvl1pPr>
          </a:lstStyle>
          <a:p>
            <a:r>
              <a:rPr lang="en-GB"/>
              <a:t>Click to edit Master title style</a:t>
            </a:r>
            <a:endParaRPr lang="en-US" dirty="0"/>
          </a:p>
        </p:txBody>
      </p:sp>
      <p:sp>
        <p:nvSpPr>
          <p:cNvPr id="10" name="Text Placeholder 9">
            <a:extLst>
              <a:ext uri="{FF2B5EF4-FFF2-40B4-BE49-F238E27FC236}">
                <a16:creationId xmlns:a16="http://schemas.microsoft.com/office/drawing/2014/main" id="{57D9FC4A-B6F8-3E1F-814E-74B76D1334FA}"/>
              </a:ext>
            </a:extLst>
          </p:cNvPr>
          <p:cNvSpPr>
            <a:spLocks noGrp="1"/>
          </p:cNvSpPr>
          <p:nvPr>
            <p:ph type="body" sz="quarter" idx="10"/>
          </p:nvPr>
        </p:nvSpPr>
        <p:spPr>
          <a:xfrm>
            <a:off x="761997" y="5704402"/>
            <a:ext cx="2986436" cy="750211"/>
          </a:xfrm>
        </p:spPr>
        <p:txBody>
          <a:bodyPr>
            <a:normAutofit/>
          </a:bodyPr>
          <a:lstStyle>
            <a:lvl1pPr marL="0" indent="0" algn="ctr">
              <a:lnSpc>
                <a:spcPct val="100000"/>
              </a:lnSpc>
              <a:buFontTx/>
              <a:buNone/>
              <a:defRPr sz="1400">
                <a:solidFill>
                  <a:schemeClr val="tx1"/>
                </a:solidFill>
              </a:defRPr>
            </a:lvl1pPr>
            <a:lvl2pPr marL="457200" indent="0" algn="l">
              <a:buFontTx/>
              <a:buNone/>
              <a:defRPr/>
            </a:lvl2pPr>
            <a:lvl3pPr marL="914400" indent="0" algn="l">
              <a:buFontTx/>
              <a:buNone/>
              <a:defRPr/>
            </a:lvl3pPr>
            <a:lvl4pPr marL="1371600" indent="0" algn="l">
              <a:buFontTx/>
              <a:buNone/>
              <a:defRPr/>
            </a:lvl4pPr>
            <a:lvl5pPr marL="1828800" indent="0" algn="l">
              <a:buFontTx/>
              <a:buNone/>
              <a:defRPr/>
            </a:lvl5pPr>
          </a:lstStyle>
          <a:p>
            <a:pPr lvl="0"/>
            <a:r>
              <a:rPr lang="en-GB"/>
              <a:t>Click to edit Master text styles</a:t>
            </a:r>
          </a:p>
        </p:txBody>
      </p:sp>
      <p:sp>
        <p:nvSpPr>
          <p:cNvPr id="7" name="Picture Placeholder 6">
            <a:extLst>
              <a:ext uri="{FF2B5EF4-FFF2-40B4-BE49-F238E27FC236}">
                <a16:creationId xmlns:a16="http://schemas.microsoft.com/office/drawing/2014/main" id="{9EC71D38-550D-BE8E-6D09-5542D62A7023}"/>
              </a:ext>
            </a:extLst>
          </p:cNvPr>
          <p:cNvSpPr>
            <a:spLocks noGrp="1"/>
          </p:cNvSpPr>
          <p:nvPr>
            <p:ph type="pic" sz="quarter" idx="12" hasCustomPrompt="1"/>
          </p:nvPr>
        </p:nvSpPr>
        <p:spPr>
          <a:xfrm>
            <a:off x="1070834" y="3102707"/>
            <a:ext cx="2359922" cy="2322286"/>
          </a:xfrm>
          <a:prstGeom prst="ellipse">
            <a:avLst/>
          </a:prstGeom>
          <a:pattFill prst="pct5">
            <a:fgClr>
              <a:schemeClr val="bg1">
                <a:lumMod val="95000"/>
              </a:schemeClr>
            </a:fgClr>
            <a:bgClr>
              <a:schemeClr val="bg1">
                <a:lumMod val="75000"/>
              </a:schemeClr>
            </a:bgClr>
          </a:pattFill>
        </p:spPr>
        <p:txBody>
          <a:bodyPr vert="horz" lIns="91440" tIns="45720" rIns="91440" bIns="45720" rtlCol="0">
            <a:normAutofit/>
          </a:bodyPr>
          <a:lstStyle>
            <a:lvl1pPr>
              <a:defRPr lang="en-SI" sz="1200" dirty="0"/>
            </a:lvl1pPr>
          </a:lstStyle>
          <a:p>
            <a:pPr lvl="0"/>
            <a:r>
              <a:rPr lang="en-SI" dirty="0"/>
              <a:t>Click icone to add picture</a:t>
            </a:r>
          </a:p>
        </p:txBody>
      </p:sp>
      <p:sp>
        <p:nvSpPr>
          <p:cNvPr id="9" name="Text Placeholder 9">
            <a:extLst>
              <a:ext uri="{FF2B5EF4-FFF2-40B4-BE49-F238E27FC236}">
                <a16:creationId xmlns:a16="http://schemas.microsoft.com/office/drawing/2014/main" id="{950E4047-3A4E-36D5-00F6-CEF0EA7031AB}"/>
              </a:ext>
            </a:extLst>
          </p:cNvPr>
          <p:cNvSpPr>
            <a:spLocks noGrp="1"/>
          </p:cNvSpPr>
          <p:nvPr>
            <p:ph type="body" sz="quarter" idx="13"/>
          </p:nvPr>
        </p:nvSpPr>
        <p:spPr>
          <a:xfrm>
            <a:off x="4607202" y="5704402"/>
            <a:ext cx="2986436" cy="750211"/>
          </a:xfrm>
        </p:spPr>
        <p:txBody>
          <a:bodyPr>
            <a:normAutofit/>
          </a:bodyPr>
          <a:lstStyle>
            <a:lvl1pPr marL="0" indent="0" algn="ctr">
              <a:lnSpc>
                <a:spcPct val="100000"/>
              </a:lnSpc>
              <a:buFontTx/>
              <a:buNone/>
              <a:defRPr sz="1400">
                <a:solidFill>
                  <a:schemeClr val="tx1"/>
                </a:solidFill>
              </a:defRPr>
            </a:lvl1pPr>
            <a:lvl2pPr marL="457200" indent="0" algn="l">
              <a:buFontTx/>
              <a:buNone/>
              <a:defRPr/>
            </a:lvl2pPr>
            <a:lvl3pPr marL="914400" indent="0" algn="l">
              <a:buFontTx/>
              <a:buNone/>
              <a:defRPr/>
            </a:lvl3pPr>
            <a:lvl4pPr marL="1371600" indent="0" algn="l">
              <a:buFontTx/>
              <a:buNone/>
              <a:defRPr/>
            </a:lvl4pPr>
            <a:lvl5pPr marL="1828800" indent="0" algn="l">
              <a:buFontTx/>
              <a:buNone/>
              <a:defRPr/>
            </a:lvl5pPr>
          </a:lstStyle>
          <a:p>
            <a:pPr lvl="0"/>
            <a:r>
              <a:rPr lang="en-GB"/>
              <a:t>Click to edit Master text styles</a:t>
            </a:r>
          </a:p>
        </p:txBody>
      </p:sp>
      <p:sp>
        <p:nvSpPr>
          <p:cNvPr id="11" name="Picture Placeholder 6">
            <a:extLst>
              <a:ext uri="{FF2B5EF4-FFF2-40B4-BE49-F238E27FC236}">
                <a16:creationId xmlns:a16="http://schemas.microsoft.com/office/drawing/2014/main" id="{665EFDB6-A543-62F7-0E52-E5929832235A}"/>
              </a:ext>
            </a:extLst>
          </p:cNvPr>
          <p:cNvSpPr>
            <a:spLocks noGrp="1"/>
          </p:cNvSpPr>
          <p:nvPr>
            <p:ph type="pic" sz="quarter" idx="14" hasCustomPrompt="1"/>
          </p:nvPr>
        </p:nvSpPr>
        <p:spPr>
          <a:xfrm>
            <a:off x="4916039" y="3102707"/>
            <a:ext cx="2359922" cy="2322286"/>
          </a:xfrm>
          <a:prstGeom prst="ellipse">
            <a:avLst/>
          </a:prstGeom>
          <a:pattFill prst="pct5">
            <a:fgClr>
              <a:schemeClr val="bg1">
                <a:lumMod val="95000"/>
              </a:schemeClr>
            </a:fgClr>
            <a:bgClr>
              <a:schemeClr val="bg1">
                <a:lumMod val="75000"/>
              </a:schemeClr>
            </a:bgClr>
          </a:pattFill>
        </p:spPr>
        <p:txBody>
          <a:bodyPr vert="horz" lIns="91440" tIns="45720" rIns="91440" bIns="45720" rtlCol="0">
            <a:normAutofit/>
          </a:bodyPr>
          <a:lstStyle>
            <a:lvl1pPr>
              <a:defRPr lang="en-SI" sz="1200" dirty="0"/>
            </a:lvl1pPr>
          </a:lstStyle>
          <a:p>
            <a:pPr lvl="0"/>
            <a:r>
              <a:rPr lang="en-SI" dirty="0"/>
              <a:t>Click icone to add picture</a:t>
            </a:r>
          </a:p>
        </p:txBody>
      </p:sp>
      <p:sp>
        <p:nvSpPr>
          <p:cNvPr id="12" name="Text Placeholder 9">
            <a:extLst>
              <a:ext uri="{FF2B5EF4-FFF2-40B4-BE49-F238E27FC236}">
                <a16:creationId xmlns:a16="http://schemas.microsoft.com/office/drawing/2014/main" id="{65EE7FF7-99F8-418A-A5EC-8F473B9CFF9A}"/>
              </a:ext>
            </a:extLst>
          </p:cNvPr>
          <p:cNvSpPr>
            <a:spLocks noGrp="1"/>
          </p:cNvSpPr>
          <p:nvPr>
            <p:ph type="body" sz="quarter" idx="15"/>
          </p:nvPr>
        </p:nvSpPr>
        <p:spPr>
          <a:xfrm>
            <a:off x="8452407" y="5700096"/>
            <a:ext cx="2986436" cy="750211"/>
          </a:xfrm>
        </p:spPr>
        <p:txBody>
          <a:bodyPr>
            <a:normAutofit/>
          </a:bodyPr>
          <a:lstStyle>
            <a:lvl1pPr marL="0" indent="0" algn="ctr">
              <a:lnSpc>
                <a:spcPct val="100000"/>
              </a:lnSpc>
              <a:buFontTx/>
              <a:buNone/>
              <a:defRPr sz="1400">
                <a:solidFill>
                  <a:schemeClr val="tx1"/>
                </a:solidFill>
              </a:defRPr>
            </a:lvl1pPr>
            <a:lvl2pPr marL="457200" indent="0" algn="l">
              <a:buFontTx/>
              <a:buNone/>
              <a:defRPr/>
            </a:lvl2pPr>
            <a:lvl3pPr marL="914400" indent="0" algn="l">
              <a:buFontTx/>
              <a:buNone/>
              <a:defRPr/>
            </a:lvl3pPr>
            <a:lvl4pPr marL="1371600" indent="0" algn="l">
              <a:buFontTx/>
              <a:buNone/>
              <a:defRPr/>
            </a:lvl4pPr>
            <a:lvl5pPr marL="1828800" indent="0" algn="l">
              <a:buFontTx/>
              <a:buNone/>
              <a:defRPr/>
            </a:lvl5pPr>
          </a:lstStyle>
          <a:p>
            <a:pPr lvl="0"/>
            <a:r>
              <a:rPr lang="en-GB"/>
              <a:t>Click to edit Master text styles</a:t>
            </a:r>
          </a:p>
        </p:txBody>
      </p:sp>
      <p:sp>
        <p:nvSpPr>
          <p:cNvPr id="13" name="Picture Placeholder 6">
            <a:extLst>
              <a:ext uri="{FF2B5EF4-FFF2-40B4-BE49-F238E27FC236}">
                <a16:creationId xmlns:a16="http://schemas.microsoft.com/office/drawing/2014/main" id="{8EADACF0-7079-3C13-2D92-862283E7A99B}"/>
              </a:ext>
            </a:extLst>
          </p:cNvPr>
          <p:cNvSpPr>
            <a:spLocks noGrp="1"/>
          </p:cNvSpPr>
          <p:nvPr>
            <p:ph type="pic" sz="quarter" idx="16" hasCustomPrompt="1"/>
          </p:nvPr>
        </p:nvSpPr>
        <p:spPr>
          <a:xfrm>
            <a:off x="8761244" y="3098401"/>
            <a:ext cx="2359922" cy="2322286"/>
          </a:xfrm>
          <a:prstGeom prst="ellipse">
            <a:avLst/>
          </a:prstGeom>
          <a:pattFill prst="pct5">
            <a:fgClr>
              <a:schemeClr val="bg1">
                <a:lumMod val="95000"/>
              </a:schemeClr>
            </a:fgClr>
            <a:bgClr>
              <a:schemeClr val="bg1">
                <a:lumMod val="75000"/>
              </a:schemeClr>
            </a:bgClr>
          </a:pattFill>
        </p:spPr>
        <p:txBody>
          <a:bodyPr vert="horz" lIns="91440" tIns="45720" rIns="91440" bIns="45720" rtlCol="0">
            <a:normAutofit/>
          </a:bodyPr>
          <a:lstStyle>
            <a:lvl1pPr>
              <a:defRPr lang="en-SI" sz="1200" dirty="0"/>
            </a:lvl1pPr>
          </a:lstStyle>
          <a:p>
            <a:pPr lvl="0"/>
            <a:r>
              <a:rPr lang="en-SI" dirty="0"/>
              <a:t>Click icone to add picture</a:t>
            </a:r>
          </a:p>
        </p:txBody>
      </p:sp>
      <p:pic>
        <p:nvPicPr>
          <p:cNvPr id="14" name="Graphic 13">
            <a:extLst>
              <a:ext uri="{FF2B5EF4-FFF2-40B4-BE49-F238E27FC236}">
                <a16:creationId xmlns:a16="http://schemas.microsoft.com/office/drawing/2014/main" id="{0A3D5266-1820-A487-7DC2-CCDE32CC077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469370" y="407693"/>
            <a:ext cx="404394" cy="410430"/>
          </a:xfrm>
          <a:prstGeom prst="rect">
            <a:avLst/>
          </a:prstGeom>
          <a:effectLst/>
        </p:spPr>
      </p:pic>
    </p:spTree>
    <p:extLst>
      <p:ext uri="{BB962C8B-B14F-4D97-AF65-F5344CB8AC3E}">
        <p14:creationId xmlns:p14="http://schemas.microsoft.com/office/powerpoint/2010/main" val="805456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up)">
                                      <p:cBhvr>
                                        <p:cTn id="10" dur="500"/>
                                        <p:tgtEl>
                                          <p:spTgt spid="7"/>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up)">
                                      <p:cBhvr>
                                        <p:cTn id="13" dur="500"/>
                                        <p:tgtEl>
                                          <p:spTgt spid="11"/>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up)">
                                      <p:cBhvr>
                                        <p:cTn id="16" dur="500"/>
                                        <p:tgtEl>
                                          <p:spTgt spid="13"/>
                                        </p:tgtEl>
                                      </p:cBhvr>
                                    </p:animEffect>
                                  </p:childTnLst>
                                </p:cTn>
                              </p:par>
                              <p:par>
                                <p:cTn id="17" presetID="22" presetClass="entr" presetSubtype="4"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7" grpId="0" animBg="1"/>
      <p:bldP spid="11" grpId="0" animBg="1"/>
      <p:bldP spid="13" grpId="0"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Tree>
    <p:extLst>
      <p:ext uri="{BB962C8B-B14F-4D97-AF65-F5344CB8AC3E}">
        <p14:creationId xmlns:p14="http://schemas.microsoft.com/office/powerpoint/2010/main" val="1975254118"/>
      </p:ext>
    </p:extLst>
  </p:cSld>
  <p:clrMap bg1="lt1" tx1="dk1" bg2="lt2" tx2="dk2" accent1="accent1" accent2="accent2" accent3="accent3" accent4="accent4" accent5="accent5" accent6="accent6" hlink="hlink" folHlink="folHlink"/>
  <p:sldLayoutIdLst>
    <p:sldLayoutId id="2147483661" r:id="rId1"/>
    <p:sldLayoutId id="2147483649" r:id="rId2"/>
    <p:sldLayoutId id="2147483659" r:id="rId3"/>
    <p:sldLayoutId id="2147483662" r:id="rId4"/>
    <p:sldLayoutId id="2147483652" r:id="rId5"/>
    <p:sldLayoutId id="2147483663" r:id="rId6"/>
    <p:sldLayoutId id="2147483665" r:id="rId7"/>
    <p:sldLayoutId id="2147483664" r:id="rId8"/>
    <p:sldLayoutId id="2147483666" r:id="rId9"/>
    <p:sldLayoutId id="2147483667" r:id="rId10"/>
    <p:sldLayoutId id="2147483668"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ariela.hercek@arnes.si"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8.png"/><Relationship Id="rId1" Type="http://schemas.openxmlformats.org/officeDocument/2006/relationships/slideLayout" Target="../slideLayouts/slideLayout6.xml"/><Relationship Id="rId6" Type="http://schemas.microsoft.com/office/2007/relationships/hdphoto" Target="../media/hdphoto2.wdp"/><Relationship Id="rId5" Type="http://schemas.openxmlformats.org/officeDocument/2006/relationships/image" Target="../media/image22.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EEF5C97E-C86B-B92B-1400-8793FE146DA5}"/>
              </a:ext>
            </a:extLst>
          </p:cNvPr>
          <p:cNvSpPr>
            <a:spLocks noGrp="1"/>
          </p:cNvSpPr>
          <p:nvPr>
            <p:ph type="subTitle" idx="1"/>
          </p:nvPr>
        </p:nvSpPr>
        <p:spPr/>
        <p:txBody>
          <a:bodyPr>
            <a:normAutofit lnSpcReduction="10000"/>
          </a:bodyPr>
          <a:lstStyle/>
          <a:p>
            <a:r>
              <a:rPr lang="sl-SI" dirty="0"/>
              <a:t>Ariela Herček </a:t>
            </a:r>
          </a:p>
          <a:p>
            <a:r>
              <a:rPr lang="sl-SI" sz="1100" dirty="0">
                <a:hlinkClick r:id="rId2"/>
              </a:rPr>
              <a:t>ariela.hercek@arnes.si</a:t>
            </a:r>
            <a:endParaRPr lang="sl-SI" sz="1100" dirty="0"/>
          </a:p>
          <a:p>
            <a:endParaRPr lang="en-SI" sz="1100" dirty="0"/>
          </a:p>
          <a:p>
            <a:r>
              <a:rPr lang="sl-SI" i="1" dirty="0"/>
              <a:t>Academic and Research Network of Slovenia - Arnes</a:t>
            </a:r>
            <a:endParaRPr lang="en-SI" i="1" dirty="0"/>
          </a:p>
          <a:p>
            <a:endParaRPr lang="en-SI" dirty="0"/>
          </a:p>
        </p:txBody>
      </p:sp>
      <p:sp>
        <p:nvSpPr>
          <p:cNvPr id="3" name="Title 2">
            <a:extLst>
              <a:ext uri="{FF2B5EF4-FFF2-40B4-BE49-F238E27FC236}">
                <a16:creationId xmlns:a16="http://schemas.microsoft.com/office/drawing/2014/main" id="{6C094580-DEC7-CDC5-8362-A1B0F2C2367B}"/>
              </a:ext>
            </a:extLst>
          </p:cNvPr>
          <p:cNvSpPr>
            <a:spLocks noGrp="1"/>
          </p:cNvSpPr>
          <p:nvPr>
            <p:ph type="ctrTitle"/>
          </p:nvPr>
        </p:nvSpPr>
        <p:spPr/>
        <p:txBody>
          <a:bodyPr/>
          <a:lstStyle/>
          <a:p>
            <a:r>
              <a:rPr lang="sl-SI" b="0" dirty="0"/>
              <a:t>H</a:t>
            </a:r>
            <a:r>
              <a:rPr lang="en-US" b="0" dirty="0"/>
              <a:t>ow to </a:t>
            </a:r>
            <a:r>
              <a:rPr lang="sl-SI" b="0" dirty="0"/>
              <a:t>C</a:t>
            </a:r>
            <a:r>
              <a:rPr lang="en-US" b="0" dirty="0" err="1"/>
              <a:t>onnect</a:t>
            </a:r>
            <a:r>
              <a:rPr lang="en-US" b="0" dirty="0"/>
              <a:t> with </a:t>
            </a:r>
            <a:r>
              <a:rPr lang="sl-SI" b="0" dirty="0"/>
              <a:t>D</a:t>
            </a:r>
            <a:r>
              <a:rPr lang="en-US" b="0" dirty="0" err="1"/>
              <a:t>ifferent</a:t>
            </a:r>
            <a:r>
              <a:rPr lang="en-US" b="0" dirty="0"/>
              <a:t> </a:t>
            </a:r>
            <a:r>
              <a:rPr lang="sl-SI" b="0" dirty="0"/>
              <a:t>A</a:t>
            </a:r>
            <a:r>
              <a:rPr lang="en-US" b="0" dirty="0" err="1"/>
              <a:t>udiences</a:t>
            </a:r>
            <a:r>
              <a:rPr lang="en-US" b="0" dirty="0"/>
              <a:t>: </a:t>
            </a:r>
            <a:r>
              <a:rPr lang="sl-SI" sz="2400" b="0" i="1" dirty="0"/>
              <a:t>S</a:t>
            </a:r>
            <a:r>
              <a:rPr lang="en-US" sz="2400" b="0" i="1" dirty="0" err="1"/>
              <a:t>ocial</a:t>
            </a:r>
            <a:r>
              <a:rPr lang="en-US" sz="2400" b="0" i="1" dirty="0"/>
              <a:t> </a:t>
            </a:r>
            <a:r>
              <a:rPr lang="sl-SI" sz="2400" b="0" i="1" dirty="0"/>
              <a:t>M</a:t>
            </a:r>
            <a:r>
              <a:rPr lang="en-US" sz="2400" b="0" i="1" dirty="0" err="1"/>
              <a:t>edia</a:t>
            </a:r>
            <a:r>
              <a:rPr lang="en-US" sz="2400" b="0" i="1" dirty="0"/>
              <a:t> </a:t>
            </a:r>
            <a:r>
              <a:rPr lang="sl-SI" sz="2400" b="0" i="1" dirty="0"/>
              <a:t>S</a:t>
            </a:r>
            <a:r>
              <a:rPr lang="en-US" sz="2400" b="0" i="1" dirty="0" err="1"/>
              <a:t>trategy</a:t>
            </a:r>
            <a:r>
              <a:rPr lang="en-US" sz="2400" b="0" i="1" dirty="0"/>
              <a:t> of </a:t>
            </a:r>
            <a:r>
              <a:rPr lang="en-US" sz="2400" b="0" i="1" dirty="0" err="1"/>
              <a:t>Arnes</a:t>
            </a:r>
            <a:r>
              <a:rPr lang="en-US" sz="2400" b="0" i="1" dirty="0"/>
              <a:t> as NREN vs. SLING for </a:t>
            </a:r>
            <a:r>
              <a:rPr lang="en-US" sz="2400" b="0" i="1" dirty="0" err="1"/>
              <a:t>EuroCC</a:t>
            </a:r>
            <a:r>
              <a:rPr lang="en-US" sz="2400" b="0" i="1" dirty="0"/>
              <a:t> </a:t>
            </a:r>
            <a:r>
              <a:rPr lang="sl-SI" sz="2400" b="0" i="1" dirty="0"/>
              <a:t>P</a:t>
            </a:r>
            <a:r>
              <a:rPr lang="en-US" sz="2400" b="0" i="1" dirty="0" err="1"/>
              <a:t>roject</a:t>
            </a:r>
            <a:endParaRPr lang="en-SI" i="1" dirty="0"/>
          </a:p>
        </p:txBody>
      </p:sp>
      <p:sp>
        <p:nvSpPr>
          <p:cNvPr id="4" name="Text Placeholder 3">
            <a:extLst>
              <a:ext uri="{FF2B5EF4-FFF2-40B4-BE49-F238E27FC236}">
                <a16:creationId xmlns:a16="http://schemas.microsoft.com/office/drawing/2014/main" id="{9E8A3900-9711-9AEB-7171-7214B8E535A1}"/>
              </a:ext>
            </a:extLst>
          </p:cNvPr>
          <p:cNvSpPr>
            <a:spLocks noGrp="1"/>
          </p:cNvSpPr>
          <p:nvPr>
            <p:ph type="body" sz="quarter" idx="10"/>
          </p:nvPr>
        </p:nvSpPr>
        <p:spPr/>
        <p:txBody>
          <a:bodyPr/>
          <a:lstStyle/>
          <a:p>
            <a:r>
              <a:rPr lang="sl-SI" dirty="0"/>
              <a:t>SIG-Marcomms Autumn Meeting</a:t>
            </a:r>
            <a:endParaRPr lang="en-SI" dirty="0"/>
          </a:p>
          <a:p>
            <a:r>
              <a:rPr lang="sl-SI" b="0" dirty="0"/>
              <a:t>Brussels,</a:t>
            </a:r>
            <a:r>
              <a:rPr lang="en-SI" b="0" dirty="0"/>
              <a:t> </a:t>
            </a:r>
            <a:r>
              <a:rPr lang="sl-SI" b="0" dirty="0"/>
              <a:t>4-5 October</a:t>
            </a:r>
            <a:r>
              <a:rPr lang="en-SI" b="0" dirty="0"/>
              <a:t> 2022</a:t>
            </a:r>
          </a:p>
        </p:txBody>
      </p:sp>
    </p:spTree>
    <p:extLst>
      <p:ext uri="{BB962C8B-B14F-4D97-AF65-F5344CB8AC3E}">
        <p14:creationId xmlns:p14="http://schemas.microsoft.com/office/powerpoint/2010/main" val="965934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F2C9A-9889-8663-D937-FBF855EC84ED}"/>
              </a:ext>
            </a:extLst>
          </p:cNvPr>
          <p:cNvSpPr>
            <a:spLocks noGrp="1"/>
          </p:cNvSpPr>
          <p:nvPr>
            <p:ph type="ctrTitle"/>
          </p:nvPr>
        </p:nvSpPr>
        <p:spPr/>
        <p:txBody>
          <a:bodyPr/>
          <a:lstStyle/>
          <a:p>
            <a:r>
              <a:rPr lang="sl-SI" dirty="0"/>
              <a:t>DIFFERENT AUDIENCES REQUIRE DIFFERENT STRATEGIES</a:t>
            </a:r>
            <a:endParaRPr lang="en-SI" dirty="0"/>
          </a:p>
        </p:txBody>
      </p:sp>
      <p:sp>
        <p:nvSpPr>
          <p:cNvPr id="9" name="Oval 8">
            <a:extLst>
              <a:ext uri="{FF2B5EF4-FFF2-40B4-BE49-F238E27FC236}">
                <a16:creationId xmlns:a16="http://schemas.microsoft.com/office/drawing/2014/main" id="{A14C936B-0875-6C07-BE10-663F96034EC3}"/>
              </a:ext>
            </a:extLst>
          </p:cNvPr>
          <p:cNvSpPr/>
          <p:nvPr/>
        </p:nvSpPr>
        <p:spPr>
          <a:xfrm>
            <a:off x="1048934" y="2279038"/>
            <a:ext cx="1804592" cy="1781233"/>
          </a:xfrm>
          <a:prstGeom prst="ellipse">
            <a:avLst/>
          </a:prstGeom>
          <a:solidFill>
            <a:srgbClr val="E65A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l-SI" sz="1000" b="1" dirty="0"/>
              <a:t>GENERAL AUDIENCE</a:t>
            </a:r>
            <a:endParaRPr lang="en-SI" sz="1000" b="1" dirty="0"/>
          </a:p>
        </p:txBody>
      </p:sp>
      <p:sp>
        <p:nvSpPr>
          <p:cNvPr id="14" name="Text Placeholder 2">
            <a:extLst>
              <a:ext uri="{FF2B5EF4-FFF2-40B4-BE49-F238E27FC236}">
                <a16:creationId xmlns:a16="http://schemas.microsoft.com/office/drawing/2014/main" id="{BBA97A09-75FA-7F35-AC2F-5F0124FDC4F3}"/>
              </a:ext>
            </a:extLst>
          </p:cNvPr>
          <p:cNvSpPr txBox="1">
            <a:spLocks/>
          </p:cNvSpPr>
          <p:nvPr/>
        </p:nvSpPr>
        <p:spPr>
          <a:xfrm>
            <a:off x="761997" y="4444739"/>
            <a:ext cx="2986436" cy="1781233"/>
          </a:xfrm>
          <a:prstGeom prst="rect">
            <a:avLst/>
          </a:prstGeom>
        </p:spPr>
        <p:txBody>
          <a:bodyPr vert="horz" lIns="91440" tIns="45720" rIns="91440" bIns="45720" rtlCol="0">
            <a:normAutofit fontScale="85000" lnSpcReduction="10000"/>
          </a:bodyPr>
          <a:lstStyle>
            <a:lvl1pPr marL="0" indent="0" algn="ctr" defTabSz="457200" rtl="0" eaLnBrk="1" latinLnBrk="0" hangingPunct="1">
              <a:lnSpc>
                <a:spcPct val="100000"/>
              </a:lnSpc>
              <a:spcBef>
                <a:spcPct val="20000"/>
              </a:spcBef>
              <a:buFontTx/>
              <a:buNone/>
              <a:defRPr sz="1400" kern="1200">
                <a:solidFill>
                  <a:schemeClr val="tx1"/>
                </a:solidFill>
                <a:latin typeface="+mn-lt"/>
                <a:ea typeface="+mn-ea"/>
                <a:cs typeface="+mn-cs"/>
              </a:defRPr>
            </a:lvl1pPr>
            <a:lvl2pPr marL="457200" indent="0" algn="l" defTabSz="457200" rtl="0" eaLnBrk="1" latinLnBrk="0" hangingPunct="1">
              <a:spcBef>
                <a:spcPct val="20000"/>
              </a:spcBef>
              <a:buFontTx/>
              <a:buNone/>
              <a:defRPr sz="2800" kern="1200">
                <a:solidFill>
                  <a:schemeClr val="tx1"/>
                </a:solidFill>
                <a:latin typeface="+mn-lt"/>
                <a:ea typeface="+mn-ea"/>
                <a:cs typeface="+mn-cs"/>
              </a:defRPr>
            </a:lvl2pPr>
            <a:lvl3pPr marL="914400" indent="0" algn="l" defTabSz="457200" rtl="0" eaLnBrk="1" latinLnBrk="0" hangingPunct="1">
              <a:spcBef>
                <a:spcPct val="20000"/>
              </a:spcBef>
              <a:buFontTx/>
              <a:buNone/>
              <a:defRPr sz="2400" kern="1200">
                <a:solidFill>
                  <a:schemeClr val="tx1"/>
                </a:solidFill>
                <a:latin typeface="+mn-lt"/>
                <a:ea typeface="+mn-ea"/>
                <a:cs typeface="+mn-cs"/>
              </a:defRPr>
            </a:lvl3pPr>
            <a:lvl4pPr marL="1371600" indent="0" algn="l" defTabSz="457200" rtl="0" eaLnBrk="1" latinLnBrk="0" hangingPunct="1">
              <a:spcBef>
                <a:spcPct val="20000"/>
              </a:spcBef>
              <a:buFontTx/>
              <a:buNone/>
              <a:defRPr sz="2000" kern="1200">
                <a:solidFill>
                  <a:schemeClr val="tx1"/>
                </a:solidFill>
                <a:latin typeface="+mn-lt"/>
                <a:ea typeface="+mn-ea"/>
                <a:cs typeface="+mn-cs"/>
              </a:defRPr>
            </a:lvl4pPr>
            <a:lvl5pPr marL="1828800" indent="0" algn="l" defTabSz="457200" rtl="0" eaLnBrk="1" latinLnBrk="0" hangingPunct="1">
              <a:spcBef>
                <a:spcPct val="20000"/>
              </a:spcBef>
              <a:buFontTx/>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lgn="l">
              <a:buFont typeface="Arial" panose="020B0604020202020204" pitchFamily="34" charset="0"/>
              <a:buChar char="•"/>
            </a:pPr>
            <a:r>
              <a:rPr lang="sl-SI" b="1" dirty="0"/>
              <a:t>the widest audience;</a:t>
            </a:r>
          </a:p>
          <a:p>
            <a:pPr marL="285750" indent="-285750" algn="l">
              <a:buFont typeface="Arial" panose="020B0604020202020204" pitchFamily="34" charset="0"/>
              <a:buChar char="•"/>
            </a:pPr>
            <a:r>
              <a:rPr lang="sl-SI" b="1" dirty="0"/>
              <a:t>general facts about WHAT an NREN does;</a:t>
            </a:r>
          </a:p>
          <a:p>
            <a:pPr marL="285750" indent="-285750" algn="l">
              <a:buFont typeface="Arial" panose="020B0604020202020204" pitchFamily="34" charset="0"/>
              <a:buChar char="•"/>
            </a:pPr>
            <a:r>
              <a:rPr lang="sl-SI" b="1" dirty="0"/>
              <a:t>the level of communication should be understandable to everyone;</a:t>
            </a:r>
          </a:p>
          <a:p>
            <a:pPr marL="285750" indent="-285750" algn="l">
              <a:buFont typeface="Arial" panose="020B0604020202020204" pitchFamily="34" charset="0"/>
              <a:buChar char="•"/>
            </a:pPr>
            <a:r>
              <a:rPr lang="sl-SI" b="1" dirty="0"/>
              <a:t>important to keep in touch with to further establish what an NREN does for the general public</a:t>
            </a:r>
            <a:endParaRPr lang="en-GB" b="1" dirty="0"/>
          </a:p>
        </p:txBody>
      </p:sp>
      <p:sp>
        <p:nvSpPr>
          <p:cNvPr id="15" name="Oval 14">
            <a:extLst>
              <a:ext uri="{FF2B5EF4-FFF2-40B4-BE49-F238E27FC236}">
                <a16:creationId xmlns:a16="http://schemas.microsoft.com/office/drawing/2014/main" id="{11A6949E-B7FF-2BCD-891B-3CEE8E8E4109}"/>
              </a:ext>
            </a:extLst>
          </p:cNvPr>
          <p:cNvSpPr/>
          <p:nvPr/>
        </p:nvSpPr>
        <p:spPr>
          <a:xfrm>
            <a:off x="4640041" y="1797200"/>
            <a:ext cx="2364739" cy="2365694"/>
          </a:xfrm>
          <a:prstGeom prst="ellipse">
            <a:avLst/>
          </a:prstGeom>
          <a:solidFill>
            <a:srgbClr val="E65A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l-SI" sz="1000" b="1" dirty="0"/>
              <a:t>USERS / INSTITUTIONS</a:t>
            </a:r>
            <a:endParaRPr lang="en-SI" sz="1000" b="1" dirty="0"/>
          </a:p>
        </p:txBody>
      </p:sp>
      <p:sp>
        <p:nvSpPr>
          <p:cNvPr id="18" name="Oval 17">
            <a:extLst>
              <a:ext uri="{FF2B5EF4-FFF2-40B4-BE49-F238E27FC236}">
                <a16:creationId xmlns:a16="http://schemas.microsoft.com/office/drawing/2014/main" id="{FB74FF93-D680-ADD4-F7AD-216BFE88343C}"/>
              </a:ext>
            </a:extLst>
          </p:cNvPr>
          <p:cNvSpPr/>
          <p:nvPr/>
        </p:nvSpPr>
        <p:spPr>
          <a:xfrm>
            <a:off x="8843437" y="2321374"/>
            <a:ext cx="1701524" cy="1696559"/>
          </a:xfrm>
          <a:prstGeom prst="ellipse">
            <a:avLst/>
          </a:prstGeom>
          <a:solidFill>
            <a:srgbClr val="E65A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sl-SI" sz="1000" b="1" dirty="0"/>
              <a:t>RESEARCHERS</a:t>
            </a:r>
            <a:endParaRPr lang="en-SI" sz="1000" b="1" dirty="0"/>
          </a:p>
        </p:txBody>
      </p:sp>
      <p:sp>
        <p:nvSpPr>
          <p:cNvPr id="16" name="Text Placeholder 2">
            <a:extLst>
              <a:ext uri="{FF2B5EF4-FFF2-40B4-BE49-F238E27FC236}">
                <a16:creationId xmlns:a16="http://schemas.microsoft.com/office/drawing/2014/main" id="{44B42AA0-D802-4A57-A75B-38F91C650643}"/>
              </a:ext>
            </a:extLst>
          </p:cNvPr>
          <p:cNvSpPr txBox="1">
            <a:spLocks/>
          </p:cNvSpPr>
          <p:nvPr/>
        </p:nvSpPr>
        <p:spPr>
          <a:xfrm>
            <a:off x="4479718" y="4395774"/>
            <a:ext cx="2986436" cy="1879162"/>
          </a:xfrm>
          <a:prstGeom prst="rect">
            <a:avLst/>
          </a:prstGeom>
        </p:spPr>
        <p:txBody>
          <a:bodyPr vert="horz" lIns="91440" tIns="45720" rIns="91440" bIns="45720" rtlCol="0">
            <a:normAutofit/>
          </a:bodyPr>
          <a:lstStyle>
            <a:lvl1pPr marL="0" indent="0" algn="ctr" defTabSz="457200" rtl="0" eaLnBrk="1" latinLnBrk="0" hangingPunct="1">
              <a:lnSpc>
                <a:spcPct val="100000"/>
              </a:lnSpc>
              <a:spcBef>
                <a:spcPct val="20000"/>
              </a:spcBef>
              <a:buFontTx/>
              <a:buNone/>
              <a:defRPr sz="1400" kern="1200">
                <a:solidFill>
                  <a:schemeClr val="tx1"/>
                </a:solidFill>
                <a:latin typeface="+mn-lt"/>
                <a:ea typeface="+mn-ea"/>
                <a:cs typeface="+mn-cs"/>
              </a:defRPr>
            </a:lvl1pPr>
            <a:lvl2pPr marL="457200" indent="0" algn="l" defTabSz="457200" rtl="0" eaLnBrk="1" latinLnBrk="0" hangingPunct="1">
              <a:spcBef>
                <a:spcPct val="20000"/>
              </a:spcBef>
              <a:buFontTx/>
              <a:buNone/>
              <a:defRPr sz="2800" kern="1200">
                <a:solidFill>
                  <a:schemeClr val="tx1"/>
                </a:solidFill>
                <a:latin typeface="+mn-lt"/>
                <a:ea typeface="+mn-ea"/>
                <a:cs typeface="+mn-cs"/>
              </a:defRPr>
            </a:lvl2pPr>
            <a:lvl3pPr marL="914400" indent="0" algn="l" defTabSz="457200" rtl="0" eaLnBrk="1" latinLnBrk="0" hangingPunct="1">
              <a:spcBef>
                <a:spcPct val="20000"/>
              </a:spcBef>
              <a:buFontTx/>
              <a:buNone/>
              <a:defRPr sz="2400" kern="1200">
                <a:solidFill>
                  <a:schemeClr val="tx1"/>
                </a:solidFill>
                <a:latin typeface="+mn-lt"/>
                <a:ea typeface="+mn-ea"/>
                <a:cs typeface="+mn-cs"/>
              </a:defRPr>
            </a:lvl3pPr>
            <a:lvl4pPr marL="1371600" indent="0" algn="l" defTabSz="457200" rtl="0" eaLnBrk="1" latinLnBrk="0" hangingPunct="1">
              <a:spcBef>
                <a:spcPct val="20000"/>
              </a:spcBef>
              <a:buFontTx/>
              <a:buNone/>
              <a:defRPr sz="2000" kern="1200">
                <a:solidFill>
                  <a:schemeClr val="tx1"/>
                </a:solidFill>
                <a:latin typeface="+mn-lt"/>
                <a:ea typeface="+mn-ea"/>
                <a:cs typeface="+mn-cs"/>
              </a:defRPr>
            </a:lvl4pPr>
            <a:lvl5pPr marL="1828800" indent="0" algn="l" defTabSz="457200" rtl="0" eaLnBrk="1" latinLnBrk="0" hangingPunct="1">
              <a:spcBef>
                <a:spcPct val="20000"/>
              </a:spcBef>
              <a:buFontTx/>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lgn="l">
              <a:buFont typeface="Arial" panose="020B0604020202020204" pitchFamily="34" charset="0"/>
              <a:buChar char="•"/>
            </a:pPr>
            <a:r>
              <a:rPr lang="sl-SI" b="1" dirty="0"/>
              <a:t>the most important audience;</a:t>
            </a:r>
          </a:p>
          <a:p>
            <a:pPr marL="285750" indent="-285750" algn="l">
              <a:buFont typeface="Arial" panose="020B0604020202020204" pitchFamily="34" charset="0"/>
              <a:buChar char="•"/>
            </a:pPr>
            <a:r>
              <a:rPr lang="sl-SI" b="1" dirty="0"/>
              <a:t>in-depth facts about NREN‘s services;</a:t>
            </a:r>
          </a:p>
          <a:p>
            <a:pPr marL="285750" indent="-285750" algn="l">
              <a:buFont typeface="Arial" panose="020B0604020202020204" pitchFamily="34" charset="0"/>
              <a:buChar char="•"/>
            </a:pPr>
            <a:r>
              <a:rPr lang="sl-SI" b="1" dirty="0"/>
              <a:t>frequent and timely updates about NREN‘s services;</a:t>
            </a:r>
          </a:p>
          <a:p>
            <a:pPr marL="285750" indent="-285750" algn="l">
              <a:buFont typeface="Arial" panose="020B0604020202020204" pitchFamily="34" charset="0"/>
              <a:buChar char="•"/>
            </a:pPr>
            <a:r>
              <a:rPr lang="sl-SI" b="1" dirty="0"/>
              <a:t>how-to guides;</a:t>
            </a:r>
          </a:p>
          <a:p>
            <a:pPr marL="285750" indent="-285750" algn="l">
              <a:buFont typeface="Arial" panose="020B0604020202020204" pitchFamily="34" charset="0"/>
              <a:buChar char="•"/>
            </a:pPr>
            <a:r>
              <a:rPr lang="sl-SI" b="1" dirty="0"/>
              <a:t>checked by internal experts</a:t>
            </a:r>
            <a:endParaRPr lang="en-GB" b="1" dirty="0"/>
          </a:p>
        </p:txBody>
      </p:sp>
      <p:sp>
        <p:nvSpPr>
          <p:cNvPr id="19" name="Text Placeholder 2">
            <a:extLst>
              <a:ext uri="{FF2B5EF4-FFF2-40B4-BE49-F238E27FC236}">
                <a16:creationId xmlns:a16="http://schemas.microsoft.com/office/drawing/2014/main" id="{127C265C-AFE0-4A29-86EC-598F29023D3F}"/>
              </a:ext>
            </a:extLst>
          </p:cNvPr>
          <p:cNvSpPr txBox="1">
            <a:spLocks/>
          </p:cNvSpPr>
          <p:nvPr/>
        </p:nvSpPr>
        <p:spPr>
          <a:xfrm>
            <a:off x="8197439" y="4346810"/>
            <a:ext cx="2986436" cy="1879162"/>
          </a:xfrm>
          <a:prstGeom prst="rect">
            <a:avLst/>
          </a:prstGeom>
        </p:spPr>
        <p:txBody>
          <a:bodyPr vert="horz" lIns="91440" tIns="45720" rIns="91440" bIns="45720" rtlCol="0">
            <a:normAutofit/>
          </a:bodyPr>
          <a:lstStyle>
            <a:lvl1pPr marL="0" indent="0" algn="ctr" defTabSz="457200" rtl="0" eaLnBrk="1" latinLnBrk="0" hangingPunct="1">
              <a:lnSpc>
                <a:spcPct val="100000"/>
              </a:lnSpc>
              <a:spcBef>
                <a:spcPct val="20000"/>
              </a:spcBef>
              <a:buFontTx/>
              <a:buNone/>
              <a:defRPr sz="1400" kern="1200">
                <a:solidFill>
                  <a:schemeClr val="tx1"/>
                </a:solidFill>
                <a:latin typeface="+mn-lt"/>
                <a:ea typeface="+mn-ea"/>
                <a:cs typeface="+mn-cs"/>
              </a:defRPr>
            </a:lvl1pPr>
            <a:lvl2pPr marL="457200" indent="0" algn="l" defTabSz="457200" rtl="0" eaLnBrk="1" latinLnBrk="0" hangingPunct="1">
              <a:spcBef>
                <a:spcPct val="20000"/>
              </a:spcBef>
              <a:buFontTx/>
              <a:buNone/>
              <a:defRPr sz="2800" kern="1200">
                <a:solidFill>
                  <a:schemeClr val="tx1"/>
                </a:solidFill>
                <a:latin typeface="+mn-lt"/>
                <a:ea typeface="+mn-ea"/>
                <a:cs typeface="+mn-cs"/>
              </a:defRPr>
            </a:lvl2pPr>
            <a:lvl3pPr marL="914400" indent="0" algn="l" defTabSz="457200" rtl="0" eaLnBrk="1" latinLnBrk="0" hangingPunct="1">
              <a:spcBef>
                <a:spcPct val="20000"/>
              </a:spcBef>
              <a:buFontTx/>
              <a:buNone/>
              <a:defRPr sz="2400" kern="1200">
                <a:solidFill>
                  <a:schemeClr val="tx1"/>
                </a:solidFill>
                <a:latin typeface="+mn-lt"/>
                <a:ea typeface="+mn-ea"/>
                <a:cs typeface="+mn-cs"/>
              </a:defRPr>
            </a:lvl3pPr>
            <a:lvl4pPr marL="1371600" indent="0" algn="l" defTabSz="457200" rtl="0" eaLnBrk="1" latinLnBrk="0" hangingPunct="1">
              <a:spcBef>
                <a:spcPct val="20000"/>
              </a:spcBef>
              <a:buFontTx/>
              <a:buNone/>
              <a:defRPr sz="2000" kern="1200">
                <a:solidFill>
                  <a:schemeClr val="tx1"/>
                </a:solidFill>
                <a:latin typeface="+mn-lt"/>
                <a:ea typeface="+mn-ea"/>
                <a:cs typeface="+mn-cs"/>
              </a:defRPr>
            </a:lvl4pPr>
            <a:lvl5pPr marL="1828800" indent="0" algn="l" defTabSz="457200" rtl="0" eaLnBrk="1" latinLnBrk="0" hangingPunct="1">
              <a:spcBef>
                <a:spcPct val="20000"/>
              </a:spcBef>
              <a:buFontTx/>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lgn="l">
              <a:buFont typeface="Arial" panose="020B0604020202020204" pitchFamily="34" charset="0"/>
              <a:buChar char="•"/>
            </a:pPr>
            <a:r>
              <a:rPr lang="sl-SI" b="1" dirty="0"/>
              <a:t>in-depth recommendations of NREN‘s services with regard to a researcher‘s field;</a:t>
            </a:r>
          </a:p>
          <a:p>
            <a:pPr marL="285750" indent="-285750" algn="l">
              <a:buFont typeface="Arial" panose="020B0604020202020204" pitchFamily="34" charset="0"/>
              <a:buChar char="•"/>
            </a:pPr>
            <a:r>
              <a:rPr lang="sl-SI" b="1" dirty="0"/>
              <a:t>LinkedIn &amp; FaceBook as primary social media channels for communication;</a:t>
            </a:r>
          </a:p>
          <a:p>
            <a:pPr marL="285750" indent="-285750" algn="l">
              <a:buFont typeface="Arial" panose="020B0604020202020204" pitchFamily="34" charset="0"/>
              <a:buChar char="•"/>
            </a:pPr>
            <a:r>
              <a:rPr lang="sl-SI" b="1" dirty="0"/>
              <a:t>special services like HPC</a:t>
            </a:r>
          </a:p>
          <a:p>
            <a:pPr marL="285750" indent="-285750" algn="l">
              <a:buFont typeface="Arial" panose="020B0604020202020204" pitchFamily="34" charset="0"/>
              <a:buChar char="•"/>
            </a:pPr>
            <a:endParaRPr lang="sl-SI" b="1" dirty="0"/>
          </a:p>
          <a:p>
            <a:pPr marL="285750" indent="-285750" algn="l">
              <a:buFont typeface="Arial" panose="020B0604020202020204" pitchFamily="34" charset="0"/>
              <a:buChar char="•"/>
            </a:pPr>
            <a:endParaRPr lang="sl-SI" b="1" dirty="0"/>
          </a:p>
          <a:p>
            <a:pPr marL="285750" indent="-285750" algn="l">
              <a:buFont typeface="Arial" panose="020B0604020202020204" pitchFamily="34" charset="0"/>
              <a:buChar char="•"/>
            </a:pPr>
            <a:endParaRPr lang="sl-SI" b="1" dirty="0"/>
          </a:p>
        </p:txBody>
      </p:sp>
    </p:spTree>
    <p:extLst>
      <p:ext uri="{BB962C8B-B14F-4D97-AF65-F5344CB8AC3E}">
        <p14:creationId xmlns:p14="http://schemas.microsoft.com/office/powerpoint/2010/main" val="6001300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031049-CFD6-44E3-808C-8A67E629982D}"/>
              </a:ext>
            </a:extLst>
          </p:cNvPr>
          <p:cNvSpPr>
            <a:spLocks noGrp="1"/>
          </p:cNvSpPr>
          <p:nvPr>
            <p:ph type="ctrTitle"/>
          </p:nvPr>
        </p:nvSpPr>
        <p:spPr/>
        <p:txBody>
          <a:bodyPr/>
          <a:lstStyle/>
          <a:p>
            <a:r>
              <a:rPr lang="sl-SI" dirty="0"/>
              <a:t>GENERAL AUDIENCE</a:t>
            </a:r>
          </a:p>
        </p:txBody>
      </p:sp>
      <p:pic>
        <p:nvPicPr>
          <p:cNvPr id="8" name="Picture 7">
            <a:extLst>
              <a:ext uri="{FF2B5EF4-FFF2-40B4-BE49-F238E27FC236}">
                <a16:creationId xmlns:a16="http://schemas.microsoft.com/office/drawing/2014/main" id="{D2000A22-6932-45F2-8DD7-761D1C6DCEB7}"/>
              </a:ext>
            </a:extLst>
          </p:cNvPr>
          <p:cNvPicPr>
            <a:picLocks noChangeAspect="1"/>
          </p:cNvPicPr>
          <p:nvPr/>
        </p:nvPicPr>
        <p:blipFill>
          <a:blip r:embed="rId2"/>
          <a:stretch>
            <a:fillRect/>
          </a:stretch>
        </p:blipFill>
        <p:spPr>
          <a:xfrm>
            <a:off x="822120" y="2198980"/>
            <a:ext cx="2964809" cy="2964809"/>
          </a:xfrm>
          <a:prstGeom prst="rect">
            <a:avLst/>
          </a:prstGeom>
        </p:spPr>
      </p:pic>
      <p:pic>
        <p:nvPicPr>
          <p:cNvPr id="12" name="Picture 11">
            <a:extLst>
              <a:ext uri="{FF2B5EF4-FFF2-40B4-BE49-F238E27FC236}">
                <a16:creationId xmlns:a16="http://schemas.microsoft.com/office/drawing/2014/main" id="{99164C75-E8E0-4A8E-A128-B68BCC39C4AF}"/>
              </a:ext>
            </a:extLst>
          </p:cNvPr>
          <p:cNvPicPr>
            <a:picLocks noChangeAspect="1"/>
          </p:cNvPicPr>
          <p:nvPr/>
        </p:nvPicPr>
        <p:blipFill>
          <a:blip r:embed="rId3"/>
          <a:stretch>
            <a:fillRect/>
          </a:stretch>
        </p:blipFill>
        <p:spPr>
          <a:xfrm>
            <a:off x="5061431" y="1599553"/>
            <a:ext cx="2257957" cy="2257957"/>
          </a:xfrm>
          <a:prstGeom prst="rect">
            <a:avLst/>
          </a:prstGeom>
        </p:spPr>
      </p:pic>
      <p:pic>
        <p:nvPicPr>
          <p:cNvPr id="16" name="Picture 15">
            <a:extLst>
              <a:ext uri="{FF2B5EF4-FFF2-40B4-BE49-F238E27FC236}">
                <a16:creationId xmlns:a16="http://schemas.microsoft.com/office/drawing/2014/main" id="{CEBCE6D8-C204-4156-86C1-8482BF769D1A}"/>
              </a:ext>
            </a:extLst>
          </p:cNvPr>
          <p:cNvPicPr>
            <a:picLocks noChangeAspect="1"/>
          </p:cNvPicPr>
          <p:nvPr/>
        </p:nvPicPr>
        <p:blipFill>
          <a:blip r:embed="rId4"/>
          <a:stretch>
            <a:fillRect/>
          </a:stretch>
        </p:blipFill>
        <p:spPr>
          <a:xfrm>
            <a:off x="5061430" y="3857510"/>
            <a:ext cx="2257957" cy="2257957"/>
          </a:xfrm>
          <a:prstGeom prst="rect">
            <a:avLst/>
          </a:prstGeom>
        </p:spPr>
      </p:pic>
      <p:pic>
        <p:nvPicPr>
          <p:cNvPr id="18" name="Picture 17">
            <a:extLst>
              <a:ext uri="{FF2B5EF4-FFF2-40B4-BE49-F238E27FC236}">
                <a16:creationId xmlns:a16="http://schemas.microsoft.com/office/drawing/2014/main" id="{C53DD965-3C29-4C33-85F8-69A08578F5C7}"/>
              </a:ext>
            </a:extLst>
          </p:cNvPr>
          <p:cNvPicPr>
            <a:picLocks noChangeAspect="1"/>
          </p:cNvPicPr>
          <p:nvPr/>
        </p:nvPicPr>
        <p:blipFill>
          <a:blip r:embed="rId5"/>
          <a:stretch>
            <a:fillRect/>
          </a:stretch>
        </p:blipFill>
        <p:spPr>
          <a:xfrm>
            <a:off x="8161789" y="2309741"/>
            <a:ext cx="3095538" cy="3095538"/>
          </a:xfrm>
          <a:prstGeom prst="rect">
            <a:avLst/>
          </a:prstGeom>
        </p:spPr>
      </p:pic>
    </p:spTree>
    <p:extLst>
      <p:ext uri="{BB962C8B-B14F-4D97-AF65-F5344CB8AC3E}">
        <p14:creationId xmlns:p14="http://schemas.microsoft.com/office/powerpoint/2010/main" val="3961825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031049-CFD6-44E3-808C-8A67E629982D}"/>
              </a:ext>
            </a:extLst>
          </p:cNvPr>
          <p:cNvSpPr>
            <a:spLocks noGrp="1"/>
          </p:cNvSpPr>
          <p:nvPr>
            <p:ph type="ctrTitle"/>
          </p:nvPr>
        </p:nvSpPr>
        <p:spPr>
          <a:xfrm>
            <a:off x="761997" y="970960"/>
            <a:ext cx="8419710" cy="1442302"/>
          </a:xfrm>
        </p:spPr>
        <p:txBody>
          <a:bodyPr/>
          <a:lstStyle/>
          <a:p>
            <a:r>
              <a:rPr lang="sl-SI" dirty="0"/>
              <a:t>USERS/INSTITUTIONS</a:t>
            </a:r>
          </a:p>
        </p:txBody>
      </p:sp>
      <p:pic>
        <p:nvPicPr>
          <p:cNvPr id="4" name="Picture 3">
            <a:extLst>
              <a:ext uri="{FF2B5EF4-FFF2-40B4-BE49-F238E27FC236}">
                <a16:creationId xmlns:a16="http://schemas.microsoft.com/office/drawing/2014/main" id="{4AB6A891-B63A-4CB0-8ED2-D56FADA1303E}"/>
              </a:ext>
            </a:extLst>
          </p:cNvPr>
          <p:cNvPicPr>
            <a:picLocks noChangeAspect="1"/>
          </p:cNvPicPr>
          <p:nvPr/>
        </p:nvPicPr>
        <p:blipFill>
          <a:blip r:embed="rId2"/>
          <a:stretch>
            <a:fillRect/>
          </a:stretch>
        </p:blipFill>
        <p:spPr>
          <a:xfrm>
            <a:off x="761997" y="2060924"/>
            <a:ext cx="3360093" cy="3360093"/>
          </a:xfrm>
          <a:prstGeom prst="rect">
            <a:avLst/>
          </a:prstGeom>
        </p:spPr>
      </p:pic>
      <p:pic>
        <p:nvPicPr>
          <p:cNvPr id="6" name="Picture 5">
            <a:extLst>
              <a:ext uri="{FF2B5EF4-FFF2-40B4-BE49-F238E27FC236}">
                <a16:creationId xmlns:a16="http://schemas.microsoft.com/office/drawing/2014/main" id="{064BDE0C-0A41-452A-92FE-53F299207B88}"/>
              </a:ext>
            </a:extLst>
          </p:cNvPr>
          <p:cNvPicPr>
            <a:picLocks noChangeAspect="1"/>
          </p:cNvPicPr>
          <p:nvPr/>
        </p:nvPicPr>
        <p:blipFill>
          <a:blip r:embed="rId3"/>
          <a:stretch>
            <a:fillRect/>
          </a:stretch>
        </p:blipFill>
        <p:spPr>
          <a:xfrm>
            <a:off x="4430587" y="1989195"/>
            <a:ext cx="3473444" cy="3473444"/>
          </a:xfrm>
          <a:prstGeom prst="rect">
            <a:avLst/>
          </a:prstGeom>
        </p:spPr>
      </p:pic>
      <p:pic>
        <p:nvPicPr>
          <p:cNvPr id="17" name="Picture 16">
            <a:extLst>
              <a:ext uri="{FF2B5EF4-FFF2-40B4-BE49-F238E27FC236}">
                <a16:creationId xmlns:a16="http://schemas.microsoft.com/office/drawing/2014/main" id="{32BC89CA-6DB6-423E-99AA-8BB3EE64AF48}"/>
              </a:ext>
            </a:extLst>
          </p:cNvPr>
          <p:cNvPicPr>
            <a:picLocks noChangeAspect="1"/>
          </p:cNvPicPr>
          <p:nvPr/>
        </p:nvPicPr>
        <p:blipFill>
          <a:blip r:embed="rId4"/>
          <a:stretch>
            <a:fillRect/>
          </a:stretch>
        </p:blipFill>
        <p:spPr>
          <a:xfrm>
            <a:off x="8212528" y="2060924"/>
            <a:ext cx="3401715" cy="3401715"/>
          </a:xfrm>
          <a:prstGeom prst="rect">
            <a:avLst/>
          </a:prstGeom>
        </p:spPr>
      </p:pic>
    </p:spTree>
    <p:extLst>
      <p:ext uri="{BB962C8B-B14F-4D97-AF65-F5344CB8AC3E}">
        <p14:creationId xmlns:p14="http://schemas.microsoft.com/office/powerpoint/2010/main" val="15738980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031049-CFD6-44E3-808C-8A67E629982D}"/>
              </a:ext>
            </a:extLst>
          </p:cNvPr>
          <p:cNvSpPr>
            <a:spLocks noGrp="1"/>
          </p:cNvSpPr>
          <p:nvPr>
            <p:ph type="ctrTitle"/>
          </p:nvPr>
        </p:nvSpPr>
        <p:spPr>
          <a:xfrm>
            <a:off x="761997" y="970960"/>
            <a:ext cx="8419710" cy="1442302"/>
          </a:xfrm>
        </p:spPr>
        <p:txBody>
          <a:bodyPr/>
          <a:lstStyle/>
          <a:p>
            <a:r>
              <a:rPr lang="sl-SI" dirty="0"/>
              <a:t>RESEARCHERS</a:t>
            </a:r>
          </a:p>
        </p:txBody>
      </p:sp>
      <p:sp>
        <p:nvSpPr>
          <p:cNvPr id="3" name="TextBox 2">
            <a:extLst>
              <a:ext uri="{FF2B5EF4-FFF2-40B4-BE49-F238E27FC236}">
                <a16:creationId xmlns:a16="http://schemas.microsoft.com/office/drawing/2014/main" id="{07374B7D-8637-4D96-AE10-C97780C42C94}"/>
              </a:ext>
            </a:extLst>
          </p:cNvPr>
          <p:cNvSpPr txBox="1"/>
          <p:nvPr/>
        </p:nvSpPr>
        <p:spPr>
          <a:xfrm>
            <a:off x="7525478" y="5082284"/>
            <a:ext cx="4304762" cy="1200329"/>
          </a:xfrm>
          <a:prstGeom prst="rect">
            <a:avLst/>
          </a:prstGeom>
          <a:noFill/>
        </p:spPr>
        <p:txBody>
          <a:bodyPr wrap="square" rtlCol="0">
            <a:spAutoFit/>
          </a:bodyPr>
          <a:lstStyle/>
          <a:p>
            <a:pPr algn="ctr"/>
            <a:r>
              <a:rPr lang="sl-SI" dirty="0"/>
              <a:t>+ SMEs as INDUSTRY</a:t>
            </a:r>
          </a:p>
          <a:p>
            <a:pPr algn="ctr"/>
            <a:r>
              <a:rPr lang="sl-SI" dirty="0">
                <a:sym typeface="Wingdings" panose="05000000000000000000" pitchFamily="2" charset="2"/>
              </a:rPr>
              <a:t> potential industry applications of research projects performed using NREN‘s services</a:t>
            </a:r>
            <a:endParaRPr lang="sl-SI" dirty="0"/>
          </a:p>
        </p:txBody>
      </p:sp>
      <p:pic>
        <p:nvPicPr>
          <p:cNvPr id="7" name="Picture 6">
            <a:extLst>
              <a:ext uri="{FF2B5EF4-FFF2-40B4-BE49-F238E27FC236}">
                <a16:creationId xmlns:a16="http://schemas.microsoft.com/office/drawing/2014/main" id="{BE51E047-91E6-4FBC-A040-CB39DED0B265}"/>
              </a:ext>
            </a:extLst>
          </p:cNvPr>
          <p:cNvPicPr>
            <a:picLocks noChangeAspect="1"/>
          </p:cNvPicPr>
          <p:nvPr/>
        </p:nvPicPr>
        <p:blipFill rotWithShape="1">
          <a:blip r:embed="rId2"/>
          <a:srcRect l="26444" t="14932" r="26770" b="14592"/>
          <a:stretch/>
        </p:blipFill>
        <p:spPr>
          <a:xfrm>
            <a:off x="8404594" y="2413262"/>
            <a:ext cx="2546531" cy="2608976"/>
          </a:xfrm>
          <a:prstGeom prst="rect">
            <a:avLst/>
          </a:prstGeom>
        </p:spPr>
      </p:pic>
      <p:sp>
        <p:nvSpPr>
          <p:cNvPr id="9" name="TextBox 8">
            <a:extLst>
              <a:ext uri="{FF2B5EF4-FFF2-40B4-BE49-F238E27FC236}">
                <a16:creationId xmlns:a16="http://schemas.microsoft.com/office/drawing/2014/main" id="{A694FDDA-AD0D-45BF-B1F0-C9986ABDB6C4}"/>
              </a:ext>
            </a:extLst>
          </p:cNvPr>
          <p:cNvSpPr txBox="1"/>
          <p:nvPr/>
        </p:nvSpPr>
        <p:spPr>
          <a:xfrm>
            <a:off x="761997" y="1775303"/>
            <a:ext cx="6141425" cy="646331"/>
          </a:xfrm>
          <a:prstGeom prst="rect">
            <a:avLst/>
          </a:prstGeom>
          <a:noFill/>
        </p:spPr>
        <p:txBody>
          <a:bodyPr wrap="none" rtlCol="0">
            <a:spAutoFit/>
          </a:bodyPr>
          <a:lstStyle/>
          <a:p>
            <a:pPr marL="285750" indent="-285750">
              <a:buFont typeface="Arial" panose="020B0604020202020204" pitchFamily="34" charset="0"/>
              <a:buChar char="•"/>
            </a:pPr>
            <a:r>
              <a:rPr lang="sl-SI" dirty="0"/>
              <a:t>more specific demands;</a:t>
            </a:r>
          </a:p>
          <a:p>
            <a:pPr marL="285750" indent="-285750">
              <a:buFont typeface="Arial" panose="020B0604020202020204" pitchFamily="34" charset="0"/>
              <a:buChar char="•"/>
            </a:pPr>
            <a:r>
              <a:rPr lang="sl-SI" dirty="0"/>
              <a:t>connection to international network and data structures</a:t>
            </a:r>
          </a:p>
        </p:txBody>
      </p:sp>
      <p:pic>
        <p:nvPicPr>
          <p:cNvPr id="10" name="Picture 9">
            <a:extLst>
              <a:ext uri="{FF2B5EF4-FFF2-40B4-BE49-F238E27FC236}">
                <a16:creationId xmlns:a16="http://schemas.microsoft.com/office/drawing/2014/main" id="{91A0B0BB-1245-4FB1-A1F7-183634617A21}"/>
              </a:ext>
            </a:extLst>
          </p:cNvPr>
          <p:cNvPicPr>
            <a:picLocks noChangeAspect="1"/>
          </p:cNvPicPr>
          <p:nvPr/>
        </p:nvPicPr>
        <p:blipFill>
          <a:blip r:embed="rId3"/>
          <a:stretch>
            <a:fillRect/>
          </a:stretch>
        </p:blipFill>
        <p:spPr>
          <a:xfrm>
            <a:off x="1489914" y="3217605"/>
            <a:ext cx="1641475" cy="369332"/>
          </a:xfrm>
          <a:prstGeom prst="rect">
            <a:avLst/>
          </a:prstGeom>
        </p:spPr>
      </p:pic>
      <p:pic>
        <p:nvPicPr>
          <p:cNvPr id="12" name="Picture 11">
            <a:extLst>
              <a:ext uri="{FF2B5EF4-FFF2-40B4-BE49-F238E27FC236}">
                <a16:creationId xmlns:a16="http://schemas.microsoft.com/office/drawing/2014/main" id="{3608EF2D-A70A-45EA-9EFC-BC1516DC20CC}"/>
              </a:ext>
            </a:extLst>
          </p:cNvPr>
          <p:cNvPicPr>
            <a:picLocks noChangeAspect="1"/>
          </p:cNvPicPr>
          <p:nvPr/>
        </p:nvPicPr>
        <p:blipFill>
          <a:blip r:embed="rId4"/>
          <a:stretch>
            <a:fillRect/>
          </a:stretch>
        </p:blipFill>
        <p:spPr>
          <a:xfrm>
            <a:off x="3764532" y="2830923"/>
            <a:ext cx="1513868" cy="916850"/>
          </a:xfrm>
          <a:prstGeom prst="rect">
            <a:avLst/>
          </a:prstGeom>
        </p:spPr>
      </p:pic>
      <p:cxnSp>
        <p:nvCxnSpPr>
          <p:cNvPr id="5" name="Straight Connector 4">
            <a:extLst>
              <a:ext uri="{FF2B5EF4-FFF2-40B4-BE49-F238E27FC236}">
                <a16:creationId xmlns:a16="http://schemas.microsoft.com/office/drawing/2014/main" id="{5BD160C8-89F7-472B-885D-683773D42196}"/>
              </a:ext>
            </a:extLst>
          </p:cNvPr>
          <p:cNvCxnSpPr/>
          <p:nvPr/>
        </p:nvCxnSpPr>
        <p:spPr>
          <a:xfrm flipH="1">
            <a:off x="3565321" y="0"/>
            <a:ext cx="5939406" cy="685800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23019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031049-CFD6-44E3-808C-8A67E629982D}"/>
              </a:ext>
            </a:extLst>
          </p:cNvPr>
          <p:cNvSpPr>
            <a:spLocks noGrp="1"/>
          </p:cNvSpPr>
          <p:nvPr>
            <p:ph type="ctrTitle"/>
          </p:nvPr>
        </p:nvSpPr>
        <p:spPr>
          <a:xfrm>
            <a:off x="761997" y="970960"/>
            <a:ext cx="8419710" cy="1442302"/>
          </a:xfrm>
        </p:spPr>
        <p:txBody>
          <a:bodyPr/>
          <a:lstStyle/>
          <a:p>
            <a:r>
              <a:rPr lang="sl-SI" dirty="0"/>
              <a:t>EUROCC PROJECT</a:t>
            </a:r>
          </a:p>
        </p:txBody>
      </p:sp>
      <p:sp>
        <p:nvSpPr>
          <p:cNvPr id="3" name="TextBox 2">
            <a:extLst>
              <a:ext uri="{FF2B5EF4-FFF2-40B4-BE49-F238E27FC236}">
                <a16:creationId xmlns:a16="http://schemas.microsoft.com/office/drawing/2014/main" id="{07374B7D-8637-4D96-AE10-C97780C42C94}"/>
              </a:ext>
            </a:extLst>
          </p:cNvPr>
          <p:cNvSpPr txBox="1"/>
          <p:nvPr/>
        </p:nvSpPr>
        <p:spPr>
          <a:xfrm>
            <a:off x="6811240" y="3130319"/>
            <a:ext cx="4304762" cy="923330"/>
          </a:xfrm>
          <a:prstGeom prst="rect">
            <a:avLst/>
          </a:prstGeom>
          <a:noFill/>
          <a:ln>
            <a:solidFill>
              <a:srgbClr val="CD960C"/>
            </a:solidFill>
          </a:ln>
        </p:spPr>
        <p:txBody>
          <a:bodyPr wrap="square" rtlCol="0">
            <a:spAutoFit/>
          </a:bodyPr>
          <a:lstStyle/>
          <a:p>
            <a:r>
              <a:rPr lang="sl-SI" dirty="0">
                <a:sym typeface="Wingdings" panose="05000000000000000000" pitchFamily="2" charset="2"/>
              </a:rPr>
              <a:t>potential industry applications of research projects performed using NREN‘s services</a:t>
            </a:r>
            <a:endParaRPr lang="sl-SI" dirty="0"/>
          </a:p>
        </p:txBody>
      </p:sp>
      <p:pic>
        <p:nvPicPr>
          <p:cNvPr id="7" name="Picture 6">
            <a:extLst>
              <a:ext uri="{FF2B5EF4-FFF2-40B4-BE49-F238E27FC236}">
                <a16:creationId xmlns:a16="http://schemas.microsoft.com/office/drawing/2014/main" id="{BE51E047-91E6-4FBC-A040-CB39DED0B265}"/>
              </a:ext>
            </a:extLst>
          </p:cNvPr>
          <p:cNvPicPr>
            <a:picLocks noChangeAspect="1"/>
          </p:cNvPicPr>
          <p:nvPr/>
        </p:nvPicPr>
        <p:blipFill rotWithShape="1">
          <a:blip r:embed="rId2"/>
          <a:srcRect l="26444" t="14932" r="26770" b="14592"/>
          <a:stretch/>
        </p:blipFill>
        <p:spPr>
          <a:xfrm>
            <a:off x="1075998" y="1646737"/>
            <a:ext cx="3491152" cy="3576760"/>
          </a:xfrm>
          <a:prstGeom prst="rect">
            <a:avLst/>
          </a:prstGeom>
        </p:spPr>
      </p:pic>
      <p:sp>
        <p:nvSpPr>
          <p:cNvPr id="8" name="TextBox 7">
            <a:extLst>
              <a:ext uri="{FF2B5EF4-FFF2-40B4-BE49-F238E27FC236}">
                <a16:creationId xmlns:a16="http://schemas.microsoft.com/office/drawing/2014/main" id="{A89DCAA1-C941-4D58-8C8C-BD321BFCCA96}"/>
              </a:ext>
            </a:extLst>
          </p:cNvPr>
          <p:cNvSpPr txBox="1"/>
          <p:nvPr/>
        </p:nvSpPr>
        <p:spPr>
          <a:xfrm>
            <a:off x="6811240" y="2015537"/>
            <a:ext cx="4304762" cy="923330"/>
          </a:xfrm>
          <a:prstGeom prst="rect">
            <a:avLst/>
          </a:prstGeom>
          <a:noFill/>
          <a:ln>
            <a:solidFill>
              <a:srgbClr val="CD960C"/>
            </a:solidFill>
          </a:ln>
        </p:spPr>
        <p:txBody>
          <a:bodyPr wrap="square" rtlCol="0">
            <a:spAutoFit/>
          </a:bodyPr>
          <a:lstStyle/>
          <a:p>
            <a:r>
              <a:rPr lang="sl-SI" dirty="0">
                <a:sym typeface="Wingdings" panose="05000000000000000000" pitchFamily="2" charset="2"/>
              </a:rPr>
              <a:t>connection to a European supercomputing network  shared knowledge</a:t>
            </a:r>
            <a:endParaRPr lang="sl-SI" dirty="0"/>
          </a:p>
        </p:txBody>
      </p:sp>
      <p:sp>
        <p:nvSpPr>
          <p:cNvPr id="13" name="TextBox 12">
            <a:extLst>
              <a:ext uri="{FF2B5EF4-FFF2-40B4-BE49-F238E27FC236}">
                <a16:creationId xmlns:a16="http://schemas.microsoft.com/office/drawing/2014/main" id="{5168AEBE-F5A1-4D81-BFCF-E24A2DD82938}"/>
              </a:ext>
            </a:extLst>
          </p:cNvPr>
          <p:cNvSpPr txBox="1"/>
          <p:nvPr/>
        </p:nvSpPr>
        <p:spPr>
          <a:xfrm>
            <a:off x="6811240" y="4265725"/>
            <a:ext cx="4304762" cy="646331"/>
          </a:xfrm>
          <a:prstGeom prst="rect">
            <a:avLst/>
          </a:prstGeom>
          <a:noFill/>
          <a:ln>
            <a:solidFill>
              <a:srgbClr val="CD960C"/>
            </a:solidFill>
          </a:ln>
        </p:spPr>
        <p:txBody>
          <a:bodyPr wrap="square" rtlCol="0">
            <a:spAutoFit/>
          </a:bodyPr>
          <a:lstStyle/>
          <a:p>
            <a:r>
              <a:rPr lang="sl-SI" dirty="0">
                <a:sym typeface="Wingdings" panose="05000000000000000000" pitchFamily="2" charset="2"/>
              </a:rPr>
              <a:t>support for SMEs in applying HPC infrastructure</a:t>
            </a:r>
            <a:endParaRPr lang="sl-SI" dirty="0"/>
          </a:p>
        </p:txBody>
      </p:sp>
      <p:sp>
        <p:nvSpPr>
          <p:cNvPr id="14" name="Freeform 793">
            <a:extLst>
              <a:ext uri="{FF2B5EF4-FFF2-40B4-BE49-F238E27FC236}">
                <a16:creationId xmlns:a16="http://schemas.microsoft.com/office/drawing/2014/main" id="{A1F9005D-A3F3-4891-8515-80FA377F18E3}"/>
              </a:ext>
            </a:extLst>
          </p:cNvPr>
          <p:cNvSpPr>
            <a:spLocks noEditPoints="1"/>
          </p:cNvSpPr>
          <p:nvPr/>
        </p:nvSpPr>
        <p:spPr bwMode="auto">
          <a:xfrm>
            <a:off x="5986944" y="4456972"/>
            <a:ext cx="528508" cy="375560"/>
          </a:xfrm>
          <a:custGeom>
            <a:avLst/>
            <a:gdLst>
              <a:gd name="T0" fmla="*/ 184309 w 160"/>
              <a:gd name="T1" fmla="*/ 27456 h 105"/>
              <a:gd name="T2" fmla="*/ 143351 w 160"/>
              <a:gd name="T3" fmla="*/ 24024 h 105"/>
              <a:gd name="T4" fmla="*/ 71676 w 160"/>
              <a:gd name="T5" fmla="*/ 0 h 105"/>
              <a:gd name="T6" fmla="*/ 0 w 160"/>
              <a:gd name="T7" fmla="*/ 178465 h 105"/>
              <a:gd name="T8" fmla="*/ 6826 w 160"/>
              <a:gd name="T9" fmla="*/ 192194 h 105"/>
              <a:gd name="T10" fmla="*/ 78502 w 160"/>
              <a:gd name="T11" fmla="*/ 216218 h 105"/>
              <a:gd name="T12" fmla="*/ 143351 w 160"/>
              <a:gd name="T13" fmla="*/ 48048 h 105"/>
              <a:gd name="T14" fmla="*/ 191135 w 160"/>
              <a:gd name="T15" fmla="*/ 48048 h 105"/>
              <a:gd name="T16" fmla="*/ 225266 w 160"/>
              <a:gd name="T17" fmla="*/ 41184 h 105"/>
              <a:gd name="T18" fmla="*/ 344726 w 160"/>
              <a:gd name="T19" fmla="*/ 99529 h 105"/>
              <a:gd name="T20" fmla="*/ 262811 w 160"/>
              <a:gd name="T21" fmla="*/ 82369 h 105"/>
              <a:gd name="T22" fmla="*/ 249158 w 160"/>
              <a:gd name="T23" fmla="*/ 89233 h 105"/>
              <a:gd name="T24" fmla="*/ 157004 w 160"/>
              <a:gd name="T25" fmla="*/ 133849 h 105"/>
              <a:gd name="T26" fmla="*/ 150178 w 160"/>
              <a:gd name="T27" fmla="*/ 151009 h 105"/>
              <a:gd name="T28" fmla="*/ 225266 w 160"/>
              <a:gd name="T29" fmla="*/ 151009 h 105"/>
              <a:gd name="T30" fmla="*/ 314008 w 160"/>
              <a:gd name="T31" fmla="*/ 120121 h 105"/>
              <a:gd name="T32" fmla="*/ 375444 w 160"/>
              <a:gd name="T33" fmla="*/ 78937 h 105"/>
              <a:gd name="T34" fmla="*/ 232093 w 160"/>
              <a:gd name="T35" fmla="*/ 20592 h 105"/>
              <a:gd name="T36" fmla="*/ 75089 w 160"/>
              <a:gd name="T37" fmla="*/ 192194 h 105"/>
              <a:gd name="T38" fmla="*/ 75089 w 160"/>
              <a:gd name="T39" fmla="*/ 24024 h 105"/>
              <a:gd name="T40" fmla="*/ 75089 w 160"/>
              <a:gd name="T41" fmla="*/ 192194 h 105"/>
              <a:gd name="T42" fmla="*/ 433467 w 160"/>
              <a:gd name="T43" fmla="*/ 226514 h 105"/>
              <a:gd name="T44" fmla="*/ 232093 w 160"/>
              <a:gd name="T45" fmla="*/ 339771 h 105"/>
              <a:gd name="T46" fmla="*/ 221853 w 160"/>
              <a:gd name="T47" fmla="*/ 319179 h 105"/>
              <a:gd name="T48" fmla="*/ 225266 w 160"/>
              <a:gd name="T49" fmla="*/ 319179 h 105"/>
              <a:gd name="T50" fmla="*/ 300355 w 160"/>
              <a:gd name="T51" fmla="*/ 271130 h 105"/>
              <a:gd name="T52" fmla="*/ 215027 w 160"/>
              <a:gd name="T53" fmla="*/ 298586 h 105"/>
              <a:gd name="T54" fmla="*/ 180896 w 160"/>
              <a:gd name="T55" fmla="*/ 315747 h 105"/>
              <a:gd name="T56" fmla="*/ 163830 w 160"/>
              <a:gd name="T57" fmla="*/ 302019 h 105"/>
              <a:gd name="T58" fmla="*/ 197961 w 160"/>
              <a:gd name="T59" fmla="*/ 284858 h 105"/>
              <a:gd name="T60" fmla="*/ 273050 w 160"/>
              <a:gd name="T61" fmla="*/ 247106 h 105"/>
              <a:gd name="T62" fmla="*/ 262811 w 160"/>
              <a:gd name="T63" fmla="*/ 229946 h 105"/>
              <a:gd name="T64" fmla="*/ 187722 w 160"/>
              <a:gd name="T65" fmla="*/ 264266 h 105"/>
              <a:gd name="T66" fmla="*/ 150178 w 160"/>
              <a:gd name="T67" fmla="*/ 284858 h 105"/>
              <a:gd name="T68" fmla="*/ 133112 w 160"/>
              <a:gd name="T69" fmla="*/ 281426 h 105"/>
              <a:gd name="T70" fmla="*/ 153591 w 160"/>
              <a:gd name="T71" fmla="*/ 257402 h 105"/>
              <a:gd name="T72" fmla="*/ 177483 w 160"/>
              <a:gd name="T73" fmla="*/ 247106 h 105"/>
              <a:gd name="T74" fmla="*/ 184309 w 160"/>
              <a:gd name="T75" fmla="*/ 243674 h 105"/>
              <a:gd name="T76" fmla="*/ 249158 w 160"/>
              <a:gd name="T77" fmla="*/ 199058 h 105"/>
              <a:gd name="T78" fmla="*/ 170656 w 160"/>
              <a:gd name="T79" fmla="*/ 226514 h 105"/>
              <a:gd name="T80" fmla="*/ 129699 w 160"/>
              <a:gd name="T81" fmla="*/ 233378 h 105"/>
              <a:gd name="T82" fmla="*/ 133112 w 160"/>
              <a:gd name="T83" fmla="*/ 219650 h 105"/>
              <a:gd name="T84" fmla="*/ 187722 w 160"/>
              <a:gd name="T85" fmla="*/ 181898 h 105"/>
              <a:gd name="T86" fmla="*/ 126286 w 160"/>
              <a:gd name="T87" fmla="*/ 202490 h 105"/>
              <a:gd name="T88" fmla="*/ 109220 w 160"/>
              <a:gd name="T89" fmla="*/ 243674 h 105"/>
              <a:gd name="T90" fmla="*/ 116046 w 160"/>
              <a:gd name="T91" fmla="*/ 288290 h 105"/>
              <a:gd name="T92" fmla="*/ 143351 w 160"/>
              <a:gd name="T93" fmla="*/ 305451 h 105"/>
              <a:gd name="T94" fmla="*/ 177483 w 160"/>
              <a:gd name="T95" fmla="*/ 339771 h 105"/>
              <a:gd name="T96" fmla="*/ 197961 w 160"/>
              <a:gd name="T97" fmla="*/ 332907 h 105"/>
              <a:gd name="T98" fmla="*/ 228679 w 160"/>
              <a:gd name="T99" fmla="*/ 360363 h 105"/>
              <a:gd name="T100" fmla="*/ 368618 w 160"/>
              <a:gd name="T101" fmla="*/ 295154 h 105"/>
              <a:gd name="T102" fmla="*/ 474424 w 160"/>
              <a:gd name="T103" fmla="*/ 216218 h 105"/>
              <a:gd name="T104" fmla="*/ 546100 w 160"/>
              <a:gd name="T105" fmla="*/ 168169 h 105"/>
              <a:gd name="T106" fmla="*/ 460772 w 160"/>
              <a:gd name="T107" fmla="*/ 0 h 105"/>
              <a:gd name="T108" fmla="*/ 385683 w 160"/>
              <a:gd name="T109" fmla="*/ 34320 h 105"/>
              <a:gd name="T110" fmla="*/ 457359 w 160"/>
              <a:gd name="T111" fmla="*/ 205922 h 105"/>
              <a:gd name="T112" fmla="*/ 522208 w 160"/>
              <a:gd name="T113" fmla="*/ 171601 h 105"/>
              <a:gd name="T114" fmla="*/ 402749 w 160"/>
              <a:gd name="T115" fmla="*/ 48048 h 10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60" h="105">
                <a:moveTo>
                  <a:pt x="56" y="7"/>
                </a:moveTo>
                <a:cubicBezTo>
                  <a:pt x="54" y="8"/>
                  <a:pt x="54" y="8"/>
                  <a:pt x="54" y="8"/>
                </a:cubicBezTo>
                <a:cubicBezTo>
                  <a:pt x="51" y="9"/>
                  <a:pt x="48" y="10"/>
                  <a:pt x="46" y="9"/>
                </a:cubicBezTo>
                <a:cubicBezTo>
                  <a:pt x="42" y="7"/>
                  <a:pt x="42" y="7"/>
                  <a:pt x="42" y="7"/>
                </a:cubicBezTo>
                <a:cubicBezTo>
                  <a:pt x="42" y="7"/>
                  <a:pt x="42" y="7"/>
                  <a:pt x="42" y="7"/>
                </a:cubicBezTo>
                <a:cubicBezTo>
                  <a:pt x="21" y="0"/>
                  <a:pt x="21" y="0"/>
                  <a:pt x="21" y="0"/>
                </a:cubicBezTo>
                <a:cubicBezTo>
                  <a:pt x="20" y="0"/>
                  <a:pt x="18" y="0"/>
                  <a:pt x="17" y="2"/>
                </a:cubicBezTo>
                <a:cubicBezTo>
                  <a:pt x="0" y="52"/>
                  <a:pt x="0" y="52"/>
                  <a:pt x="0" y="52"/>
                </a:cubicBezTo>
                <a:cubicBezTo>
                  <a:pt x="0" y="53"/>
                  <a:pt x="0" y="54"/>
                  <a:pt x="0" y="54"/>
                </a:cubicBezTo>
                <a:cubicBezTo>
                  <a:pt x="1" y="55"/>
                  <a:pt x="1" y="56"/>
                  <a:pt x="2" y="56"/>
                </a:cubicBezTo>
                <a:cubicBezTo>
                  <a:pt x="22" y="63"/>
                  <a:pt x="22" y="63"/>
                  <a:pt x="22" y="63"/>
                </a:cubicBezTo>
                <a:cubicBezTo>
                  <a:pt x="23" y="63"/>
                  <a:pt x="23" y="63"/>
                  <a:pt x="23" y="63"/>
                </a:cubicBezTo>
                <a:cubicBezTo>
                  <a:pt x="25" y="63"/>
                  <a:pt x="26" y="62"/>
                  <a:pt x="26" y="61"/>
                </a:cubicBezTo>
                <a:cubicBezTo>
                  <a:pt x="42" y="14"/>
                  <a:pt x="42" y="14"/>
                  <a:pt x="42" y="14"/>
                </a:cubicBezTo>
                <a:cubicBezTo>
                  <a:pt x="44" y="14"/>
                  <a:pt x="44" y="14"/>
                  <a:pt x="44" y="14"/>
                </a:cubicBezTo>
                <a:cubicBezTo>
                  <a:pt x="48" y="16"/>
                  <a:pt x="52" y="15"/>
                  <a:pt x="56" y="14"/>
                </a:cubicBezTo>
                <a:cubicBezTo>
                  <a:pt x="58" y="13"/>
                  <a:pt x="58" y="13"/>
                  <a:pt x="58" y="13"/>
                </a:cubicBezTo>
                <a:cubicBezTo>
                  <a:pt x="61" y="11"/>
                  <a:pt x="63" y="11"/>
                  <a:pt x="66" y="12"/>
                </a:cubicBezTo>
                <a:cubicBezTo>
                  <a:pt x="104" y="25"/>
                  <a:pt x="104" y="25"/>
                  <a:pt x="104" y="25"/>
                </a:cubicBezTo>
                <a:cubicBezTo>
                  <a:pt x="103" y="27"/>
                  <a:pt x="102" y="28"/>
                  <a:pt x="101" y="29"/>
                </a:cubicBezTo>
                <a:cubicBezTo>
                  <a:pt x="99" y="31"/>
                  <a:pt x="97" y="31"/>
                  <a:pt x="94" y="29"/>
                </a:cubicBezTo>
                <a:cubicBezTo>
                  <a:pt x="77" y="24"/>
                  <a:pt x="77" y="24"/>
                  <a:pt x="77" y="24"/>
                </a:cubicBezTo>
                <a:cubicBezTo>
                  <a:pt x="76" y="23"/>
                  <a:pt x="76" y="24"/>
                  <a:pt x="75" y="24"/>
                </a:cubicBezTo>
                <a:cubicBezTo>
                  <a:pt x="74" y="24"/>
                  <a:pt x="74" y="25"/>
                  <a:pt x="73" y="26"/>
                </a:cubicBezTo>
                <a:cubicBezTo>
                  <a:pt x="73" y="26"/>
                  <a:pt x="71" y="35"/>
                  <a:pt x="64" y="39"/>
                </a:cubicBezTo>
                <a:cubicBezTo>
                  <a:pt x="59" y="41"/>
                  <a:pt x="53" y="41"/>
                  <a:pt x="46" y="39"/>
                </a:cubicBezTo>
                <a:cubicBezTo>
                  <a:pt x="45" y="38"/>
                  <a:pt x="43" y="39"/>
                  <a:pt x="43" y="41"/>
                </a:cubicBezTo>
                <a:cubicBezTo>
                  <a:pt x="42" y="42"/>
                  <a:pt x="43" y="44"/>
                  <a:pt x="44" y="44"/>
                </a:cubicBezTo>
                <a:cubicBezTo>
                  <a:pt x="48" y="46"/>
                  <a:pt x="52" y="46"/>
                  <a:pt x="55" y="46"/>
                </a:cubicBezTo>
                <a:cubicBezTo>
                  <a:pt x="59" y="46"/>
                  <a:pt x="63" y="46"/>
                  <a:pt x="66" y="44"/>
                </a:cubicBezTo>
                <a:cubicBezTo>
                  <a:pt x="73" y="40"/>
                  <a:pt x="76" y="34"/>
                  <a:pt x="78" y="30"/>
                </a:cubicBezTo>
                <a:cubicBezTo>
                  <a:pt x="92" y="35"/>
                  <a:pt x="92" y="35"/>
                  <a:pt x="92" y="35"/>
                </a:cubicBezTo>
                <a:cubicBezTo>
                  <a:pt x="97" y="37"/>
                  <a:pt x="101" y="37"/>
                  <a:pt x="104" y="34"/>
                </a:cubicBezTo>
                <a:cubicBezTo>
                  <a:pt x="110" y="31"/>
                  <a:pt x="110" y="23"/>
                  <a:pt x="110" y="23"/>
                </a:cubicBezTo>
                <a:cubicBezTo>
                  <a:pt x="110" y="22"/>
                  <a:pt x="109" y="21"/>
                  <a:pt x="108" y="20"/>
                </a:cubicBezTo>
                <a:cubicBezTo>
                  <a:pt x="68" y="6"/>
                  <a:pt x="68" y="6"/>
                  <a:pt x="68" y="6"/>
                </a:cubicBezTo>
                <a:cubicBezTo>
                  <a:pt x="64" y="5"/>
                  <a:pt x="59" y="5"/>
                  <a:pt x="56" y="7"/>
                </a:cubicBezTo>
                <a:close/>
                <a:moveTo>
                  <a:pt x="22" y="56"/>
                </a:moveTo>
                <a:cubicBezTo>
                  <a:pt x="7" y="51"/>
                  <a:pt x="7" y="51"/>
                  <a:pt x="7" y="51"/>
                </a:cubicBezTo>
                <a:cubicBezTo>
                  <a:pt x="22" y="7"/>
                  <a:pt x="22" y="7"/>
                  <a:pt x="22" y="7"/>
                </a:cubicBezTo>
                <a:cubicBezTo>
                  <a:pt x="37" y="12"/>
                  <a:pt x="37" y="12"/>
                  <a:pt x="37" y="12"/>
                </a:cubicBezTo>
                <a:lnTo>
                  <a:pt x="22" y="56"/>
                </a:lnTo>
                <a:close/>
                <a:moveTo>
                  <a:pt x="134" y="60"/>
                </a:moveTo>
                <a:cubicBezTo>
                  <a:pt x="127" y="66"/>
                  <a:pt x="127" y="66"/>
                  <a:pt x="127" y="66"/>
                </a:cubicBezTo>
                <a:cubicBezTo>
                  <a:pt x="121" y="72"/>
                  <a:pt x="113" y="77"/>
                  <a:pt x="106" y="81"/>
                </a:cubicBezTo>
                <a:cubicBezTo>
                  <a:pt x="68" y="99"/>
                  <a:pt x="68" y="99"/>
                  <a:pt x="68" y="99"/>
                </a:cubicBezTo>
                <a:cubicBezTo>
                  <a:pt x="67" y="100"/>
                  <a:pt x="65" y="99"/>
                  <a:pt x="64" y="97"/>
                </a:cubicBezTo>
                <a:cubicBezTo>
                  <a:pt x="63" y="96"/>
                  <a:pt x="64" y="94"/>
                  <a:pt x="65" y="93"/>
                </a:cubicBezTo>
                <a:cubicBezTo>
                  <a:pt x="66" y="93"/>
                  <a:pt x="66" y="93"/>
                  <a:pt x="66" y="93"/>
                </a:cubicBezTo>
                <a:cubicBezTo>
                  <a:pt x="66" y="93"/>
                  <a:pt x="66" y="93"/>
                  <a:pt x="66" y="93"/>
                </a:cubicBezTo>
                <a:cubicBezTo>
                  <a:pt x="86" y="83"/>
                  <a:pt x="86" y="83"/>
                  <a:pt x="86" y="83"/>
                </a:cubicBezTo>
                <a:cubicBezTo>
                  <a:pt x="88" y="82"/>
                  <a:pt x="88" y="80"/>
                  <a:pt x="88" y="79"/>
                </a:cubicBezTo>
                <a:cubicBezTo>
                  <a:pt x="87" y="77"/>
                  <a:pt x="85" y="77"/>
                  <a:pt x="84" y="77"/>
                </a:cubicBezTo>
                <a:cubicBezTo>
                  <a:pt x="63" y="87"/>
                  <a:pt x="63" y="87"/>
                  <a:pt x="63" y="87"/>
                </a:cubicBezTo>
                <a:cubicBezTo>
                  <a:pt x="63" y="87"/>
                  <a:pt x="63" y="87"/>
                  <a:pt x="63" y="87"/>
                </a:cubicBezTo>
                <a:cubicBezTo>
                  <a:pt x="53" y="92"/>
                  <a:pt x="53" y="92"/>
                  <a:pt x="53" y="92"/>
                </a:cubicBezTo>
                <a:cubicBezTo>
                  <a:pt x="51" y="93"/>
                  <a:pt x="49" y="93"/>
                  <a:pt x="49" y="91"/>
                </a:cubicBezTo>
                <a:cubicBezTo>
                  <a:pt x="48" y="90"/>
                  <a:pt x="48" y="89"/>
                  <a:pt x="48" y="88"/>
                </a:cubicBezTo>
                <a:cubicBezTo>
                  <a:pt x="49" y="88"/>
                  <a:pt x="49" y="87"/>
                  <a:pt x="50" y="86"/>
                </a:cubicBezTo>
                <a:cubicBezTo>
                  <a:pt x="58" y="83"/>
                  <a:pt x="58" y="83"/>
                  <a:pt x="58" y="83"/>
                </a:cubicBezTo>
                <a:cubicBezTo>
                  <a:pt x="58" y="83"/>
                  <a:pt x="58" y="83"/>
                  <a:pt x="58" y="83"/>
                </a:cubicBezTo>
                <a:cubicBezTo>
                  <a:pt x="80" y="72"/>
                  <a:pt x="80" y="72"/>
                  <a:pt x="80" y="72"/>
                </a:cubicBezTo>
                <a:cubicBezTo>
                  <a:pt x="81" y="71"/>
                  <a:pt x="82" y="69"/>
                  <a:pt x="81" y="68"/>
                </a:cubicBezTo>
                <a:cubicBezTo>
                  <a:pt x="81" y="66"/>
                  <a:pt x="79" y="66"/>
                  <a:pt x="77" y="67"/>
                </a:cubicBezTo>
                <a:cubicBezTo>
                  <a:pt x="55" y="77"/>
                  <a:pt x="55" y="77"/>
                  <a:pt x="55" y="77"/>
                </a:cubicBezTo>
                <a:cubicBezTo>
                  <a:pt x="55" y="77"/>
                  <a:pt x="55" y="77"/>
                  <a:pt x="55" y="77"/>
                </a:cubicBezTo>
                <a:cubicBezTo>
                  <a:pt x="54" y="78"/>
                  <a:pt x="54" y="78"/>
                  <a:pt x="54" y="78"/>
                </a:cubicBezTo>
                <a:cubicBezTo>
                  <a:pt x="44" y="83"/>
                  <a:pt x="44" y="83"/>
                  <a:pt x="44" y="83"/>
                </a:cubicBezTo>
                <a:cubicBezTo>
                  <a:pt x="43" y="83"/>
                  <a:pt x="42" y="83"/>
                  <a:pt x="41" y="83"/>
                </a:cubicBezTo>
                <a:cubicBezTo>
                  <a:pt x="40" y="83"/>
                  <a:pt x="40" y="82"/>
                  <a:pt x="39" y="82"/>
                </a:cubicBezTo>
                <a:cubicBezTo>
                  <a:pt x="39" y="80"/>
                  <a:pt x="39" y="78"/>
                  <a:pt x="41" y="77"/>
                </a:cubicBezTo>
                <a:cubicBezTo>
                  <a:pt x="45" y="75"/>
                  <a:pt x="45" y="75"/>
                  <a:pt x="45" y="75"/>
                </a:cubicBezTo>
                <a:cubicBezTo>
                  <a:pt x="45" y="75"/>
                  <a:pt x="45" y="75"/>
                  <a:pt x="45" y="75"/>
                </a:cubicBezTo>
                <a:cubicBezTo>
                  <a:pt x="52" y="72"/>
                  <a:pt x="52" y="72"/>
                  <a:pt x="52" y="72"/>
                </a:cubicBezTo>
                <a:cubicBezTo>
                  <a:pt x="54" y="71"/>
                  <a:pt x="54" y="71"/>
                  <a:pt x="54" y="71"/>
                </a:cubicBezTo>
                <a:cubicBezTo>
                  <a:pt x="54" y="71"/>
                  <a:pt x="54" y="71"/>
                  <a:pt x="54" y="71"/>
                </a:cubicBezTo>
                <a:cubicBezTo>
                  <a:pt x="71" y="62"/>
                  <a:pt x="71" y="62"/>
                  <a:pt x="71" y="62"/>
                </a:cubicBezTo>
                <a:cubicBezTo>
                  <a:pt x="73" y="61"/>
                  <a:pt x="73" y="60"/>
                  <a:pt x="73" y="58"/>
                </a:cubicBezTo>
                <a:cubicBezTo>
                  <a:pt x="72" y="57"/>
                  <a:pt x="70" y="56"/>
                  <a:pt x="69" y="57"/>
                </a:cubicBezTo>
                <a:cubicBezTo>
                  <a:pt x="50" y="66"/>
                  <a:pt x="50" y="66"/>
                  <a:pt x="50" y="66"/>
                </a:cubicBezTo>
                <a:cubicBezTo>
                  <a:pt x="42" y="70"/>
                  <a:pt x="42" y="70"/>
                  <a:pt x="42" y="70"/>
                </a:cubicBezTo>
                <a:cubicBezTo>
                  <a:pt x="40" y="71"/>
                  <a:pt x="38" y="70"/>
                  <a:pt x="38" y="68"/>
                </a:cubicBezTo>
                <a:cubicBezTo>
                  <a:pt x="37" y="68"/>
                  <a:pt x="37" y="67"/>
                  <a:pt x="37" y="66"/>
                </a:cubicBezTo>
                <a:cubicBezTo>
                  <a:pt x="38" y="65"/>
                  <a:pt x="38" y="64"/>
                  <a:pt x="39" y="64"/>
                </a:cubicBezTo>
                <a:cubicBezTo>
                  <a:pt x="53" y="57"/>
                  <a:pt x="53" y="57"/>
                  <a:pt x="53" y="57"/>
                </a:cubicBezTo>
                <a:cubicBezTo>
                  <a:pt x="55" y="56"/>
                  <a:pt x="55" y="55"/>
                  <a:pt x="55" y="53"/>
                </a:cubicBezTo>
                <a:cubicBezTo>
                  <a:pt x="54" y="52"/>
                  <a:pt x="52" y="51"/>
                  <a:pt x="51" y="52"/>
                </a:cubicBezTo>
                <a:cubicBezTo>
                  <a:pt x="37" y="59"/>
                  <a:pt x="37" y="59"/>
                  <a:pt x="37" y="59"/>
                </a:cubicBezTo>
                <a:cubicBezTo>
                  <a:pt x="34" y="60"/>
                  <a:pt x="33" y="62"/>
                  <a:pt x="32" y="64"/>
                </a:cubicBezTo>
                <a:cubicBezTo>
                  <a:pt x="31" y="66"/>
                  <a:pt x="31" y="69"/>
                  <a:pt x="32" y="71"/>
                </a:cubicBezTo>
                <a:cubicBezTo>
                  <a:pt x="33" y="72"/>
                  <a:pt x="34" y="74"/>
                  <a:pt x="35" y="74"/>
                </a:cubicBezTo>
                <a:cubicBezTo>
                  <a:pt x="33" y="77"/>
                  <a:pt x="33" y="81"/>
                  <a:pt x="34" y="84"/>
                </a:cubicBezTo>
                <a:cubicBezTo>
                  <a:pt x="35" y="86"/>
                  <a:pt x="37" y="88"/>
                  <a:pt x="39" y="89"/>
                </a:cubicBezTo>
                <a:cubicBezTo>
                  <a:pt x="40" y="89"/>
                  <a:pt x="41" y="89"/>
                  <a:pt x="42" y="89"/>
                </a:cubicBezTo>
                <a:cubicBezTo>
                  <a:pt x="42" y="91"/>
                  <a:pt x="43" y="92"/>
                  <a:pt x="43" y="94"/>
                </a:cubicBezTo>
                <a:cubicBezTo>
                  <a:pt x="45" y="97"/>
                  <a:pt x="48" y="99"/>
                  <a:pt x="52" y="99"/>
                </a:cubicBezTo>
                <a:cubicBezTo>
                  <a:pt x="53" y="99"/>
                  <a:pt x="54" y="98"/>
                  <a:pt x="56" y="98"/>
                </a:cubicBezTo>
                <a:cubicBezTo>
                  <a:pt x="58" y="97"/>
                  <a:pt x="58" y="97"/>
                  <a:pt x="58" y="97"/>
                </a:cubicBezTo>
                <a:cubicBezTo>
                  <a:pt x="58" y="98"/>
                  <a:pt x="58" y="99"/>
                  <a:pt x="59" y="100"/>
                </a:cubicBezTo>
                <a:cubicBezTo>
                  <a:pt x="60" y="103"/>
                  <a:pt x="64" y="105"/>
                  <a:pt x="67" y="105"/>
                </a:cubicBezTo>
                <a:cubicBezTo>
                  <a:pt x="68" y="105"/>
                  <a:pt x="70" y="105"/>
                  <a:pt x="71" y="104"/>
                </a:cubicBezTo>
                <a:cubicBezTo>
                  <a:pt x="108" y="86"/>
                  <a:pt x="108" y="86"/>
                  <a:pt x="108" y="86"/>
                </a:cubicBezTo>
                <a:cubicBezTo>
                  <a:pt x="117" y="82"/>
                  <a:pt x="124" y="77"/>
                  <a:pt x="131" y="70"/>
                </a:cubicBezTo>
                <a:cubicBezTo>
                  <a:pt x="139" y="63"/>
                  <a:pt x="139" y="63"/>
                  <a:pt x="139" y="63"/>
                </a:cubicBezTo>
                <a:cubicBezTo>
                  <a:pt x="158" y="53"/>
                  <a:pt x="158" y="53"/>
                  <a:pt x="158" y="53"/>
                </a:cubicBezTo>
                <a:cubicBezTo>
                  <a:pt x="160" y="53"/>
                  <a:pt x="160" y="51"/>
                  <a:pt x="160" y="49"/>
                </a:cubicBezTo>
                <a:cubicBezTo>
                  <a:pt x="136" y="2"/>
                  <a:pt x="136" y="2"/>
                  <a:pt x="136" y="2"/>
                </a:cubicBezTo>
                <a:cubicBezTo>
                  <a:pt x="136" y="1"/>
                  <a:pt x="135" y="1"/>
                  <a:pt x="135" y="0"/>
                </a:cubicBezTo>
                <a:cubicBezTo>
                  <a:pt x="134" y="0"/>
                  <a:pt x="133" y="0"/>
                  <a:pt x="132" y="1"/>
                </a:cubicBezTo>
                <a:cubicBezTo>
                  <a:pt x="113" y="10"/>
                  <a:pt x="113" y="10"/>
                  <a:pt x="113" y="10"/>
                </a:cubicBezTo>
                <a:cubicBezTo>
                  <a:pt x="112" y="11"/>
                  <a:pt x="111" y="13"/>
                  <a:pt x="112" y="14"/>
                </a:cubicBezTo>
                <a:lnTo>
                  <a:pt x="134" y="60"/>
                </a:lnTo>
                <a:close/>
                <a:moveTo>
                  <a:pt x="132" y="7"/>
                </a:moveTo>
                <a:cubicBezTo>
                  <a:pt x="153" y="50"/>
                  <a:pt x="153" y="50"/>
                  <a:pt x="153" y="50"/>
                </a:cubicBezTo>
                <a:cubicBezTo>
                  <a:pt x="139" y="56"/>
                  <a:pt x="139" y="56"/>
                  <a:pt x="139" y="56"/>
                </a:cubicBezTo>
                <a:cubicBezTo>
                  <a:pt x="118" y="14"/>
                  <a:pt x="118" y="14"/>
                  <a:pt x="118" y="14"/>
                </a:cubicBezTo>
                <a:lnTo>
                  <a:pt x="132" y="7"/>
                </a:lnTo>
                <a:close/>
              </a:path>
            </a:pathLst>
          </a:custGeom>
          <a:solidFill>
            <a:srgbClr val="E65A00"/>
          </a:solidFill>
          <a:ln>
            <a:solidFill>
              <a:srgbClr val="CD960C"/>
            </a:solidFill>
          </a:ln>
        </p:spPr>
        <p:txBody>
          <a:bodyPr/>
          <a:lstStyle/>
          <a:p>
            <a:endParaRPr lang="en-SI"/>
          </a:p>
        </p:txBody>
      </p:sp>
      <p:sp>
        <p:nvSpPr>
          <p:cNvPr id="15" name="Freeform 2127">
            <a:extLst>
              <a:ext uri="{FF2B5EF4-FFF2-40B4-BE49-F238E27FC236}">
                <a16:creationId xmlns:a16="http://schemas.microsoft.com/office/drawing/2014/main" id="{1A99EDB8-2F98-43A4-8DFE-6A3307BE4DA0}"/>
              </a:ext>
            </a:extLst>
          </p:cNvPr>
          <p:cNvSpPr>
            <a:spLocks noEditPoints="1"/>
          </p:cNvSpPr>
          <p:nvPr/>
        </p:nvSpPr>
        <p:spPr bwMode="auto">
          <a:xfrm>
            <a:off x="5986943" y="2232249"/>
            <a:ext cx="528507" cy="519813"/>
          </a:xfrm>
          <a:custGeom>
            <a:avLst/>
            <a:gdLst>
              <a:gd name="T0" fmla="*/ 546100 w 160"/>
              <a:gd name="T1" fmla="*/ 275432 h 160"/>
              <a:gd name="T2" fmla="*/ 471011 w 160"/>
              <a:gd name="T3" fmla="*/ 86072 h 160"/>
              <a:gd name="T4" fmla="*/ 283289 w 160"/>
              <a:gd name="T5" fmla="*/ 0 h 160"/>
              <a:gd name="T6" fmla="*/ 276463 w 160"/>
              <a:gd name="T7" fmla="*/ 0 h 160"/>
              <a:gd name="T8" fmla="*/ 269637 w 160"/>
              <a:gd name="T9" fmla="*/ 0 h 160"/>
              <a:gd name="T10" fmla="*/ 262811 w 160"/>
              <a:gd name="T11" fmla="*/ 0 h 160"/>
              <a:gd name="T12" fmla="*/ 75089 w 160"/>
              <a:gd name="T13" fmla="*/ 86072 h 160"/>
              <a:gd name="T14" fmla="*/ 0 w 160"/>
              <a:gd name="T15" fmla="*/ 275432 h 160"/>
              <a:gd name="T16" fmla="*/ 68263 w 160"/>
              <a:gd name="T17" fmla="*/ 457905 h 160"/>
              <a:gd name="T18" fmla="*/ 262811 w 160"/>
              <a:gd name="T19" fmla="*/ 550863 h 160"/>
              <a:gd name="T20" fmla="*/ 269637 w 160"/>
              <a:gd name="T21" fmla="*/ 550863 h 160"/>
              <a:gd name="T22" fmla="*/ 276463 w 160"/>
              <a:gd name="T23" fmla="*/ 550863 h 160"/>
              <a:gd name="T24" fmla="*/ 283289 w 160"/>
              <a:gd name="T25" fmla="*/ 550863 h 160"/>
              <a:gd name="T26" fmla="*/ 477838 w 160"/>
              <a:gd name="T27" fmla="*/ 457905 h 160"/>
              <a:gd name="T28" fmla="*/ 20479 w 160"/>
              <a:gd name="T29" fmla="*/ 285760 h 160"/>
              <a:gd name="T30" fmla="*/ 153591 w 160"/>
              <a:gd name="T31" fmla="*/ 399376 h 160"/>
              <a:gd name="T32" fmla="*/ 20479 w 160"/>
              <a:gd name="T33" fmla="*/ 285760 h 160"/>
              <a:gd name="T34" fmla="*/ 157004 w 160"/>
              <a:gd name="T35" fmla="*/ 141159 h 160"/>
              <a:gd name="T36" fmla="*/ 20479 w 160"/>
              <a:gd name="T37" fmla="*/ 265103 h 160"/>
              <a:gd name="T38" fmla="*/ 525621 w 160"/>
              <a:gd name="T39" fmla="*/ 265103 h 160"/>
              <a:gd name="T40" fmla="*/ 389096 w 160"/>
              <a:gd name="T41" fmla="*/ 141159 h 160"/>
              <a:gd name="T42" fmla="*/ 525621 w 160"/>
              <a:gd name="T43" fmla="*/ 265103 h 160"/>
              <a:gd name="T44" fmla="*/ 184309 w 160"/>
              <a:gd name="T45" fmla="*/ 130830 h 160"/>
              <a:gd name="T46" fmla="*/ 262811 w 160"/>
              <a:gd name="T47" fmla="*/ 141159 h 160"/>
              <a:gd name="T48" fmla="*/ 262811 w 160"/>
              <a:gd name="T49" fmla="*/ 265103 h 160"/>
              <a:gd name="T50" fmla="*/ 177483 w 160"/>
              <a:gd name="T51" fmla="*/ 148044 h 160"/>
              <a:gd name="T52" fmla="*/ 283289 w 160"/>
              <a:gd name="T53" fmla="*/ 161816 h 160"/>
              <a:gd name="T54" fmla="*/ 395923 w 160"/>
              <a:gd name="T55" fmla="*/ 265103 h 160"/>
              <a:gd name="T56" fmla="*/ 283289 w 160"/>
              <a:gd name="T57" fmla="*/ 161816 h 160"/>
              <a:gd name="T58" fmla="*/ 283289 w 160"/>
              <a:gd name="T59" fmla="*/ 24100 h 160"/>
              <a:gd name="T60" fmla="*/ 283289 w 160"/>
              <a:gd name="T61" fmla="*/ 141159 h 160"/>
              <a:gd name="T62" fmla="*/ 307181 w 160"/>
              <a:gd name="T63" fmla="*/ 20657 h 160"/>
              <a:gd name="T64" fmla="*/ 378857 w 160"/>
              <a:gd name="T65" fmla="*/ 123944 h 160"/>
              <a:gd name="T66" fmla="*/ 95568 w 160"/>
              <a:gd name="T67" fmla="*/ 89515 h 160"/>
              <a:gd name="T68" fmla="*/ 167243 w 160"/>
              <a:gd name="T69" fmla="*/ 123944 h 160"/>
              <a:gd name="T70" fmla="*/ 262811 w 160"/>
              <a:gd name="T71" fmla="*/ 285760 h 160"/>
              <a:gd name="T72" fmla="*/ 174069 w 160"/>
              <a:gd name="T73" fmla="*/ 395933 h 160"/>
              <a:gd name="T74" fmla="*/ 262811 w 160"/>
              <a:gd name="T75" fmla="*/ 399376 h 160"/>
              <a:gd name="T76" fmla="*/ 180896 w 160"/>
              <a:gd name="T77" fmla="*/ 413147 h 160"/>
              <a:gd name="T78" fmla="*/ 283289 w 160"/>
              <a:gd name="T79" fmla="*/ 526763 h 160"/>
              <a:gd name="T80" fmla="*/ 365204 w 160"/>
              <a:gd name="T81" fmla="*/ 413147 h 160"/>
              <a:gd name="T82" fmla="*/ 283289 w 160"/>
              <a:gd name="T83" fmla="*/ 378718 h 160"/>
              <a:gd name="T84" fmla="*/ 395923 w 160"/>
              <a:gd name="T85" fmla="*/ 285760 h 160"/>
              <a:gd name="T86" fmla="*/ 283289 w 160"/>
              <a:gd name="T87" fmla="*/ 378718 h 160"/>
              <a:gd name="T88" fmla="*/ 525621 w 160"/>
              <a:gd name="T89" fmla="*/ 285760 h 160"/>
              <a:gd name="T90" fmla="*/ 392509 w 160"/>
              <a:gd name="T91" fmla="*/ 399376 h 160"/>
              <a:gd name="T92" fmla="*/ 92154 w 160"/>
              <a:gd name="T93" fmla="*/ 454462 h 160"/>
              <a:gd name="T94" fmla="*/ 238919 w 160"/>
              <a:gd name="T95" fmla="*/ 530206 h 160"/>
              <a:gd name="T96" fmla="*/ 307181 w 160"/>
              <a:gd name="T97" fmla="*/ 530206 h 160"/>
              <a:gd name="T98" fmla="*/ 453946 w 160"/>
              <a:gd name="T99" fmla="*/ 454462 h 16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60" h="160">
                <a:moveTo>
                  <a:pt x="140" y="133"/>
                </a:moveTo>
                <a:cubicBezTo>
                  <a:pt x="152" y="119"/>
                  <a:pt x="160" y="100"/>
                  <a:pt x="160" y="80"/>
                </a:cubicBezTo>
                <a:cubicBezTo>
                  <a:pt x="160" y="59"/>
                  <a:pt x="152" y="40"/>
                  <a:pt x="138" y="25"/>
                </a:cubicBezTo>
                <a:cubicBezTo>
                  <a:pt x="138" y="25"/>
                  <a:pt x="138" y="25"/>
                  <a:pt x="138" y="25"/>
                </a:cubicBezTo>
                <a:cubicBezTo>
                  <a:pt x="138" y="25"/>
                  <a:pt x="138" y="25"/>
                  <a:pt x="138" y="25"/>
                </a:cubicBezTo>
                <a:cubicBezTo>
                  <a:pt x="124" y="10"/>
                  <a:pt x="105" y="1"/>
                  <a:pt x="83" y="0"/>
                </a:cubicBezTo>
                <a:cubicBezTo>
                  <a:pt x="83" y="0"/>
                  <a:pt x="83" y="0"/>
                  <a:pt x="83" y="0"/>
                </a:cubicBezTo>
                <a:cubicBezTo>
                  <a:pt x="81" y="0"/>
                  <a:pt x="81" y="0"/>
                  <a:pt x="81" y="0"/>
                </a:cubicBezTo>
                <a:cubicBezTo>
                  <a:pt x="81" y="0"/>
                  <a:pt x="80" y="0"/>
                  <a:pt x="80" y="0"/>
                </a:cubicBezTo>
                <a:cubicBezTo>
                  <a:pt x="80" y="0"/>
                  <a:pt x="79" y="0"/>
                  <a:pt x="79" y="0"/>
                </a:cubicBezTo>
                <a:cubicBezTo>
                  <a:pt x="77" y="0"/>
                  <a:pt x="77" y="0"/>
                  <a:pt x="77" y="0"/>
                </a:cubicBezTo>
                <a:cubicBezTo>
                  <a:pt x="77" y="0"/>
                  <a:pt x="77" y="0"/>
                  <a:pt x="77" y="0"/>
                </a:cubicBezTo>
                <a:cubicBezTo>
                  <a:pt x="55" y="1"/>
                  <a:pt x="36" y="10"/>
                  <a:pt x="22" y="25"/>
                </a:cubicBezTo>
                <a:cubicBezTo>
                  <a:pt x="22" y="25"/>
                  <a:pt x="22" y="25"/>
                  <a:pt x="22" y="25"/>
                </a:cubicBezTo>
                <a:cubicBezTo>
                  <a:pt x="22" y="25"/>
                  <a:pt x="22" y="25"/>
                  <a:pt x="22" y="25"/>
                </a:cubicBezTo>
                <a:cubicBezTo>
                  <a:pt x="8" y="40"/>
                  <a:pt x="0" y="59"/>
                  <a:pt x="0" y="80"/>
                </a:cubicBezTo>
                <a:cubicBezTo>
                  <a:pt x="0" y="100"/>
                  <a:pt x="8" y="119"/>
                  <a:pt x="20" y="133"/>
                </a:cubicBezTo>
                <a:cubicBezTo>
                  <a:pt x="20" y="133"/>
                  <a:pt x="20" y="133"/>
                  <a:pt x="20" y="133"/>
                </a:cubicBezTo>
                <a:cubicBezTo>
                  <a:pt x="20" y="133"/>
                  <a:pt x="20" y="133"/>
                  <a:pt x="20" y="133"/>
                </a:cubicBezTo>
                <a:cubicBezTo>
                  <a:pt x="34" y="149"/>
                  <a:pt x="55" y="159"/>
                  <a:pt x="77" y="160"/>
                </a:cubicBezTo>
                <a:cubicBezTo>
                  <a:pt x="77" y="160"/>
                  <a:pt x="77" y="160"/>
                  <a:pt x="77" y="160"/>
                </a:cubicBezTo>
                <a:cubicBezTo>
                  <a:pt x="79" y="160"/>
                  <a:pt x="79" y="160"/>
                  <a:pt x="79" y="160"/>
                </a:cubicBezTo>
                <a:cubicBezTo>
                  <a:pt x="79" y="160"/>
                  <a:pt x="80" y="160"/>
                  <a:pt x="80" y="160"/>
                </a:cubicBezTo>
                <a:cubicBezTo>
                  <a:pt x="80" y="160"/>
                  <a:pt x="81" y="160"/>
                  <a:pt x="81" y="160"/>
                </a:cubicBezTo>
                <a:cubicBezTo>
                  <a:pt x="83" y="160"/>
                  <a:pt x="83" y="160"/>
                  <a:pt x="83" y="160"/>
                </a:cubicBezTo>
                <a:cubicBezTo>
                  <a:pt x="83" y="160"/>
                  <a:pt x="83" y="160"/>
                  <a:pt x="83" y="160"/>
                </a:cubicBezTo>
                <a:cubicBezTo>
                  <a:pt x="105" y="159"/>
                  <a:pt x="126" y="149"/>
                  <a:pt x="140" y="133"/>
                </a:cubicBezTo>
                <a:cubicBezTo>
                  <a:pt x="140" y="133"/>
                  <a:pt x="140" y="133"/>
                  <a:pt x="140" y="133"/>
                </a:cubicBezTo>
                <a:cubicBezTo>
                  <a:pt x="140" y="133"/>
                  <a:pt x="140" y="133"/>
                  <a:pt x="140" y="133"/>
                </a:cubicBezTo>
                <a:close/>
                <a:moveTo>
                  <a:pt x="6" y="83"/>
                </a:moveTo>
                <a:cubicBezTo>
                  <a:pt x="39" y="83"/>
                  <a:pt x="39" y="83"/>
                  <a:pt x="39" y="83"/>
                </a:cubicBezTo>
                <a:cubicBezTo>
                  <a:pt x="39" y="94"/>
                  <a:pt x="41" y="106"/>
                  <a:pt x="45" y="116"/>
                </a:cubicBezTo>
                <a:cubicBezTo>
                  <a:pt x="38" y="119"/>
                  <a:pt x="30" y="123"/>
                  <a:pt x="23" y="128"/>
                </a:cubicBezTo>
                <a:cubicBezTo>
                  <a:pt x="13" y="116"/>
                  <a:pt x="6" y="100"/>
                  <a:pt x="6" y="83"/>
                </a:cubicBezTo>
                <a:close/>
                <a:moveTo>
                  <a:pt x="24" y="30"/>
                </a:moveTo>
                <a:cubicBezTo>
                  <a:pt x="31" y="35"/>
                  <a:pt x="39" y="38"/>
                  <a:pt x="46" y="41"/>
                </a:cubicBezTo>
                <a:cubicBezTo>
                  <a:pt x="42" y="52"/>
                  <a:pt x="39" y="65"/>
                  <a:pt x="39" y="77"/>
                </a:cubicBezTo>
                <a:cubicBezTo>
                  <a:pt x="6" y="77"/>
                  <a:pt x="6" y="77"/>
                  <a:pt x="6" y="77"/>
                </a:cubicBezTo>
                <a:cubicBezTo>
                  <a:pt x="6" y="59"/>
                  <a:pt x="13" y="43"/>
                  <a:pt x="24" y="30"/>
                </a:cubicBezTo>
                <a:close/>
                <a:moveTo>
                  <a:pt x="154" y="77"/>
                </a:moveTo>
                <a:cubicBezTo>
                  <a:pt x="121" y="77"/>
                  <a:pt x="121" y="77"/>
                  <a:pt x="121" y="77"/>
                </a:cubicBezTo>
                <a:cubicBezTo>
                  <a:pt x="121" y="65"/>
                  <a:pt x="118" y="52"/>
                  <a:pt x="114" y="41"/>
                </a:cubicBezTo>
                <a:cubicBezTo>
                  <a:pt x="121" y="38"/>
                  <a:pt x="129" y="35"/>
                  <a:pt x="136" y="30"/>
                </a:cubicBezTo>
                <a:cubicBezTo>
                  <a:pt x="147" y="43"/>
                  <a:pt x="154" y="59"/>
                  <a:pt x="154" y="77"/>
                </a:cubicBezTo>
                <a:close/>
                <a:moveTo>
                  <a:pt x="77" y="41"/>
                </a:moveTo>
                <a:cubicBezTo>
                  <a:pt x="69" y="41"/>
                  <a:pt x="61" y="40"/>
                  <a:pt x="54" y="38"/>
                </a:cubicBezTo>
                <a:cubicBezTo>
                  <a:pt x="59" y="26"/>
                  <a:pt x="67" y="16"/>
                  <a:pt x="77" y="7"/>
                </a:cubicBezTo>
                <a:lnTo>
                  <a:pt x="77" y="41"/>
                </a:lnTo>
                <a:close/>
                <a:moveTo>
                  <a:pt x="77" y="47"/>
                </a:moveTo>
                <a:cubicBezTo>
                  <a:pt x="77" y="77"/>
                  <a:pt x="77" y="77"/>
                  <a:pt x="77" y="77"/>
                </a:cubicBezTo>
                <a:cubicBezTo>
                  <a:pt x="44" y="77"/>
                  <a:pt x="44" y="77"/>
                  <a:pt x="44" y="77"/>
                </a:cubicBezTo>
                <a:cubicBezTo>
                  <a:pt x="45" y="65"/>
                  <a:pt x="47" y="54"/>
                  <a:pt x="52" y="43"/>
                </a:cubicBezTo>
                <a:cubicBezTo>
                  <a:pt x="60" y="45"/>
                  <a:pt x="68" y="47"/>
                  <a:pt x="77" y="47"/>
                </a:cubicBezTo>
                <a:close/>
                <a:moveTo>
                  <a:pt x="83" y="47"/>
                </a:moveTo>
                <a:cubicBezTo>
                  <a:pt x="92" y="47"/>
                  <a:pt x="100" y="45"/>
                  <a:pt x="108" y="43"/>
                </a:cubicBezTo>
                <a:cubicBezTo>
                  <a:pt x="113" y="54"/>
                  <a:pt x="115" y="65"/>
                  <a:pt x="116" y="77"/>
                </a:cubicBezTo>
                <a:cubicBezTo>
                  <a:pt x="83" y="77"/>
                  <a:pt x="83" y="77"/>
                  <a:pt x="83" y="77"/>
                </a:cubicBezTo>
                <a:lnTo>
                  <a:pt x="83" y="47"/>
                </a:lnTo>
                <a:close/>
                <a:moveTo>
                  <a:pt x="83" y="41"/>
                </a:moveTo>
                <a:cubicBezTo>
                  <a:pt x="83" y="7"/>
                  <a:pt x="83" y="7"/>
                  <a:pt x="83" y="7"/>
                </a:cubicBezTo>
                <a:cubicBezTo>
                  <a:pt x="93" y="16"/>
                  <a:pt x="101" y="26"/>
                  <a:pt x="106" y="38"/>
                </a:cubicBezTo>
                <a:cubicBezTo>
                  <a:pt x="99" y="40"/>
                  <a:pt x="91" y="41"/>
                  <a:pt x="83" y="41"/>
                </a:cubicBezTo>
                <a:close/>
                <a:moveTo>
                  <a:pt x="111" y="36"/>
                </a:moveTo>
                <a:cubicBezTo>
                  <a:pt x="106" y="25"/>
                  <a:pt x="99" y="15"/>
                  <a:pt x="90" y="6"/>
                </a:cubicBezTo>
                <a:cubicBezTo>
                  <a:pt x="106" y="8"/>
                  <a:pt x="120" y="16"/>
                  <a:pt x="132" y="26"/>
                </a:cubicBezTo>
                <a:cubicBezTo>
                  <a:pt x="125" y="30"/>
                  <a:pt x="119" y="34"/>
                  <a:pt x="111" y="36"/>
                </a:cubicBezTo>
                <a:close/>
                <a:moveTo>
                  <a:pt x="49" y="36"/>
                </a:moveTo>
                <a:cubicBezTo>
                  <a:pt x="42" y="34"/>
                  <a:pt x="35" y="30"/>
                  <a:pt x="28" y="26"/>
                </a:cubicBezTo>
                <a:cubicBezTo>
                  <a:pt x="40" y="16"/>
                  <a:pt x="54" y="8"/>
                  <a:pt x="70" y="6"/>
                </a:cubicBezTo>
                <a:cubicBezTo>
                  <a:pt x="61" y="15"/>
                  <a:pt x="54" y="25"/>
                  <a:pt x="49" y="36"/>
                </a:cubicBezTo>
                <a:close/>
                <a:moveTo>
                  <a:pt x="44" y="83"/>
                </a:moveTo>
                <a:cubicBezTo>
                  <a:pt x="77" y="83"/>
                  <a:pt x="77" y="83"/>
                  <a:pt x="77" y="83"/>
                </a:cubicBezTo>
                <a:cubicBezTo>
                  <a:pt x="77" y="110"/>
                  <a:pt x="77" y="110"/>
                  <a:pt x="77" y="110"/>
                </a:cubicBezTo>
                <a:cubicBezTo>
                  <a:pt x="68" y="111"/>
                  <a:pt x="59" y="112"/>
                  <a:pt x="51" y="115"/>
                </a:cubicBezTo>
                <a:cubicBezTo>
                  <a:pt x="47" y="105"/>
                  <a:pt x="45" y="94"/>
                  <a:pt x="44" y="83"/>
                </a:cubicBezTo>
                <a:close/>
                <a:moveTo>
                  <a:pt x="77" y="116"/>
                </a:moveTo>
                <a:cubicBezTo>
                  <a:pt x="77" y="153"/>
                  <a:pt x="77" y="153"/>
                  <a:pt x="77" y="153"/>
                </a:cubicBezTo>
                <a:cubicBezTo>
                  <a:pt x="67" y="143"/>
                  <a:pt x="58" y="132"/>
                  <a:pt x="53" y="120"/>
                </a:cubicBezTo>
                <a:cubicBezTo>
                  <a:pt x="61" y="118"/>
                  <a:pt x="69" y="116"/>
                  <a:pt x="77" y="116"/>
                </a:cubicBezTo>
                <a:close/>
                <a:moveTo>
                  <a:pt x="83" y="153"/>
                </a:moveTo>
                <a:cubicBezTo>
                  <a:pt x="83" y="116"/>
                  <a:pt x="83" y="116"/>
                  <a:pt x="83" y="116"/>
                </a:cubicBezTo>
                <a:cubicBezTo>
                  <a:pt x="91" y="116"/>
                  <a:pt x="99" y="118"/>
                  <a:pt x="107" y="120"/>
                </a:cubicBezTo>
                <a:cubicBezTo>
                  <a:pt x="102" y="132"/>
                  <a:pt x="93" y="143"/>
                  <a:pt x="83" y="153"/>
                </a:cubicBezTo>
                <a:close/>
                <a:moveTo>
                  <a:pt x="83" y="110"/>
                </a:moveTo>
                <a:cubicBezTo>
                  <a:pt x="83" y="83"/>
                  <a:pt x="83" y="83"/>
                  <a:pt x="83" y="83"/>
                </a:cubicBezTo>
                <a:cubicBezTo>
                  <a:pt x="116" y="83"/>
                  <a:pt x="116" y="83"/>
                  <a:pt x="116" y="83"/>
                </a:cubicBezTo>
                <a:cubicBezTo>
                  <a:pt x="115" y="94"/>
                  <a:pt x="113" y="105"/>
                  <a:pt x="109" y="115"/>
                </a:cubicBezTo>
                <a:cubicBezTo>
                  <a:pt x="101" y="112"/>
                  <a:pt x="92" y="111"/>
                  <a:pt x="83" y="110"/>
                </a:cubicBezTo>
                <a:close/>
                <a:moveTo>
                  <a:pt x="121" y="83"/>
                </a:moveTo>
                <a:cubicBezTo>
                  <a:pt x="154" y="83"/>
                  <a:pt x="154" y="83"/>
                  <a:pt x="154" y="83"/>
                </a:cubicBezTo>
                <a:cubicBezTo>
                  <a:pt x="154" y="100"/>
                  <a:pt x="147" y="116"/>
                  <a:pt x="137" y="128"/>
                </a:cubicBezTo>
                <a:cubicBezTo>
                  <a:pt x="130" y="123"/>
                  <a:pt x="122" y="119"/>
                  <a:pt x="115" y="116"/>
                </a:cubicBezTo>
                <a:cubicBezTo>
                  <a:pt x="119" y="106"/>
                  <a:pt x="121" y="94"/>
                  <a:pt x="121" y="83"/>
                </a:cubicBezTo>
                <a:close/>
                <a:moveTo>
                  <a:pt x="27" y="132"/>
                </a:moveTo>
                <a:cubicBezTo>
                  <a:pt x="33" y="128"/>
                  <a:pt x="40" y="124"/>
                  <a:pt x="47" y="122"/>
                </a:cubicBezTo>
                <a:cubicBezTo>
                  <a:pt x="53" y="134"/>
                  <a:pt x="61" y="145"/>
                  <a:pt x="70" y="154"/>
                </a:cubicBezTo>
                <a:cubicBezTo>
                  <a:pt x="53" y="152"/>
                  <a:pt x="38" y="144"/>
                  <a:pt x="27" y="132"/>
                </a:cubicBezTo>
                <a:close/>
                <a:moveTo>
                  <a:pt x="90" y="154"/>
                </a:moveTo>
                <a:cubicBezTo>
                  <a:pt x="99" y="145"/>
                  <a:pt x="107" y="134"/>
                  <a:pt x="113" y="122"/>
                </a:cubicBezTo>
                <a:cubicBezTo>
                  <a:pt x="120" y="124"/>
                  <a:pt x="127" y="128"/>
                  <a:pt x="133" y="132"/>
                </a:cubicBezTo>
                <a:cubicBezTo>
                  <a:pt x="122" y="144"/>
                  <a:pt x="107" y="152"/>
                  <a:pt x="90" y="154"/>
                </a:cubicBezTo>
                <a:close/>
              </a:path>
            </a:pathLst>
          </a:custGeom>
          <a:solidFill>
            <a:srgbClr val="E65A00"/>
          </a:solidFill>
          <a:ln>
            <a:solidFill>
              <a:srgbClr val="CD960C"/>
            </a:solidFill>
          </a:ln>
        </p:spPr>
        <p:txBody>
          <a:bodyPr/>
          <a:lstStyle/>
          <a:p>
            <a:endParaRPr lang="en-SI"/>
          </a:p>
        </p:txBody>
      </p:sp>
      <p:sp>
        <p:nvSpPr>
          <p:cNvPr id="16" name="Freeform 1297">
            <a:extLst>
              <a:ext uri="{FF2B5EF4-FFF2-40B4-BE49-F238E27FC236}">
                <a16:creationId xmlns:a16="http://schemas.microsoft.com/office/drawing/2014/main" id="{365EA9AA-B2FF-440E-9133-444848D1BC1A}"/>
              </a:ext>
            </a:extLst>
          </p:cNvPr>
          <p:cNvSpPr>
            <a:spLocks noEditPoints="1"/>
          </p:cNvSpPr>
          <p:nvPr/>
        </p:nvSpPr>
        <p:spPr bwMode="auto">
          <a:xfrm>
            <a:off x="5986944" y="3380566"/>
            <a:ext cx="528508" cy="519813"/>
          </a:xfrm>
          <a:custGeom>
            <a:avLst/>
            <a:gdLst>
              <a:gd name="T0" fmla="*/ 426641 w 160"/>
              <a:gd name="T1" fmla="*/ 58529 h 160"/>
              <a:gd name="T2" fmla="*/ 337899 w 160"/>
              <a:gd name="T3" fmla="*/ 185916 h 160"/>
              <a:gd name="T4" fmla="*/ 238919 w 160"/>
              <a:gd name="T5" fmla="*/ 185916 h 160"/>
              <a:gd name="T6" fmla="*/ 167243 w 160"/>
              <a:gd name="T7" fmla="*/ 89515 h 160"/>
              <a:gd name="T8" fmla="*/ 88741 w 160"/>
              <a:gd name="T9" fmla="*/ 89515 h 160"/>
              <a:gd name="T10" fmla="*/ 150178 w 160"/>
              <a:gd name="T11" fmla="*/ 123944 h 160"/>
              <a:gd name="T12" fmla="*/ 208201 w 160"/>
              <a:gd name="T13" fmla="*/ 251331 h 160"/>
              <a:gd name="T14" fmla="*/ 98981 w 160"/>
              <a:gd name="T15" fmla="*/ 426919 h 160"/>
              <a:gd name="T16" fmla="*/ 0 w 160"/>
              <a:gd name="T17" fmla="*/ 471676 h 160"/>
              <a:gd name="T18" fmla="*/ 119459 w 160"/>
              <a:gd name="T19" fmla="*/ 471676 h 160"/>
              <a:gd name="T20" fmla="*/ 238919 w 160"/>
              <a:gd name="T21" fmla="*/ 313303 h 160"/>
              <a:gd name="T22" fmla="*/ 276463 w 160"/>
              <a:gd name="T23" fmla="*/ 430362 h 160"/>
              <a:gd name="T24" fmla="*/ 286703 w 160"/>
              <a:gd name="T25" fmla="*/ 550863 h 160"/>
              <a:gd name="T26" fmla="*/ 296942 w 160"/>
              <a:gd name="T27" fmla="*/ 430362 h 160"/>
              <a:gd name="T28" fmla="*/ 337899 w 160"/>
              <a:gd name="T29" fmla="*/ 313303 h 160"/>
              <a:gd name="T30" fmla="*/ 406162 w 160"/>
              <a:gd name="T31" fmla="*/ 409704 h 160"/>
              <a:gd name="T32" fmla="*/ 488077 w 160"/>
              <a:gd name="T33" fmla="*/ 409704 h 160"/>
              <a:gd name="T34" fmla="*/ 426641 w 160"/>
              <a:gd name="T35" fmla="*/ 375275 h 160"/>
              <a:gd name="T36" fmla="*/ 368618 w 160"/>
              <a:gd name="T37" fmla="*/ 251331 h 160"/>
              <a:gd name="T38" fmla="*/ 447119 w 160"/>
              <a:gd name="T39" fmla="*/ 103287 h 160"/>
              <a:gd name="T40" fmla="*/ 546100 w 160"/>
              <a:gd name="T41" fmla="*/ 58529 h 160"/>
              <a:gd name="T42" fmla="*/ 109220 w 160"/>
              <a:gd name="T43" fmla="*/ 89515 h 160"/>
              <a:gd name="T44" fmla="*/ 150178 w 160"/>
              <a:gd name="T45" fmla="*/ 89515 h 160"/>
              <a:gd name="T46" fmla="*/ 109220 w 160"/>
              <a:gd name="T47" fmla="*/ 89515 h 160"/>
              <a:gd name="T48" fmla="*/ 20479 w 160"/>
              <a:gd name="T49" fmla="*/ 471676 h 160"/>
              <a:gd name="T50" fmla="*/ 98981 w 160"/>
              <a:gd name="T51" fmla="*/ 471676 h 160"/>
              <a:gd name="T52" fmla="*/ 327660 w 160"/>
              <a:gd name="T53" fmla="*/ 492334 h 160"/>
              <a:gd name="T54" fmla="*/ 249158 w 160"/>
              <a:gd name="T55" fmla="*/ 492334 h 160"/>
              <a:gd name="T56" fmla="*/ 327660 w 160"/>
              <a:gd name="T57" fmla="*/ 492334 h 160"/>
              <a:gd name="T58" fmla="*/ 228679 w 160"/>
              <a:gd name="T59" fmla="*/ 251331 h 160"/>
              <a:gd name="T60" fmla="*/ 348139 w 160"/>
              <a:gd name="T61" fmla="*/ 251331 h 160"/>
              <a:gd name="T62" fmla="*/ 467598 w 160"/>
              <a:gd name="T63" fmla="*/ 409704 h 160"/>
              <a:gd name="T64" fmla="*/ 426641 w 160"/>
              <a:gd name="T65" fmla="*/ 409704 h 160"/>
              <a:gd name="T66" fmla="*/ 467598 w 160"/>
              <a:gd name="T67" fmla="*/ 409704 h 160"/>
              <a:gd name="T68" fmla="*/ 447119 w 160"/>
              <a:gd name="T69" fmla="*/ 58529 h 160"/>
              <a:gd name="T70" fmla="*/ 525621 w 160"/>
              <a:gd name="T71" fmla="*/ 58529 h 16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60" h="160">
                <a:moveTo>
                  <a:pt x="143" y="0"/>
                </a:moveTo>
                <a:cubicBezTo>
                  <a:pt x="133" y="0"/>
                  <a:pt x="125" y="8"/>
                  <a:pt x="125" y="17"/>
                </a:cubicBezTo>
                <a:cubicBezTo>
                  <a:pt x="125" y="20"/>
                  <a:pt x="126" y="23"/>
                  <a:pt x="127" y="26"/>
                </a:cubicBezTo>
                <a:cubicBezTo>
                  <a:pt x="99" y="54"/>
                  <a:pt x="99" y="54"/>
                  <a:pt x="99" y="54"/>
                </a:cubicBezTo>
                <a:cubicBezTo>
                  <a:pt x="95" y="51"/>
                  <a:pt x="90" y="49"/>
                  <a:pt x="84" y="49"/>
                </a:cubicBezTo>
                <a:cubicBezTo>
                  <a:pt x="79" y="49"/>
                  <a:pt x="74" y="51"/>
                  <a:pt x="70" y="54"/>
                </a:cubicBezTo>
                <a:cubicBezTo>
                  <a:pt x="48" y="32"/>
                  <a:pt x="48" y="32"/>
                  <a:pt x="48" y="32"/>
                </a:cubicBezTo>
                <a:cubicBezTo>
                  <a:pt x="49" y="30"/>
                  <a:pt x="49" y="28"/>
                  <a:pt x="49" y="26"/>
                </a:cubicBezTo>
                <a:cubicBezTo>
                  <a:pt x="49" y="20"/>
                  <a:pt x="44" y="15"/>
                  <a:pt x="38" y="15"/>
                </a:cubicBezTo>
                <a:cubicBezTo>
                  <a:pt x="31" y="15"/>
                  <a:pt x="26" y="20"/>
                  <a:pt x="26" y="26"/>
                </a:cubicBezTo>
                <a:cubicBezTo>
                  <a:pt x="26" y="33"/>
                  <a:pt x="31" y="38"/>
                  <a:pt x="38" y="38"/>
                </a:cubicBezTo>
                <a:cubicBezTo>
                  <a:pt x="40" y="38"/>
                  <a:pt x="42" y="37"/>
                  <a:pt x="44" y="36"/>
                </a:cubicBezTo>
                <a:cubicBezTo>
                  <a:pt x="66" y="58"/>
                  <a:pt x="66" y="58"/>
                  <a:pt x="66" y="58"/>
                </a:cubicBezTo>
                <a:cubicBezTo>
                  <a:pt x="63" y="62"/>
                  <a:pt x="61" y="67"/>
                  <a:pt x="61" y="73"/>
                </a:cubicBezTo>
                <a:cubicBezTo>
                  <a:pt x="61" y="78"/>
                  <a:pt x="63" y="83"/>
                  <a:pt x="66" y="87"/>
                </a:cubicBezTo>
                <a:cubicBezTo>
                  <a:pt x="29" y="124"/>
                  <a:pt x="29" y="124"/>
                  <a:pt x="29" y="124"/>
                </a:cubicBezTo>
                <a:cubicBezTo>
                  <a:pt x="26" y="121"/>
                  <a:pt x="22" y="119"/>
                  <a:pt x="17" y="119"/>
                </a:cubicBezTo>
                <a:cubicBezTo>
                  <a:pt x="8" y="119"/>
                  <a:pt x="0" y="127"/>
                  <a:pt x="0" y="137"/>
                </a:cubicBezTo>
                <a:cubicBezTo>
                  <a:pt x="0" y="146"/>
                  <a:pt x="8" y="154"/>
                  <a:pt x="17" y="154"/>
                </a:cubicBezTo>
                <a:cubicBezTo>
                  <a:pt x="27" y="154"/>
                  <a:pt x="35" y="146"/>
                  <a:pt x="35" y="137"/>
                </a:cubicBezTo>
                <a:cubicBezTo>
                  <a:pt x="35" y="134"/>
                  <a:pt x="34" y="131"/>
                  <a:pt x="33" y="128"/>
                </a:cubicBezTo>
                <a:cubicBezTo>
                  <a:pt x="70" y="91"/>
                  <a:pt x="70" y="91"/>
                  <a:pt x="70" y="91"/>
                </a:cubicBezTo>
                <a:cubicBezTo>
                  <a:pt x="73" y="94"/>
                  <a:pt x="77" y="95"/>
                  <a:pt x="81" y="96"/>
                </a:cubicBezTo>
                <a:cubicBezTo>
                  <a:pt x="81" y="125"/>
                  <a:pt x="81" y="125"/>
                  <a:pt x="81" y="125"/>
                </a:cubicBezTo>
                <a:cubicBezTo>
                  <a:pt x="73" y="127"/>
                  <a:pt x="67" y="134"/>
                  <a:pt x="67" y="143"/>
                </a:cubicBezTo>
                <a:cubicBezTo>
                  <a:pt x="67" y="152"/>
                  <a:pt x="75" y="160"/>
                  <a:pt x="84" y="160"/>
                </a:cubicBezTo>
                <a:cubicBezTo>
                  <a:pt x="94" y="160"/>
                  <a:pt x="102" y="152"/>
                  <a:pt x="102" y="143"/>
                </a:cubicBezTo>
                <a:cubicBezTo>
                  <a:pt x="102" y="134"/>
                  <a:pt x="96" y="127"/>
                  <a:pt x="87" y="125"/>
                </a:cubicBezTo>
                <a:cubicBezTo>
                  <a:pt x="87" y="96"/>
                  <a:pt x="87" y="96"/>
                  <a:pt x="87" y="96"/>
                </a:cubicBezTo>
                <a:cubicBezTo>
                  <a:pt x="92" y="95"/>
                  <a:pt x="95" y="94"/>
                  <a:pt x="99" y="91"/>
                </a:cubicBezTo>
                <a:cubicBezTo>
                  <a:pt x="121" y="113"/>
                  <a:pt x="121" y="113"/>
                  <a:pt x="121" y="113"/>
                </a:cubicBezTo>
                <a:cubicBezTo>
                  <a:pt x="120" y="115"/>
                  <a:pt x="119" y="117"/>
                  <a:pt x="119" y="119"/>
                </a:cubicBezTo>
                <a:cubicBezTo>
                  <a:pt x="119" y="126"/>
                  <a:pt x="124" y="131"/>
                  <a:pt x="131" y="131"/>
                </a:cubicBezTo>
                <a:cubicBezTo>
                  <a:pt x="137" y="131"/>
                  <a:pt x="143" y="126"/>
                  <a:pt x="143" y="119"/>
                </a:cubicBezTo>
                <a:cubicBezTo>
                  <a:pt x="143" y="113"/>
                  <a:pt x="137" y="108"/>
                  <a:pt x="131" y="108"/>
                </a:cubicBezTo>
                <a:cubicBezTo>
                  <a:pt x="129" y="108"/>
                  <a:pt x="127" y="108"/>
                  <a:pt x="125" y="109"/>
                </a:cubicBezTo>
                <a:cubicBezTo>
                  <a:pt x="103" y="87"/>
                  <a:pt x="103" y="87"/>
                  <a:pt x="103" y="87"/>
                </a:cubicBezTo>
                <a:cubicBezTo>
                  <a:pt x="106" y="83"/>
                  <a:pt x="108" y="78"/>
                  <a:pt x="108" y="73"/>
                </a:cubicBezTo>
                <a:cubicBezTo>
                  <a:pt x="108" y="67"/>
                  <a:pt x="106" y="62"/>
                  <a:pt x="103" y="58"/>
                </a:cubicBezTo>
                <a:cubicBezTo>
                  <a:pt x="131" y="30"/>
                  <a:pt x="131" y="30"/>
                  <a:pt x="131" y="30"/>
                </a:cubicBezTo>
                <a:cubicBezTo>
                  <a:pt x="134" y="33"/>
                  <a:pt x="138" y="35"/>
                  <a:pt x="143" y="35"/>
                </a:cubicBezTo>
                <a:cubicBezTo>
                  <a:pt x="152" y="35"/>
                  <a:pt x="160" y="27"/>
                  <a:pt x="160" y="17"/>
                </a:cubicBezTo>
                <a:cubicBezTo>
                  <a:pt x="160" y="8"/>
                  <a:pt x="152" y="0"/>
                  <a:pt x="143" y="0"/>
                </a:cubicBezTo>
                <a:close/>
                <a:moveTo>
                  <a:pt x="32" y="26"/>
                </a:moveTo>
                <a:cubicBezTo>
                  <a:pt x="32" y="23"/>
                  <a:pt x="35" y="20"/>
                  <a:pt x="38" y="20"/>
                </a:cubicBezTo>
                <a:cubicBezTo>
                  <a:pt x="41" y="20"/>
                  <a:pt x="44" y="23"/>
                  <a:pt x="44" y="26"/>
                </a:cubicBezTo>
                <a:cubicBezTo>
                  <a:pt x="44" y="29"/>
                  <a:pt x="41" y="32"/>
                  <a:pt x="38" y="32"/>
                </a:cubicBezTo>
                <a:cubicBezTo>
                  <a:pt x="35" y="32"/>
                  <a:pt x="32" y="29"/>
                  <a:pt x="32" y="26"/>
                </a:cubicBezTo>
                <a:close/>
                <a:moveTo>
                  <a:pt x="17" y="148"/>
                </a:moveTo>
                <a:cubicBezTo>
                  <a:pt x="11" y="148"/>
                  <a:pt x="6" y="143"/>
                  <a:pt x="6" y="137"/>
                </a:cubicBezTo>
                <a:cubicBezTo>
                  <a:pt x="6" y="130"/>
                  <a:pt x="11" y="125"/>
                  <a:pt x="17" y="125"/>
                </a:cubicBezTo>
                <a:cubicBezTo>
                  <a:pt x="24" y="125"/>
                  <a:pt x="29" y="130"/>
                  <a:pt x="29" y="137"/>
                </a:cubicBezTo>
                <a:cubicBezTo>
                  <a:pt x="29" y="143"/>
                  <a:pt x="24" y="148"/>
                  <a:pt x="17" y="148"/>
                </a:cubicBezTo>
                <a:close/>
                <a:moveTo>
                  <a:pt x="96" y="143"/>
                </a:moveTo>
                <a:cubicBezTo>
                  <a:pt x="96" y="149"/>
                  <a:pt x="91" y="154"/>
                  <a:pt x="84" y="154"/>
                </a:cubicBezTo>
                <a:cubicBezTo>
                  <a:pt x="78" y="154"/>
                  <a:pt x="73" y="149"/>
                  <a:pt x="73" y="143"/>
                </a:cubicBezTo>
                <a:cubicBezTo>
                  <a:pt x="73" y="136"/>
                  <a:pt x="78" y="131"/>
                  <a:pt x="84" y="131"/>
                </a:cubicBezTo>
                <a:cubicBezTo>
                  <a:pt x="91" y="131"/>
                  <a:pt x="96" y="136"/>
                  <a:pt x="96" y="143"/>
                </a:cubicBezTo>
                <a:close/>
                <a:moveTo>
                  <a:pt x="84" y="90"/>
                </a:moveTo>
                <a:cubicBezTo>
                  <a:pt x="75" y="90"/>
                  <a:pt x="67" y="82"/>
                  <a:pt x="67" y="73"/>
                </a:cubicBezTo>
                <a:cubicBezTo>
                  <a:pt x="67" y="63"/>
                  <a:pt x="75" y="55"/>
                  <a:pt x="84" y="55"/>
                </a:cubicBezTo>
                <a:cubicBezTo>
                  <a:pt x="94" y="55"/>
                  <a:pt x="102" y="63"/>
                  <a:pt x="102" y="73"/>
                </a:cubicBezTo>
                <a:cubicBezTo>
                  <a:pt x="102" y="82"/>
                  <a:pt x="94" y="90"/>
                  <a:pt x="84" y="90"/>
                </a:cubicBezTo>
                <a:close/>
                <a:moveTo>
                  <a:pt x="137" y="119"/>
                </a:moveTo>
                <a:cubicBezTo>
                  <a:pt x="137" y="122"/>
                  <a:pt x="134" y="125"/>
                  <a:pt x="131" y="125"/>
                </a:cubicBezTo>
                <a:cubicBezTo>
                  <a:pt x="128" y="125"/>
                  <a:pt x="125" y="122"/>
                  <a:pt x="125" y="119"/>
                </a:cubicBezTo>
                <a:cubicBezTo>
                  <a:pt x="125" y="116"/>
                  <a:pt x="128" y="113"/>
                  <a:pt x="131" y="113"/>
                </a:cubicBezTo>
                <a:cubicBezTo>
                  <a:pt x="134" y="113"/>
                  <a:pt x="137" y="116"/>
                  <a:pt x="137" y="119"/>
                </a:cubicBezTo>
                <a:close/>
                <a:moveTo>
                  <a:pt x="143" y="29"/>
                </a:moveTo>
                <a:cubicBezTo>
                  <a:pt x="136" y="29"/>
                  <a:pt x="131" y="24"/>
                  <a:pt x="131" y="17"/>
                </a:cubicBezTo>
                <a:cubicBezTo>
                  <a:pt x="131" y="11"/>
                  <a:pt x="136" y="6"/>
                  <a:pt x="143" y="6"/>
                </a:cubicBezTo>
                <a:cubicBezTo>
                  <a:pt x="149" y="6"/>
                  <a:pt x="154" y="11"/>
                  <a:pt x="154" y="17"/>
                </a:cubicBezTo>
                <a:cubicBezTo>
                  <a:pt x="154" y="24"/>
                  <a:pt x="149" y="29"/>
                  <a:pt x="143" y="29"/>
                </a:cubicBezTo>
                <a:close/>
              </a:path>
            </a:pathLst>
          </a:custGeom>
          <a:solidFill>
            <a:srgbClr val="E65A00"/>
          </a:solidFill>
          <a:ln>
            <a:solidFill>
              <a:srgbClr val="CD960C"/>
            </a:solidFill>
          </a:ln>
        </p:spPr>
        <p:txBody>
          <a:bodyPr/>
          <a:lstStyle/>
          <a:p>
            <a:endParaRPr lang="en-SI"/>
          </a:p>
        </p:txBody>
      </p:sp>
      <p:sp>
        <p:nvSpPr>
          <p:cNvPr id="10" name="Textfeld 1">
            <a:extLst>
              <a:ext uri="{FF2B5EF4-FFF2-40B4-BE49-F238E27FC236}">
                <a16:creationId xmlns:a16="http://schemas.microsoft.com/office/drawing/2014/main" id="{40EF3854-8977-46FD-8697-20CD5E3B6205}"/>
              </a:ext>
            </a:extLst>
          </p:cNvPr>
          <p:cNvSpPr txBox="1"/>
          <p:nvPr/>
        </p:nvSpPr>
        <p:spPr>
          <a:xfrm>
            <a:off x="2162797" y="5587218"/>
            <a:ext cx="6481482" cy="861774"/>
          </a:xfrm>
          <a:prstGeom prst="rect">
            <a:avLst/>
          </a:prstGeom>
          <a:noFill/>
        </p:spPr>
        <p:txBody>
          <a:bodyPr wrap="square" rtlCol="0">
            <a:spAutoFit/>
          </a:bodyPr>
          <a:lstStyle/>
          <a:p>
            <a:pPr algn="just"/>
            <a:r>
              <a:rPr lang="en-US" sz="1000" dirty="0"/>
              <a:t>﻿This project has received funding from the European High-Performance Computing Joint Undertaking (JU) under grant agreement No 951732. The JU receives support from the European Union’s Horizon 2020 research and innovation </a:t>
            </a:r>
            <a:r>
              <a:rPr lang="en-US" sz="1000" dirty="0" err="1"/>
              <a:t>programme</a:t>
            </a:r>
            <a:r>
              <a:rPr lang="en-US" sz="1000" dirty="0"/>
              <a:t> and Germany, Bulgaria, Austria, Croatia, Cyprus, Czech Republic, Denmark, Estonia, Finland, Greece, Hungary, Ireland, Italy, Lithuania, Latvia, Poland, Portugal, Romania, Slovenia, Spain, Sweden, United Kingdom, France, Netherlands, Belgium, Luxembourg, Slovakia, Norway, Switzerland, Turkey, Republic of North Macedonia, Iceland, Montenegro</a:t>
            </a:r>
            <a:endParaRPr lang="de-DE" sz="1000" dirty="0"/>
          </a:p>
        </p:txBody>
      </p:sp>
      <p:pic>
        <p:nvPicPr>
          <p:cNvPr id="11" name="Picture 10" descr="A picture containing diagram&#10;&#10;Description automatically generated">
            <a:extLst>
              <a:ext uri="{FF2B5EF4-FFF2-40B4-BE49-F238E27FC236}">
                <a16:creationId xmlns:a16="http://schemas.microsoft.com/office/drawing/2014/main" id="{0F764EBE-6E49-4E04-B436-4F20F40E5C6D}"/>
              </a:ext>
            </a:extLst>
          </p:cNvPr>
          <p:cNvPicPr>
            <a:picLocks noChangeAspect="1"/>
          </p:cNvPicPr>
          <p:nvPr/>
        </p:nvPicPr>
        <p:blipFill>
          <a:blip r:embed="rId3">
            <a:biLevel thresh="75000"/>
            <a:extLst>
              <a:ext uri="{BEBA8EAE-BF5A-486C-A8C5-ECC9F3942E4B}">
                <a14:imgProps xmlns:a14="http://schemas.microsoft.com/office/drawing/2010/main">
                  <a14:imgLayer r:embed="rId4">
                    <a14:imgEffect>
                      <a14:brightnessContrast bright="-40000" contrast="-40000"/>
                    </a14:imgEffect>
                  </a14:imgLayer>
                </a14:imgProps>
              </a:ext>
            </a:extLst>
          </a:blip>
          <a:stretch>
            <a:fillRect/>
          </a:stretch>
        </p:blipFill>
        <p:spPr>
          <a:xfrm>
            <a:off x="8777982" y="5587218"/>
            <a:ext cx="2932364" cy="756000"/>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5B5EB8A0-6089-4BD7-9A0A-3208B56AF6C4}"/>
              </a:ext>
            </a:extLst>
          </p:cNvPr>
          <p:cNvPicPr>
            <a:picLocks noChangeAspect="1"/>
          </p:cNvPicPr>
          <p:nvPr/>
        </p:nvPicPr>
        <p:blipFill>
          <a:blip r:embed="rId5">
            <a:biLevel thresh="75000"/>
            <a:extLst>
              <a:ext uri="{BEBA8EAE-BF5A-486C-A8C5-ECC9F3942E4B}">
                <a14:imgProps xmlns:a14="http://schemas.microsoft.com/office/drawing/2010/main">
                  <a14:imgLayer r:embed="rId6">
                    <a14:imgEffect>
                      <a14:brightnessContrast bright="-40000" contrast="-40000"/>
                    </a14:imgEffect>
                  </a14:imgLayer>
                </a14:imgProps>
              </a:ext>
            </a:extLst>
          </a:blip>
          <a:stretch>
            <a:fillRect/>
          </a:stretch>
        </p:blipFill>
        <p:spPr>
          <a:xfrm>
            <a:off x="838200" y="5640105"/>
            <a:ext cx="1111091" cy="756000"/>
          </a:xfrm>
          <a:prstGeom prst="rect">
            <a:avLst/>
          </a:prstGeom>
        </p:spPr>
      </p:pic>
    </p:spTree>
    <p:extLst>
      <p:ext uri="{BB962C8B-B14F-4D97-AF65-F5344CB8AC3E}">
        <p14:creationId xmlns:p14="http://schemas.microsoft.com/office/powerpoint/2010/main" val="3242202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7299420-BAF4-4338-BA12-FCF1DCB78FED}"/>
              </a:ext>
            </a:extLst>
          </p:cNvPr>
          <p:cNvSpPr>
            <a:spLocks noGrp="1"/>
          </p:cNvSpPr>
          <p:nvPr>
            <p:ph type="body" sz="quarter" idx="12"/>
          </p:nvPr>
        </p:nvSpPr>
        <p:spPr>
          <a:xfrm>
            <a:off x="829109" y="1893499"/>
            <a:ext cx="4969934" cy="3591120"/>
          </a:xfrm>
        </p:spPr>
        <p:txBody>
          <a:bodyPr/>
          <a:lstStyle/>
          <a:p>
            <a:r>
              <a:rPr lang="sl-SI" dirty="0"/>
              <a:t>Sharing relevant posts from other projects and institutions involved in HPC </a:t>
            </a:r>
          </a:p>
          <a:p>
            <a:pPr lvl="1"/>
            <a:r>
              <a:rPr lang="sl-SI" dirty="0"/>
              <a:t>FF4EuroHPC</a:t>
            </a:r>
          </a:p>
          <a:p>
            <a:pPr lvl="1"/>
            <a:r>
              <a:rPr lang="sl-SI" dirty="0"/>
              <a:t>EuroHPC-JU</a:t>
            </a:r>
          </a:p>
          <a:p>
            <a:pPr lvl="1"/>
            <a:r>
              <a:rPr lang="sl-SI" dirty="0"/>
              <a:t>CASTIEL</a:t>
            </a:r>
          </a:p>
          <a:p>
            <a:pPr lvl="1"/>
            <a:r>
              <a:rPr lang="sl-SI" dirty="0"/>
              <a:t>Other NCCs</a:t>
            </a:r>
          </a:p>
          <a:p>
            <a:pPr marL="457200" lvl="1" indent="0">
              <a:buNone/>
            </a:pPr>
            <a:endParaRPr lang="sl-SI" dirty="0"/>
          </a:p>
          <a:p>
            <a:r>
              <a:rPr lang="sl-SI" dirty="0"/>
              <a:t>Co-organization of workshops and events</a:t>
            </a:r>
          </a:p>
        </p:txBody>
      </p:sp>
      <p:sp>
        <p:nvSpPr>
          <p:cNvPr id="5" name="Title 1">
            <a:extLst>
              <a:ext uri="{FF2B5EF4-FFF2-40B4-BE49-F238E27FC236}">
                <a16:creationId xmlns:a16="http://schemas.microsoft.com/office/drawing/2014/main" id="{64473097-B6A1-4436-806D-EB8649A60952}"/>
              </a:ext>
            </a:extLst>
          </p:cNvPr>
          <p:cNvSpPr>
            <a:spLocks noGrp="1"/>
          </p:cNvSpPr>
          <p:nvPr>
            <p:ph type="ctrTitle"/>
          </p:nvPr>
        </p:nvSpPr>
        <p:spPr>
          <a:xfrm>
            <a:off x="1055611" y="1155517"/>
            <a:ext cx="3818392" cy="539058"/>
          </a:xfrm>
          <a:ln>
            <a:solidFill>
              <a:srgbClr val="CD960C"/>
            </a:solidFill>
          </a:ln>
        </p:spPr>
        <p:txBody>
          <a:bodyPr anchor="ctr"/>
          <a:lstStyle/>
          <a:p>
            <a:pPr algn="ctr"/>
            <a:r>
              <a:rPr lang="sl-SI" dirty="0"/>
              <a:t>Collaboration</a:t>
            </a:r>
          </a:p>
        </p:txBody>
      </p:sp>
      <p:sp>
        <p:nvSpPr>
          <p:cNvPr id="6" name="Text Placeholder 3">
            <a:extLst>
              <a:ext uri="{FF2B5EF4-FFF2-40B4-BE49-F238E27FC236}">
                <a16:creationId xmlns:a16="http://schemas.microsoft.com/office/drawing/2014/main" id="{D7133B7F-5007-4B83-B518-2A512456FBC8}"/>
              </a:ext>
            </a:extLst>
          </p:cNvPr>
          <p:cNvSpPr txBox="1">
            <a:spLocks/>
          </p:cNvSpPr>
          <p:nvPr/>
        </p:nvSpPr>
        <p:spPr>
          <a:xfrm>
            <a:off x="6392957" y="1893499"/>
            <a:ext cx="4969934" cy="359112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rgbClr val="E65A00"/>
              </a:buClr>
              <a:buSzPct val="120000"/>
              <a:buFont typeface=".Hiragino Kaku Gothic Interface W3"/>
              <a:buChar char="▪"/>
              <a:defRPr sz="1600" kern="1200">
                <a:solidFill>
                  <a:schemeClr val="tx1"/>
                </a:solidFill>
                <a:latin typeface="+mn-lt"/>
                <a:ea typeface="+mn-ea"/>
                <a:cs typeface="+mn-cs"/>
              </a:defRPr>
            </a:lvl1pPr>
            <a:lvl2pPr marL="742950" indent="-285750" algn="l" defTabSz="457200" rtl="0" eaLnBrk="1" latinLnBrk="0" hangingPunct="1">
              <a:spcBef>
                <a:spcPct val="20000"/>
              </a:spcBef>
              <a:buClr>
                <a:srgbClr val="E65A00"/>
              </a:buClr>
              <a:buSzPct val="120000"/>
              <a:buFont typeface="System Font Regular"/>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Clr>
                <a:srgbClr val="E65A00"/>
              </a:buClr>
              <a:buSzPct val="80000"/>
              <a:buFont typeface="System Font Regular"/>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Clr>
                <a:srgbClr val="E65A00"/>
              </a:buClr>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Clr>
                <a:srgbClr val="E65A00"/>
              </a:buClr>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sl-SI" dirty="0"/>
              <a:t>A simple way of explaining what a supercomputer is or what HPC is?</a:t>
            </a:r>
          </a:p>
          <a:p>
            <a:pPr lvl="2"/>
            <a:r>
              <a:rPr lang="sl-SI" dirty="0">
                <a:solidFill>
                  <a:srgbClr val="D55500"/>
                </a:solidFill>
              </a:rPr>
              <a:t>NO</a:t>
            </a:r>
          </a:p>
          <a:p>
            <a:r>
              <a:rPr lang="sl-SI" dirty="0"/>
              <a:t>Good practices</a:t>
            </a:r>
          </a:p>
          <a:p>
            <a:r>
              <a:rPr lang="sl-SI" dirty="0"/>
              <a:t>Focus on SMEs </a:t>
            </a:r>
          </a:p>
          <a:p>
            <a:r>
              <a:rPr lang="sl-SI" dirty="0"/>
              <a:t>More directly targeting already active researchers and industry rather than bringing in new potential users like students</a:t>
            </a:r>
          </a:p>
          <a:p>
            <a:r>
              <a:rPr lang="sl-SI" dirty="0"/>
              <a:t>communication tactics are different </a:t>
            </a:r>
            <a:r>
              <a:rPr lang="sl-SI" dirty="0">
                <a:sym typeface="Wingdings" panose="05000000000000000000" pitchFamily="2" charset="2"/>
              </a:rPr>
              <a:t> more time</a:t>
            </a:r>
            <a:endParaRPr lang="sl-SI" dirty="0"/>
          </a:p>
        </p:txBody>
      </p:sp>
      <p:sp>
        <p:nvSpPr>
          <p:cNvPr id="7" name="Title 1">
            <a:extLst>
              <a:ext uri="{FF2B5EF4-FFF2-40B4-BE49-F238E27FC236}">
                <a16:creationId xmlns:a16="http://schemas.microsoft.com/office/drawing/2014/main" id="{43FE13CE-827D-4108-8714-56B6690194F8}"/>
              </a:ext>
            </a:extLst>
          </p:cNvPr>
          <p:cNvSpPr txBox="1">
            <a:spLocks/>
          </p:cNvSpPr>
          <p:nvPr/>
        </p:nvSpPr>
        <p:spPr>
          <a:xfrm>
            <a:off x="6619459" y="1155517"/>
            <a:ext cx="4042948" cy="539058"/>
          </a:xfrm>
          <a:prstGeom prst="rect">
            <a:avLst/>
          </a:prstGeom>
          <a:ln>
            <a:solidFill>
              <a:srgbClr val="CD960C"/>
            </a:solidFill>
          </a:ln>
        </p:spPr>
        <p:txBody>
          <a:bodyPr vert="horz" wrap="square" lIns="72000" tIns="0" rIns="72000" bIns="0" rtlCol="0" anchor="ctr" anchorCtr="0">
            <a:noAutofit/>
          </a:bodyPr>
          <a:lstStyle>
            <a:lvl1pPr marL="0" indent="0" algn="l" defTabSz="457200" rtl="0" eaLnBrk="1" latinLnBrk="0" hangingPunct="1">
              <a:lnSpc>
                <a:spcPct val="100000"/>
              </a:lnSpc>
              <a:spcBef>
                <a:spcPct val="0"/>
              </a:spcBef>
              <a:buClr>
                <a:srgbClr val="E65A00"/>
              </a:buClr>
              <a:buFontTx/>
              <a:buNone/>
              <a:defRPr sz="2800" b="0" kern="1200" spc="0" baseline="0">
                <a:solidFill>
                  <a:srgbClr val="E65A00"/>
                </a:solidFill>
                <a:latin typeface="+mn-lt"/>
                <a:ea typeface="+mj-ea"/>
                <a:cs typeface="+mj-cs"/>
              </a:defRPr>
            </a:lvl1pPr>
          </a:lstStyle>
          <a:p>
            <a:pPr algn="ctr"/>
            <a:r>
              <a:rPr lang="sl-SI" dirty="0"/>
              <a:t>Communication</a:t>
            </a:r>
          </a:p>
        </p:txBody>
      </p:sp>
      <p:pic>
        <p:nvPicPr>
          <p:cNvPr id="9" name="Picture 8">
            <a:extLst>
              <a:ext uri="{FF2B5EF4-FFF2-40B4-BE49-F238E27FC236}">
                <a16:creationId xmlns:a16="http://schemas.microsoft.com/office/drawing/2014/main" id="{96CF5E1E-5CC2-4F1F-9122-AFADFEE29F96}"/>
              </a:ext>
            </a:extLst>
          </p:cNvPr>
          <p:cNvPicPr>
            <a:picLocks noChangeAspect="1"/>
          </p:cNvPicPr>
          <p:nvPr/>
        </p:nvPicPr>
        <p:blipFill>
          <a:blip r:embed="rId2"/>
          <a:stretch>
            <a:fillRect/>
          </a:stretch>
        </p:blipFill>
        <p:spPr>
          <a:xfrm>
            <a:off x="1589427" y="4639636"/>
            <a:ext cx="3004382" cy="1689965"/>
          </a:xfrm>
          <a:prstGeom prst="rect">
            <a:avLst/>
          </a:prstGeom>
        </p:spPr>
      </p:pic>
    </p:spTree>
    <p:extLst>
      <p:ext uri="{BB962C8B-B14F-4D97-AF65-F5344CB8AC3E}">
        <p14:creationId xmlns:p14="http://schemas.microsoft.com/office/powerpoint/2010/main" val="1196246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82E04C-DA54-4CFE-A88B-E6B19E05899B}"/>
              </a:ext>
            </a:extLst>
          </p:cNvPr>
          <p:cNvSpPr>
            <a:spLocks noGrp="1"/>
          </p:cNvSpPr>
          <p:nvPr>
            <p:ph type="ctrTitle"/>
          </p:nvPr>
        </p:nvSpPr>
        <p:spPr>
          <a:xfrm>
            <a:off x="696009" y="1274440"/>
            <a:ext cx="5334002" cy="747307"/>
          </a:xfrm>
        </p:spPr>
        <p:txBody>
          <a:bodyPr/>
          <a:lstStyle/>
          <a:p>
            <a:r>
              <a:rPr lang="sl-SI" dirty="0"/>
              <a:t>COLLABORATION</a:t>
            </a:r>
          </a:p>
        </p:txBody>
      </p:sp>
      <p:sp>
        <p:nvSpPr>
          <p:cNvPr id="5" name="Text Placeholder 4">
            <a:extLst>
              <a:ext uri="{FF2B5EF4-FFF2-40B4-BE49-F238E27FC236}">
                <a16:creationId xmlns:a16="http://schemas.microsoft.com/office/drawing/2014/main" id="{75008769-FA02-4FC5-88B8-A6FD85BD8D5B}"/>
              </a:ext>
            </a:extLst>
          </p:cNvPr>
          <p:cNvSpPr>
            <a:spLocks noGrp="1"/>
          </p:cNvSpPr>
          <p:nvPr>
            <p:ph type="body" sz="quarter" idx="11"/>
          </p:nvPr>
        </p:nvSpPr>
        <p:spPr>
          <a:xfrm>
            <a:off x="696009" y="2348917"/>
            <a:ext cx="5334002" cy="3777246"/>
          </a:xfrm>
        </p:spPr>
        <p:txBody>
          <a:bodyPr/>
          <a:lstStyle/>
          <a:p>
            <a:pPr marL="285750" indent="-285750">
              <a:buFont typeface="Arial" panose="020B0604020202020204" pitchFamily="34" charset="0"/>
              <a:buChar char="•"/>
            </a:pPr>
            <a:r>
              <a:rPr lang="sl-SI" dirty="0"/>
              <a:t>Slovenian Computer Museum,</a:t>
            </a:r>
          </a:p>
          <a:p>
            <a:pPr marL="285750" indent="-285750">
              <a:buFont typeface="Arial" panose="020B0604020202020204" pitchFamily="34" charset="0"/>
              <a:buChar char="•"/>
            </a:pPr>
            <a:r>
              <a:rPr lang="en-US" dirty="0"/>
              <a:t>Agency for Communication Networks and Services of the Republic of Slovenia</a:t>
            </a:r>
            <a:r>
              <a:rPr lang="sl-SI" dirty="0"/>
              <a:t>,</a:t>
            </a:r>
          </a:p>
          <a:p>
            <a:pPr marL="285750" indent="-285750">
              <a:buFont typeface="Arial" panose="020B0604020202020204" pitchFamily="34" charset="0"/>
              <a:buChar char="•"/>
            </a:pPr>
            <a:r>
              <a:rPr lang="sl-SI" dirty="0"/>
              <a:t>Various libraries, museums, schools and other educational institutions,</a:t>
            </a:r>
          </a:p>
          <a:p>
            <a:pPr marL="285750" indent="-285750">
              <a:buFont typeface="Arial" panose="020B0604020202020204" pitchFamily="34" charset="0"/>
              <a:buChar char="•"/>
            </a:pPr>
            <a:r>
              <a:rPr lang="sl-SI" dirty="0"/>
              <a:t>Časoris (web magazine for children and youth).</a:t>
            </a:r>
          </a:p>
          <a:p>
            <a:pPr marL="285750" indent="-285750">
              <a:buFont typeface="Arial" panose="020B0604020202020204" pitchFamily="34" charset="0"/>
              <a:buChar char="•"/>
            </a:pPr>
            <a:r>
              <a:rPr lang="sl-SI" dirty="0"/>
              <a:t>Ministry for Education</a:t>
            </a:r>
          </a:p>
          <a:p>
            <a:pPr marL="285750" indent="-285750">
              <a:buFont typeface="Arial" panose="020B0604020202020204" pitchFamily="34" charset="0"/>
              <a:buChar char="•"/>
            </a:pPr>
            <a:r>
              <a:rPr lang="en-US" dirty="0"/>
              <a:t>Government Office for Digital Transformation</a:t>
            </a:r>
            <a:endParaRPr lang="sl-SI" dirty="0"/>
          </a:p>
          <a:p>
            <a:pPr marL="285750" indent="-285750">
              <a:buFont typeface="Arial" panose="020B0604020202020204" pitchFamily="34" charset="0"/>
              <a:buChar char="•"/>
            </a:pPr>
            <a:r>
              <a:rPr lang="sl-SI" dirty="0"/>
              <a:t>…</a:t>
            </a:r>
            <a:endParaRPr lang="en-US" dirty="0"/>
          </a:p>
        </p:txBody>
      </p:sp>
      <p:sp>
        <p:nvSpPr>
          <p:cNvPr id="8" name="Text Placeholder 4">
            <a:extLst>
              <a:ext uri="{FF2B5EF4-FFF2-40B4-BE49-F238E27FC236}">
                <a16:creationId xmlns:a16="http://schemas.microsoft.com/office/drawing/2014/main" id="{47772E27-8C3A-43F8-BA71-3AB1F789FA90}"/>
              </a:ext>
            </a:extLst>
          </p:cNvPr>
          <p:cNvSpPr txBox="1">
            <a:spLocks/>
          </p:cNvSpPr>
          <p:nvPr/>
        </p:nvSpPr>
        <p:spPr>
          <a:xfrm>
            <a:off x="7218725" y="1404099"/>
            <a:ext cx="4408417" cy="3777246"/>
          </a:xfrm>
          <a:prstGeom prst="rect">
            <a:avLst/>
          </a:prstGeom>
        </p:spPr>
        <p:txBody>
          <a:bodyPr vert="horz" lIns="90000" tIns="45720" rIns="91440" bIns="45720" rtlCol="0" anchor="b" anchorCtr="0">
            <a:noAutofit/>
          </a:bodyPr>
          <a:lstStyle>
            <a:lvl1pPr marL="0" indent="0" algn="l" defTabSz="457200" rtl="0" eaLnBrk="1" latinLnBrk="0" hangingPunct="1">
              <a:lnSpc>
                <a:spcPct val="150000"/>
              </a:lnSpc>
              <a:spcBef>
                <a:spcPct val="20000"/>
              </a:spcBef>
              <a:buFontTx/>
              <a:buNone/>
              <a:defRPr sz="1600" kern="1200" spc="0">
                <a:solidFill>
                  <a:schemeClr val="bg1"/>
                </a:solidFill>
                <a:latin typeface="+mn-lt"/>
                <a:ea typeface="+mn-ea"/>
                <a:cs typeface="+mn-cs"/>
              </a:defRPr>
            </a:lvl1pPr>
            <a:lvl2pPr marL="457200" indent="0" algn="l" defTabSz="457200" rtl="0" eaLnBrk="1" latinLnBrk="0" hangingPunct="1">
              <a:spcBef>
                <a:spcPct val="20000"/>
              </a:spcBef>
              <a:buFontTx/>
              <a:buNone/>
              <a:defRPr sz="2800" kern="1200">
                <a:solidFill>
                  <a:schemeClr val="tx1"/>
                </a:solidFill>
                <a:latin typeface="+mn-lt"/>
                <a:ea typeface="+mn-ea"/>
                <a:cs typeface="+mn-cs"/>
              </a:defRPr>
            </a:lvl2pPr>
            <a:lvl3pPr marL="914400" indent="0" algn="l" defTabSz="457200" rtl="0" eaLnBrk="1" latinLnBrk="0" hangingPunct="1">
              <a:spcBef>
                <a:spcPct val="20000"/>
              </a:spcBef>
              <a:buFontTx/>
              <a:buNone/>
              <a:defRPr sz="2400" kern="1200">
                <a:solidFill>
                  <a:schemeClr val="tx1"/>
                </a:solidFill>
                <a:latin typeface="+mn-lt"/>
                <a:ea typeface="+mn-ea"/>
                <a:cs typeface="+mn-cs"/>
              </a:defRPr>
            </a:lvl3pPr>
            <a:lvl4pPr marL="1371600" indent="0" algn="l" defTabSz="457200" rtl="0" eaLnBrk="1" latinLnBrk="0" hangingPunct="1">
              <a:spcBef>
                <a:spcPct val="20000"/>
              </a:spcBef>
              <a:buFontTx/>
              <a:buNone/>
              <a:defRPr sz="2000" kern="1200">
                <a:solidFill>
                  <a:schemeClr val="tx1"/>
                </a:solidFill>
                <a:latin typeface="+mn-lt"/>
                <a:ea typeface="+mn-ea"/>
                <a:cs typeface="+mn-cs"/>
              </a:defRPr>
            </a:lvl4pPr>
            <a:lvl5pPr marL="1828800" indent="0" algn="l" defTabSz="457200" rtl="0" eaLnBrk="1" latinLnBrk="0" hangingPunct="1">
              <a:spcBef>
                <a:spcPct val="20000"/>
              </a:spcBef>
              <a:buFontTx/>
              <a:buNone/>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buFont typeface="Arial" panose="020B0604020202020204" pitchFamily="34" charset="0"/>
              <a:buChar char="•"/>
            </a:pPr>
            <a:r>
              <a:rPr lang="sl-SI" dirty="0">
                <a:solidFill>
                  <a:srgbClr val="D55500"/>
                </a:solidFill>
              </a:rPr>
              <a:t>the different topics are verified by experts before posted;</a:t>
            </a:r>
          </a:p>
          <a:p>
            <a:pPr marL="285750" indent="-285750">
              <a:buFont typeface="Arial" panose="020B0604020202020204" pitchFamily="34" charset="0"/>
              <a:buChar char="•"/>
            </a:pPr>
            <a:r>
              <a:rPr lang="sl-SI" dirty="0">
                <a:solidFill>
                  <a:srgbClr val="D55500"/>
                </a:solidFill>
              </a:rPr>
              <a:t>content for services updates and intricacies is usually written by the experts;</a:t>
            </a:r>
          </a:p>
          <a:p>
            <a:pPr marL="285750" indent="-285750">
              <a:buFont typeface="Arial" panose="020B0604020202020204" pitchFamily="34" charset="0"/>
              <a:buChar char="•"/>
            </a:pPr>
            <a:r>
              <a:rPr lang="sl-SI" dirty="0">
                <a:solidFill>
                  <a:srgbClr val="D55500"/>
                </a:solidFill>
              </a:rPr>
              <a:t>various projects, SI-CERT, Registry.si, MOOCs: data forwarded by people directly working on these</a:t>
            </a:r>
          </a:p>
        </p:txBody>
      </p:sp>
      <p:sp>
        <p:nvSpPr>
          <p:cNvPr id="9" name="Subtitle 3">
            <a:extLst>
              <a:ext uri="{FF2B5EF4-FFF2-40B4-BE49-F238E27FC236}">
                <a16:creationId xmlns:a16="http://schemas.microsoft.com/office/drawing/2014/main" id="{D083A3C8-CA6D-4CE9-8720-3614C05B7A88}"/>
              </a:ext>
            </a:extLst>
          </p:cNvPr>
          <p:cNvSpPr>
            <a:spLocks noGrp="1"/>
          </p:cNvSpPr>
          <p:nvPr>
            <p:ph type="subTitle" idx="1"/>
          </p:nvPr>
        </p:nvSpPr>
        <p:spPr>
          <a:xfrm>
            <a:off x="696009" y="2011788"/>
            <a:ext cx="1258626" cy="380643"/>
          </a:xfrm>
        </p:spPr>
        <p:txBody>
          <a:bodyPr/>
          <a:lstStyle/>
          <a:p>
            <a:r>
              <a:rPr lang="sl-SI" dirty="0"/>
              <a:t>EXTERNAL</a:t>
            </a:r>
          </a:p>
        </p:txBody>
      </p:sp>
      <p:sp>
        <p:nvSpPr>
          <p:cNvPr id="10" name="Subtitle 3">
            <a:extLst>
              <a:ext uri="{FF2B5EF4-FFF2-40B4-BE49-F238E27FC236}">
                <a16:creationId xmlns:a16="http://schemas.microsoft.com/office/drawing/2014/main" id="{3111EE10-2048-485C-9792-5FC8AA0AD633}"/>
              </a:ext>
            </a:extLst>
          </p:cNvPr>
          <p:cNvSpPr txBox="1">
            <a:spLocks/>
          </p:cNvSpPr>
          <p:nvPr/>
        </p:nvSpPr>
        <p:spPr>
          <a:xfrm>
            <a:off x="7218725" y="2011616"/>
            <a:ext cx="1258626" cy="380643"/>
          </a:xfrm>
          <a:prstGeom prst="rect">
            <a:avLst/>
          </a:prstGeom>
        </p:spPr>
        <p:txBody>
          <a:bodyPr vert="horz" lIns="72000" tIns="0" rIns="72000" bIns="0" rtlCol="0" anchor="b" anchorCtr="0">
            <a:normAutofit/>
          </a:bodyPr>
          <a:lstStyle>
            <a:lvl1pPr marL="0" indent="0" algn="l" defTabSz="457200" rtl="0" eaLnBrk="1" latinLnBrk="0" hangingPunct="1">
              <a:spcBef>
                <a:spcPct val="20000"/>
              </a:spcBef>
              <a:buFont typeface="Arial"/>
              <a:buNone/>
              <a:defRPr sz="1600" kern="1200">
                <a:solidFill>
                  <a:schemeClr val="accent3">
                    <a:lumMod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sl-SI" dirty="0"/>
              <a:t>INTERNAL</a:t>
            </a:r>
          </a:p>
        </p:txBody>
      </p:sp>
    </p:spTree>
    <p:extLst>
      <p:ext uri="{BB962C8B-B14F-4D97-AF65-F5344CB8AC3E}">
        <p14:creationId xmlns:p14="http://schemas.microsoft.com/office/powerpoint/2010/main" val="25314760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34F60-52CF-48B9-AFB6-F7E881FE7491}"/>
              </a:ext>
            </a:extLst>
          </p:cNvPr>
          <p:cNvSpPr>
            <a:spLocks noGrp="1"/>
          </p:cNvSpPr>
          <p:nvPr>
            <p:ph type="ctrTitle"/>
          </p:nvPr>
        </p:nvSpPr>
        <p:spPr>
          <a:xfrm>
            <a:off x="761997" y="2732472"/>
            <a:ext cx="3737335" cy="1050963"/>
          </a:xfrm>
        </p:spPr>
        <p:txBody>
          <a:bodyPr/>
          <a:lstStyle/>
          <a:p>
            <a:r>
              <a:rPr lang="sl-SI" dirty="0"/>
              <a:t>Thank you for your attention.</a:t>
            </a:r>
          </a:p>
        </p:txBody>
      </p:sp>
      <p:sp>
        <p:nvSpPr>
          <p:cNvPr id="4" name="Text Placeholder 3">
            <a:extLst>
              <a:ext uri="{FF2B5EF4-FFF2-40B4-BE49-F238E27FC236}">
                <a16:creationId xmlns:a16="http://schemas.microsoft.com/office/drawing/2014/main" id="{4B6CBFA0-9821-4B4E-ACB0-43AE2D98FD1C}"/>
              </a:ext>
            </a:extLst>
          </p:cNvPr>
          <p:cNvSpPr>
            <a:spLocks noGrp="1"/>
          </p:cNvSpPr>
          <p:nvPr>
            <p:ph type="body" sz="quarter" idx="12"/>
          </p:nvPr>
        </p:nvSpPr>
        <p:spPr>
          <a:xfrm>
            <a:off x="7115363" y="5402510"/>
            <a:ext cx="4026993" cy="979435"/>
          </a:xfrm>
        </p:spPr>
        <p:txBody>
          <a:bodyPr/>
          <a:lstStyle/>
          <a:p>
            <a:pPr marL="0" indent="0">
              <a:buNone/>
            </a:pPr>
            <a:r>
              <a:rPr lang="sl-SI" dirty="0"/>
              <a:t>Ariela Herček</a:t>
            </a:r>
          </a:p>
          <a:p>
            <a:pPr marL="0" indent="0">
              <a:buNone/>
            </a:pPr>
            <a:r>
              <a:rPr lang="sl-SI" dirty="0"/>
              <a:t>Arnes</a:t>
            </a:r>
          </a:p>
          <a:p>
            <a:pPr marL="0" indent="0">
              <a:buNone/>
            </a:pPr>
            <a:r>
              <a:rPr lang="sl-SI" dirty="0"/>
              <a:t>ariela.hercek@arnes.si</a:t>
            </a:r>
          </a:p>
        </p:txBody>
      </p:sp>
    </p:spTree>
    <p:extLst>
      <p:ext uri="{BB962C8B-B14F-4D97-AF65-F5344CB8AC3E}">
        <p14:creationId xmlns:p14="http://schemas.microsoft.com/office/powerpoint/2010/main" val="4259178869"/>
      </p:ext>
    </p:extLst>
  </p:cSld>
  <p:clrMapOvr>
    <a:masterClrMapping/>
  </p:clrMapOvr>
</p:sld>
</file>

<file path=ppt/theme/theme1.xml><?xml version="1.0" encoding="utf-8"?>
<a:theme xmlns:a="http://schemas.openxmlformats.org/drawingml/2006/main" name="Default Theme">
  <a:themeElements>
    <a:clrScheme name="Orange">
      <a:dk1>
        <a:srgbClr val="5E5E5E"/>
      </a:dk1>
      <a:lt1>
        <a:srgbClr val="FFFFFF"/>
      </a:lt1>
      <a:dk2>
        <a:srgbClr val="424242"/>
      </a:dk2>
      <a:lt2>
        <a:srgbClr val="EEECE1"/>
      </a:lt2>
      <a:accent1>
        <a:srgbClr val="FF5D00"/>
      </a:accent1>
      <a:accent2>
        <a:srgbClr val="FF9300"/>
      </a:accent2>
      <a:accent3>
        <a:srgbClr val="941100"/>
      </a:accent3>
      <a:accent4>
        <a:srgbClr val="935100"/>
      </a:accent4>
      <a:accent5>
        <a:srgbClr val="D4BB00"/>
      </a:accent5>
      <a:accent6>
        <a:srgbClr val="FFD478"/>
      </a:accent6>
      <a:hlink>
        <a:srgbClr val="FF7D78"/>
      </a:hlink>
      <a:folHlink>
        <a:srgbClr val="941651"/>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rnes_ppt_temp_siva" id="{28E6B09D-D9D2-3E41-A730-FFAEE6D9C4E5}" vid="{D6895B62-B91E-C049-A68E-136C625620F6}"/>
    </a:ext>
  </a:extLst>
</a:theme>
</file>

<file path=docProps/app.xml><?xml version="1.0" encoding="utf-8"?>
<Properties xmlns="http://schemas.openxmlformats.org/officeDocument/2006/extended-properties" xmlns:vt="http://schemas.openxmlformats.org/officeDocument/2006/docPropsVTypes">
  <Template/>
  <TotalTime>646</TotalTime>
  <Words>508</Words>
  <Application>Microsoft Office PowerPoint</Application>
  <PresentationFormat>Widescreen</PresentationFormat>
  <Paragraphs>68</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.Hiragino Kaku Gothic Interface W3</vt:lpstr>
      <vt:lpstr>Arial</vt:lpstr>
      <vt:lpstr>Arial Black</vt:lpstr>
      <vt:lpstr>System Font Regular</vt:lpstr>
      <vt:lpstr>Wingdings</vt:lpstr>
      <vt:lpstr>Default Theme</vt:lpstr>
      <vt:lpstr>How to Connect with Different Audiences: Social Media Strategy of Arnes as NREN vs. SLING for EuroCC Project</vt:lpstr>
      <vt:lpstr>DIFFERENT AUDIENCES REQUIRE DIFFERENT STRATEGIES</vt:lpstr>
      <vt:lpstr>GENERAL AUDIENCE</vt:lpstr>
      <vt:lpstr>USERS/INSTITUTIONS</vt:lpstr>
      <vt:lpstr>RESEARCHERS</vt:lpstr>
      <vt:lpstr>EUROCC PROJECT</vt:lpstr>
      <vt:lpstr>Collaboration</vt:lpstr>
      <vt:lpstr>COLLABORATION</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dolor sit amet consectetur adipiscing elit</dc:title>
  <dc:creator>Microsoft Office User</dc:creator>
  <cp:lastModifiedBy>Ariela Herček</cp:lastModifiedBy>
  <cp:revision>26</cp:revision>
  <dcterms:created xsi:type="dcterms:W3CDTF">2022-08-29T09:09:41Z</dcterms:created>
  <dcterms:modified xsi:type="dcterms:W3CDTF">2022-10-03T11:51:45Z</dcterms:modified>
</cp:coreProperties>
</file>