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80" r:id="rId4"/>
    <p:sldId id="288" r:id="rId5"/>
    <p:sldId id="292" r:id="rId6"/>
    <p:sldId id="290" r:id="rId7"/>
    <p:sldId id="293" r:id="rId8"/>
    <p:sldId id="271" r:id="rId9"/>
    <p:sldId id="26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Asiimwe" initials="DA" lastIdx="2" clrIdx="0">
    <p:extLst>
      <p:ext uri="{19B8F6BF-5375-455C-9EA6-DF929625EA0E}">
        <p15:presenceInfo xmlns:p15="http://schemas.microsoft.com/office/powerpoint/2012/main" userId="081fa9167b237fd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016" autoAdjust="0"/>
  </p:normalViewPr>
  <p:slideViewPr>
    <p:cSldViewPr snapToGrid="0">
      <p:cViewPr varScale="1">
        <p:scale>
          <a:sx n="97" d="100"/>
          <a:sy n="97" d="100"/>
        </p:scale>
        <p:origin x="68" y="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824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23338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4420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f56628e86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7f56628e86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5456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47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5041ba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5041ba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0743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f5041bab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f5041bab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6865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1201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2913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33675" y="140975"/>
            <a:ext cx="1676625" cy="1425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p2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2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17" name="Google Shape;17;p2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" name="Google Shape;3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Google Shape;31;p4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4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4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34" name="Google Shape;34;p4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0" name="Google Shape;40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5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42;p5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44" name="Google Shape;44;p5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8" name="Google Shape;4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oogle Shape;49;p6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Google Shape;50;p6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Google Shape;51;p6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52" name="Google Shape;52;p6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8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" name="Google Shape;67;p8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" name="Google Shape;68;p8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69" name="Google Shape;69;p8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D5E3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265500" y="15379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1"/>
          </p:nvPr>
        </p:nvSpPr>
        <p:spPr>
          <a:xfrm>
            <a:off x="265500" y="3107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6" name="Google Shape;7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5338" y="257550"/>
            <a:ext cx="1345525" cy="11437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9"/>
          <p:cNvCxnSpPr/>
          <p:nvPr/>
        </p:nvCxnSpPr>
        <p:spPr>
          <a:xfrm>
            <a:off x="6524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78;p9"/>
          <p:cNvCxnSpPr/>
          <p:nvPr/>
        </p:nvCxnSpPr>
        <p:spPr>
          <a:xfrm rot="10800000" flipH="1">
            <a:off x="423800" y="4823675"/>
            <a:ext cx="3081600" cy="120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9" name="Google Shape;79;p9"/>
          <p:cNvSpPr txBox="1"/>
          <p:nvPr/>
        </p:nvSpPr>
        <p:spPr>
          <a:xfrm>
            <a:off x="8043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80" name="Google Shape;80;p9"/>
          <p:cNvCxnSpPr/>
          <p:nvPr/>
        </p:nvCxnSpPr>
        <p:spPr>
          <a:xfrm rot="10800000" flipH="1">
            <a:off x="271400" y="4823675"/>
            <a:ext cx="2479500" cy="120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0" name="Google Shape;100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12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" name="Google Shape;102;p12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3" name="Google Shape;103;p12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6ABE2"/>
                </a:solidFill>
              </a:rPr>
              <a:t>Enabling Research &amp; Education Collaboration</a:t>
            </a:r>
            <a:endParaRPr sz="1000">
              <a:solidFill>
                <a:srgbClr val="26ABE2"/>
              </a:solidFill>
            </a:endParaRPr>
          </a:p>
        </p:txBody>
      </p:sp>
      <p:cxnSp>
        <p:nvCxnSpPr>
          <p:cNvPr id="104" name="Google Shape;104;p12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None/>
              <a:defRPr sz="2800">
                <a:solidFill>
                  <a:srgbClr val="2E319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800"/>
              <a:buChar char="●"/>
              <a:defRPr sz="1800">
                <a:solidFill>
                  <a:srgbClr val="2E3192"/>
                </a:solidFill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ctrTitle"/>
          </p:nvPr>
        </p:nvSpPr>
        <p:spPr>
          <a:xfrm>
            <a:off x="751511" y="1584466"/>
            <a:ext cx="7963054" cy="64415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br>
              <a:rPr lang="en-US" sz="4400" dirty="0"/>
            </a:br>
            <a:br>
              <a:rPr lang="en-US" sz="4400" dirty="0"/>
            </a:br>
            <a:r>
              <a:rPr lang="en-US" sz="3200" dirty="0"/>
              <a:t>SIG-Marcomms Meeting (GEANT</a:t>
            </a:r>
            <a:r>
              <a:rPr lang="en-US" sz="4400" dirty="0"/>
              <a:t>)</a:t>
            </a:r>
            <a:endParaRPr sz="4400" dirty="0"/>
          </a:p>
        </p:txBody>
      </p:sp>
      <p:sp>
        <p:nvSpPr>
          <p:cNvPr id="110" name="Google Shape;110;p13"/>
          <p:cNvSpPr txBox="1">
            <a:spLocks noGrp="1"/>
          </p:cNvSpPr>
          <p:nvPr>
            <p:ph type="subTitle" idx="1"/>
          </p:nvPr>
        </p:nvSpPr>
        <p:spPr>
          <a:xfrm>
            <a:off x="311700" y="2335978"/>
            <a:ext cx="8520600" cy="20074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RENU Communications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By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Louise </a:t>
            </a:r>
            <a:r>
              <a:rPr lang="en-GB" sz="2000" dirty="0" err="1"/>
              <a:t>Karungi</a:t>
            </a:r>
            <a:endParaRPr lang="en-GB" sz="2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lkarungi@renu.ac.ug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>
            <a:spLocks noGrp="1"/>
          </p:cNvSpPr>
          <p:nvPr>
            <p:ph type="subTitle" idx="1"/>
          </p:nvPr>
        </p:nvSpPr>
        <p:spPr>
          <a:xfrm>
            <a:off x="228149" y="2262912"/>
            <a:ext cx="4045200" cy="617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Outline</a:t>
            </a:r>
            <a:endParaRPr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5E973-4178-4D3E-94BE-982E5DA35AF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Platforms Used</a:t>
            </a:r>
          </a:p>
          <a:p>
            <a:r>
              <a:rPr lang="en-US" dirty="0"/>
              <a:t>Why Social Media? </a:t>
            </a:r>
          </a:p>
          <a:p>
            <a:r>
              <a:rPr lang="en-US" dirty="0"/>
              <a:t>Tips and Tricks</a:t>
            </a:r>
          </a:p>
          <a:p>
            <a:r>
              <a:rPr lang="en-US" dirty="0"/>
              <a:t>RENU Twitter Growth</a:t>
            </a:r>
          </a:p>
          <a:p>
            <a:pPr marL="76200" indent="0">
              <a:buNone/>
            </a:pPr>
            <a:endParaRPr lang="en-U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BD766-FB38-43A4-B2ED-3791914CF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999" y="1181022"/>
            <a:ext cx="4820037" cy="3391055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Communications team est. in 2019.</a:t>
            </a:r>
          </a:p>
          <a:p>
            <a:r>
              <a:rPr lang="en-US" sz="2000" dirty="0">
                <a:latin typeface="+mn-lt"/>
              </a:rPr>
              <a:t>Currently team of 6</a:t>
            </a:r>
          </a:p>
          <a:p>
            <a:r>
              <a:rPr lang="en-US" sz="2000" dirty="0">
                <a:latin typeface="+mn-lt"/>
              </a:rPr>
              <a:t>Team lead: Carol </a:t>
            </a:r>
            <a:r>
              <a:rPr lang="en-US" sz="2000" dirty="0" err="1">
                <a:latin typeface="+mn-lt"/>
              </a:rPr>
              <a:t>Tuhwezeine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Team responsibilities: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Communications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Marketing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Branding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Logistics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Events</a:t>
            </a:r>
          </a:p>
          <a:p>
            <a:pPr lvl="1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 err="1">
                <a:latin typeface="+mn-lt"/>
              </a:rPr>
              <a:t>etc</a:t>
            </a:r>
            <a:endParaRPr lang="en-US" dirty="0">
              <a:latin typeface="+mn-lt"/>
            </a:endParaRPr>
          </a:p>
          <a:p>
            <a:pPr marL="76200" indent="0">
              <a:buNone/>
            </a:pPr>
            <a:endParaRPr lang="en-US" dirty="0">
              <a:latin typeface="+mn-lt"/>
            </a:endParaRPr>
          </a:p>
          <a:p>
            <a:pPr marL="7620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2DE7C16-0362-4974-BD16-FF6F7B69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795" y="68641"/>
            <a:ext cx="8299209" cy="562708"/>
          </a:xfrm>
        </p:spPr>
        <p:txBody>
          <a:bodyPr/>
          <a:lstStyle/>
          <a:p>
            <a:pPr algn="ctr"/>
            <a:r>
              <a:rPr lang="en-US" dirty="0"/>
              <a:t>Introduction</a:t>
            </a:r>
            <a:br>
              <a:rPr lang="en-US" dirty="0"/>
            </a:br>
            <a:r>
              <a:rPr lang="en-US" sz="4000" dirty="0"/>
              <a:t>Who are We?</a:t>
            </a:r>
            <a:endParaRPr lang="en-UG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A94B60-DD99-42B4-8651-D091DBF9A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932" y="2218374"/>
            <a:ext cx="1708831" cy="24496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E954C2-5C6C-44A8-82A7-3F00DE1BC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562582" y="300854"/>
            <a:ext cx="908472" cy="12112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635E1-F4C8-4339-BF15-D64D5ED096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310" y="2924599"/>
            <a:ext cx="1014355" cy="1521532"/>
          </a:xfrm>
          <a:prstGeom prst="rect">
            <a:avLst/>
          </a:prstGeom>
        </p:spPr>
      </p:pic>
      <p:pic>
        <p:nvPicPr>
          <p:cNvPr id="1026" name="Picture 2" descr="https://pps.whatsapp.net/v/t61.24694-24/304894928_640251680859982_914380865568582810_n.jpg?ccb=11-4&amp;oh=01_AVzbfQoHyacQTzQBFQUCpquMGRdKsB4N2iE_mfOHcugdKA&amp;oe=634B21E2">
            <a:extLst>
              <a:ext uri="{FF2B5EF4-FFF2-40B4-BE49-F238E27FC236}">
                <a16:creationId xmlns:a16="http://schemas.microsoft.com/office/drawing/2014/main" id="{7BF30024-AFBA-4A57-9BA8-041F8E0F3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53" y="3268888"/>
            <a:ext cx="1346379" cy="134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4" descr="blob:https://web.whatsapp.com/69378ce0-bb03-4039-9f9c-ffa7174cf313">
            <a:extLst>
              <a:ext uri="{FF2B5EF4-FFF2-40B4-BE49-F238E27FC236}">
                <a16:creationId xmlns:a16="http://schemas.microsoft.com/office/drawing/2014/main" id="{81D179C7-7108-4C8A-A3B1-CAC9369BDC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G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698E507-025B-4686-8CC5-241DB26DCA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1152" y="1657403"/>
            <a:ext cx="1457320" cy="1121943"/>
          </a:xfrm>
          <a:prstGeom prst="rect">
            <a:avLst/>
          </a:prstGeom>
        </p:spPr>
      </p:pic>
      <p:sp>
        <p:nvSpPr>
          <p:cNvPr id="17" name="AutoShape 8" descr="blob:https://web.whatsapp.com/2e0adea8-885f-4c49-896a-ee4d083a0759">
            <a:extLst>
              <a:ext uri="{FF2B5EF4-FFF2-40B4-BE49-F238E27FC236}">
                <a16:creationId xmlns:a16="http://schemas.microsoft.com/office/drawing/2014/main" id="{AF8382F0-8A2D-4BC5-B159-C078B92958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G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9807B6B-475E-4936-984F-5B3A51791D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759443" y="1513408"/>
            <a:ext cx="1263002" cy="168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86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D69BB-FE1F-4286-B645-E13757137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704" y="607763"/>
            <a:ext cx="3922887" cy="4148529"/>
          </a:xfrm>
        </p:spPr>
        <p:txBody>
          <a:bodyPr/>
          <a:lstStyle/>
          <a:p>
            <a:pPr marL="628650" indent="-285750">
              <a:lnSpc>
                <a:spcPct val="107000"/>
              </a:lnSpc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Twitter: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@RENU_256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Continuous updates</a:t>
            </a:r>
          </a:p>
          <a:p>
            <a:pPr marL="342900" indent="0">
              <a:lnSpc>
                <a:spcPct val="107000"/>
              </a:lnSpc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285750">
              <a:lnSpc>
                <a:spcPct val="107000"/>
              </a:lnSpc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Instagram: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renu_uganda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Pictorials and videos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285750">
              <a:lnSpc>
                <a:spcPct val="107000"/>
              </a:lnSpc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LinkedIn: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@RENU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Professional audience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285750">
              <a:lnSpc>
                <a:spcPct val="107000"/>
              </a:lnSpc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YouTube: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RENU_256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archives 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285750">
              <a:lnSpc>
                <a:spcPct val="107000"/>
              </a:lnSpc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Facebook: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@RENU256</a:t>
            </a:r>
          </a:p>
          <a:p>
            <a:pPr marL="342900" indent="0">
              <a:lnSpc>
                <a:spcPct val="107000"/>
              </a:lnSpc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Currently restricted!</a:t>
            </a:r>
          </a:p>
          <a:p>
            <a:pPr marL="34290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24073A-7FDF-4C1C-A8A2-02670EAA5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05" y="39416"/>
            <a:ext cx="8347334" cy="496071"/>
          </a:xfrm>
        </p:spPr>
        <p:txBody>
          <a:bodyPr/>
          <a:lstStyle/>
          <a:p>
            <a:r>
              <a:rPr lang="en-US" dirty="0"/>
              <a:t>Platforms Used</a:t>
            </a:r>
            <a:br>
              <a:rPr lang="en-US" dirty="0"/>
            </a:br>
            <a:endParaRPr lang="en-U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37F57A-2B9A-4F89-B7F7-68DF9BD56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055" y="181399"/>
            <a:ext cx="2497086" cy="1896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18D897-2603-4FFA-ABAD-34F9B9360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874" y="607763"/>
            <a:ext cx="1303115" cy="2826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3FE2E5-7D2C-4E83-9F57-0C8F926D1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170" y="2489113"/>
            <a:ext cx="1906080" cy="1715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Image result for youtube icon">
            <a:extLst>
              <a:ext uri="{FF2B5EF4-FFF2-40B4-BE49-F238E27FC236}">
                <a16:creationId xmlns:a16="http://schemas.microsoft.com/office/drawing/2014/main" id="{A36377A8-7592-473F-8422-39F1132E5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008" y="3764102"/>
            <a:ext cx="877361" cy="60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twitter icon">
            <a:extLst>
              <a:ext uri="{FF2B5EF4-FFF2-40B4-BE49-F238E27FC236}">
                <a16:creationId xmlns:a16="http://schemas.microsoft.com/office/drawing/2014/main" id="{EA937A69-FD8A-415F-AC18-D129AA464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55" y="1067774"/>
            <a:ext cx="749216" cy="74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instagram icon">
            <a:extLst>
              <a:ext uri="{FF2B5EF4-FFF2-40B4-BE49-F238E27FC236}">
                <a16:creationId xmlns:a16="http://schemas.microsoft.com/office/drawing/2014/main" id="{75A80FE8-A79B-46C7-9E96-103B23BDE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716" y="3578347"/>
            <a:ext cx="978551" cy="97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06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F6932-7364-480B-A9CB-4E8400EB6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16899"/>
            <a:ext cx="8520600" cy="572700"/>
          </a:xfrm>
        </p:spPr>
        <p:txBody>
          <a:bodyPr/>
          <a:lstStyle/>
          <a:p>
            <a:r>
              <a:rPr lang="en-US" dirty="0"/>
              <a:t>Why Social Media?</a:t>
            </a:r>
            <a:endParaRPr lang="en-U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9002F-7EA3-49DD-AC90-236ACF522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7014" y="789599"/>
            <a:ext cx="5318765" cy="1594416"/>
          </a:xfrm>
        </p:spPr>
        <p:txBody>
          <a:bodyPr/>
          <a:lstStyle/>
          <a:p>
            <a:r>
              <a:rPr lang="en-US" sz="1700" dirty="0"/>
              <a:t>Create awareness</a:t>
            </a:r>
          </a:p>
          <a:p>
            <a:r>
              <a:rPr lang="en-US" sz="1700" dirty="0"/>
              <a:t>Publicize services to R&amp;E community globally</a:t>
            </a:r>
          </a:p>
          <a:p>
            <a:r>
              <a:rPr lang="en-US" sz="1700" dirty="0"/>
              <a:t>Increase engagement with the target audience</a:t>
            </a:r>
          </a:p>
          <a:p>
            <a:r>
              <a:rPr lang="en-US" sz="1700" dirty="0"/>
              <a:t>Timely feedback on our services and support</a:t>
            </a:r>
          </a:p>
          <a:p>
            <a:r>
              <a:rPr lang="en-US" sz="1700" dirty="0"/>
              <a:t>Timely updates to stakeholders</a:t>
            </a:r>
          </a:p>
          <a:p>
            <a:pPr marL="76200" indent="0">
              <a:buNone/>
            </a:pP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7620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FBE8F9-86BE-42FF-AD37-9747A77FC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545" y="789599"/>
            <a:ext cx="2050532" cy="37747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15CE4F-3F41-4A9E-A66C-63CDAD4B4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1" y="1429123"/>
            <a:ext cx="1885928" cy="3135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72B601-774A-4991-9267-121370CA0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9297" y="2348505"/>
            <a:ext cx="2439120" cy="243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D5AC4-C20B-47B2-91B8-9849850F7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287083"/>
            <a:ext cx="8520600" cy="572700"/>
          </a:xfrm>
        </p:spPr>
        <p:txBody>
          <a:bodyPr/>
          <a:lstStyle/>
          <a:p>
            <a:r>
              <a:rPr lang="en-US" dirty="0"/>
              <a:t>Tips and Tricks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F942-0F9E-4391-AC17-82FF79CCC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1176563"/>
            <a:ext cx="4922963" cy="3824797"/>
          </a:xfrm>
        </p:spPr>
        <p:txBody>
          <a:bodyPr/>
          <a:lstStyle/>
          <a:p>
            <a:r>
              <a:rPr lang="en-US" dirty="0"/>
              <a:t>Timing</a:t>
            </a:r>
          </a:p>
          <a:p>
            <a:r>
              <a:rPr lang="en-US" dirty="0"/>
              <a:t>Relatable</a:t>
            </a:r>
          </a:p>
          <a:p>
            <a:r>
              <a:rPr lang="en-US" dirty="0"/>
              <a:t>Consistent (Colors &amp; Branding)</a:t>
            </a:r>
          </a:p>
          <a:p>
            <a:r>
              <a:rPr lang="en-US" dirty="0"/>
              <a:t>Engage with the audience</a:t>
            </a:r>
          </a:p>
          <a:p>
            <a:r>
              <a:rPr lang="en-US" dirty="0"/>
              <a:t>Use of team members</a:t>
            </a:r>
          </a:p>
          <a:p>
            <a:r>
              <a:rPr lang="en-US" dirty="0"/>
              <a:t>Error-free</a:t>
            </a:r>
          </a:p>
          <a:p>
            <a:r>
              <a:rPr lang="en-US" dirty="0"/>
              <a:t>Appropriate local influencers</a:t>
            </a:r>
          </a:p>
          <a:p>
            <a:r>
              <a:rPr lang="en-US" dirty="0"/>
              <a:t>Cheeky content sometimes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 descr="14,783 Tips and tricks Images, Stock Photos &amp; Vectors ...">
            <a:extLst>
              <a:ext uri="{FF2B5EF4-FFF2-40B4-BE49-F238E27FC236}">
                <a16:creationId xmlns:a16="http://schemas.microsoft.com/office/drawing/2014/main" id="{8E4A30C3-071C-4AB9-9929-50CA53630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223" y="119672"/>
            <a:ext cx="1666308" cy="166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679EA4-6509-43DF-B751-DECCBF61B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718" y="16357"/>
            <a:ext cx="2555393" cy="25553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B71127-2D44-48A1-936B-8DF527A30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441" y="2442210"/>
            <a:ext cx="2379750" cy="23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6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B5E34-E385-49DA-834D-7FC5FC5D7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02" y="461491"/>
            <a:ext cx="9891077" cy="354170"/>
          </a:xfrm>
        </p:spPr>
        <p:txBody>
          <a:bodyPr/>
          <a:lstStyle/>
          <a:p>
            <a:r>
              <a:rPr lang="en-US" dirty="0"/>
              <a:t>Tips and Tricks</a:t>
            </a:r>
            <a:endParaRPr lang="en-U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FBB7B-6F48-4DBA-932A-9452F2AC6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987" y="1032387"/>
            <a:ext cx="8660973" cy="3379593"/>
          </a:xfrm>
        </p:spPr>
        <p:txBody>
          <a:bodyPr/>
          <a:lstStyle/>
          <a:p>
            <a:r>
              <a:rPr lang="en-US" dirty="0"/>
              <a:t>Use of Hashtags especially on twitter</a:t>
            </a:r>
          </a:p>
          <a:p>
            <a:r>
              <a:rPr lang="en-US" dirty="0"/>
              <a:t>More engaging content, e.g., GIFS and motion graphics</a:t>
            </a:r>
          </a:p>
          <a:p>
            <a:r>
              <a:rPr lang="en-US" dirty="0"/>
              <a:t>External team – for content development</a:t>
            </a:r>
          </a:p>
          <a:p>
            <a:r>
              <a:rPr lang="en-US" dirty="0"/>
              <a:t>Content related to current trends within the country</a:t>
            </a:r>
          </a:p>
          <a:p>
            <a:r>
              <a:rPr lang="en-US" dirty="0"/>
              <a:t>Content boosting</a:t>
            </a:r>
          </a:p>
          <a:p>
            <a:r>
              <a:rPr lang="en-US" dirty="0"/>
              <a:t>Online digital content advertisers, e.g., Campus Bee</a:t>
            </a:r>
          </a:p>
          <a:p>
            <a:r>
              <a:rPr lang="en-US" dirty="0"/>
              <a:t>Relentless publication – something every week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en-UG" dirty="0"/>
          </a:p>
        </p:txBody>
      </p:sp>
      <p:pic>
        <p:nvPicPr>
          <p:cNvPr id="4100" name="Picture 4" descr="14,783 Tips and tricks Images, Stock Photos &amp; Vectors ...">
            <a:extLst>
              <a:ext uri="{FF2B5EF4-FFF2-40B4-BE49-F238E27FC236}">
                <a16:creationId xmlns:a16="http://schemas.microsoft.com/office/drawing/2014/main" id="{6428CC8A-D416-49D2-8815-C56E75E0B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226" y="1"/>
            <a:ext cx="1557372" cy="155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35BD4E-66B6-4354-8B9B-53AFAC09A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8050" y="2279690"/>
            <a:ext cx="1320234" cy="234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55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311700" y="43373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RENU Twitter Growth</a:t>
            </a:r>
            <a:endParaRPr dirty="0"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6468167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Q3 2021 Vs Q3 2022</a:t>
            </a:r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F6AD415-B8EB-4758-845F-AFFCFA6D96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597541"/>
              </p:ext>
            </p:extLst>
          </p:nvPr>
        </p:nvGraphicFramePr>
        <p:xfrm>
          <a:off x="2613660" y="2439997"/>
          <a:ext cx="3603587" cy="1345061"/>
        </p:xfrm>
        <a:graphic>
          <a:graphicData uri="http://schemas.openxmlformats.org/drawingml/2006/table">
            <a:tbl>
              <a:tblPr firstRow="1" firstCol="1" bandRow="1"/>
              <a:tblGrid>
                <a:gridCol w="1607820">
                  <a:extLst>
                    <a:ext uri="{9D8B030D-6E8A-4147-A177-3AD203B41FA5}">
                      <a16:colId xmlns:a16="http://schemas.microsoft.com/office/drawing/2014/main" val="393685751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1272431355"/>
                    </a:ext>
                  </a:extLst>
                </a:gridCol>
                <a:gridCol w="1035647">
                  <a:extLst>
                    <a:ext uri="{9D8B030D-6E8A-4147-A177-3AD203B41FA5}">
                      <a16:colId xmlns:a16="http://schemas.microsoft.com/office/drawing/2014/main" val="1416903621"/>
                    </a:ext>
                  </a:extLst>
                </a:gridCol>
              </a:tblGrid>
              <a:tr h="4097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4595" algn="ctr"/>
                        </a:tabLs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4595" algn="ctr"/>
                        </a:tabLs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QUARTER 3 2021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QUARTER 3 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329919"/>
                  </a:ext>
                </a:extLst>
              </a:tr>
              <a:tr h="1732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Followers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807506"/>
                  </a:ext>
                </a:extLst>
              </a:tr>
              <a:tr h="1772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of Tweets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940053"/>
                  </a:ext>
                </a:extLst>
              </a:tr>
              <a:tr h="17723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Impressions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53,734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736,000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185520"/>
                  </a:ext>
                </a:extLst>
              </a:tr>
              <a:tr h="1733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4,109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147,100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718437"/>
                  </a:ext>
                </a:extLst>
              </a:tr>
              <a:tr h="1732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9724058"/>
                  </a:ext>
                </a:extLst>
              </a:tr>
            </a:tbl>
          </a:graphicData>
        </a:graphic>
      </p:graphicFrame>
      <p:pic>
        <p:nvPicPr>
          <p:cNvPr id="3074" name="Picture 2" descr="https://stokestaffsgrowthhub.co.uk/app/uploads/2020/11/Growth-Graph.png">
            <a:extLst>
              <a:ext uri="{FF2B5EF4-FFF2-40B4-BE49-F238E27FC236}">
                <a16:creationId xmlns:a16="http://schemas.microsoft.com/office/drawing/2014/main" id="{7E0DE3F9-EAB7-4717-93A6-2CF00229A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839" y="103333"/>
            <a:ext cx="2415574" cy="192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3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ctrTitle"/>
          </p:nvPr>
        </p:nvSpPr>
        <p:spPr>
          <a:xfrm>
            <a:off x="311708" y="1201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END</a:t>
            </a:r>
            <a:endParaRPr dirty="0"/>
          </a:p>
        </p:txBody>
      </p:sp>
      <p:sp>
        <p:nvSpPr>
          <p:cNvPr id="166" name="Google Shape;166;p22"/>
          <p:cNvSpPr txBox="1">
            <a:spLocks noGrp="1"/>
          </p:cNvSpPr>
          <p:nvPr>
            <p:ph type="subTitle" idx="1"/>
          </p:nvPr>
        </p:nvSpPr>
        <p:spPr>
          <a:xfrm>
            <a:off x="311700" y="32913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Thank You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7884</TotalTime>
  <Words>256</Words>
  <Application>Microsoft Office PowerPoint</Application>
  <PresentationFormat>On-screen Show (16:9)</PresentationFormat>
  <Paragraphs>95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Simple Light</vt:lpstr>
      <vt:lpstr>  SIG-Marcomms Meeting (GEANT)</vt:lpstr>
      <vt:lpstr>PowerPoint Presentation</vt:lpstr>
      <vt:lpstr>Introduction Who are We?</vt:lpstr>
      <vt:lpstr>Platforms Used </vt:lpstr>
      <vt:lpstr>Why Social Media?</vt:lpstr>
      <vt:lpstr>Tips and Tricks</vt:lpstr>
      <vt:lpstr>Tips and Tricks</vt:lpstr>
      <vt:lpstr>RENU Twitter Growth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Dell</dc:creator>
  <cp:lastModifiedBy>Louise</cp:lastModifiedBy>
  <cp:revision>332</cp:revision>
  <dcterms:modified xsi:type="dcterms:W3CDTF">2022-10-04T09:54:58Z</dcterms:modified>
</cp:coreProperties>
</file>