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theme/theme8.xml" ContentType="application/vnd.openxmlformats-officedocument.theme+xml"/>
  <Override PartName="/ppt/slideLayouts/slideLayout20.xml" ContentType="application/vnd.openxmlformats-officedocument.presentationml.slideLayout+xml"/>
  <Override PartName="/ppt/theme/theme9.xml" ContentType="application/vnd.openxmlformats-officedocument.theme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1"/>
    <p:sldMasterId id="2147483672" r:id="rId2"/>
    <p:sldMasterId id="2147483674" r:id="rId3"/>
    <p:sldMasterId id="2147483676" r:id="rId4"/>
    <p:sldMasterId id="2147483660" r:id="rId5"/>
    <p:sldMasterId id="2147483703" r:id="rId6"/>
    <p:sldMasterId id="2147483685" r:id="rId7"/>
    <p:sldMasterId id="2147483691" r:id="rId8"/>
    <p:sldMasterId id="2147483687" r:id="rId9"/>
    <p:sldMasterId id="2147483693" r:id="rId10"/>
  </p:sldMasterIdLst>
  <p:notesMasterIdLst>
    <p:notesMasterId r:id="rId23"/>
  </p:notesMasterIdLst>
  <p:handoutMasterIdLst>
    <p:handoutMasterId r:id="rId24"/>
  </p:handoutMasterIdLst>
  <p:sldIdLst>
    <p:sldId id="256" r:id="rId11"/>
    <p:sldId id="261" r:id="rId12"/>
    <p:sldId id="296" r:id="rId13"/>
    <p:sldId id="300" r:id="rId14"/>
    <p:sldId id="308" r:id="rId15"/>
    <p:sldId id="301" r:id="rId16"/>
    <p:sldId id="306" r:id="rId17"/>
    <p:sldId id="305" r:id="rId18"/>
    <p:sldId id="303" r:id="rId19"/>
    <p:sldId id="266" r:id="rId20"/>
    <p:sldId id="272" r:id="rId21"/>
    <p:sldId id="273" r:id="rId22"/>
  </p:sldIdLst>
  <p:sldSz cx="12192000" cy="6858000"/>
  <p:notesSz cx="6858000" cy="9144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11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A92"/>
    <a:srgbClr val="00F5DD"/>
    <a:srgbClr val="D8D8EB"/>
    <a:srgbClr val="001EFF"/>
    <a:srgbClr val="B0B1D5"/>
    <a:srgbClr val="420068"/>
    <a:srgbClr val="FCE7BE"/>
    <a:srgbClr val="FCEFE2"/>
    <a:srgbClr val="7278B3"/>
    <a:srgbClr val="00E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46F890A9-2807-4EBB-B81D-B2AA78EC7F39}" styleName="Estilo Escuro 2 - Ênfase 5/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Escuro 2 - Ênfase 3/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édio 1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61"/>
    <p:restoredTop sz="89136" autoAdjust="0"/>
  </p:normalViewPr>
  <p:slideViewPr>
    <p:cSldViewPr snapToGrid="0" snapToObjects="1" showGuides="1">
      <p:cViewPr varScale="1">
        <p:scale>
          <a:sx n="61" d="100"/>
          <a:sy n="61" d="100"/>
        </p:scale>
        <p:origin x="1092" y="28"/>
      </p:cViewPr>
      <p:guideLst>
        <p:guide orient="horz" pos="2115"/>
        <p:guide pos="11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03" d="100"/>
          <a:sy n="103" d="100"/>
        </p:scale>
        <p:origin x="4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3F67CB9-48B0-0DDA-5E46-6487BB3051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2EE1F42-FD57-F98B-EDB2-86B6C904C4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61798-7C7A-444A-A1DD-32C5794F309F}" type="datetimeFigureOut">
              <a:rPr lang="pt-BR" smtClean="0"/>
              <a:t>03/10/2022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76501AB-372E-CAD6-3C10-B4636DF6651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D4274BA-90F8-EE2E-8339-47380286F9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ABECE-C8EB-AF48-842A-D54DD62763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6862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1DFC1-75E8-6F4C-9B15-055E5A4B33FB}" type="datetimeFigureOut">
              <a:rPr lang="pt-BR" smtClean="0"/>
              <a:t>03/10/2022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B49FE-9695-0948-BDCD-6B762CE9CB1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622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The </a:t>
            </a:r>
            <a:r>
              <a:rPr lang="pt-BR" dirty="0" err="1" smtClean="0"/>
              <a:t>majority</a:t>
            </a:r>
            <a:r>
              <a:rPr lang="pt-BR" dirty="0" smtClean="0"/>
              <a:t> </a:t>
            </a:r>
            <a:r>
              <a:rPr lang="pt-BR" dirty="0" err="1" smtClean="0"/>
              <a:t>of</a:t>
            </a:r>
            <a:r>
              <a:rPr lang="pt-BR" dirty="0" smtClean="0"/>
              <a:t> </a:t>
            </a:r>
            <a:r>
              <a:rPr lang="pt-BR" dirty="0" err="1" smtClean="0"/>
              <a:t>NRENs</a:t>
            </a:r>
            <a:r>
              <a:rPr lang="pt-BR" dirty="0" smtClean="0"/>
              <a:t> </a:t>
            </a:r>
            <a:r>
              <a:rPr lang="pt-BR" dirty="0" err="1" smtClean="0"/>
              <a:t>that</a:t>
            </a:r>
            <a:r>
              <a:rPr lang="pt-BR" dirty="0" smtClean="0"/>
              <a:t> </a:t>
            </a:r>
            <a:r>
              <a:rPr lang="pt-BR" dirty="0" err="1" smtClean="0"/>
              <a:t>answered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survey</a:t>
            </a:r>
            <a:r>
              <a:rPr lang="pt-BR" baseline="0" dirty="0" smtClean="0"/>
              <a:t> </a:t>
            </a:r>
            <a:r>
              <a:rPr lang="pt-BR" baseline="0" dirty="0" err="1" smtClean="0"/>
              <a:t>have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till</a:t>
            </a:r>
            <a:r>
              <a:rPr lang="pt-BR" baseline="0" dirty="0" smtClean="0"/>
              <a:t> 100 </a:t>
            </a:r>
            <a:r>
              <a:rPr lang="pt-BR" baseline="0" dirty="0" err="1" smtClean="0"/>
              <a:t>employees</a:t>
            </a:r>
            <a:r>
              <a:rPr lang="pt-BR" baseline="0" dirty="0" smtClean="0"/>
              <a:t>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2323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err="1" smtClean="0"/>
              <a:t>It’s</a:t>
            </a:r>
            <a:r>
              <a:rPr lang="pt-BR" dirty="0" smtClean="0"/>
              <a:t> </a:t>
            </a:r>
            <a:r>
              <a:rPr lang="pt-BR" dirty="0" err="1" smtClean="0"/>
              <a:t>complicated</a:t>
            </a:r>
            <a:r>
              <a:rPr lang="pt-BR" dirty="0" smtClean="0"/>
              <a:t> – “</a:t>
            </a:r>
            <a:r>
              <a:rPr lang="en-US" dirty="0" err="1" smtClean="0"/>
              <a:t>Mktg</a:t>
            </a:r>
            <a:r>
              <a:rPr lang="en-US" dirty="0" smtClean="0"/>
              <a:t> it is part of both the Services and the Communications teams”. “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a dedicated person/team for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SANReN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3914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In</a:t>
            </a:r>
            <a:r>
              <a:rPr lang="pt-BR" baseline="0" dirty="0" smtClean="0"/>
              <a:t> slides 7 </a:t>
            </a:r>
            <a:r>
              <a:rPr lang="pt-BR" baseline="0" dirty="0" err="1" smtClean="0"/>
              <a:t>and</a:t>
            </a:r>
            <a:r>
              <a:rPr lang="pt-BR" baseline="0" dirty="0" smtClean="0"/>
              <a:t> 8, </a:t>
            </a:r>
            <a:r>
              <a:rPr lang="pt-BR" baseline="0" dirty="0" err="1" smtClean="0"/>
              <a:t>we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have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challenges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that</a:t>
            </a:r>
            <a:r>
              <a:rPr lang="pt-BR" baseline="0" dirty="0" smtClean="0"/>
              <a:t> </a:t>
            </a:r>
            <a:r>
              <a:rPr lang="pt-BR" baseline="0" dirty="0" err="1" smtClean="0"/>
              <a:t>appeared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most</a:t>
            </a:r>
            <a:r>
              <a:rPr lang="pt-BR" baseline="0" dirty="0" smtClean="0"/>
              <a:t>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0673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In</a:t>
            </a:r>
            <a:r>
              <a:rPr lang="pt-BR" baseline="0" dirty="0" smtClean="0"/>
              <a:t> slides 7 </a:t>
            </a:r>
            <a:r>
              <a:rPr lang="pt-BR" baseline="0" dirty="0" err="1" smtClean="0"/>
              <a:t>and</a:t>
            </a:r>
            <a:r>
              <a:rPr lang="pt-BR" baseline="0" dirty="0" smtClean="0"/>
              <a:t> 8, </a:t>
            </a:r>
            <a:r>
              <a:rPr lang="pt-BR" baseline="0" dirty="0" err="1" smtClean="0"/>
              <a:t>we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have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challenges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that</a:t>
            </a:r>
            <a:r>
              <a:rPr lang="pt-BR" baseline="0" dirty="0" smtClean="0"/>
              <a:t> </a:t>
            </a:r>
            <a:r>
              <a:rPr lang="pt-BR" baseline="0" dirty="0" err="1" smtClean="0"/>
              <a:t>appeared</a:t>
            </a:r>
            <a:r>
              <a:rPr lang="pt-BR" baseline="0" dirty="0" smtClean="0"/>
              <a:t> </a:t>
            </a:r>
            <a:r>
              <a:rPr lang="pt-BR" baseline="0" dirty="0" err="1" smtClean="0"/>
              <a:t>the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most</a:t>
            </a:r>
            <a:r>
              <a:rPr lang="pt-BR" baseline="0" dirty="0" smtClean="0"/>
              <a:t>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962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Some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specific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challenges</a:t>
            </a:r>
            <a:r>
              <a:rPr lang="pt-BR" baseline="0" dirty="0" smtClean="0"/>
              <a:t>, in “</a:t>
            </a:r>
            <a:r>
              <a:rPr lang="pt-BR" baseline="0" dirty="0" err="1" smtClean="0"/>
              <a:t>people’s</a:t>
            </a:r>
            <a:r>
              <a:rPr lang="pt-BR" baseline="0" dirty="0" smtClean="0"/>
              <a:t> </a:t>
            </a:r>
            <a:r>
              <a:rPr lang="pt-BR" baseline="0" dirty="0" err="1" smtClean="0"/>
              <a:t>words</a:t>
            </a:r>
            <a:r>
              <a:rPr lang="pt-BR" baseline="0" dirty="0" smtClean="0"/>
              <a:t>”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7999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appeared the most.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1814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opinion of the respondents, the best activities in Marketing and Communication are: branding, external communication, content creation and infographics and events.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B49FE-9695-0948-BDCD-6B762CE9CB12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584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 - MODEL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152582"/>
            <a:ext cx="5556069" cy="705802"/>
          </a:xfrm>
          <a:prstGeom prst="rect">
            <a:avLst/>
          </a:prstGeom>
        </p:spPr>
        <p:txBody>
          <a:bodyPr anchor="b"/>
          <a:lstStyle>
            <a:lvl1pPr algn="l">
              <a:defRPr sz="2400" b="0" i="0">
                <a:solidFill>
                  <a:schemeClr val="bg1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A512D1-C974-A50A-F68C-04D77BB38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037522"/>
            <a:ext cx="5556069" cy="3914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>
                <a:solidFill>
                  <a:srgbClr val="00F5DD"/>
                </a:solidFill>
                <a:latin typeface="Barlow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B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A2E0D-93A0-911D-1AE6-903C9BBF5D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5725" y="5616121"/>
            <a:ext cx="1000276" cy="33312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Barlow Medium" pitchFamily="2" charset="77"/>
              </a:defRPr>
            </a:lvl1pPr>
          </a:lstStyle>
          <a:p>
            <a:r>
              <a:rPr lang="pt-BR" dirty="0"/>
              <a:t>1/12/22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81282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6">
    <p:bg>
      <p:bgPr>
        <a:solidFill>
          <a:srgbClr val="001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920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00EB00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991DC2-E8BC-B913-8F8F-42E6CD9CEA4C}"/>
              </a:ext>
            </a:extLst>
          </p:cNvPr>
          <p:cNvGrpSpPr/>
          <p:nvPr userDrawn="1"/>
        </p:nvGrpSpPr>
        <p:grpSpPr>
          <a:xfrm>
            <a:off x="838200" y="949801"/>
            <a:ext cx="744794" cy="145026"/>
            <a:chOff x="838200" y="949801"/>
            <a:chExt cx="744794" cy="145026"/>
          </a:xfrm>
          <a:solidFill>
            <a:srgbClr val="00EB0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DDE295-6DB8-8D1C-A438-DBBEE281CFF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FC5C13-195F-2C8F-2CB5-48A1BC35A1E1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3A68DB-1698-120B-2F29-23EE6A7B905A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248DCA-7E73-B2EB-B35B-F451A0B42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7034" y="3968496"/>
            <a:ext cx="3451286" cy="21024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bg1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bg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2B3CEEF6-EB06-7073-915E-7F87DAE2E5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5993" y="3968496"/>
            <a:ext cx="3451286" cy="21024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bg1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bg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1">
            <a:extLst>
              <a:ext uri="{FF2B5EF4-FFF2-40B4-BE49-F238E27FC236}">
                <a16:creationId xmlns:a16="http://schemas.microsoft.com/office/drawing/2014/main" id="{2A643C23-02AA-984D-6DDC-4EE5DD9628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1274" y="3968496"/>
            <a:ext cx="3451286" cy="21024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bg1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bg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8AEADF-F452-BD59-59BE-49D1707C83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0713" y="1563688"/>
            <a:ext cx="3427608" cy="22494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latin typeface="Barlow" pitchFamily="2" charset="77"/>
              </a:defRPr>
            </a:lvl1pPr>
          </a:lstStyle>
          <a:p>
            <a:endParaRPr lang="en-BR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325323B-4C6D-F9DE-E27E-FAFBDE0EC6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993" y="1563688"/>
            <a:ext cx="3427608" cy="22494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latin typeface="Barlow" pitchFamily="2" charset="77"/>
              </a:defRPr>
            </a:lvl1pPr>
          </a:lstStyle>
          <a:p>
            <a:endParaRPr lang="en-BR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95A57B4C-597F-6278-9D18-FA5A6235147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34473" y="1563688"/>
            <a:ext cx="3427608" cy="22494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latin typeface="Barlow" pitchFamily="2" charset="77"/>
              </a:defRPr>
            </a:lvl1pPr>
          </a:lstStyle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24510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7">
    <p:bg>
      <p:bgPr>
        <a:solidFill>
          <a:srgbClr val="00E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920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001EFF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991DC2-E8BC-B913-8F8F-42E6CD9CEA4C}"/>
              </a:ext>
            </a:extLst>
          </p:cNvPr>
          <p:cNvGrpSpPr/>
          <p:nvPr userDrawn="1"/>
        </p:nvGrpSpPr>
        <p:grpSpPr>
          <a:xfrm>
            <a:off x="838200" y="949801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DDE295-6DB8-8D1C-A438-DBBEE281CFF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1EFF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FC5C13-195F-2C8F-2CB5-48A1BC35A1E1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1EFF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3A68DB-1698-120B-2F29-23EE6A7B905A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1EFF"/>
                </a:solidFill>
              </a:endParaRPr>
            </a:p>
          </p:txBody>
        </p:sp>
      </p:grp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248DCA-7E73-B2EB-B35B-F451A0B42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7034" y="1864042"/>
            <a:ext cx="3451286" cy="1949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rgbClr val="000A92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8AF9356A-4108-CD63-4FA6-0265124091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7034" y="3967162"/>
            <a:ext cx="3451286" cy="1949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rgbClr val="000A92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16230B20-1A09-F979-DF41-49DDD4FF4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35490" y="1864042"/>
            <a:ext cx="3451286" cy="1949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rgbClr val="000A92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65AE440B-EBED-B759-F133-DE99E93C7A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35490" y="3967162"/>
            <a:ext cx="3451286" cy="1949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rgbClr val="000A92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16DAC072-28C0-B34F-BCED-D87DC32B42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29082" y="1864042"/>
            <a:ext cx="3451286" cy="1949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rgbClr val="000A92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AF9D1B1A-4634-AAF6-CB38-5726A5422F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9082" y="3967162"/>
            <a:ext cx="3451286" cy="194900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rgbClr val="000A92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38820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8">
    <p:bg>
      <p:bgPr>
        <a:solidFill>
          <a:srgbClr val="00F5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920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420068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991DC2-E8BC-B913-8F8F-42E6CD9CEA4C}"/>
              </a:ext>
            </a:extLst>
          </p:cNvPr>
          <p:cNvGrpSpPr/>
          <p:nvPr userDrawn="1"/>
        </p:nvGrpSpPr>
        <p:grpSpPr>
          <a:xfrm>
            <a:off x="838200" y="949801"/>
            <a:ext cx="744794" cy="145026"/>
            <a:chOff x="838200" y="949801"/>
            <a:chExt cx="744794" cy="145026"/>
          </a:xfrm>
          <a:solidFill>
            <a:srgbClr val="420068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DDE295-6DB8-8D1C-A438-DBBEE281CFF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FC5C13-195F-2C8F-2CB5-48A1BC35A1E1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3A68DB-1698-120B-2F29-23EE6A7B905A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248DCA-7E73-B2EB-B35B-F451A0B42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7034" y="1864042"/>
            <a:ext cx="3451286" cy="42068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tx1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2B3CEEF6-EB06-7073-915E-7F87DAE2E5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154" y="1864042"/>
            <a:ext cx="3451286" cy="42068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tx1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1">
            <a:extLst>
              <a:ext uri="{FF2B5EF4-FFF2-40B4-BE49-F238E27FC236}">
                <a16:creationId xmlns:a16="http://schemas.microsoft.com/office/drawing/2014/main" id="{2A643C23-02AA-984D-6DDC-4EE5DD9628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1274" y="1864042"/>
            <a:ext cx="3451286" cy="42068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tx1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tx1"/>
                </a:solidFill>
                <a:latin typeface="Barlow" pitchFamily="2" charset="77"/>
              </a:defRPr>
            </a:lvl2pPr>
            <a:lvl3pPr marL="914400" indent="0">
              <a:buFontTx/>
              <a:buNone/>
              <a:defRPr sz="1600" b="0" i="0">
                <a:latin typeface="Barlow" pitchFamily="2" charset="77"/>
              </a:defRPr>
            </a:lvl3pPr>
            <a:lvl4pPr marL="1371600" indent="0">
              <a:buFontTx/>
              <a:buNone/>
              <a:defRPr sz="1600" b="0" i="0">
                <a:latin typeface="Barlow" pitchFamily="2" charset="77"/>
              </a:defRPr>
            </a:lvl4pPr>
            <a:lvl5pPr marL="1828800" indent="0">
              <a:buFontTx/>
              <a:buNone/>
              <a:defRPr sz="16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7371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RANC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605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SÓRIA - MODELO 1">
    <p:bg>
      <p:bgPr>
        <a:solidFill>
          <a:srgbClr val="4200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742C4-1376-31C2-313F-2A6D6FD6A7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 sz="5000" b="0" i="0">
                <a:solidFill>
                  <a:srgbClr val="FF483F"/>
                </a:solidFill>
                <a:latin typeface="Barlow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D2BA09-511B-543F-A571-E6153A43C9D7}"/>
              </a:ext>
            </a:extLst>
          </p:cNvPr>
          <p:cNvGrpSpPr/>
          <p:nvPr userDrawn="1"/>
        </p:nvGrpSpPr>
        <p:grpSpPr>
          <a:xfrm>
            <a:off x="838200" y="2260441"/>
            <a:ext cx="744794" cy="145026"/>
            <a:chOff x="838200" y="949801"/>
            <a:chExt cx="744794" cy="145026"/>
          </a:xfrm>
          <a:solidFill>
            <a:srgbClr val="00F5DD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984B8AF-B156-4695-EB30-50DEA8A2B4F4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980FF63-F0D2-CC54-0786-2E95E6B48487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A01C8B8-4354-4245-BFFB-D022CED1AFE4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87331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SÓRIA - MODELO 2">
    <p:bg>
      <p:bgPr>
        <a:solidFill>
          <a:srgbClr val="FF48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742C4-1376-31C2-313F-2A6D6FD6A7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 sz="5000" b="0" i="0">
                <a:solidFill>
                  <a:srgbClr val="420068"/>
                </a:solidFill>
                <a:latin typeface="Barlow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D2BA09-511B-543F-A571-E6153A43C9D7}"/>
              </a:ext>
            </a:extLst>
          </p:cNvPr>
          <p:cNvGrpSpPr/>
          <p:nvPr userDrawn="1"/>
        </p:nvGrpSpPr>
        <p:grpSpPr>
          <a:xfrm>
            <a:off x="838200" y="2260441"/>
            <a:ext cx="744794" cy="145026"/>
            <a:chOff x="838200" y="949801"/>
            <a:chExt cx="744794" cy="145026"/>
          </a:xfrm>
          <a:solidFill>
            <a:srgbClr val="00F5DD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984B8AF-B156-4695-EB30-50DEA8A2B4F4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F5DD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980FF63-F0D2-CC54-0786-2E95E6B48487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F5DD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A01C8B8-4354-4245-BFFB-D022CED1AFE4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F5D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938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SÓRIA - MODELO 3"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742C4-1376-31C2-313F-2A6D6FD6A7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 sz="5000" b="0" i="0">
                <a:solidFill>
                  <a:srgbClr val="00EB00"/>
                </a:solidFill>
                <a:latin typeface="Barlow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D2BA09-511B-543F-A571-E6153A43C9D7}"/>
              </a:ext>
            </a:extLst>
          </p:cNvPr>
          <p:cNvGrpSpPr/>
          <p:nvPr userDrawn="1"/>
        </p:nvGrpSpPr>
        <p:grpSpPr>
          <a:xfrm>
            <a:off x="838200" y="2260441"/>
            <a:ext cx="744794" cy="145026"/>
            <a:chOff x="838200" y="949801"/>
            <a:chExt cx="744794" cy="145026"/>
          </a:xfrm>
          <a:solidFill>
            <a:srgbClr val="FF7E0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984B8AF-B156-4695-EB30-50DEA8A2B4F4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FF7E00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980FF63-F0D2-CC54-0786-2E95E6B48487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FF7E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A01C8B8-4354-4245-BFFB-D022CED1AFE4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FF7E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0990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SÓRIA - MODELO 4">
    <p:bg>
      <p:bgPr>
        <a:solidFill>
          <a:srgbClr val="FF7E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742C4-1376-31C2-313F-2A6D6FD6A7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 sz="5000" b="0" i="0">
                <a:solidFill>
                  <a:srgbClr val="420068"/>
                </a:solidFill>
                <a:latin typeface="Barlow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D2BA09-511B-543F-A571-E6153A43C9D7}"/>
              </a:ext>
            </a:extLst>
          </p:cNvPr>
          <p:cNvGrpSpPr/>
          <p:nvPr userDrawn="1"/>
        </p:nvGrpSpPr>
        <p:grpSpPr>
          <a:xfrm>
            <a:off x="838200" y="2260441"/>
            <a:ext cx="744794" cy="145026"/>
            <a:chOff x="838200" y="949801"/>
            <a:chExt cx="744794" cy="145026"/>
          </a:xfrm>
          <a:solidFill>
            <a:srgbClr val="00EB0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984B8AF-B156-4695-EB30-50DEA8A2B4F4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F5DD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980FF63-F0D2-CC54-0786-2E95E6B48487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F5DD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A01C8B8-4354-4245-BFFB-D022CED1AFE4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>
                <a:solidFill>
                  <a:srgbClr val="00F5D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7315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 - MODEL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1841" y="3092322"/>
            <a:ext cx="3447626" cy="673355"/>
          </a:xfrm>
          <a:prstGeom prst="rect">
            <a:avLst/>
          </a:prstGeom>
        </p:spPr>
        <p:txBody>
          <a:bodyPr anchor="b"/>
          <a:lstStyle>
            <a:lvl1pPr algn="l">
              <a:defRPr sz="4000" b="0" i="0">
                <a:solidFill>
                  <a:srgbClr val="00F5DD"/>
                </a:solidFill>
                <a:latin typeface="Barlow Light" pitchFamily="2" charset="77"/>
              </a:defRPr>
            </a:lvl1pPr>
          </a:lstStyle>
          <a:p>
            <a:r>
              <a:rPr lang="en-US" dirty="0"/>
              <a:t>OBRIGADO (A)!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4252379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 - MODE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B4A1A36-B29E-911E-A571-4E05F6AB7A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1841" y="3092322"/>
            <a:ext cx="3447626" cy="673355"/>
          </a:xfrm>
          <a:prstGeom prst="rect">
            <a:avLst/>
          </a:prstGeom>
        </p:spPr>
        <p:txBody>
          <a:bodyPr anchor="b"/>
          <a:lstStyle>
            <a:lvl1pPr algn="l">
              <a:defRPr sz="4000" b="0" i="0">
                <a:solidFill>
                  <a:srgbClr val="00EB00"/>
                </a:solidFill>
                <a:latin typeface="Barlow Light" pitchFamily="2" charset="77"/>
              </a:defRPr>
            </a:lvl1pPr>
          </a:lstStyle>
          <a:p>
            <a:r>
              <a:rPr lang="en-US" dirty="0"/>
              <a:t>OBRIGADO (A)!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285560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 - MODE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152582"/>
            <a:ext cx="5556069" cy="705802"/>
          </a:xfrm>
          <a:prstGeom prst="rect">
            <a:avLst/>
          </a:prstGeom>
        </p:spPr>
        <p:txBody>
          <a:bodyPr anchor="b"/>
          <a:lstStyle>
            <a:lvl1pPr algn="l">
              <a:defRPr sz="2400" b="0" i="0">
                <a:solidFill>
                  <a:schemeClr val="tx1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A512D1-C974-A50A-F68C-04D77BB38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037522"/>
            <a:ext cx="5556069" cy="3914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>
                <a:solidFill>
                  <a:srgbClr val="001EFF"/>
                </a:solidFill>
                <a:latin typeface="Barlow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B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A2E0D-93A0-911D-1AE6-903C9BBF5D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54835" y="5616121"/>
            <a:ext cx="1000276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1EFF"/>
                </a:solidFill>
                <a:latin typeface="Barlow Medium" pitchFamily="2" charset="77"/>
              </a:defRPr>
            </a:lvl1pPr>
          </a:lstStyle>
          <a:p>
            <a:r>
              <a:rPr lang="pt-BR" dirty="0"/>
              <a:t>1/11/22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203885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 - MODE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DD12660-8FFF-C805-9308-F9010B1231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1841" y="3092322"/>
            <a:ext cx="3447626" cy="673355"/>
          </a:xfrm>
          <a:prstGeom prst="rect">
            <a:avLst/>
          </a:prstGeom>
        </p:spPr>
        <p:txBody>
          <a:bodyPr anchor="b"/>
          <a:lstStyle>
            <a:lvl1pPr algn="l">
              <a:defRPr sz="4000" b="0" i="0">
                <a:solidFill>
                  <a:srgbClr val="00F5DD"/>
                </a:solidFill>
                <a:latin typeface="Barlow Light" pitchFamily="2" charset="77"/>
              </a:defRPr>
            </a:lvl1pPr>
          </a:lstStyle>
          <a:p>
            <a:r>
              <a:rPr lang="en-US" dirty="0"/>
              <a:t>OBRIGADO (A)!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333848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 - MODE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40194E-F7EB-D1C6-D929-B508E6E8E80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1841" y="3092322"/>
            <a:ext cx="3447626" cy="673355"/>
          </a:xfrm>
          <a:prstGeom prst="rect">
            <a:avLst/>
          </a:prstGeom>
        </p:spPr>
        <p:txBody>
          <a:bodyPr anchor="b"/>
          <a:lstStyle>
            <a:lvl1pPr algn="l">
              <a:defRPr sz="4000" b="0" i="0">
                <a:solidFill>
                  <a:srgbClr val="FF483F"/>
                </a:solidFill>
                <a:latin typeface="Barlow Light" pitchFamily="2" charset="77"/>
              </a:defRPr>
            </a:lvl1pPr>
          </a:lstStyle>
          <a:p>
            <a:r>
              <a:rPr lang="en-US" dirty="0"/>
              <a:t>OBRIGADO (A)!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42829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 - MODE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1557" y="2817197"/>
            <a:ext cx="2868654" cy="884940"/>
          </a:xfrm>
          <a:prstGeom prst="rect">
            <a:avLst/>
          </a:prstGeom>
        </p:spPr>
        <p:txBody>
          <a:bodyPr anchor="b"/>
          <a:lstStyle>
            <a:lvl1pPr algn="l">
              <a:defRPr sz="2400" b="0" i="0">
                <a:solidFill>
                  <a:schemeClr val="bg1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A512D1-C974-A50A-F68C-04D77BB38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1557" y="3891536"/>
            <a:ext cx="2868654" cy="64257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>
                <a:solidFill>
                  <a:srgbClr val="00EB00"/>
                </a:solidFill>
                <a:latin typeface="Barlow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B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A2E0D-93A0-911D-1AE6-903C9BBF5D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8001" y="5616121"/>
            <a:ext cx="1248828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Barlow Medium" pitchFamily="2" charset="77"/>
              </a:defRPr>
            </a:lvl1pPr>
          </a:lstStyle>
          <a:p>
            <a:r>
              <a:rPr lang="pt-BR" dirty="0"/>
              <a:t>1/12/22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2767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PA - MODE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8001" y="2839774"/>
            <a:ext cx="2964070" cy="884940"/>
          </a:xfrm>
          <a:prstGeom prst="rect">
            <a:avLst/>
          </a:prstGeom>
        </p:spPr>
        <p:txBody>
          <a:bodyPr anchor="b"/>
          <a:lstStyle>
            <a:lvl1pPr algn="l">
              <a:defRPr sz="2400" b="0" i="0">
                <a:solidFill>
                  <a:schemeClr val="bg1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A512D1-C974-A50A-F68C-04D77BB38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8001" y="3914113"/>
            <a:ext cx="2733482" cy="64257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>
                <a:solidFill>
                  <a:srgbClr val="00F5DD"/>
                </a:solidFill>
                <a:latin typeface="Barlow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B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A2E0D-93A0-911D-1AE6-903C9BBF5D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04684" y="5616121"/>
            <a:ext cx="1264731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Barlow Medium" pitchFamily="2" charset="77"/>
              </a:defRPr>
            </a:lvl1pPr>
          </a:lstStyle>
          <a:p>
            <a:r>
              <a:rPr lang="pt-BR" dirty="0"/>
              <a:t>1/12/22</a:t>
            </a:r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5954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920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000A92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79D77E-694C-027C-E35F-420E849651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1482725"/>
            <a:ext cx="5257800" cy="4587875"/>
          </a:xfrm>
          <a:prstGeom prst="rect">
            <a:avLst/>
          </a:prstGeom>
        </p:spPr>
        <p:txBody>
          <a:bodyPr/>
          <a:lstStyle>
            <a:lvl1pPr>
              <a:defRPr sz="1200" b="0" i="0">
                <a:latin typeface="Barlow" pitchFamily="2" charset="77"/>
              </a:defRPr>
            </a:lvl1pPr>
          </a:lstStyle>
          <a:p>
            <a:endParaRPr lang="en-BR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2FC732-1207-0DAD-0845-A5F7448BA8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21120" y="1482725"/>
            <a:ext cx="4932680" cy="4587875"/>
          </a:xfrm>
          <a:prstGeom prst="rect">
            <a:avLst/>
          </a:prstGeom>
        </p:spPr>
        <p:txBody>
          <a:bodyPr lIns="72000" rIns="72000"/>
          <a:lstStyle>
            <a:lvl1pPr marL="0" indent="0">
              <a:buFontTx/>
              <a:buNone/>
              <a:defRPr sz="2200" b="0" i="0">
                <a:solidFill>
                  <a:srgbClr val="001EFF"/>
                </a:solidFill>
                <a:latin typeface="Barlow Medium" pitchFamily="2" charset="77"/>
              </a:defRPr>
            </a:lvl1pPr>
            <a:lvl2pPr marL="180000" indent="0">
              <a:buFontTx/>
              <a:buNone/>
              <a:defRPr sz="2000" b="0" i="0">
                <a:latin typeface="Barlow" pitchFamily="2" charset="77"/>
              </a:defRPr>
            </a:lvl2pPr>
            <a:lvl3pPr marL="252000" indent="0">
              <a:buFontTx/>
              <a:buNone/>
              <a:defRPr sz="1600" b="0" i="0">
                <a:latin typeface="Barlow" pitchFamily="2" charset="77"/>
              </a:defRPr>
            </a:lvl3pPr>
            <a:lvl4pPr marL="324000" indent="0">
              <a:buFontTx/>
              <a:buNone/>
              <a:defRPr sz="14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  <a:endParaRPr lang="en-B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991DC2-E8BC-B913-8F8F-42E6CD9CEA4C}"/>
              </a:ext>
            </a:extLst>
          </p:cNvPr>
          <p:cNvGrpSpPr/>
          <p:nvPr userDrawn="1"/>
        </p:nvGrpSpPr>
        <p:grpSpPr>
          <a:xfrm>
            <a:off x="838200" y="949801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DDE295-6DB8-8D1C-A438-DBBEE281CFF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FC5C13-195F-2C8F-2CB5-48A1BC35A1E1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3A68DB-1698-120B-2F29-23EE6A7B905A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362200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een, laser, scene, light&#10;&#10;Description automatically generated">
            <a:extLst>
              <a:ext uri="{FF2B5EF4-FFF2-40B4-BE49-F238E27FC236}">
                <a16:creationId xmlns:a16="http://schemas.microsoft.com/office/drawing/2014/main" id="{9B0D5EA4-1355-AD11-D130-F3FA1D194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920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000A92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2FC732-1207-0DAD-0845-A5F7448BA8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21120" y="1482725"/>
            <a:ext cx="4932680" cy="4587875"/>
          </a:xfrm>
          <a:prstGeom prst="rect">
            <a:avLst/>
          </a:prstGeom>
        </p:spPr>
        <p:txBody>
          <a:bodyPr lIns="72000" rIns="72000"/>
          <a:lstStyle>
            <a:lvl1pPr marL="0" indent="0">
              <a:buFontTx/>
              <a:buNone/>
              <a:defRPr sz="2200" b="0" i="0">
                <a:solidFill>
                  <a:srgbClr val="001EFF"/>
                </a:solidFill>
                <a:latin typeface="Barlow Medium" pitchFamily="2" charset="77"/>
              </a:defRPr>
            </a:lvl1pPr>
            <a:lvl2pPr marL="180000" indent="0">
              <a:buFontTx/>
              <a:buNone/>
              <a:defRPr sz="2000" b="0" i="0">
                <a:latin typeface="Barlow" pitchFamily="2" charset="77"/>
              </a:defRPr>
            </a:lvl2pPr>
            <a:lvl3pPr marL="252000" indent="0">
              <a:buFontTx/>
              <a:buNone/>
              <a:defRPr sz="1600" b="0" i="0">
                <a:latin typeface="Barlow" pitchFamily="2" charset="77"/>
              </a:defRPr>
            </a:lvl3pPr>
            <a:lvl4pPr marL="324000" indent="0">
              <a:buFontTx/>
              <a:buNone/>
              <a:defRPr sz="14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  <a:endParaRPr lang="en-B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991DC2-E8BC-B913-8F8F-42E6CD9CEA4C}"/>
              </a:ext>
            </a:extLst>
          </p:cNvPr>
          <p:cNvGrpSpPr/>
          <p:nvPr userDrawn="1"/>
        </p:nvGrpSpPr>
        <p:grpSpPr>
          <a:xfrm>
            <a:off x="838200" y="949801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DDE295-6DB8-8D1C-A438-DBBEE281CFF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FC5C13-195F-2C8F-2CB5-48A1BC35A1E1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3A68DB-1698-120B-2F29-23EE6A7B905A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206588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79D77E-694C-027C-E35F-420E849651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 b="0" i="0">
                <a:latin typeface="Barlow" pitchFamily="2" charset="77"/>
              </a:defRPr>
            </a:lvl1pPr>
          </a:lstStyle>
          <a:p>
            <a:endParaRPr lang="en-B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81936C-6D7D-868C-317A-239FBCBC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920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000A92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2FC732-1207-0DAD-0845-A5F7448BA8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64880" y="1482725"/>
            <a:ext cx="2788920" cy="4587875"/>
          </a:xfrm>
          <a:prstGeom prst="rect">
            <a:avLst/>
          </a:prstGeom>
          <a:solidFill>
            <a:srgbClr val="000A92"/>
          </a:solidFill>
        </p:spPr>
        <p:txBody>
          <a:bodyPr lIns="216000" tIns="216000" rIns="216000" bIns="216000"/>
          <a:lstStyle>
            <a:lvl1pPr marL="0" indent="0">
              <a:buFontTx/>
              <a:buNone/>
              <a:defRPr sz="1800" b="0" i="0">
                <a:solidFill>
                  <a:srgbClr val="00F5DD"/>
                </a:solidFill>
                <a:latin typeface="Barlow Medium" pitchFamily="2" charset="77"/>
              </a:defRPr>
            </a:lvl1pPr>
            <a:lvl2pPr marL="0" indent="0">
              <a:buFontTx/>
              <a:buNone/>
              <a:defRPr sz="1400" b="0" i="0">
                <a:solidFill>
                  <a:schemeClr val="bg1"/>
                </a:solidFill>
                <a:latin typeface="Barlow" pitchFamily="2" charset="77"/>
              </a:defRPr>
            </a:lvl2pPr>
            <a:lvl3pPr marL="252000" indent="0">
              <a:buFontTx/>
              <a:buNone/>
              <a:defRPr sz="1600" b="0" i="0">
                <a:solidFill>
                  <a:schemeClr val="bg1"/>
                </a:solidFill>
                <a:latin typeface="Barlow" pitchFamily="2" charset="77"/>
              </a:defRPr>
            </a:lvl3pPr>
            <a:lvl4pPr marL="324000" indent="0">
              <a:buFontTx/>
              <a:buNone/>
              <a:defRPr sz="14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B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991DC2-E8BC-B913-8F8F-42E6CD9CEA4C}"/>
              </a:ext>
            </a:extLst>
          </p:cNvPr>
          <p:cNvGrpSpPr/>
          <p:nvPr userDrawn="1"/>
        </p:nvGrpSpPr>
        <p:grpSpPr>
          <a:xfrm>
            <a:off x="838200" y="949801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9DDE295-6DB8-8D1C-A438-DBBEE281CFF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FFC5C13-195F-2C8F-2CB5-48A1BC35A1E1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3A68DB-1698-120B-2F29-23EE6A7B905A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317443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4"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>
            <a:extLst>
              <a:ext uri="{FF2B5EF4-FFF2-40B4-BE49-F238E27FC236}">
                <a16:creationId xmlns:a16="http://schemas.microsoft.com/office/drawing/2014/main" id="{443F0F7A-A8D5-379F-CA53-2FC81FEE6409}"/>
              </a:ext>
            </a:extLst>
          </p:cNvPr>
          <p:cNvGrpSpPr/>
          <p:nvPr userDrawn="1"/>
        </p:nvGrpSpPr>
        <p:grpSpPr>
          <a:xfrm rot="5400000">
            <a:off x="5895722" y="1259474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8FC78D5-3C70-5D6F-DF30-C8550B1B5593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DEDAAA3D-400D-612C-9C8E-D7593F249358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3D1EBF92-F813-9FBA-E513-3E1E31C1A86D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2820226-045F-51CC-A5F6-A83964117438}"/>
              </a:ext>
            </a:extLst>
          </p:cNvPr>
          <p:cNvGrpSpPr/>
          <p:nvPr userDrawn="1"/>
        </p:nvGrpSpPr>
        <p:grpSpPr>
          <a:xfrm rot="5400000">
            <a:off x="5895726" y="1859242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54DD0E7F-F9B3-1D87-9CEC-1569CAD5D22D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B50448E1-0EEE-EB73-3D93-30223222FDF0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B7C753B2-5EC7-B554-FD26-C23B130DEF55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A3B99-3313-0455-420D-93A82A402539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161538" y="781173"/>
            <a:ext cx="979806" cy="456882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3000" b="0" i="0">
                <a:solidFill>
                  <a:srgbClr val="00F5DD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1989</a:t>
            </a:r>
            <a:endParaRPr lang="en-BR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DECF170-770B-ADA6-CF03-C40AB172CB5B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6484156" y="809785"/>
            <a:ext cx="5055430" cy="101901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9C9FE39-E21D-A882-1DD9-F641F163DDB5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757936" y="787083"/>
            <a:ext cx="3151616" cy="833126"/>
          </a:xfrm>
          <a:prstGeom prst="rect">
            <a:avLst/>
          </a:prstGeom>
        </p:spPr>
        <p:txBody>
          <a:bodyPr anchor="t"/>
          <a:lstStyle>
            <a:lvl1pPr algn="l">
              <a:defRPr sz="2800" b="0" i="0">
                <a:solidFill>
                  <a:srgbClr val="001EFF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EB5208E3-E5B9-F530-42CE-9CB8B6966BD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6423887" y="1989361"/>
            <a:ext cx="979806" cy="456882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3000" b="0" i="0">
                <a:solidFill>
                  <a:srgbClr val="00EB00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1992</a:t>
            </a:r>
            <a:endParaRPr lang="en-BR" dirty="0"/>
          </a:p>
        </p:txBody>
      </p:sp>
      <p:sp>
        <p:nvSpPr>
          <p:cNvPr id="77" name="Text Placeholder 3">
            <a:extLst>
              <a:ext uri="{FF2B5EF4-FFF2-40B4-BE49-F238E27FC236}">
                <a16:creationId xmlns:a16="http://schemas.microsoft.com/office/drawing/2014/main" id="{35639F3E-A8BD-096E-084B-B126D736CFF9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5123315" y="3188218"/>
            <a:ext cx="979806" cy="456882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3000" b="0" i="0">
                <a:solidFill>
                  <a:srgbClr val="FF7E00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1994</a:t>
            </a:r>
            <a:endParaRPr lang="en-BR" dirty="0"/>
          </a:p>
        </p:txBody>
      </p:sp>
      <p:sp>
        <p:nvSpPr>
          <p:cNvPr id="95" name="Text Placeholder 3">
            <a:extLst>
              <a:ext uri="{FF2B5EF4-FFF2-40B4-BE49-F238E27FC236}">
                <a16:creationId xmlns:a16="http://schemas.microsoft.com/office/drawing/2014/main" id="{C1409B2D-6F75-E2DA-415A-9D70F449110F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423887" y="4447474"/>
            <a:ext cx="979807" cy="885088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3000" b="0" i="0">
                <a:solidFill>
                  <a:srgbClr val="FF483F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1995 1998</a:t>
            </a:r>
            <a:endParaRPr lang="en-BR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CF35C25-F469-25F6-5AE8-B4AB7F5E7F28}"/>
              </a:ext>
            </a:extLst>
          </p:cNvPr>
          <p:cNvGrpSpPr/>
          <p:nvPr userDrawn="1"/>
        </p:nvGrpSpPr>
        <p:grpSpPr>
          <a:xfrm rot="16200000">
            <a:off x="5895726" y="659706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DA9D346-4BA9-44A4-42B1-B34D549DBDCE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B8DB1C4-F7F3-9F57-563C-22D7DCA683C2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0461FDD-D5CC-C23C-FDC9-7728ED12D78A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solidFill>
              <a:srgbClr val="00F5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>
                <a:solidFill>
                  <a:srgbClr val="00F5DD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2C2D869-DA57-92CD-F1C5-C6D1FD4A6FB9}"/>
              </a:ext>
            </a:extLst>
          </p:cNvPr>
          <p:cNvGrpSpPr/>
          <p:nvPr userDrawn="1"/>
        </p:nvGrpSpPr>
        <p:grpSpPr>
          <a:xfrm rot="5400000">
            <a:off x="5895726" y="2471398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1CDCEE8-E2B6-3F0B-B9D3-91E7922FB7A2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509761F-E795-A69E-3811-B866EEFC79B6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E271613-D766-3D82-8419-8783215E2A0F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solidFill>
              <a:srgbClr val="00E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>
                <a:solidFill>
                  <a:srgbClr val="00F5DD"/>
                </a:solidFill>
              </a:endParaRPr>
            </a:p>
          </p:txBody>
        </p:sp>
      </p:grpSp>
      <p:sp>
        <p:nvSpPr>
          <p:cNvPr id="120" name="Text Placeholder 15">
            <a:extLst>
              <a:ext uri="{FF2B5EF4-FFF2-40B4-BE49-F238E27FC236}">
                <a16:creationId xmlns:a16="http://schemas.microsoft.com/office/drawing/2014/main" id="{A5041D1E-2AB4-F890-FD0E-39E3AB1509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7936" y="1989361"/>
            <a:ext cx="5354423" cy="102816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9513E69-4A9E-D138-46E9-F2D2CE3AC26D}"/>
              </a:ext>
            </a:extLst>
          </p:cNvPr>
          <p:cNvGrpSpPr/>
          <p:nvPr userDrawn="1"/>
        </p:nvGrpSpPr>
        <p:grpSpPr>
          <a:xfrm rot="5400000">
            <a:off x="5895722" y="3068991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0BF9635D-4088-89BF-8C07-0596358CC5DD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396B66F-0F5D-B3ED-2305-A4BE2D047C26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DE47946-263E-DA18-1E4F-2A017F122F60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728B48D-824D-511D-DF16-708CBD34A75D}"/>
              </a:ext>
            </a:extLst>
          </p:cNvPr>
          <p:cNvGrpSpPr/>
          <p:nvPr userDrawn="1"/>
        </p:nvGrpSpPr>
        <p:grpSpPr>
          <a:xfrm rot="5400000">
            <a:off x="5895726" y="3669828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502C2A1-14BA-EDE9-0E78-AE217C75B4CC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00D9F7C-728B-1AA3-86AF-B2213C77254C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1A29D4E5-10FF-DE9C-C7F0-FC8FC7272536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solidFill>
              <a:srgbClr val="FF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>
                <a:solidFill>
                  <a:srgbClr val="00F5DD"/>
                </a:solidFill>
              </a:endParaRPr>
            </a:p>
          </p:txBody>
        </p:sp>
      </p:grpSp>
      <p:sp>
        <p:nvSpPr>
          <p:cNvPr id="129" name="Text Placeholder 15">
            <a:extLst>
              <a:ext uri="{FF2B5EF4-FFF2-40B4-BE49-F238E27FC236}">
                <a16:creationId xmlns:a16="http://schemas.microsoft.com/office/drawing/2014/main" id="{449EE7DD-D07E-BBE1-CACD-AA2C9B1EFA9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84156" y="3187225"/>
            <a:ext cx="5055430" cy="101901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0221EF96-516B-082F-8E6C-B8F2D5F7CBE3}"/>
              </a:ext>
            </a:extLst>
          </p:cNvPr>
          <p:cNvGrpSpPr/>
          <p:nvPr userDrawn="1"/>
        </p:nvGrpSpPr>
        <p:grpSpPr>
          <a:xfrm rot="5400000">
            <a:off x="5895722" y="4278740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7585B7AD-B07E-015C-4CDD-97B365A9FE65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9F37E8D-F184-BEC8-7B4F-74196FF409B6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58DAA3D6-7AF3-6DDE-C015-B388A3B28507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0C22FE71-6307-D76E-6203-0CAE01049778}"/>
              </a:ext>
            </a:extLst>
          </p:cNvPr>
          <p:cNvGrpSpPr/>
          <p:nvPr userDrawn="1"/>
        </p:nvGrpSpPr>
        <p:grpSpPr>
          <a:xfrm rot="5400000">
            <a:off x="5895726" y="4887652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182AA7A-AFD1-4C61-E0DA-63805D218CA9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0E63140E-D697-E7B1-AD40-1EF6AED1B74B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3D63D9F3-1738-471F-6636-3C5BD4CEA02E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solidFill>
              <a:srgbClr val="FF48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 dirty="0">
                <a:solidFill>
                  <a:srgbClr val="00F5DD"/>
                </a:solidFill>
              </a:endParaRPr>
            </a:p>
          </p:txBody>
        </p:sp>
      </p:grpSp>
      <p:sp>
        <p:nvSpPr>
          <p:cNvPr id="138" name="Text Placeholder 15">
            <a:extLst>
              <a:ext uri="{FF2B5EF4-FFF2-40B4-BE49-F238E27FC236}">
                <a16:creationId xmlns:a16="http://schemas.microsoft.com/office/drawing/2014/main" id="{37AE015C-63DC-28F4-FAE8-3071FE664DA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7936" y="4439953"/>
            <a:ext cx="5354423" cy="1630964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1E93ADA-8637-FA24-82C4-9950ED963EB7}"/>
              </a:ext>
            </a:extLst>
          </p:cNvPr>
          <p:cNvGrpSpPr/>
          <p:nvPr userDrawn="1"/>
        </p:nvGrpSpPr>
        <p:grpSpPr>
          <a:xfrm rot="5400000">
            <a:off x="5895722" y="5499452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25429EFA-708B-4387-F0B7-B97312F63BD8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37F1A925-0FE3-600B-693E-77C67A3C0907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650A6D0F-D947-B40A-7252-57D690F8763F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6A71BDE-B66A-2C65-857B-2229EC9B5FF3}"/>
              </a:ext>
            </a:extLst>
          </p:cNvPr>
          <p:cNvGrpSpPr/>
          <p:nvPr userDrawn="1"/>
        </p:nvGrpSpPr>
        <p:grpSpPr>
          <a:xfrm rot="5400000">
            <a:off x="5895722" y="6099220"/>
            <a:ext cx="744794" cy="145026"/>
            <a:chOff x="838200" y="949801"/>
            <a:chExt cx="744794" cy="145026"/>
          </a:xfrm>
          <a:solidFill>
            <a:srgbClr val="001EFF"/>
          </a:solidFill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D6CCDC8A-A9F1-B22F-BBD2-C842528D0B24}"/>
                </a:ext>
              </a:extLst>
            </p:cNvPr>
            <p:cNvSpPr/>
            <p:nvPr userDrawn="1"/>
          </p:nvSpPr>
          <p:spPr>
            <a:xfrm>
              <a:off x="838200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63C87EA-2486-A3FA-7F34-C091EEC5AC77}"/>
                </a:ext>
              </a:extLst>
            </p:cNvPr>
            <p:cNvSpPr/>
            <p:nvPr userDrawn="1"/>
          </p:nvSpPr>
          <p:spPr>
            <a:xfrm>
              <a:off x="1437968" y="949801"/>
              <a:ext cx="145026" cy="1450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12FD712F-B62E-08B2-D405-46BEDDA53A80}"/>
                </a:ext>
              </a:extLst>
            </p:cNvPr>
            <p:cNvSpPr/>
            <p:nvPr userDrawn="1"/>
          </p:nvSpPr>
          <p:spPr>
            <a:xfrm>
              <a:off x="910713" y="990239"/>
              <a:ext cx="599768" cy="64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R"/>
            </a:p>
          </p:txBody>
        </p:sp>
      </p:grpSp>
    </p:spTree>
    <p:extLst>
      <p:ext uri="{BB962C8B-B14F-4D97-AF65-F5344CB8AC3E}">
        <p14:creationId xmlns:p14="http://schemas.microsoft.com/office/powerpoint/2010/main" val="357398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LO 5"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A3B99-3313-0455-420D-93A82A4025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1020578" y="2597705"/>
            <a:ext cx="979806" cy="45688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 b="0" i="0">
                <a:solidFill>
                  <a:srgbClr val="00F5DD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1989</a:t>
            </a:r>
            <a:endParaRPr lang="en-BR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DECF170-770B-ADA6-CF03-C40AB172CB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38274" y="3638550"/>
            <a:ext cx="1835277" cy="25245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9C9FE39-E21D-A882-1DD9-F641F163DD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936" y="787083"/>
            <a:ext cx="8239760" cy="477837"/>
          </a:xfrm>
          <a:prstGeom prst="rect">
            <a:avLst/>
          </a:prstGeom>
        </p:spPr>
        <p:txBody>
          <a:bodyPr anchor="b"/>
          <a:lstStyle>
            <a:lvl1pPr algn="l">
              <a:defRPr sz="2800" b="0" i="0">
                <a:solidFill>
                  <a:srgbClr val="001EFF"/>
                </a:solidFill>
                <a:latin typeface="Barlow Medium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BR" dirty="0"/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EB5208E3-E5B9-F530-42CE-9CB8B6966B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16306" y="2597704"/>
            <a:ext cx="979806" cy="456882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3000" b="0" i="0">
                <a:solidFill>
                  <a:srgbClr val="00EB00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1992</a:t>
            </a:r>
            <a:endParaRPr lang="en-BR" dirty="0"/>
          </a:p>
        </p:txBody>
      </p:sp>
      <p:sp>
        <p:nvSpPr>
          <p:cNvPr id="47" name="Text Placeholder 15">
            <a:extLst>
              <a:ext uri="{FF2B5EF4-FFF2-40B4-BE49-F238E27FC236}">
                <a16:creationId xmlns:a16="http://schemas.microsoft.com/office/drawing/2014/main" id="{218B1783-F6A6-463B-B34F-3F32073570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91565" y="3638550"/>
            <a:ext cx="1835277" cy="25245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sp>
        <p:nvSpPr>
          <p:cNvPr id="72" name="Text Placeholder 15">
            <a:extLst>
              <a:ext uri="{FF2B5EF4-FFF2-40B4-BE49-F238E27FC236}">
                <a16:creationId xmlns:a16="http://schemas.microsoft.com/office/drawing/2014/main" id="{DF550472-9B3A-0440-3D45-D23D46CFF3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66306" y="3638550"/>
            <a:ext cx="1835277" cy="25245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sp>
        <p:nvSpPr>
          <p:cNvPr id="77" name="Text Placeholder 3">
            <a:extLst>
              <a:ext uri="{FF2B5EF4-FFF2-40B4-BE49-F238E27FC236}">
                <a16:creationId xmlns:a16="http://schemas.microsoft.com/office/drawing/2014/main" id="{35639F3E-A8BD-096E-084B-B126D736CF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866898" y="2597704"/>
            <a:ext cx="979806" cy="456882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3000" b="0" i="0">
                <a:solidFill>
                  <a:srgbClr val="FF7E00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1994</a:t>
            </a:r>
            <a:endParaRPr lang="en-BR" dirty="0"/>
          </a:p>
        </p:txBody>
      </p:sp>
      <p:sp>
        <p:nvSpPr>
          <p:cNvPr id="94" name="Text Placeholder 15">
            <a:extLst>
              <a:ext uri="{FF2B5EF4-FFF2-40B4-BE49-F238E27FC236}">
                <a16:creationId xmlns:a16="http://schemas.microsoft.com/office/drawing/2014/main" id="{75228A74-A0DB-CCE4-2F77-4371F8A49E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79738" y="3638550"/>
            <a:ext cx="2868550" cy="25245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 b="0" i="0">
                <a:solidFill>
                  <a:schemeClr val="bg1"/>
                </a:solidFill>
                <a:latin typeface="Barlow" pitchFamily="2" charset="77"/>
              </a:defRPr>
            </a:lvl1pPr>
            <a:lvl2pPr marL="457200" indent="0">
              <a:buFontTx/>
              <a:buNone/>
              <a:defRPr sz="1200" b="0" i="0">
                <a:latin typeface="Barlow" pitchFamily="2" charset="77"/>
              </a:defRPr>
            </a:lvl2pPr>
            <a:lvl3pPr marL="914400" indent="0">
              <a:buFontTx/>
              <a:buNone/>
              <a:defRPr sz="1200" b="0" i="0">
                <a:latin typeface="Barlow" pitchFamily="2" charset="77"/>
              </a:defRPr>
            </a:lvl3pPr>
            <a:lvl4pPr marL="1371600" indent="0">
              <a:buFontTx/>
              <a:buNone/>
              <a:defRPr sz="1200" b="0" i="0">
                <a:latin typeface="Barlow" pitchFamily="2" charset="77"/>
              </a:defRPr>
            </a:lvl4pPr>
            <a:lvl5pPr marL="1828800" indent="0">
              <a:buFontTx/>
              <a:buNone/>
              <a:defRPr sz="1200" b="0" i="0">
                <a:latin typeface="Barlow" pitchFamily="2" charset="77"/>
              </a:defRPr>
            </a:lvl5pPr>
          </a:lstStyle>
          <a:p>
            <a:pPr lvl="0"/>
            <a:r>
              <a:rPr lang="en-US" dirty="0"/>
              <a:t>Click to edit Master text</a:t>
            </a:r>
            <a:endParaRPr lang="en-BR" dirty="0"/>
          </a:p>
        </p:txBody>
      </p:sp>
      <p:sp>
        <p:nvSpPr>
          <p:cNvPr id="95" name="Text Placeholder 3">
            <a:extLst>
              <a:ext uri="{FF2B5EF4-FFF2-40B4-BE49-F238E27FC236}">
                <a16:creationId xmlns:a16="http://schemas.microsoft.com/office/drawing/2014/main" id="{C1409B2D-6F75-E2DA-415A-9D70F44911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8559024" y="2383600"/>
            <a:ext cx="979807" cy="885088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3000" b="0" i="0">
                <a:solidFill>
                  <a:srgbClr val="FF483F"/>
                </a:solidFill>
                <a:latin typeface="Barlow Light" pitchFamily="2" charset="77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1995 1998</a:t>
            </a:r>
            <a:endParaRPr lang="en-BR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FEA092C-5920-4A43-DC35-BC7B932B57F4}"/>
              </a:ext>
            </a:extLst>
          </p:cNvPr>
          <p:cNvGrpSpPr/>
          <p:nvPr userDrawn="1"/>
        </p:nvGrpSpPr>
        <p:grpSpPr>
          <a:xfrm>
            <a:off x="838200" y="3356487"/>
            <a:ext cx="10316460" cy="145026"/>
            <a:chOff x="838200" y="3356487"/>
            <a:chExt cx="10316460" cy="145026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334D528-1C18-503F-8C6F-F427C413A70F}"/>
                </a:ext>
              </a:extLst>
            </p:cNvPr>
            <p:cNvGrpSpPr/>
            <p:nvPr userDrawn="1"/>
          </p:nvGrpSpPr>
          <p:grpSpPr>
            <a:xfrm>
              <a:off x="3837039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BCEEDDF-4DAB-BA77-0B1D-7457E5A48E09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A2B54EB-4B5A-9EB1-5148-70B117542E69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3B0B46E9-B96B-7887-F5EF-66B87C1A3420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A424E7D-BFCF-0670-6C91-FD90E3739475}"/>
                </a:ext>
              </a:extLst>
            </p:cNvPr>
            <p:cNvGrpSpPr/>
            <p:nvPr userDrawn="1"/>
          </p:nvGrpSpPr>
          <p:grpSpPr>
            <a:xfrm>
              <a:off x="4436807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956AB45-3552-6BE0-2D76-E1679F3E823C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82D5A72-108C-517D-FB47-48AE1E28947E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0C192556-9BC5-C8F7-EFE6-0EA0809D07FA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991DC2-E8BC-B913-8F8F-42E6CD9CEA4C}"/>
                </a:ext>
              </a:extLst>
            </p:cNvPr>
            <p:cNvGrpSpPr/>
            <p:nvPr userDrawn="1"/>
          </p:nvGrpSpPr>
          <p:grpSpPr>
            <a:xfrm>
              <a:off x="838200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9DDE295-6DB8-8D1C-A438-DBBEE281CFFA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FFC5C13-195F-2C8F-2CB5-48A1BC35A1E1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43A68DB-1698-120B-2F29-23EE6A7B905A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CF35C25-F469-25F6-5AE8-B4AB7F5E7F28}"/>
                </a:ext>
              </a:extLst>
            </p:cNvPr>
            <p:cNvGrpSpPr/>
            <p:nvPr userDrawn="1"/>
          </p:nvGrpSpPr>
          <p:grpSpPr>
            <a:xfrm>
              <a:off x="1437968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DA9D346-4BA9-44A4-42B1-B34D549DBDCE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B8DB1C4-F7F3-9F57-563C-22D7DCA683C2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0461FDD-D5CC-C23C-FDC9-7728ED12D78A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solidFill>
                <a:srgbClr val="00F5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>
                  <a:solidFill>
                    <a:srgbClr val="00F5DD"/>
                  </a:solidFill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81F4E22-651F-EC4A-C19C-FFF31E4AB13A}"/>
                </a:ext>
              </a:extLst>
            </p:cNvPr>
            <p:cNvGrpSpPr/>
            <p:nvPr userDrawn="1"/>
          </p:nvGrpSpPr>
          <p:grpSpPr>
            <a:xfrm>
              <a:off x="2037736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50D52894-EB76-2299-30B2-76B84F8287E9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C350AAD-A124-8FF3-55B9-0508450468D7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676640F3-CBF6-8516-7BF7-FD72B77E20FB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12CB3FE-DECD-CEF1-47C4-D2977A712C1E}"/>
                </a:ext>
              </a:extLst>
            </p:cNvPr>
            <p:cNvGrpSpPr/>
            <p:nvPr userDrawn="1"/>
          </p:nvGrpSpPr>
          <p:grpSpPr>
            <a:xfrm>
              <a:off x="2637504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FAE38CE-C4B2-80BC-DDE2-878B2CA0E75E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135EFC3B-AE93-5319-1FCD-72B62A4CB00B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07F6221-D055-97B5-3247-79DDD23721F0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2C2D869-DA57-92CD-F1C5-C6D1FD4A6FB9}"/>
                </a:ext>
              </a:extLst>
            </p:cNvPr>
            <p:cNvGrpSpPr/>
            <p:nvPr userDrawn="1"/>
          </p:nvGrpSpPr>
          <p:grpSpPr>
            <a:xfrm rot="10800000">
              <a:off x="3237272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01CDCEE8-E2B6-3F0B-B9D3-91E7922FB7A2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509761F-E795-A69E-3811-B866EEFC79B6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E271613-D766-3D82-8419-8783215E2A0F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solidFill>
                <a:srgbClr val="00EB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>
                  <a:solidFill>
                    <a:srgbClr val="00F5DD"/>
                  </a:solidFill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B89A8D9-A6AE-D6E4-912B-628CEB514939}"/>
                </a:ext>
              </a:extLst>
            </p:cNvPr>
            <p:cNvGrpSpPr/>
            <p:nvPr userDrawn="1"/>
          </p:nvGrpSpPr>
          <p:grpSpPr>
            <a:xfrm>
              <a:off x="5036575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272E492-81BA-117E-E446-1B555CCAEF56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A1A16E94-AA93-D0C8-8B33-39E210965C72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9AA365D4-9FF3-C3C9-8A23-5A5E27CA5A69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F65AB7A-11C9-658B-2D22-38EA18839BFF}"/>
                </a:ext>
              </a:extLst>
            </p:cNvPr>
            <p:cNvGrpSpPr/>
            <p:nvPr userDrawn="1"/>
          </p:nvGrpSpPr>
          <p:grpSpPr>
            <a:xfrm>
              <a:off x="5636343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13B1A7D7-DD9B-1766-B7CD-EF778B126853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B305604-B131-88D3-06E6-85703062019D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F0983BD-EFC8-269A-B92F-9A419D140108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B728B48D-824D-511D-DF16-708CBD34A75D}"/>
                </a:ext>
              </a:extLst>
            </p:cNvPr>
            <p:cNvGrpSpPr/>
            <p:nvPr userDrawn="1"/>
          </p:nvGrpSpPr>
          <p:grpSpPr>
            <a:xfrm>
              <a:off x="6232278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9502C2A1-14BA-EDE9-0E78-AE217C75B4CC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00D9F7C-728B-1AA3-86AF-B2213C77254C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1A29D4E5-10FF-DE9C-C7F0-FC8FC7272536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solidFill>
                <a:srgbClr val="FF7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>
                  <a:solidFill>
                    <a:srgbClr val="00F5DD"/>
                  </a:solidFill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9FA16856-3EED-0147-5619-DA434C064452}"/>
                </a:ext>
              </a:extLst>
            </p:cNvPr>
            <p:cNvGrpSpPr/>
            <p:nvPr userDrawn="1"/>
          </p:nvGrpSpPr>
          <p:grpSpPr>
            <a:xfrm>
              <a:off x="6828213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2B5A1942-138B-0355-6B02-45189C0F88E5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FBDD560-B2E1-55DE-AA4E-6782CDADC6B1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F9B17745-E1AD-4CF3-A8BA-7E9AF848F4A0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C53A2E5-ADCA-1FE0-2571-890AADFE374B}"/>
                </a:ext>
              </a:extLst>
            </p:cNvPr>
            <p:cNvGrpSpPr/>
            <p:nvPr userDrawn="1"/>
          </p:nvGrpSpPr>
          <p:grpSpPr>
            <a:xfrm>
              <a:off x="7427981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FFC7A33-DB73-3352-3C04-AAF749190EBA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655240FE-851D-1314-3AF2-61E1D2586631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D4F9F3D7-BA65-3100-C96D-EED496A8B00D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D38044F-2678-397C-4B0F-438E09521F77}"/>
                </a:ext>
              </a:extLst>
            </p:cNvPr>
            <p:cNvGrpSpPr/>
            <p:nvPr userDrawn="1"/>
          </p:nvGrpSpPr>
          <p:grpSpPr>
            <a:xfrm>
              <a:off x="8027749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1D5FEDC6-8B98-2B0D-BDB2-5BDF469AF682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843867A-7605-1BE6-39DA-2BA367B564C5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6EDBF6C8-3246-2818-6FBA-205304168F05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BA20947-5050-99E3-D673-9055DB9E04F0}"/>
                </a:ext>
              </a:extLst>
            </p:cNvPr>
            <p:cNvGrpSpPr/>
            <p:nvPr userDrawn="1"/>
          </p:nvGrpSpPr>
          <p:grpSpPr>
            <a:xfrm>
              <a:off x="8627517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F43F4F45-26CF-C968-0A6B-8DC5D32678EA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04F5546-388B-4CBD-2EE6-39F0E14CBF00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5CFD7106-911A-56A7-51B3-685B6C9914AA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solidFill>
                <a:srgbClr val="FF48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 dirty="0">
                  <a:solidFill>
                    <a:srgbClr val="00F5DD"/>
                  </a:solidFill>
                </a:endParaRPr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76AA22E2-4E52-A148-35AB-3FBF90BCE50A}"/>
                </a:ext>
              </a:extLst>
            </p:cNvPr>
            <p:cNvGrpSpPr/>
            <p:nvPr userDrawn="1"/>
          </p:nvGrpSpPr>
          <p:grpSpPr>
            <a:xfrm>
              <a:off x="9210330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2B06EB1E-AE83-C1A6-1C1C-E5B97ED7CCC6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C66F281A-9574-4F26-783E-D76C9D2159C8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B56D5DB2-8E60-6CC6-8B83-0296759C8D87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729BFB4A-3F1F-94DC-0F6A-1DA9F3C71D38}"/>
                </a:ext>
              </a:extLst>
            </p:cNvPr>
            <p:cNvGrpSpPr/>
            <p:nvPr userDrawn="1"/>
          </p:nvGrpSpPr>
          <p:grpSpPr>
            <a:xfrm>
              <a:off x="9810098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72F83FAF-3352-298C-39C5-2C94751856FD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3B7F8BAF-882B-FA48-52DC-B31652863ADB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1DBD2A7D-5380-B578-33CA-42516D20EF66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D75F85F5-E09F-93DA-94FE-D6242C00C962}"/>
                </a:ext>
              </a:extLst>
            </p:cNvPr>
            <p:cNvGrpSpPr/>
            <p:nvPr userDrawn="1"/>
          </p:nvGrpSpPr>
          <p:grpSpPr>
            <a:xfrm>
              <a:off x="10409866" y="3356487"/>
              <a:ext cx="744794" cy="145026"/>
              <a:chOff x="838200" y="949801"/>
              <a:chExt cx="744794" cy="145026"/>
            </a:xfrm>
            <a:solidFill>
              <a:srgbClr val="001EFF"/>
            </a:solidFill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E0C25EE-739B-2718-E7E9-565791F2713E}"/>
                  </a:ext>
                </a:extLst>
              </p:cNvPr>
              <p:cNvSpPr/>
              <p:nvPr userDrawn="1"/>
            </p:nvSpPr>
            <p:spPr>
              <a:xfrm>
                <a:off x="838200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BE881EFA-1877-F7A5-94E9-EA0213E09BD9}"/>
                  </a:ext>
                </a:extLst>
              </p:cNvPr>
              <p:cNvSpPr/>
              <p:nvPr userDrawn="1"/>
            </p:nvSpPr>
            <p:spPr>
              <a:xfrm>
                <a:off x="1437968" y="949801"/>
                <a:ext cx="145026" cy="1450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457E23B9-755D-E7E8-A8E7-2AC8329688B0}"/>
                  </a:ext>
                </a:extLst>
              </p:cNvPr>
              <p:cNvSpPr/>
              <p:nvPr userDrawn="1"/>
            </p:nvSpPr>
            <p:spPr>
              <a:xfrm>
                <a:off x="910713" y="990239"/>
                <a:ext cx="599768" cy="641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037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098B2EF0-CB41-ECCC-330D-7106715DC1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6861" y="1967179"/>
            <a:ext cx="4383206" cy="246525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AF1EE9-2753-8B0C-002A-708B389DA7FA}"/>
              </a:ext>
            </a:extLst>
          </p:cNvPr>
          <p:cNvSpPr/>
          <p:nvPr userDrawn="1"/>
        </p:nvSpPr>
        <p:spPr>
          <a:xfrm>
            <a:off x="0" y="4450732"/>
            <a:ext cx="12192000" cy="522514"/>
          </a:xfrm>
          <a:prstGeom prst="rect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rgbClr val="001E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405521-49E2-A7F5-692D-555645447465}"/>
              </a:ext>
            </a:extLst>
          </p:cNvPr>
          <p:cNvSpPr>
            <a:spLocks noChangeAspect="1"/>
          </p:cNvSpPr>
          <p:nvPr userDrawn="1"/>
        </p:nvSpPr>
        <p:spPr>
          <a:xfrm>
            <a:off x="994223" y="4153989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3DB8E25-F186-979A-4CE0-97730526C29E}"/>
              </a:ext>
            </a:extLst>
          </p:cNvPr>
          <p:cNvSpPr>
            <a:spLocks noChangeAspect="1"/>
          </p:cNvSpPr>
          <p:nvPr userDrawn="1"/>
        </p:nvSpPr>
        <p:spPr>
          <a:xfrm>
            <a:off x="10081777" y="4153989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6E0D96E-E791-CACE-C7E9-44D13D7ACC87}"/>
              </a:ext>
            </a:extLst>
          </p:cNvPr>
          <p:cNvSpPr>
            <a:spLocks noChangeAspect="1"/>
          </p:cNvSpPr>
          <p:nvPr userDrawn="1"/>
        </p:nvSpPr>
        <p:spPr>
          <a:xfrm>
            <a:off x="5538000" y="4153989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31401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E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1D42F0-7E9E-259E-D3E0-E2C31570CA26}"/>
              </a:ext>
            </a:extLst>
          </p:cNvPr>
          <p:cNvSpPr/>
          <p:nvPr userDrawn="1"/>
        </p:nvSpPr>
        <p:spPr>
          <a:xfrm>
            <a:off x="6096000" y="3167743"/>
            <a:ext cx="6096000" cy="522514"/>
          </a:xfrm>
          <a:prstGeom prst="rect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rgbClr val="001E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3CB9D1-2C76-1992-16B5-B3C30813BE33}"/>
              </a:ext>
            </a:extLst>
          </p:cNvPr>
          <p:cNvSpPr>
            <a:spLocks noChangeAspect="1"/>
          </p:cNvSpPr>
          <p:nvPr userDrawn="1"/>
        </p:nvSpPr>
        <p:spPr>
          <a:xfrm>
            <a:off x="5538000" y="2871000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020B10C-2941-925D-C3BB-79C50EE798CE}"/>
              </a:ext>
            </a:extLst>
          </p:cNvPr>
          <p:cNvSpPr/>
          <p:nvPr userDrawn="1"/>
        </p:nvSpPr>
        <p:spPr>
          <a:xfrm>
            <a:off x="0" y="5904089"/>
            <a:ext cx="12192000" cy="953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972C5A6-EA55-90FE-2EAF-A2039E14EF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03484" y="5720189"/>
            <a:ext cx="9363808" cy="13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2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E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02A14E61-4515-7436-766A-01A0D59178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7188" y="1845653"/>
            <a:ext cx="4881295" cy="274539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E5B8118-D56E-BCED-B1CE-F1B8E3C4D0B1}"/>
              </a:ext>
            </a:extLst>
          </p:cNvPr>
          <p:cNvSpPr/>
          <p:nvPr userDrawn="1"/>
        </p:nvSpPr>
        <p:spPr>
          <a:xfrm>
            <a:off x="0" y="4450732"/>
            <a:ext cx="12192000" cy="522514"/>
          </a:xfrm>
          <a:prstGeom prst="rect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rgbClr val="001E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5C9A2B8-06A6-AB08-C3EE-E3F0A2EB7873}"/>
              </a:ext>
            </a:extLst>
          </p:cNvPr>
          <p:cNvSpPr>
            <a:spLocks noChangeAspect="1"/>
          </p:cNvSpPr>
          <p:nvPr userDrawn="1"/>
        </p:nvSpPr>
        <p:spPr>
          <a:xfrm>
            <a:off x="1715583" y="4153989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81B66B0-A811-4E12-6CA5-E44BDF5FF4EA}"/>
              </a:ext>
            </a:extLst>
          </p:cNvPr>
          <p:cNvSpPr>
            <a:spLocks noChangeAspect="1"/>
          </p:cNvSpPr>
          <p:nvPr userDrawn="1"/>
        </p:nvSpPr>
        <p:spPr>
          <a:xfrm>
            <a:off x="9361710" y="4153989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89513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97580E60-4824-9E02-7790-05BAA51FD6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EDDEE7A-4FC3-D0D6-1028-D20F27570A8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8192" y="2424726"/>
            <a:ext cx="3224996" cy="214746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B02D90-25EB-ED1A-4ECE-E597F7E9E9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0386" t="40948" r="7631" b="38975"/>
          <a:stretch/>
        </p:blipFill>
        <p:spPr>
          <a:xfrm>
            <a:off x="1501423" y="5674340"/>
            <a:ext cx="1648177" cy="44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3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200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97580E60-4824-9E02-7790-05BAA51FD6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3E3005C-1676-E6EE-4709-5C8718CA642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7364" y="2402143"/>
            <a:ext cx="3265698" cy="217457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C127095-CF2F-8F31-9338-99A78AE32E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0386" t="40948" r="7631" b="38975"/>
          <a:stretch/>
        </p:blipFill>
        <p:spPr>
          <a:xfrm>
            <a:off x="1501423" y="5674340"/>
            <a:ext cx="1648177" cy="44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2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60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700" r:id="rId2"/>
    <p:sldLayoutId id="2147483695" r:id="rId3"/>
    <p:sldLayoutId id="2147483697" r:id="rId4"/>
    <p:sldLayoutId id="2147483696" r:id="rId5"/>
    <p:sldLayoutId id="2147483680" r:id="rId6"/>
    <p:sldLayoutId id="2147483681" r:id="rId7"/>
    <p:sldLayoutId id="2147483661" r:id="rId8"/>
    <p:sldLayoutId id="214748370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21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2" r:id="rId2"/>
    <p:sldLayoutId id="2147483683" r:id="rId3"/>
    <p:sldLayoutId id="214748368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200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97580E60-4824-9E02-7790-05BAA51FD6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 flipH="1">
            <a:off x="6350" y="0"/>
            <a:ext cx="12179300" cy="6858000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BF4CCB6-850D-EEDC-2991-9FDD027E9FBA}"/>
              </a:ext>
            </a:extLst>
          </p:cNvPr>
          <p:cNvSpPr/>
          <p:nvPr userDrawn="1"/>
        </p:nvSpPr>
        <p:spPr>
          <a:xfrm>
            <a:off x="0" y="5904089"/>
            <a:ext cx="12192000" cy="953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A2E647B-F435-159F-691B-A1CE32AB6C4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484" y="5720189"/>
            <a:ext cx="9363808" cy="13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9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97580E60-4824-9E02-7790-05BAA51FD6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 flipH="1"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7CABC6F-3A10-369C-00F0-15819F617D83}"/>
              </a:ext>
            </a:extLst>
          </p:cNvPr>
          <p:cNvSpPr/>
          <p:nvPr userDrawn="1"/>
        </p:nvSpPr>
        <p:spPr>
          <a:xfrm>
            <a:off x="0" y="5904089"/>
            <a:ext cx="12192000" cy="953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54BFFD5-C4A9-B741-5BA3-7CD128E8382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484" y="5720189"/>
            <a:ext cx="9363808" cy="13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6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E5B8118-D56E-BCED-B1CE-F1B8E3C4D0B1}"/>
              </a:ext>
            </a:extLst>
          </p:cNvPr>
          <p:cNvSpPr/>
          <p:nvPr userDrawn="1"/>
        </p:nvSpPr>
        <p:spPr>
          <a:xfrm>
            <a:off x="6096000" y="3167743"/>
            <a:ext cx="6096000" cy="522514"/>
          </a:xfrm>
          <a:prstGeom prst="rect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>
              <a:solidFill>
                <a:srgbClr val="001EFF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81B66B0-A811-4E12-6CA5-E44BDF5FF4EA}"/>
              </a:ext>
            </a:extLst>
          </p:cNvPr>
          <p:cNvSpPr>
            <a:spLocks noChangeAspect="1"/>
          </p:cNvSpPr>
          <p:nvPr userDrawn="1"/>
        </p:nvSpPr>
        <p:spPr>
          <a:xfrm>
            <a:off x="5538000" y="2871000"/>
            <a:ext cx="1116000" cy="1116000"/>
          </a:xfrm>
          <a:prstGeom prst="ellipse">
            <a:avLst/>
          </a:prstGeom>
          <a:solidFill>
            <a:srgbClr val="001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8767358-15C8-8EEF-4371-A7C541262F6A}"/>
              </a:ext>
            </a:extLst>
          </p:cNvPr>
          <p:cNvSpPr/>
          <p:nvPr userDrawn="1"/>
        </p:nvSpPr>
        <p:spPr>
          <a:xfrm>
            <a:off x="0" y="5904089"/>
            <a:ext cx="12192000" cy="953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5C680A7-CB37-8FA2-00A9-0D20ABDD25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03484" y="5720189"/>
            <a:ext cx="9363808" cy="13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05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C662B-29B1-817B-D442-ACE523E8E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MarComms</a:t>
            </a:r>
            <a:r>
              <a:rPr lang="pt-BR" dirty="0" smtClean="0"/>
              <a:t> </a:t>
            </a:r>
            <a:r>
              <a:rPr lang="pt-BR" dirty="0" err="1" smtClean="0"/>
              <a:t>Survey</a:t>
            </a:r>
            <a:endParaRPr lang="en-B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1FEBD-A8C3-8922-9EF9-60C168139F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err="1" smtClean="0"/>
              <a:t>Results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shared</a:t>
            </a:r>
            <a:r>
              <a:rPr lang="pt-BR" dirty="0" smtClean="0"/>
              <a:t> </a:t>
            </a:r>
            <a:r>
              <a:rPr lang="pt-BR" dirty="0" err="1" smtClean="0"/>
              <a:t>challenges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2966485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532C8C-5057-579D-AF91-637F0A69C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Perfect</a:t>
            </a:r>
            <a:r>
              <a:rPr lang="pt-BR" dirty="0" smtClean="0"/>
              <a:t> </a:t>
            </a:r>
            <a:r>
              <a:rPr lang="pt-BR" dirty="0" err="1" smtClean="0"/>
              <a:t>activity</a:t>
            </a:r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DC425B6-C2BC-58EC-7FB6-71E3ECE3A0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7034" y="4357381"/>
            <a:ext cx="3451286" cy="2102421"/>
          </a:xfrm>
        </p:spPr>
        <p:txBody>
          <a:bodyPr/>
          <a:lstStyle/>
          <a:p>
            <a:r>
              <a:rPr lang="pt-BR" dirty="0"/>
              <a:t> </a:t>
            </a:r>
            <a:r>
              <a:rPr lang="pt-BR" dirty="0" err="1" smtClean="0"/>
              <a:t>External</a:t>
            </a:r>
            <a:r>
              <a:rPr lang="pt-BR" dirty="0" smtClean="0"/>
              <a:t> communication</a:t>
            </a:r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074C378-8EE9-0787-0C3D-1205549938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5993" y="4357381"/>
            <a:ext cx="3451286" cy="2102421"/>
          </a:xfrm>
        </p:spPr>
        <p:txBody>
          <a:bodyPr/>
          <a:lstStyle/>
          <a:p>
            <a:r>
              <a:rPr lang="pt-BR" dirty="0" err="1" smtClean="0"/>
              <a:t>Content</a:t>
            </a:r>
            <a:r>
              <a:rPr lang="pt-BR" dirty="0" smtClean="0"/>
              <a:t> </a:t>
            </a:r>
            <a:r>
              <a:rPr lang="pt-BR" dirty="0" err="1"/>
              <a:t>writing</a:t>
            </a:r>
            <a:r>
              <a:rPr lang="pt-BR" dirty="0"/>
              <a:t> for </a:t>
            </a:r>
            <a:r>
              <a:rPr lang="pt-BR" dirty="0" err="1"/>
              <a:t>any</a:t>
            </a:r>
            <a:r>
              <a:rPr lang="pt-BR" dirty="0"/>
              <a:t> </a:t>
            </a:r>
            <a:r>
              <a:rPr lang="pt-BR" dirty="0" err="1"/>
              <a:t>kind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communication </a:t>
            </a:r>
            <a:r>
              <a:rPr lang="pt-BR" dirty="0" err="1" smtClean="0"/>
              <a:t>medium</a:t>
            </a:r>
            <a:endParaRPr lang="pt-BR" dirty="0" smtClean="0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B716AC9-6105-E87F-87B8-758DFE9865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1274" y="4357381"/>
            <a:ext cx="3451286" cy="2102421"/>
          </a:xfrm>
        </p:spPr>
        <p:txBody>
          <a:bodyPr/>
          <a:lstStyle/>
          <a:p>
            <a:r>
              <a:rPr lang="pt-BR" dirty="0" err="1"/>
              <a:t>Crisis</a:t>
            </a:r>
            <a:r>
              <a:rPr lang="pt-BR" dirty="0"/>
              <a:t> communication</a:t>
            </a:r>
          </a:p>
        </p:txBody>
      </p:sp>
      <p:pic>
        <p:nvPicPr>
          <p:cNvPr id="12" name="Espaço Reservado para Imagem 11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r="5362"/>
          <a:stretch>
            <a:fillRect/>
          </a:stretch>
        </p:blipFill>
        <p:spPr>
          <a:xfrm>
            <a:off x="910713" y="1952573"/>
            <a:ext cx="3427608" cy="2249487"/>
          </a:xfrm>
        </p:spPr>
      </p:pic>
      <p:pic>
        <p:nvPicPr>
          <p:cNvPr id="11" name="Espaço Reservado para Imagem 10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" b="776"/>
          <a:stretch>
            <a:fillRect/>
          </a:stretch>
        </p:blipFill>
        <p:spPr>
          <a:xfrm>
            <a:off x="8134473" y="1952573"/>
            <a:ext cx="3427608" cy="2249487"/>
          </a:xfrm>
        </p:spPr>
      </p:pic>
      <p:pic>
        <p:nvPicPr>
          <p:cNvPr id="1026" name="Picture 2" descr="Fotos grátis de Homem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" r="4926"/>
          <a:stretch>
            <a:fillRect/>
          </a:stretch>
        </p:blipFill>
        <p:spPr bwMode="auto">
          <a:xfrm>
            <a:off x="4525993" y="1952573"/>
            <a:ext cx="3427608" cy="224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159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97968-6A32-C8F8-19CD-96AD8A9F0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2691581" cy="1325563"/>
          </a:xfrm>
        </p:spPr>
        <p:txBody>
          <a:bodyPr/>
          <a:lstStyle/>
          <a:p>
            <a:r>
              <a:rPr lang="pt-BR" dirty="0" err="1" smtClean="0"/>
              <a:t>Perfect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err="1" smtClean="0"/>
              <a:t>activity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b="1275"/>
          <a:stretch/>
        </p:blipFill>
        <p:spPr>
          <a:xfrm>
            <a:off x="5220929" y="-1"/>
            <a:ext cx="6971071" cy="688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92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08973B-11E4-00F2-FB76-CD2D8B769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841" y="1769807"/>
            <a:ext cx="3447626" cy="2408825"/>
          </a:xfrm>
        </p:spPr>
        <p:txBody>
          <a:bodyPr/>
          <a:lstStyle/>
          <a:p>
            <a:r>
              <a:rPr lang="pt-BR" dirty="0" err="1" smtClean="0"/>
              <a:t>Thank</a:t>
            </a:r>
            <a:r>
              <a:rPr lang="pt-BR" dirty="0" smtClean="0"/>
              <a:t> </a:t>
            </a:r>
            <a:r>
              <a:rPr lang="pt-BR" dirty="0" err="1" smtClean="0"/>
              <a:t>you</a:t>
            </a:r>
            <a:r>
              <a:rPr lang="pt-BR" dirty="0" smtClean="0"/>
              <a:t>!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2800" b="1" dirty="0" smtClean="0"/>
              <a:t>Stela Tsirakis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2000" dirty="0" smtClean="0"/>
              <a:t>stela.tsirakis@rnp.br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2500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50B50C-5A53-6DD0-7F59-710201ADD0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31 </a:t>
            </a:r>
            <a:r>
              <a:rPr lang="pt-BR" dirty="0" err="1" smtClean="0"/>
              <a:t>people</a:t>
            </a:r>
            <a:r>
              <a:rPr lang="pt-BR" dirty="0" smtClean="0"/>
              <a:t> </a:t>
            </a:r>
            <a:r>
              <a:rPr lang="pt-BR" dirty="0" err="1" smtClean="0"/>
              <a:t>joined</a:t>
            </a:r>
            <a:r>
              <a:rPr lang="pt-BR" dirty="0" smtClean="0"/>
              <a:t> </a:t>
            </a:r>
            <a:r>
              <a:rPr lang="pt-BR" dirty="0" err="1" smtClean="0"/>
              <a:t>the</a:t>
            </a:r>
            <a:r>
              <a:rPr lang="pt-BR" dirty="0" smtClean="0"/>
              <a:t> </a:t>
            </a:r>
            <a:r>
              <a:rPr lang="pt-BR" dirty="0" err="1" smtClean="0"/>
              <a:t>survey</a:t>
            </a:r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79784DF-6654-0C57-FD87-7FB66E2997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48284" y="1482726"/>
            <a:ext cx="5277465" cy="4587875"/>
          </a:xfrm>
        </p:spPr>
        <p:txBody>
          <a:bodyPr numCol="2"/>
          <a:lstStyle/>
          <a:p>
            <a:r>
              <a:rPr lang="pt-BR" sz="2000" dirty="0" err="1"/>
              <a:t>AARNet</a:t>
            </a:r>
            <a:endParaRPr lang="pt-BR" sz="2000" dirty="0"/>
          </a:p>
          <a:p>
            <a:r>
              <a:rPr lang="pt-BR" sz="2000" dirty="0" err="1"/>
              <a:t>Arnes</a:t>
            </a:r>
            <a:endParaRPr lang="pt-BR" sz="2000" dirty="0"/>
          </a:p>
          <a:p>
            <a:r>
              <a:rPr lang="pt-BR" sz="2000" dirty="0"/>
              <a:t>ASNET-AM</a:t>
            </a:r>
          </a:p>
          <a:p>
            <a:r>
              <a:rPr lang="pt-BR" sz="2000" dirty="0" err="1"/>
              <a:t>AsScienceNet</a:t>
            </a:r>
            <a:endParaRPr lang="pt-BR" sz="2000" dirty="0"/>
          </a:p>
          <a:p>
            <a:r>
              <a:rPr lang="pt-BR" sz="2000" dirty="0" err="1"/>
              <a:t>Belnet</a:t>
            </a:r>
            <a:r>
              <a:rPr lang="pt-BR" sz="2000" dirty="0"/>
              <a:t> (2 </a:t>
            </a:r>
            <a:r>
              <a:rPr lang="pt-BR" sz="2000" dirty="0" err="1" smtClean="0"/>
              <a:t>answers</a:t>
            </a:r>
            <a:r>
              <a:rPr lang="pt-BR" sz="2000" dirty="0"/>
              <a:t>)</a:t>
            </a:r>
          </a:p>
          <a:p>
            <a:r>
              <a:rPr lang="pt-BR" sz="2000" dirty="0" err="1"/>
              <a:t>Canarie</a:t>
            </a:r>
            <a:endParaRPr lang="pt-BR" sz="2000" dirty="0"/>
          </a:p>
          <a:p>
            <a:r>
              <a:rPr lang="pt-BR" sz="2000" dirty="0"/>
              <a:t>CYNET</a:t>
            </a:r>
          </a:p>
          <a:p>
            <a:r>
              <a:rPr lang="pt-BR" sz="2000" dirty="0" err="1"/>
              <a:t>DeIC</a:t>
            </a:r>
            <a:endParaRPr lang="pt-BR" sz="2000" dirty="0"/>
          </a:p>
          <a:p>
            <a:r>
              <a:rPr lang="pt-BR" sz="2000" dirty="0"/>
              <a:t>FCCN (</a:t>
            </a:r>
            <a:r>
              <a:rPr lang="pt-BR" sz="2000" dirty="0" smtClean="0"/>
              <a:t>2)</a:t>
            </a:r>
          </a:p>
          <a:p>
            <a:r>
              <a:rPr lang="pt-BR" sz="2000" dirty="0" smtClean="0"/>
              <a:t>GARR</a:t>
            </a:r>
            <a:endParaRPr lang="pt-BR" sz="2000" dirty="0"/>
          </a:p>
          <a:p>
            <a:r>
              <a:rPr lang="pt-BR" sz="2000" dirty="0" err="1"/>
              <a:t>Géant</a:t>
            </a:r>
            <a:r>
              <a:rPr lang="pt-BR" sz="2000" dirty="0"/>
              <a:t> (</a:t>
            </a:r>
            <a:r>
              <a:rPr lang="pt-BR" sz="2000" dirty="0" smtClean="0"/>
              <a:t>3)</a:t>
            </a:r>
            <a:endParaRPr lang="pt-BR" sz="2000" dirty="0"/>
          </a:p>
          <a:p>
            <a:r>
              <a:rPr lang="pt-BR" sz="2000" dirty="0" err="1"/>
              <a:t>GRNet</a:t>
            </a:r>
            <a:endParaRPr lang="pt-BR" sz="2000" dirty="0"/>
          </a:p>
          <a:p>
            <a:r>
              <a:rPr lang="pt-BR" sz="2000" dirty="0" err="1"/>
              <a:t>HEANet</a:t>
            </a:r>
            <a:endParaRPr lang="pt-BR" sz="2000" dirty="0"/>
          </a:p>
          <a:p>
            <a:r>
              <a:rPr lang="pt-BR" sz="2000" dirty="0"/>
              <a:t>IUCC</a:t>
            </a:r>
          </a:p>
          <a:p>
            <a:r>
              <a:rPr lang="pt-BR" sz="2000" dirty="0"/>
              <a:t>KIFU</a:t>
            </a:r>
          </a:p>
          <a:p>
            <a:r>
              <a:rPr lang="pt-BR" sz="2000" dirty="0"/>
              <a:t>OMREM</a:t>
            </a:r>
          </a:p>
          <a:p>
            <a:r>
              <a:rPr lang="pt-BR" sz="2000" dirty="0" err="1"/>
              <a:t>RedClara</a:t>
            </a:r>
            <a:endParaRPr lang="pt-BR" sz="2000" dirty="0"/>
          </a:p>
          <a:p>
            <a:r>
              <a:rPr lang="pt-BR" sz="2000" dirty="0"/>
              <a:t>RedIRIS/Red.es</a:t>
            </a:r>
          </a:p>
          <a:p>
            <a:r>
              <a:rPr lang="pt-BR" sz="2000" dirty="0"/>
              <a:t>RENAN</a:t>
            </a:r>
          </a:p>
          <a:p>
            <a:r>
              <a:rPr lang="pt-BR" sz="2000" dirty="0" err="1"/>
              <a:t>Restena</a:t>
            </a:r>
            <a:r>
              <a:rPr lang="pt-BR" sz="2000" dirty="0"/>
              <a:t> Foundation (</a:t>
            </a:r>
            <a:r>
              <a:rPr lang="pt-BR" sz="2000" dirty="0" smtClean="0"/>
              <a:t>2)</a:t>
            </a:r>
            <a:endParaRPr lang="pt-BR" sz="2000" dirty="0"/>
          </a:p>
          <a:p>
            <a:r>
              <a:rPr lang="pt-BR" sz="2000" dirty="0"/>
              <a:t>RNP</a:t>
            </a:r>
          </a:p>
          <a:p>
            <a:r>
              <a:rPr lang="pt-BR" sz="2000" dirty="0" err="1"/>
              <a:t>SANReN</a:t>
            </a:r>
            <a:endParaRPr lang="pt-BR" sz="2000" dirty="0"/>
          </a:p>
          <a:p>
            <a:r>
              <a:rPr lang="pt-BR" sz="2000" dirty="0"/>
              <a:t>Surf</a:t>
            </a:r>
          </a:p>
          <a:p>
            <a:r>
              <a:rPr lang="pt-BR" sz="2000" dirty="0" err="1"/>
              <a:t>Undentified</a:t>
            </a:r>
            <a:r>
              <a:rPr lang="pt-BR" sz="2000" dirty="0"/>
              <a:t> (2)</a:t>
            </a:r>
          </a:p>
          <a:p>
            <a:r>
              <a:rPr lang="pt-BR" sz="2000" dirty="0" err="1"/>
              <a:t>Wacren</a:t>
            </a:r>
            <a:endParaRPr lang="pt-BR" sz="2000" dirty="0"/>
          </a:p>
        </p:txBody>
      </p:sp>
      <p:pic>
        <p:nvPicPr>
          <p:cNvPr id="7" name="Espaço Reservado para Imagem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5" r="145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5362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962" y="814387"/>
            <a:ext cx="8982075" cy="5229225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1604962" y="1406013"/>
            <a:ext cx="3134186" cy="452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395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87" y="514350"/>
            <a:ext cx="11096625" cy="58293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547687" y="1632155"/>
            <a:ext cx="3635430" cy="452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457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649" y="471948"/>
            <a:ext cx="9634828" cy="6041298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239649" y="1406013"/>
            <a:ext cx="3635430" cy="452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750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520" y="100197"/>
            <a:ext cx="5228886" cy="666410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F509A6CB-F3AB-A992-4448-BDF320AE9E96}"/>
              </a:ext>
            </a:extLst>
          </p:cNvPr>
          <p:cNvSpPr txBox="1">
            <a:spLocks/>
          </p:cNvSpPr>
          <p:nvPr/>
        </p:nvSpPr>
        <p:spPr>
          <a:xfrm>
            <a:off x="1232146" y="2383891"/>
            <a:ext cx="3890460" cy="20967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A92"/>
                </a:solidFill>
                <a:latin typeface="Barlow Medium"/>
              </a:rPr>
              <a:t>Activities under the responsibility of your </a:t>
            </a:r>
            <a:r>
              <a:rPr lang="en-US" sz="2800" dirty="0" err="1" smtClean="0">
                <a:solidFill>
                  <a:srgbClr val="000A92"/>
                </a:solidFill>
                <a:latin typeface="Barlow Medium"/>
              </a:rPr>
              <a:t>MarComms</a:t>
            </a:r>
            <a:r>
              <a:rPr lang="en-US" sz="2800" dirty="0" smtClean="0">
                <a:solidFill>
                  <a:srgbClr val="000A92"/>
                </a:solidFill>
                <a:latin typeface="Barlow Medium"/>
              </a:rPr>
              <a:t> team</a:t>
            </a:r>
            <a:endParaRPr lang="pt-BR" sz="2800" dirty="0">
              <a:solidFill>
                <a:srgbClr val="000A92"/>
              </a:solidFill>
              <a:latin typeface="Barlow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62020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3C9A74D-9176-5B42-6B7A-5438764AEC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Biggest </a:t>
            </a:r>
            <a:r>
              <a:rPr lang="en-US" dirty="0" smtClean="0"/>
              <a:t>challenges </a:t>
            </a:r>
            <a:r>
              <a:rPr lang="en-US" dirty="0"/>
              <a:t>in </a:t>
            </a:r>
            <a:r>
              <a:rPr lang="en-US" dirty="0" err="1" smtClean="0"/>
              <a:t>MarComms</a:t>
            </a:r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EC42237-81D4-750D-1B1B-4D079D4DE9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Reach the users to know their needs and to increase services </a:t>
            </a:r>
            <a:r>
              <a:rPr lang="en-US" dirty="0" smtClean="0"/>
              <a:t>usage</a:t>
            </a:r>
          </a:p>
          <a:p>
            <a:endParaRPr lang="en-US" dirty="0"/>
          </a:p>
          <a:p>
            <a:r>
              <a:rPr lang="en-US" dirty="0"/>
              <a:t>Adopting a user-</a:t>
            </a:r>
            <a:r>
              <a:rPr lang="en-US" dirty="0" err="1"/>
              <a:t>centred</a:t>
            </a:r>
            <a:r>
              <a:rPr lang="en-US" dirty="0"/>
              <a:t> approach to increase service use and </a:t>
            </a:r>
            <a:r>
              <a:rPr lang="en-US" dirty="0" smtClean="0"/>
              <a:t>satisfaction</a:t>
            </a:r>
          </a:p>
          <a:p>
            <a:endParaRPr lang="en-US" dirty="0"/>
          </a:p>
          <a:p>
            <a:r>
              <a:rPr lang="en-US" dirty="0"/>
              <a:t>Talking to the end </a:t>
            </a:r>
            <a:r>
              <a:rPr lang="en-US" dirty="0" smtClean="0"/>
              <a:t>users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8" name="Espaço Reservado para Imagem 7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3" b="12993"/>
          <a:stretch>
            <a:fillRect/>
          </a:stretch>
        </p:blipFill>
        <p:spPr>
          <a:xfrm>
            <a:off x="348772" y="1592826"/>
            <a:ext cx="7985704" cy="4491958"/>
          </a:xfrm>
        </p:spPr>
      </p:pic>
    </p:spTree>
    <p:extLst>
      <p:ext uri="{BB962C8B-B14F-4D97-AF65-F5344CB8AC3E}">
        <p14:creationId xmlns:p14="http://schemas.microsoft.com/office/powerpoint/2010/main" val="2158740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532C8C-5057-579D-AF91-637F0A69C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Lack</a:t>
            </a:r>
            <a:r>
              <a:rPr lang="pt-BR" dirty="0" smtClean="0"/>
              <a:t> </a:t>
            </a:r>
            <a:r>
              <a:rPr lang="pt-BR" dirty="0" err="1" smtClean="0"/>
              <a:t>of</a:t>
            </a:r>
            <a:r>
              <a:rPr lang="pt-BR" dirty="0" smtClean="0"/>
              <a:t> time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resources</a:t>
            </a:r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DC425B6-C2BC-58EC-7FB6-71E3ECE3A0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2710" y="3968496"/>
            <a:ext cx="3451286" cy="2102421"/>
          </a:xfrm>
        </p:spPr>
        <p:txBody>
          <a:bodyPr/>
          <a:lstStyle/>
          <a:p>
            <a:r>
              <a:rPr lang="en-US" dirty="0" smtClean="0"/>
              <a:t>“Human </a:t>
            </a:r>
            <a:r>
              <a:rPr lang="en-US" dirty="0"/>
              <a:t>resources and financial </a:t>
            </a:r>
            <a:r>
              <a:rPr lang="en-US" dirty="0" smtClean="0"/>
              <a:t>support”</a:t>
            </a:r>
          </a:p>
          <a:p>
            <a:endParaRPr lang="en-US" dirty="0"/>
          </a:p>
          <a:p>
            <a:r>
              <a:rPr lang="en-US" dirty="0" smtClean="0"/>
              <a:t>“Lack </a:t>
            </a:r>
            <a:r>
              <a:rPr lang="en-US" dirty="0"/>
              <a:t>of resources - one more person would be good </a:t>
            </a:r>
            <a:r>
              <a:rPr lang="en-US" dirty="0" smtClean="0"/>
              <a:t>:)”</a:t>
            </a:r>
          </a:p>
          <a:p>
            <a:endParaRPr lang="en-US" dirty="0"/>
          </a:p>
          <a:p>
            <a:r>
              <a:rPr lang="en-US" dirty="0" smtClean="0"/>
              <a:t>“</a:t>
            </a:r>
            <a:r>
              <a:rPr lang="en-US" dirty="0"/>
              <a:t>Small team with many </a:t>
            </a:r>
            <a:r>
              <a:rPr lang="en-US" dirty="0" smtClean="0"/>
              <a:t>responsibilities</a:t>
            </a:r>
            <a:r>
              <a:rPr lang="pt-BR" dirty="0" smtClean="0"/>
              <a:t>”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074C378-8EE9-0787-0C3D-1205549938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“Not </a:t>
            </a:r>
            <a:r>
              <a:rPr lang="en-US" dirty="0"/>
              <a:t>enough </a:t>
            </a:r>
            <a:r>
              <a:rPr lang="en-US" dirty="0" smtClean="0"/>
              <a:t>resources”</a:t>
            </a:r>
          </a:p>
          <a:p>
            <a:endParaRPr lang="en-US" dirty="0"/>
          </a:p>
          <a:p>
            <a:r>
              <a:rPr lang="en-US" dirty="0" smtClean="0"/>
              <a:t>“Not </a:t>
            </a:r>
            <a:r>
              <a:rPr lang="en-US" dirty="0"/>
              <a:t>enough </a:t>
            </a:r>
            <a:r>
              <a:rPr lang="en-US" dirty="0" smtClean="0"/>
              <a:t>resources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r>
              <a:rPr lang="en-US" dirty="0" smtClean="0"/>
              <a:t>Competing priorities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B716AC9-6105-E87F-87B8-758DFE9865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“</a:t>
            </a:r>
            <a:r>
              <a:rPr lang="pt-BR" dirty="0" err="1" smtClean="0"/>
              <a:t>Lack</a:t>
            </a:r>
            <a:r>
              <a:rPr lang="pt-BR" dirty="0" smtClean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smtClean="0"/>
              <a:t>time”</a:t>
            </a:r>
          </a:p>
          <a:p>
            <a:endParaRPr lang="en-US" dirty="0" smtClean="0"/>
          </a:p>
          <a:p>
            <a:r>
              <a:rPr lang="en-US" dirty="0" smtClean="0"/>
              <a:t>“Lack </a:t>
            </a:r>
            <a:r>
              <a:rPr lang="en-US" dirty="0"/>
              <a:t>of </a:t>
            </a:r>
            <a:r>
              <a:rPr lang="en-US" dirty="0" smtClean="0"/>
              <a:t>time”</a:t>
            </a:r>
          </a:p>
          <a:p>
            <a:endParaRPr lang="en-US" dirty="0"/>
          </a:p>
          <a:p>
            <a:r>
              <a:rPr lang="en-US" dirty="0" smtClean="0"/>
              <a:t>“Lack </a:t>
            </a:r>
            <a:r>
              <a:rPr lang="en-US" dirty="0"/>
              <a:t>of time and resources to do </a:t>
            </a:r>
            <a:r>
              <a:rPr lang="en-US" dirty="0" smtClean="0"/>
              <a:t>everything”</a:t>
            </a:r>
            <a:endParaRPr lang="pt-BR" dirty="0"/>
          </a:p>
          <a:p>
            <a:endParaRPr lang="pt-BR" dirty="0"/>
          </a:p>
        </p:txBody>
      </p:sp>
      <p:pic>
        <p:nvPicPr>
          <p:cNvPr id="13" name="Espaço Reservado para Imagem 12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4" r="15684"/>
          <a:stretch>
            <a:fillRect/>
          </a:stretch>
        </p:blipFill>
        <p:spPr/>
      </p:pic>
      <p:pic>
        <p:nvPicPr>
          <p:cNvPr id="9" name="Espaço Reservado para Imagem 8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4" b="3584"/>
          <a:stretch>
            <a:fillRect/>
          </a:stretch>
        </p:blipFill>
        <p:spPr/>
      </p:pic>
      <p:pic>
        <p:nvPicPr>
          <p:cNvPr id="12" name="Espaço Reservado para Imagem 11"/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1" b="107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387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6433CF-94A1-2EC2-DF29-2E706F99C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Biggest</a:t>
            </a:r>
            <a:r>
              <a:rPr lang="pt-BR" dirty="0" smtClean="0"/>
              <a:t> </a:t>
            </a:r>
            <a:r>
              <a:rPr lang="pt-BR" dirty="0" err="1" smtClean="0"/>
              <a:t>challenges</a:t>
            </a:r>
            <a:r>
              <a:rPr lang="pt-BR" dirty="0" smtClean="0"/>
              <a:t> </a:t>
            </a:r>
            <a:r>
              <a:rPr lang="pt-BR" dirty="0" smtClean="0"/>
              <a:t>in </a:t>
            </a:r>
            <a:r>
              <a:rPr lang="pt-BR" dirty="0" err="1" smtClean="0"/>
              <a:t>MarComms</a:t>
            </a:r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F6E0C99-FD45-6E9B-F2BD-B54C807C50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“In </a:t>
            </a:r>
            <a:r>
              <a:rPr lang="en-US" dirty="0"/>
              <a:t>my opinion one big challenge is related to covering the very wide range of topics and activities, obtaining relevant and timely information from the different teams and </a:t>
            </a:r>
            <a:r>
              <a:rPr lang="en-US" dirty="0" smtClean="0"/>
              <a:t>organizations, </a:t>
            </a:r>
            <a:r>
              <a:rPr lang="en-US" dirty="0"/>
              <a:t>and improving processes. But we're getting better at that</a:t>
            </a:r>
            <a:r>
              <a:rPr lang="en-US" dirty="0" smtClean="0"/>
              <a:t>!”</a:t>
            </a:r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0420B22-8951-AAE9-849D-DA6F6CD9DF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“Understand </a:t>
            </a:r>
            <a:r>
              <a:rPr lang="en-US" dirty="0"/>
              <a:t>and act with </a:t>
            </a:r>
            <a:r>
              <a:rPr lang="en-US" dirty="0" err="1"/>
              <a:t>Restena's</a:t>
            </a:r>
            <a:r>
              <a:rPr lang="en-US" dirty="0"/>
              <a:t> whole structure (people, processes, strategic decisions, etc.) to be able to address its needs both for our NREN community but also for our .</a:t>
            </a:r>
            <a:r>
              <a:rPr lang="en-US" dirty="0" err="1"/>
              <a:t>lu</a:t>
            </a:r>
            <a:r>
              <a:rPr lang="en-US" dirty="0"/>
              <a:t> registry and registrar activities coming in addition to NREN </a:t>
            </a:r>
            <a:r>
              <a:rPr lang="en-US" dirty="0" smtClean="0"/>
              <a:t>activities”</a:t>
            </a:r>
          </a:p>
          <a:p>
            <a:endParaRPr lang="en-US" dirty="0"/>
          </a:p>
          <a:p>
            <a:r>
              <a:rPr lang="en-US" dirty="0" smtClean="0"/>
              <a:t>“Reaching </a:t>
            </a:r>
            <a:r>
              <a:rPr lang="en-US" dirty="0"/>
              <a:t>various and very different </a:t>
            </a:r>
            <a:r>
              <a:rPr lang="en-US" dirty="0" smtClean="0"/>
              <a:t>audiences</a:t>
            </a:r>
            <a:r>
              <a:rPr lang="pt-BR" dirty="0" smtClean="0"/>
              <a:t>”</a:t>
            </a:r>
            <a:endParaRPr lang="pt-BR" dirty="0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7BC7DB5-B010-DA12-AD19-6F7E845BA3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35490" y="1864041"/>
            <a:ext cx="3451286" cy="1949005"/>
          </a:xfrm>
        </p:spPr>
        <p:txBody>
          <a:bodyPr/>
          <a:lstStyle/>
          <a:p>
            <a:r>
              <a:rPr lang="en-US" dirty="0"/>
              <a:t>““Time management and translating new NREN’s strategy</a:t>
            </a:r>
            <a:r>
              <a:rPr lang="en-US" dirty="0" smtClean="0"/>
              <a:t>”</a:t>
            </a:r>
            <a:endParaRPr lang="en-US" dirty="0" smtClean="0"/>
          </a:p>
          <a:p>
            <a:endParaRPr lang="en-US" dirty="0"/>
          </a:p>
          <a:p>
            <a:r>
              <a:rPr lang="pt-BR" dirty="0" smtClean="0"/>
              <a:t>“</a:t>
            </a:r>
            <a:r>
              <a:rPr lang="pt-BR" dirty="0" err="1" smtClean="0"/>
              <a:t>All</a:t>
            </a:r>
            <a:r>
              <a:rPr lang="pt-BR" dirty="0" smtClean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responsibilities</a:t>
            </a:r>
            <a:r>
              <a:rPr lang="pt-BR" dirty="0"/>
              <a:t> </a:t>
            </a:r>
            <a:r>
              <a:rPr lang="pt-BR" dirty="0" err="1" smtClean="0"/>
              <a:t>above</a:t>
            </a:r>
            <a:r>
              <a:rPr lang="pt-BR" dirty="0" smtClean="0"/>
              <a:t>”</a:t>
            </a:r>
          </a:p>
          <a:p>
            <a:endParaRPr lang="pt-BR" dirty="0"/>
          </a:p>
          <a:p>
            <a:r>
              <a:rPr lang="pt-BR" dirty="0" smtClean="0"/>
              <a:t>“</a:t>
            </a:r>
            <a:r>
              <a:rPr lang="pt-BR" dirty="0" err="1" smtClean="0"/>
              <a:t>To</a:t>
            </a:r>
            <a:r>
              <a:rPr lang="pt-BR" dirty="0" smtClean="0"/>
              <a:t> </a:t>
            </a:r>
            <a:r>
              <a:rPr lang="pt-BR" dirty="0" err="1" smtClean="0"/>
              <a:t>scale</a:t>
            </a:r>
            <a:r>
              <a:rPr lang="pt-BR" dirty="0" smtClean="0"/>
              <a:t> </a:t>
            </a:r>
            <a:r>
              <a:rPr lang="pt-BR" dirty="0" err="1" smtClean="0"/>
              <a:t>up</a:t>
            </a:r>
            <a:r>
              <a:rPr lang="pt-BR" dirty="0" smtClean="0"/>
              <a:t>”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E918BCBB-B09A-E42F-39BC-71824A5383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“Community </a:t>
            </a:r>
            <a:r>
              <a:rPr lang="en-US" dirty="0"/>
              <a:t>building and interaction with our customers in order to better understand their </a:t>
            </a:r>
            <a:r>
              <a:rPr lang="en-US" dirty="0" smtClean="0"/>
              <a:t>needs”</a:t>
            </a:r>
          </a:p>
          <a:p>
            <a:endParaRPr lang="en-US" dirty="0"/>
          </a:p>
          <a:p>
            <a:r>
              <a:rPr lang="en-US" dirty="0"/>
              <a:t>“Time management and translating new NREN’s strategy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r>
              <a:rPr lang="en-US" dirty="0"/>
              <a:t>“Consistency of image and message across the organization</a:t>
            </a:r>
            <a:r>
              <a:rPr lang="en-US" dirty="0" smtClean="0"/>
              <a:t>”</a:t>
            </a:r>
            <a:endParaRPr lang="pt-BR" dirty="0"/>
          </a:p>
          <a:p>
            <a:endParaRPr lang="pt-BR" dirty="0"/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8BC57A1B-8F8F-C3AD-6FFF-703B0CD6D4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“Management's </a:t>
            </a:r>
            <a:r>
              <a:rPr lang="en-US" dirty="0"/>
              <a:t>level of appreciation of </a:t>
            </a:r>
            <a:r>
              <a:rPr lang="en-US" dirty="0" err="1"/>
              <a:t>MarComms</a:t>
            </a:r>
            <a:r>
              <a:rPr lang="en-US" dirty="0"/>
              <a:t> </a:t>
            </a:r>
            <a:r>
              <a:rPr lang="en-US" dirty="0" smtClean="0"/>
              <a:t>value”</a:t>
            </a:r>
            <a:endParaRPr lang="pt-BR" dirty="0"/>
          </a:p>
          <a:p>
            <a:endParaRPr lang="pt-BR" dirty="0" smtClean="0"/>
          </a:p>
          <a:p>
            <a:r>
              <a:rPr lang="en-US" dirty="0"/>
              <a:t>“Lack of authority -approvals take long due to large </a:t>
            </a:r>
            <a:r>
              <a:rPr lang="en-US" dirty="0" smtClean="0"/>
              <a:t>hierarchy</a:t>
            </a:r>
            <a:r>
              <a:rPr lang="pt-BR" dirty="0" smtClean="0"/>
              <a:t>”</a:t>
            </a:r>
            <a:endParaRPr lang="en-US" dirty="0"/>
          </a:p>
        </p:txBody>
      </p:sp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29AAF4F5-D593-BAEF-3FE7-2FF684E2DC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“Reaching </a:t>
            </a:r>
            <a:r>
              <a:rPr lang="en-US" dirty="0"/>
              <a:t>various and very different </a:t>
            </a:r>
            <a:r>
              <a:rPr lang="en-US" dirty="0" smtClean="0"/>
              <a:t>audiences”</a:t>
            </a:r>
          </a:p>
          <a:p>
            <a:endParaRPr lang="en-US" dirty="0"/>
          </a:p>
          <a:p>
            <a:r>
              <a:rPr lang="en-US" dirty="0"/>
              <a:t>“To really highlight and disseminate the importance of </a:t>
            </a:r>
            <a:r>
              <a:rPr lang="en-US" dirty="0" err="1"/>
              <a:t>RedCLARA</a:t>
            </a:r>
            <a:r>
              <a:rPr lang="en-US" dirty="0"/>
              <a:t> </a:t>
            </a:r>
            <a:r>
              <a:rPr lang="en-US" dirty="0" err="1"/>
              <a:t>relevating</a:t>
            </a:r>
            <a:r>
              <a:rPr lang="en-US" dirty="0"/>
              <a:t> the importance of its member NRENs. For us it is more important to show our member NRENs than </a:t>
            </a:r>
            <a:r>
              <a:rPr lang="en-US" dirty="0" err="1"/>
              <a:t>RedCLARA</a:t>
            </a:r>
            <a:r>
              <a:rPr lang="en-US" dirty="0"/>
              <a:t> itself”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4630168"/>
      </p:ext>
    </p:extLst>
  </p:cSld>
  <p:clrMapOvr>
    <a:masterClrMapping/>
  </p:clrMapOvr>
</p:sld>
</file>

<file path=ppt/theme/theme1.xml><?xml version="1.0" encoding="utf-8"?>
<a:theme xmlns:a="http://schemas.openxmlformats.org/drawingml/2006/main" name="CAP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ENCERRAMENTO 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APA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APA 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I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DIVISÓRIA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ENCERRAMEN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ENCERRAMENTO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ENCERRAMENTO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521</Words>
  <Application>Microsoft Office PowerPoint</Application>
  <PresentationFormat>Widescreen</PresentationFormat>
  <Paragraphs>92</Paragraphs>
  <Slides>12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12</vt:i4>
      </vt:variant>
    </vt:vector>
  </HeadingPairs>
  <TitlesOfParts>
    <vt:vector size="27" baseType="lpstr">
      <vt:lpstr>Arial</vt:lpstr>
      <vt:lpstr>Barlow</vt:lpstr>
      <vt:lpstr>Barlow Light</vt:lpstr>
      <vt:lpstr>Barlow Medium</vt:lpstr>
      <vt:lpstr>Calibri</vt:lpstr>
      <vt:lpstr>CAPA</vt:lpstr>
      <vt:lpstr>CAPA 2</vt:lpstr>
      <vt:lpstr>CAPA 3</vt:lpstr>
      <vt:lpstr>CAPA 4</vt:lpstr>
      <vt:lpstr>MIOLO</vt:lpstr>
      <vt:lpstr>DIVISÓRIAS</vt:lpstr>
      <vt:lpstr>ENCERRAMENTO</vt:lpstr>
      <vt:lpstr>ENCERRAMENTO 2</vt:lpstr>
      <vt:lpstr>ENCERRAMENTO 3</vt:lpstr>
      <vt:lpstr>ENCERRAMENTO 4</vt:lpstr>
      <vt:lpstr>MarComms Survey</vt:lpstr>
      <vt:lpstr>31 people joined the survey</vt:lpstr>
      <vt:lpstr>Apresentação do PowerPoint</vt:lpstr>
      <vt:lpstr>Apresentação do PowerPoint</vt:lpstr>
      <vt:lpstr>Apresentação do PowerPoint</vt:lpstr>
      <vt:lpstr>Apresentação do PowerPoint</vt:lpstr>
      <vt:lpstr>Biggest challenges in MarComms</vt:lpstr>
      <vt:lpstr>Lack of time and resources</vt:lpstr>
      <vt:lpstr>Biggest challenges in MarComms</vt:lpstr>
      <vt:lpstr>Perfect activity</vt:lpstr>
      <vt:lpstr>Perfect activity</vt:lpstr>
      <vt:lpstr>Thank you!  Stela Tsirakis stela.tsirakis@rnp.br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Luciana Spektor</dc:creator>
  <cp:lastModifiedBy>Stela Tsirakis</cp:lastModifiedBy>
  <cp:revision>80</cp:revision>
  <dcterms:created xsi:type="dcterms:W3CDTF">2022-05-18T14:24:38Z</dcterms:created>
  <dcterms:modified xsi:type="dcterms:W3CDTF">2022-10-03T18:51:46Z</dcterms:modified>
</cp:coreProperties>
</file>