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1" r:id="rId2"/>
    <p:sldId id="264" r:id="rId3"/>
    <p:sldId id="273" r:id="rId4"/>
    <p:sldId id="272" r:id="rId5"/>
    <p:sldId id="271" r:id="rId6"/>
    <p:sldId id="260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1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77154" autoAdjust="0"/>
  </p:normalViewPr>
  <p:slideViewPr>
    <p:cSldViewPr snapToGrid="0">
      <p:cViewPr varScale="1">
        <p:scale>
          <a:sx n="64" d="100"/>
          <a:sy n="64" d="100"/>
        </p:scale>
        <p:origin x="1338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B94F81-75CC-49B3-A92A-A8666F7B522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C6DDE5-FBEB-4354-A7F5-B04289D18E2A}">
      <dgm:prSet phldrT="[Text]" custT="1"/>
      <dgm:spPr/>
      <dgm:t>
        <a:bodyPr/>
        <a:lstStyle/>
        <a:p>
          <a:r>
            <a:rPr lang="en-US" sz="1600" dirty="0" smtClean="0"/>
            <a:t>Management</a:t>
          </a:r>
          <a:endParaRPr lang="en-US" sz="1600" dirty="0"/>
        </a:p>
      </dgm:t>
    </dgm:pt>
    <dgm:pt modelId="{1969BA2D-2D63-4783-99D6-2E5A1284620D}" type="parTrans" cxnId="{BB4289F4-826D-4D48-AACE-4EB806268016}">
      <dgm:prSet/>
      <dgm:spPr/>
      <dgm:t>
        <a:bodyPr/>
        <a:lstStyle/>
        <a:p>
          <a:endParaRPr lang="en-US"/>
        </a:p>
      </dgm:t>
    </dgm:pt>
    <dgm:pt modelId="{8E8FFDAA-1B82-48AE-915A-25D3A260A90C}" type="sibTrans" cxnId="{BB4289F4-826D-4D48-AACE-4EB806268016}">
      <dgm:prSet/>
      <dgm:spPr/>
      <dgm:t>
        <a:bodyPr/>
        <a:lstStyle/>
        <a:p>
          <a:endParaRPr lang="en-US"/>
        </a:p>
      </dgm:t>
    </dgm:pt>
    <dgm:pt modelId="{11894E3F-777D-4B1D-82FE-5837D76D40A5}" type="asst">
      <dgm:prSet phldrT="[Text]"/>
      <dgm:spPr/>
      <dgm:t>
        <a:bodyPr/>
        <a:lstStyle/>
        <a:p>
          <a:r>
            <a:rPr lang="en-US" dirty="0" smtClean="0"/>
            <a:t>Risk Office</a:t>
          </a:r>
          <a:endParaRPr lang="en-US" dirty="0"/>
        </a:p>
      </dgm:t>
    </dgm:pt>
    <dgm:pt modelId="{DD58D673-0DF1-4E89-9D8B-9A7B9EF14693}" type="parTrans" cxnId="{088B3219-4EC1-4753-8544-8FA977860C63}">
      <dgm:prSet/>
      <dgm:spPr/>
      <dgm:t>
        <a:bodyPr/>
        <a:lstStyle/>
        <a:p>
          <a:endParaRPr lang="en-US"/>
        </a:p>
      </dgm:t>
    </dgm:pt>
    <dgm:pt modelId="{664D210D-0212-433D-A34D-390660E171A3}" type="sibTrans" cxnId="{088B3219-4EC1-4753-8544-8FA977860C63}">
      <dgm:prSet/>
      <dgm:spPr/>
      <dgm:t>
        <a:bodyPr/>
        <a:lstStyle/>
        <a:p>
          <a:endParaRPr lang="en-US"/>
        </a:p>
      </dgm:t>
    </dgm:pt>
    <dgm:pt modelId="{5C89B7FA-A554-41B7-B834-C6789AA6DED2}">
      <dgm:prSet phldrT="[Text]" custT="1"/>
      <dgm:spPr/>
      <dgm:t>
        <a:bodyPr/>
        <a:lstStyle/>
        <a:p>
          <a:r>
            <a:rPr lang="en-US" sz="1200" dirty="0" smtClean="0"/>
            <a:t>Community, Admin &amp; Finance	</a:t>
          </a:r>
          <a:endParaRPr lang="en-US" sz="1200" dirty="0"/>
        </a:p>
      </dgm:t>
    </dgm:pt>
    <dgm:pt modelId="{A15F56E9-7C93-474D-B6B3-420C3F48CB39}" type="parTrans" cxnId="{A153A5A9-4679-46DE-ABF4-DFF55F01A77E}">
      <dgm:prSet/>
      <dgm:spPr/>
      <dgm:t>
        <a:bodyPr/>
        <a:lstStyle/>
        <a:p>
          <a:endParaRPr lang="en-US"/>
        </a:p>
      </dgm:t>
    </dgm:pt>
    <dgm:pt modelId="{C3EA83A7-CBBF-4D0C-84AC-78890729736F}" type="sibTrans" cxnId="{A153A5A9-4679-46DE-ABF4-DFF55F01A77E}">
      <dgm:prSet/>
      <dgm:spPr/>
      <dgm:t>
        <a:bodyPr/>
        <a:lstStyle/>
        <a:p>
          <a:endParaRPr lang="en-US"/>
        </a:p>
      </dgm:t>
    </dgm:pt>
    <dgm:pt modelId="{F438E76A-E847-40CF-AA45-ED54E4F7B698}">
      <dgm:prSet phldrT="[Text]" custT="1"/>
      <dgm:spPr/>
      <dgm:t>
        <a:bodyPr/>
        <a:lstStyle/>
        <a:p>
          <a:r>
            <a:rPr lang="en-US" sz="1200" dirty="0" smtClean="0"/>
            <a:t>Technical Direction</a:t>
          </a:r>
          <a:endParaRPr lang="en-US" sz="1200" dirty="0"/>
        </a:p>
      </dgm:t>
    </dgm:pt>
    <dgm:pt modelId="{13E94DE2-F9D1-4CE6-BE55-7ACF98925D6E}" type="parTrans" cxnId="{09FE5C06-F899-4A5B-AAAB-B84B94F16025}">
      <dgm:prSet/>
      <dgm:spPr/>
      <dgm:t>
        <a:bodyPr/>
        <a:lstStyle/>
        <a:p>
          <a:endParaRPr lang="en-US"/>
        </a:p>
      </dgm:t>
    </dgm:pt>
    <dgm:pt modelId="{4376E03A-FBA9-4C6E-8918-D93595694BCC}" type="sibTrans" cxnId="{09FE5C06-F899-4A5B-AAAB-B84B94F16025}">
      <dgm:prSet/>
      <dgm:spPr/>
      <dgm:t>
        <a:bodyPr/>
        <a:lstStyle/>
        <a:p>
          <a:endParaRPr lang="en-US"/>
        </a:p>
      </dgm:t>
    </dgm:pt>
    <dgm:pt modelId="{CBB85CC1-538A-46C7-AAC3-6E16A2CCCF44}">
      <dgm:prSet phldrT="[Text]"/>
      <dgm:spPr/>
      <dgm:t>
        <a:bodyPr/>
        <a:lstStyle/>
        <a:p>
          <a:pPr algn="l"/>
          <a:r>
            <a:rPr lang="en-US" dirty="0" smtClean="0"/>
            <a:t>- CR</a:t>
          </a:r>
        </a:p>
        <a:p>
          <a:pPr algn="l"/>
          <a:r>
            <a:rPr lang="en-US" dirty="0" smtClean="0"/>
            <a:t>- Product Management</a:t>
          </a:r>
        </a:p>
        <a:p>
          <a:pPr algn="l"/>
          <a:r>
            <a:rPr lang="en-US" dirty="0" smtClean="0"/>
            <a:t>- MarCom</a:t>
          </a:r>
          <a:endParaRPr lang="en-US" dirty="0"/>
        </a:p>
      </dgm:t>
    </dgm:pt>
    <dgm:pt modelId="{45F6459E-F4FF-471D-B964-9A2936B1A85E}" type="parTrans" cxnId="{AE7168A9-9C8E-4C71-8D62-E73A8B6C2A75}">
      <dgm:prSet/>
      <dgm:spPr/>
      <dgm:t>
        <a:bodyPr/>
        <a:lstStyle/>
        <a:p>
          <a:endParaRPr lang="en-US"/>
        </a:p>
      </dgm:t>
    </dgm:pt>
    <dgm:pt modelId="{409182AD-95A2-4077-9DC2-1778595F3C9E}" type="sibTrans" cxnId="{AE7168A9-9C8E-4C71-8D62-E73A8B6C2A75}">
      <dgm:prSet/>
      <dgm:spPr/>
      <dgm:t>
        <a:bodyPr/>
        <a:lstStyle/>
        <a:p>
          <a:endParaRPr lang="en-US"/>
        </a:p>
      </dgm:t>
    </dgm:pt>
    <dgm:pt modelId="{E3923D0C-00D5-449E-9AA2-D1CE98D2D1BB}">
      <dgm:prSet phldrT="[Text]"/>
      <dgm:spPr/>
      <dgm:t>
        <a:bodyPr/>
        <a:lstStyle/>
        <a:p>
          <a:r>
            <a:rPr lang="en-US" dirty="0" smtClean="0"/>
            <a:t>Admin &amp; Finance</a:t>
          </a:r>
          <a:endParaRPr lang="en-US" dirty="0"/>
        </a:p>
      </dgm:t>
    </dgm:pt>
    <dgm:pt modelId="{E20FA589-4842-4D02-A616-507758B76B42}" type="parTrans" cxnId="{2F6B8F01-9D5F-4E54-8876-9DA7FF5121DE}">
      <dgm:prSet/>
      <dgm:spPr/>
      <dgm:t>
        <a:bodyPr/>
        <a:lstStyle/>
        <a:p>
          <a:endParaRPr lang="en-US"/>
        </a:p>
      </dgm:t>
    </dgm:pt>
    <dgm:pt modelId="{8440FEF9-998A-43FE-A3A5-E48F393C234E}" type="sibTrans" cxnId="{2F6B8F01-9D5F-4E54-8876-9DA7FF5121DE}">
      <dgm:prSet/>
      <dgm:spPr/>
      <dgm:t>
        <a:bodyPr/>
        <a:lstStyle/>
        <a:p>
          <a:endParaRPr lang="en-US"/>
        </a:p>
      </dgm:t>
    </dgm:pt>
    <dgm:pt modelId="{8C03E516-CA68-4754-9AC9-BD816BB7B676}" type="pres">
      <dgm:prSet presAssocID="{85B94F81-75CC-49B3-A92A-A8666F7B522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074DD10-37CE-401A-9756-B4A080DF5EE7}" type="pres">
      <dgm:prSet presAssocID="{16C6DDE5-FBEB-4354-A7F5-B04289D18E2A}" presName="hierRoot1" presStyleCnt="0">
        <dgm:presLayoutVars>
          <dgm:hierBranch val="init"/>
        </dgm:presLayoutVars>
      </dgm:prSet>
      <dgm:spPr/>
    </dgm:pt>
    <dgm:pt modelId="{D93C7CAD-5819-4D06-A0FC-C3D4CBCF8893}" type="pres">
      <dgm:prSet presAssocID="{16C6DDE5-FBEB-4354-A7F5-B04289D18E2A}" presName="rootComposite1" presStyleCnt="0"/>
      <dgm:spPr/>
    </dgm:pt>
    <dgm:pt modelId="{B892D4CD-24D1-47A3-B1B2-24688791E997}" type="pres">
      <dgm:prSet presAssocID="{16C6DDE5-FBEB-4354-A7F5-B04289D18E2A}" presName="rootText1" presStyleLbl="node0" presStyleIdx="0" presStyleCnt="1" custScaleX="139282" custScaleY="126581" custLinFactNeighborX="-6562" custLinFactNeighborY="477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40E7A21-35E3-4ADB-A301-5166C0821B36}" type="pres">
      <dgm:prSet presAssocID="{16C6DDE5-FBEB-4354-A7F5-B04289D18E2A}" presName="rootConnector1" presStyleLbl="node1" presStyleIdx="0" presStyleCnt="0"/>
      <dgm:spPr/>
    </dgm:pt>
    <dgm:pt modelId="{E1D37B20-3DE8-4B1D-82E8-7F5540CA6830}" type="pres">
      <dgm:prSet presAssocID="{16C6DDE5-FBEB-4354-A7F5-B04289D18E2A}" presName="hierChild2" presStyleCnt="0"/>
      <dgm:spPr/>
    </dgm:pt>
    <dgm:pt modelId="{45808A17-238C-4C4E-97A2-4AFF7FC75A57}" type="pres">
      <dgm:prSet presAssocID="{A15F56E9-7C93-474D-B6B3-420C3F48CB39}" presName="Name37" presStyleLbl="parChTrans1D2" presStyleIdx="0" presStyleCnt="3"/>
      <dgm:spPr/>
    </dgm:pt>
    <dgm:pt modelId="{05CBCCF7-2D19-4C57-8FE3-A6B23886846A}" type="pres">
      <dgm:prSet presAssocID="{5C89B7FA-A554-41B7-B834-C6789AA6DED2}" presName="hierRoot2" presStyleCnt="0">
        <dgm:presLayoutVars>
          <dgm:hierBranch val="init"/>
        </dgm:presLayoutVars>
      </dgm:prSet>
      <dgm:spPr/>
    </dgm:pt>
    <dgm:pt modelId="{F90F39D7-AB90-4BB0-8AC8-A0283CCB4EDE}" type="pres">
      <dgm:prSet presAssocID="{5C89B7FA-A554-41B7-B834-C6789AA6DED2}" presName="rootComposite" presStyleCnt="0"/>
      <dgm:spPr/>
    </dgm:pt>
    <dgm:pt modelId="{EB09F5F6-0044-4597-B399-078B3F64DBA1}" type="pres">
      <dgm:prSet presAssocID="{5C89B7FA-A554-41B7-B834-C6789AA6DED2}" presName="rootText" presStyleLbl="node2" presStyleIdx="0" presStyleCnt="2" custScaleX="214908" custScaleY="92013" custLinFactNeighborX="-2448" custLinFactNeighborY="3934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61701CC-D015-4768-B379-28B13E41B45A}" type="pres">
      <dgm:prSet presAssocID="{5C89B7FA-A554-41B7-B834-C6789AA6DED2}" presName="rootConnector" presStyleLbl="node2" presStyleIdx="0" presStyleCnt="2"/>
      <dgm:spPr/>
    </dgm:pt>
    <dgm:pt modelId="{7959823F-4EF9-4E5A-9112-07D2C42A5C7C}" type="pres">
      <dgm:prSet presAssocID="{5C89B7FA-A554-41B7-B834-C6789AA6DED2}" presName="hierChild4" presStyleCnt="0"/>
      <dgm:spPr/>
    </dgm:pt>
    <dgm:pt modelId="{83D6678D-449D-4ADE-B3D9-062BAAC7685C}" type="pres">
      <dgm:prSet presAssocID="{E20FA589-4842-4D02-A616-507758B76B42}" presName="Name37" presStyleLbl="parChTrans1D3" presStyleIdx="0" presStyleCnt="2"/>
      <dgm:spPr/>
    </dgm:pt>
    <dgm:pt modelId="{EF263C15-15C8-45A5-9283-0639492CB138}" type="pres">
      <dgm:prSet presAssocID="{E3923D0C-00D5-449E-9AA2-D1CE98D2D1BB}" presName="hierRoot2" presStyleCnt="0">
        <dgm:presLayoutVars>
          <dgm:hierBranch val="init"/>
        </dgm:presLayoutVars>
      </dgm:prSet>
      <dgm:spPr/>
    </dgm:pt>
    <dgm:pt modelId="{B0344CD6-2221-486D-A541-2C2CC5CB859B}" type="pres">
      <dgm:prSet presAssocID="{E3923D0C-00D5-449E-9AA2-D1CE98D2D1BB}" presName="rootComposite" presStyleCnt="0"/>
      <dgm:spPr/>
    </dgm:pt>
    <dgm:pt modelId="{0DCB9026-7153-4C34-B4DE-FD99FFD1CF0C}" type="pres">
      <dgm:prSet presAssocID="{E3923D0C-00D5-449E-9AA2-D1CE98D2D1BB}" presName="rootText" presStyleLbl="node3" presStyleIdx="0" presStyleCnt="2" custLinFactNeighborX="11075" custLinFactNeighborY="7291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7E3D397-D171-4CA3-8CDE-1DF713F92C0D}" type="pres">
      <dgm:prSet presAssocID="{E3923D0C-00D5-449E-9AA2-D1CE98D2D1BB}" presName="rootConnector" presStyleLbl="node3" presStyleIdx="0" presStyleCnt="2"/>
      <dgm:spPr/>
    </dgm:pt>
    <dgm:pt modelId="{75FBACF5-D788-4B7E-9556-0FC812E6B72C}" type="pres">
      <dgm:prSet presAssocID="{E3923D0C-00D5-449E-9AA2-D1CE98D2D1BB}" presName="hierChild4" presStyleCnt="0"/>
      <dgm:spPr/>
    </dgm:pt>
    <dgm:pt modelId="{FA5EF6C0-33FF-4B7E-9C68-1FF077BD5EB6}" type="pres">
      <dgm:prSet presAssocID="{E3923D0C-00D5-449E-9AA2-D1CE98D2D1BB}" presName="hierChild5" presStyleCnt="0"/>
      <dgm:spPr/>
    </dgm:pt>
    <dgm:pt modelId="{C92E604E-6AB8-4CBF-ADE9-BC23802BB22A}" type="pres">
      <dgm:prSet presAssocID="{45F6459E-F4FF-471D-B964-9A2936B1A85E}" presName="Name37" presStyleLbl="parChTrans1D3" presStyleIdx="1" presStyleCnt="2"/>
      <dgm:spPr/>
    </dgm:pt>
    <dgm:pt modelId="{76124075-164A-4740-8C17-BF6AD99956B9}" type="pres">
      <dgm:prSet presAssocID="{CBB85CC1-538A-46C7-AAC3-6E16A2CCCF44}" presName="hierRoot2" presStyleCnt="0">
        <dgm:presLayoutVars>
          <dgm:hierBranch val="init"/>
        </dgm:presLayoutVars>
      </dgm:prSet>
      <dgm:spPr/>
    </dgm:pt>
    <dgm:pt modelId="{C4F34D5F-B1CD-42FA-8546-E468D015A988}" type="pres">
      <dgm:prSet presAssocID="{CBB85CC1-538A-46C7-AAC3-6E16A2CCCF44}" presName="rootComposite" presStyleCnt="0"/>
      <dgm:spPr/>
    </dgm:pt>
    <dgm:pt modelId="{CD943AF2-8CFC-4C85-A773-DDED19C2ADD5}" type="pres">
      <dgm:prSet presAssocID="{CBB85CC1-538A-46C7-AAC3-6E16A2CCCF44}" presName="rootText" presStyleLbl="node3" presStyleIdx="1" presStyleCnt="2" custScaleX="106149" custScaleY="172231" custLinFactX="-53116" custLinFactNeighborX="-100000" custLinFactNeighborY="-6679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AEB4AAC-3EE1-4AAF-A966-B00CB60AF28C}" type="pres">
      <dgm:prSet presAssocID="{CBB85CC1-538A-46C7-AAC3-6E16A2CCCF44}" presName="rootConnector" presStyleLbl="node3" presStyleIdx="1" presStyleCnt="2"/>
      <dgm:spPr/>
    </dgm:pt>
    <dgm:pt modelId="{DC08F2C7-D5D9-4021-A652-93AA1699640B}" type="pres">
      <dgm:prSet presAssocID="{CBB85CC1-538A-46C7-AAC3-6E16A2CCCF44}" presName="hierChild4" presStyleCnt="0"/>
      <dgm:spPr/>
    </dgm:pt>
    <dgm:pt modelId="{FC2E03CC-3166-48D8-806E-05C631C61158}" type="pres">
      <dgm:prSet presAssocID="{CBB85CC1-538A-46C7-AAC3-6E16A2CCCF44}" presName="hierChild5" presStyleCnt="0"/>
      <dgm:spPr/>
    </dgm:pt>
    <dgm:pt modelId="{F6B3588F-2AC7-41E8-B0BD-0F11178447A6}" type="pres">
      <dgm:prSet presAssocID="{5C89B7FA-A554-41B7-B834-C6789AA6DED2}" presName="hierChild5" presStyleCnt="0"/>
      <dgm:spPr/>
    </dgm:pt>
    <dgm:pt modelId="{0102D4C8-E85D-4DD9-BCC5-4F4B5B5253E4}" type="pres">
      <dgm:prSet presAssocID="{13E94DE2-F9D1-4CE6-BE55-7ACF98925D6E}" presName="Name37" presStyleLbl="parChTrans1D2" presStyleIdx="1" presStyleCnt="3"/>
      <dgm:spPr/>
    </dgm:pt>
    <dgm:pt modelId="{0CA6A94E-1B08-431D-BDBC-6335DFF54B5A}" type="pres">
      <dgm:prSet presAssocID="{F438E76A-E847-40CF-AA45-ED54E4F7B698}" presName="hierRoot2" presStyleCnt="0">
        <dgm:presLayoutVars>
          <dgm:hierBranch val="init"/>
        </dgm:presLayoutVars>
      </dgm:prSet>
      <dgm:spPr/>
    </dgm:pt>
    <dgm:pt modelId="{5601150D-9B32-48A9-A8F9-FABB5DC4DDF6}" type="pres">
      <dgm:prSet presAssocID="{F438E76A-E847-40CF-AA45-ED54E4F7B698}" presName="rootComposite" presStyleCnt="0"/>
      <dgm:spPr/>
    </dgm:pt>
    <dgm:pt modelId="{72A15D93-E895-49B9-BA7A-8CDFFE4BA5BF}" type="pres">
      <dgm:prSet presAssocID="{F438E76A-E847-40CF-AA45-ED54E4F7B698}" presName="rootText" presStyleLbl="node2" presStyleIdx="1" presStyleCnt="2" custScaleX="112994" custScaleY="128682" custLinFactNeighborX="44331" custLinFactNeighborY="34325">
        <dgm:presLayoutVars>
          <dgm:chPref val="3"/>
        </dgm:presLayoutVars>
      </dgm:prSet>
      <dgm:spPr/>
    </dgm:pt>
    <dgm:pt modelId="{89E847C7-C940-4E45-8114-DDAFBD021257}" type="pres">
      <dgm:prSet presAssocID="{F438E76A-E847-40CF-AA45-ED54E4F7B698}" presName="rootConnector" presStyleLbl="node2" presStyleIdx="1" presStyleCnt="2"/>
      <dgm:spPr/>
    </dgm:pt>
    <dgm:pt modelId="{A683F31A-AA03-4B89-85F5-CFC24697556C}" type="pres">
      <dgm:prSet presAssocID="{F438E76A-E847-40CF-AA45-ED54E4F7B698}" presName="hierChild4" presStyleCnt="0"/>
      <dgm:spPr/>
    </dgm:pt>
    <dgm:pt modelId="{AC321D8A-F024-403B-9933-687BFCE9576A}" type="pres">
      <dgm:prSet presAssocID="{F438E76A-E847-40CF-AA45-ED54E4F7B698}" presName="hierChild5" presStyleCnt="0"/>
      <dgm:spPr/>
    </dgm:pt>
    <dgm:pt modelId="{6EDBADF0-BF7F-44ED-806F-9A3314569FD3}" type="pres">
      <dgm:prSet presAssocID="{16C6DDE5-FBEB-4354-A7F5-B04289D18E2A}" presName="hierChild3" presStyleCnt="0"/>
      <dgm:spPr/>
    </dgm:pt>
    <dgm:pt modelId="{2157F837-A315-4830-A740-49B1FF23DE6B}" type="pres">
      <dgm:prSet presAssocID="{DD58D673-0DF1-4E89-9D8B-9A7B9EF14693}" presName="Name111" presStyleLbl="parChTrans1D2" presStyleIdx="2" presStyleCnt="3"/>
      <dgm:spPr/>
    </dgm:pt>
    <dgm:pt modelId="{60C49373-67DF-4A89-BFF1-515B90EBC244}" type="pres">
      <dgm:prSet presAssocID="{11894E3F-777D-4B1D-82FE-5837D76D40A5}" presName="hierRoot3" presStyleCnt="0">
        <dgm:presLayoutVars>
          <dgm:hierBranch val="init"/>
        </dgm:presLayoutVars>
      </dgm:prSet>
      <dgm:spPr/>
    </dgm:pt>
    <dgm:pt modelId="{821DA09D-F1D0-4540-A8D0-976272CA94C7}" type="pres">
      <dgm:prSet presAssocID="{11894E3F-777D-4B1D-82FE-5837D76D40A5}" presName="rootComposite3" presStyleCnt="0"/>
      <dgm:spPr/>
    </dgm:pt>
    <dgm:pt modelId="{41B2181F-94D2-48F9-814C-289BCC847133}" type="pres">
      <dgm:prSet presAssocID="{11894E3F-777D-4B1D-82FE-5837D76D40A5}" presName="rootText3" presStyleLbl="asst1" presStyleIdx="0" presStyleCnt="1" custScaleX="74681" custScaleY="38017" custLinFactNeighborX="-29426" custLinFactNeighborY="28478">
        <dgm:presLayoutVars>
          <dgm:chPref val="3"/>
        </dgm:presLayoutVars>
      </dgm:prSet>
      <dgm:spPr/>
    </dgm:pt>
    <dgm:pt modelId="{A6A3FCB0-6B78-4938-AF7E-1E55B9CA7B2A}" type="pres">
      <dgm:prSet presAssocID="{11894E3F-777D-4B1D-82FE-5837D76D40A5}" presName="rootConnector3" presStyleLbl="asst1" presStyleIdx="0" presStyleCnt="1"/>
      <dgm:spPr/>
    </dgm:pt>
    <dgm:pt modelId="{53953EB6-F55A-49AB-97ED-7C91C28840D3}" type="pres">
      <dgm:prSet presAssocID="{11894E3F-777D-4B1D-82FE-5837D76D40A5}" presName="hierChild6" presStyleCnt="0"/>
      <dgm:spPr/>
    </dgm:pt>
    <dgm:pt modelId="{803AAFCA-084A-4D76-9636-E8B5046589B2}" type="pres">
      <dgm:prSet presAssocID="{11894E3F-777D-4B1D-82FE-5837D76D40A5}" presName="hierChild7" presStyleCnt="0"/>
      <dgm:spPr/>
    </dgm:pt>
  </dgm:ptLst>
  <dgm:cxnLst>
    <dgm:cxn modelId="{BB4289F4-826D-4D48-AACE-4EB806268016}" srcId="{85B94F81-75CC-49B3-A92A-A8666F7B5229}" destId="{16C6DDE5-FBEB-4354-A7F5-B04289D18E2A}" srcOrd="0" destOrd="0" parTransId="{1969BA2D-2D63-4783-99D6-2E5A1284620D}" sibTransId="{8E8FFDAA-1B82-48AE-915A-25D3A260A90C}"/>
    <dgm:cxn modelId="{4C69BE88-AE1F-447F-9DD1-DDF3A5979362}" type="presOf" srcId="{45F6459E-F4FF-471D-B964-9A2936B1A85E}" destId="{C92E604E-6AB8-4CBF-ADE9-BC23802BB22A}" srcOrd="0" destOrd="0" presId="urn:microsoft.com/office/officeart/2005/8/layout/orgChart1"/>
    <dgm:cxn modelId="{FA7579D4-2ED0-4122-8BE2-5E39EB9B1057}" type="presOf" srcId="{16C6DDE5-FBEB-4354-A7F5-B04289D18E2A}" destId="{B892D4CD-24D1-47A3-B1B2-24688791E997}" srcOrd="0" destOrd="0" presId="urn:microsoft.com/office/officeart/2005/8/layout/orgChart1"/>
    <dgm:cxn modelId="{80FB593F-B35A-4790-85D4-E7BB9C9FEB10}" type="presOf" srcId="{11894E3F-777D-4B1D-82FE-5837D76D40A5}" destId="{41B2181F-94D2-48F9-814C-289BCC847133}" srcOrd="0" destOrd="0" presId="urn:microsoft.com/office/officeart/2005/8/layout/orgChart1"/>
    <dgm:cxn modelId="{85093CA7-4FA0-4128-8B1C-63E98BCF4AC3}" type="presOf" srcId="{11894E3F-777D-4B1D-82FE-5837D76D40A5}" destId="{A6A3FCB0-6B78-4938-AF7E-1E55B9CA7B2A}" srcOrd="1" destOrd="0" presId="urn:microsoft.com/office/officeart/2005/8/layout/orgChart1"/>
    <dgm:cxn modelId="{1D29912D-A8E1-43E8-AC01-E119E0563572}" type="presOf" srcId="{CBB85CC1-538A-46C7-AAC3-6E16A2CCCF44}" destId="{6AEB4AAC-3EE1-4AAF-A966-B00CB60AF28C}" srcOrd="1" destOrd="0" presId="urn:microsoft.com/office/officeart/2005/8/layout/orgChart1"/>
    <dgm:cxn modelId="{6D44B375-261F-4655-B7DC-AEA1BC4037E5}" type="presOf" srcId="{13E94DE2-F9D1-4CE6-BE55-7ACF98925D6E}" destId="{0102D4C8-E85D-4DD9-BCC5-4F4B5B5253E4}" srcOrd="0" destOrd="0" presId="urn:microsoft.com/office/officeart/2005/8/layout/orgChart1"/>
    <dgm:cxn modelId="{7628DC64-7939-4DDD-8FAA-0DBA90F309B8}" type="presOf" srcId="{5C89B7FA-A554-41B7-B834-C6789AA6DED2}" destId="{EB09F5F6-0044-4597-B399-078B3F64DBA1}" srcOrd="0" destOrd="0" presId="urn:microsoft.com/office/officeart/2005/8/layout/orgChart1"/>
    <dgm:cxn modelId="{F029B03C-E590-4BAB-B3C3-E2A8ADB7B5D8}" type="presOf" srcId="{DD58D673-0DF1-4E89-9D8B-9A7B9EF14693}" destId="{2157F837-A315-4830-A740-49B1FF23DE6B}" srcOrd="0" destOrd="0" presId="urn:microsoft.com/office/officeart/2005/8/layout/orgChart1"/>
    <dgm:cxn modelId="{09FE5C06-F899-4A5B-AAAB-B84B94F16025}" srcId="{16C6DDE5-FBEB-4354-A7F5-B04289D18E2A}" destId="{F438E76A-E847-40CF-AA45-ED54E4F7B698}" srcOrd="2" destOrd="0" parTransId="{13E94DE2-F9D1-4CE6-BE55-7ACF98925D6E}" sibTransId="{4376E03A-FBA9-4C6E-8918-D93595694BCC}"/>
    <dgm:cxn modelId="{86E389E2-A4F4-420C-A24F-0D36AF67E5FB}" type="presOf" srcId="{F438E76A-E847-40CF-AA45-ED54E4F7B698}" destId="{72A15D93-E895-49B9-BA7A-8CDFFE4BA5BF}" srcOrd="0" destOrd="0" presId="urn:microsoft.com/office/officeart/2005/8/layout/orgChart1"/>
    <dgm:cxn modelId="{2F6B8F01-9D5F-4E54-8876-9DA7FF5121DE}" srcId="{5C89B7FA-A554-41B7-B834-C6789AA6DED2}" destId="{E3923D0C-00D5-449E-9AA2-D1CE98D2D1BB}" srcOrd="0" destOrd="0" parTransId="{E20FA589-4842-4D02-A616-507758B76B42}" sibTransId="{8440FEF9-998A-43FE-A3A5-E48F393C234E}"/>
    <dgm:cxn modelId="{A616383E-B20E-46FD-B3FD-2DF2C31ED856}" type="presOf" srcId="{E3923D0C-00D5-449E-9AA2-D1CE98D2D1BB}" destId="{0DCB9026-7153-4C34-B4DE-FD99FFD1CF0C}" srcOrd="0" destOrd="0" presId="urn:microsoft.com/office/officeart/2005/8/layout/orgChart1"/>
    <dgm:cxn modelId="{B4C73D65-2595-4C2A-BE84-FCAD5A8C8D40}" type="presOf" srcId="{E20FA589-4842-4D02-A616-507758B76B42}" destId="{83D6678D-449D-4ADE-B3D9-062BAAC7685C}" srcOrd="0" destOrd="0" presId="urn:microsoft.com/office/officeart/2005/8/layout/orgChart1"/>
    <dgm:cxn modelId="{7F0F8A68-99DB-404D-A39D-117749C00F55}" type="presOf" srcId="{85B94F81-75CC-49B3-A92A-A8666F7B5229}" destId="{8C03E516-CA68-4754-9AC9-BD816BB7B676}" srcOrd="0" destOrd="0" presId="urn:microsoft.com/office/officeart/2005/8/layout/orgChart1"/>
    <dgm:cxn modelId="{088B3219-4EC1-4753-8544-8FA977860C63}" srcId="{16C6DDE5-FBEB-4354-A7F5-B04289D18E2A}" destId="{11894E3F-777D-4B1D-82FE-5837D76D40A5}" srcOrd="0" destOrd="0" parTransId="{DD58D673-0DF1-4E89-9D8B-9A7B9EF14693}" sibTransId="{664D210D-0212-433D-A34D-390660E171A3}"/>
    <dgm:cxn modelId="{66FB1FB0-014C-4E4B-BA61-3BA0181E213B}" type="presOf" srcId="{16C6DDE5-FBEB-4354-A7F5-B04289D18E2A}" destId="{F40E7A21-35E3-4ADB-A301-5166C0821B36}" srcOrd="1" destOrd="0" presId="urn:microsoft.com/office/officeart/2005/8/layout/orgChart1"/>
    <dgm:cxn modelId="{CF6C631F-7262-4EC9-9E3C-415AC7AC8984}" type="presOf" srcId="{F438E76A-E847-40CF-AA45-ED54E4F7B698}" destId="{89E847C7-C940-4E45-8114-DDAFBD021257}" srcOrd="1" destOrd="0" presId="urn:microsoft.com/office/officeart/2005/8/layout/orgChart1"/>
    <dgm:cxn modelId="{1D07EAAC-81A4-41E1-B307-342253936316}" type="presOf" srcId="{CBB85CC1-538A-46C7-AAC3-6E16A2CCCF44}" destId="{CD943AF2-8CFC-4C85-A773-DDED19C2ADD5}" srcOrd="0" destOrd="0" presId="urn:microsoft.com/office/officeart/2005/8/layout/orgChart1"/>
    <dgm:cxn modelId="{7C9B669A-FE08-47A4-9F4E-49C28D30B5E6}" type="presOf" srcId="{E3923D0C-00D5-449E-9AA2-D1CE98D2D1BB}" destId="{07E3D397-D171-4CA3-8CDE-1DF713F92C0D}" srcOrd="1" destOrd="0" presId="urn:microsoft.com/office/officeart/2005/8/layout/orgChart1"/>
    <dgm:cxn modelId="{31351FBB-A70B-4EC4-9A60-84957BE63CAF}" type="presOf" srcId="{5C89B7FA-A554-41B7-B834-C6789AA6DED2}" destId="{161701CC-D015-4768-B379-28B13E41B45A}" srcOrd="1" destOrd="0" presId="urn:microsoft.com/office/officeart/2005/8/layout/orgChart1"/>
    <dgm:cxn modelId="{AE7168A9-9C8E-4C71-8D62-E73A8B6C2A75}" srcId="{5C89B7FA-A554-41B7-B834-C6789AA6DED2}" destId="{CBB85CC1-538A-46C7-AAC3-6E16A2CCCF44}" srcOrd="1" destOrd="0" parTransId="{45F6459E-F4FF-471D-B964-9A2936B1A85E}" sibTransId="{409182AD-95A2-4077-9DC2-1778595F3C9E}"/>
    <dgm:cxn modelId="{A153A5A9-4679-46DE-ABF4-DFF55F01A77E}" srcId="{16C6DDE5-FBEB-4354-A7F5-B04289D18E2A}" destId="{5C89B7FA-A554-41B7-B834-C6789AA6DED2}" srcOrd="1" destOrd="0" parTransId="{A15F56E9-7C93-474D-B6B3-420C3F48CB39}" sibTransId="{C3EA83A7-CBBF-4D0C-84AC-78890729736F}"/>
    <dgm:cxn modelId="{4347E2E6-7983-4520-8DE5-A4EF45BFB541}" type="presOf" srcId="{A15F56E9-7C93-474D-B6B3-420C3F48CB39}" destId="{45808A17-238C-4C4E-97A2-4AFF7FC75A57}" srcOrd="0" destOrd="0" presId="urn:microsoft.com/office/officeart/2005/8/layout/orgChart1"/>
    <dgm:cxn modelId="{DAFD1C25-47E2-4519-BA05-6BE46371926A}" type="presParOf" srcId="{8C03E516-CA68-4754-9AC9-BD816BB7B676}" destId="{6074DD10-37CE-401A-9756-B4A080DF5EE7}" srcOrd="0" destOrd="0" presId="urn:microsoft.com/office/officeart/2005/8/layout/orgChart1"/>
    <dgm:cxn modelId="{7168CD4B-66AE-43EC-874A-319074BAB538}" type="presParOf" srcId="{6074DD10-37CE-401A-9756-B4A080DF5EE7}" destId="{D93C7CAD-5819-4D06-A0FC-C3D4CBCF8893}" srcOrd="0" destOrd="0" presId="urn:microsoft.com/office/officeart/2005/8/layout/orgChart1"/>
    <dgm:cxn modelId="{272E136B-F2E6-491C-A026-59901B938070}" type="presParOf" srcId="{D93C7CAD-5819-4D06-A0FC-C3D4CBCF8893}" destId="{B892D4CD-24D1-47A3-B1B2-24688791E997}" srcOrd="0" destOrd="0" presId="urn:microsoft.com/office/officeart/2005/8/layout/orgChart1"/>
    <dgm:cxn modelId="{92FCAEA9-6F5E-4CB3-B182-B651888A08F0}" type="presParOf" srcId="{D93C7CAD-5819-4D06-A0FC-C3D4CBCF8893}" destId="{F40E7A21-35E3-4ADB-A301-5166C0821B36}" srcOrd="1" destOrd="0" presId="urn:microsoft.com/office/officeart/2005/8/layout/orgChart1"/>
    <dgm:cxn modelId="{6E1A44B7-E6A6-45A0-80EB-4EB9C402F470}" type="presParOf" srcId="{6074DD10-37CE-401A-9756-B4A080DF5EE7}" destId="{E1D37B20-3DE8-4B1D-82E8-7F5540CA6830}" srcOrd="1" destOrd="0" presId="urn:microsoft.com/office/officeart/2005/8/layout/orgChart1"/>
    <dgm:cxn modelId="{F4DD2450-55E1-4E92-90E3-64E9853304FE}" type="presParOf" srcId="{E1D37B20-3DE8-4B1D-82E8-7F5540CA6830}" destId="{45808A17-238C-4C4E-97A2-4AFF7FC75A57}" srcOrd="0" destOrd="0" presId="urn:microsoft.com/office/officeart/2005/8/layout/orgChart1"/>
    <dgm:cxn modelId="{B8318AB3-4E0C-4EAD-AAC1-A41A2EA95F8F}" type="presParOf" srcId="{E1D37B20-3DE8-4B1D-82E8-7F5540CA6830}" destId="{05CBCCF7-2D19-4C57-8FE3-A6B23886846A}" srcOrd="1" destOrd="0" presId="urn:microsoft.com/office/officeart/2005/8/layout/orgChart1"/>
    <dgm:cxn modelId="{7ABB88CD-3769-4263-B613-5CF8C33262CE}" type="presParOf" srcId="{05CBCCF7-2D19-4C57-8FE3-A6B23886846A}" destId="{F90F39D7-AB90-4BB0-8AC8-A0283CCB4EDE}" srcOrd="0" destOrd="0" presId="urn:microsoft.com/office/officeart/2005/8/layout/orgChart1"/>
    <dgm:cxn modelId="{6FF9C787-434B-4FE3-BAEC-52E32A0981A6}" type="presParOf" srcId="{F90F39D7-AB90-4BB0-8AC8-A0283CCB4EDE}" destId="{EB09F5F6-0044-4597-B399-078B3F64DBA1}" srcOrd="0" destOrd="0" presId="urn:microsoft.com/office/officeart/2005/8/layout/orgChart1"/>
    <dgm:cxn modelId="{460A7508-518D-438A-AFF5-5B6A6F92219F}" type="presParOf" srcId="{F90F39D7-AB90-4BB0-8AC8-A0283CCB4EDE}" destId="{161701CC-D015-4768-B379-28B13E41B45A}" srcOrd="1" destOrd="0" presId="urn:microsoft.com/office/officeart/2005/8/layout/orgChart1"/>
    <dgm:cxn modelId="{61420981-2322-4589-BED6-DC8E364A73B7}" type="presParOf" srcId="{05CBCCF7-2D19-4C57-8FE3-A6B23886846A}" destId="{7959823F-4EF9-4E5A-9112-07D2C42A5C7C}" srcOrd="1" destOrd="0" presId="urn:microsoft.com/office/officeart/2005/8/layout/orgChart1"/>
    <dgm:cxn modelId="{C2D9595F-E0D5-4F79-A359-1A7C8F405FAA}" type="presParOf" srcId="{7959823F-4EF9-4E5A-9112-07D2C42A5C7C}" destId="{83D6678D-449D-4ADE-B3D9-062BAAC7685C}" srcOrd="0" destOrd="0" presId="urn:microsoft.com/office/officeart/2005/8/layout/orgChart1"/>
    <dgm:cxn modelId="{6B00A5D0-033E-4136-B171-F5BF67E46BB7}" type="presParOf" srcId="{7959823F-4EF9-4E5A-9112-07D2C42A5C7C}" destId="{EF263C15-15C8-45A5-9283-0639492CB138}" srcOrd="1" destOrd="0" presId="urn:microsoft.com/office/officeart/2005/8/layout/orgChart1"/>
    <dgm:cxn modelId="{2994278A-3E01-44D5-9F46-48C1673206A3}" type="presParOf" srcId="{EF263C15-15C8-45A5-9283-0639492CB138}" destId="{B0344CD6-2221-486D-A541-2C2CC5CB859B}" srcOrd="0" destOrd="0" presId="urn:microsoft.com/office/officeart/2005/8/layout/orgChart1"/>
    <dgm:cxn modelId="{146232BF-ADC1-4F30-8D0E-29F063C59C3F}" type="presParOf" srcId="{B0344CD6-2221-486D-A541-2C2CC5CB859B}" destId="{0DCB9026-7153-4C34-B4DE-FD99FFD1CF0C}" srcOrd="0" destOrd="0" presId="urn:microsoft.com/office/officeart/2005/8/layout/orgChart1"/>
    <dgm:cxn modelId="{84B3E5CF-3917-48B0-AE84-AD25569C573B}" type="presParOf" srcId="{B0344CD6-2221-486D-A541-2C2CC5CB859B}" destId="{07E3D397-D171-4CA3-8CDE-1DF713F92C0D}" srcOrd="1" destOrd="0" presId="urn:microsoft.com/office/officeart/2005/8/layout/orgChart1"/>
    <dgm:cxn modelId="{B6786BA3-971C-4FEC-A72F-CF9FECFD25AC}" type="presParOf" srcId="{EF263C15-15C8-45A5-9283-0639492CB138}" destId="{75FBACF5-D788-4B7E-9556-0FC812E6B72C}" srcOrd="1" destOrd="0" presId="urn:microsoft.com/office/officeart/2005/8/layout/orgChart1"/>
    <dgm:cxn modelId="{810715EB-106B-423D-87B2-61FBB33109ED}" type="presParOf" srcId="{EF263C15-15C8-45A5-9283-0639492CB138}" destId="{FA5EF6C0-33FF-4B7E-9C68-1FF077BD5EB6}" srcOrd="2" destOrd="0" presId="urn:microsoft.com/office/officeart/2005/8/layout/orgChart1"/>
    <dgm:cxn modelId="{7AA75A64-BAEB-4F0D-9806-B1085CA30882}" type="presParOf" srcId="{7959823F-4EF9-4E5A-9112-07D2C42A5C7C}" destId="{C92E604E-6AB8-4CBF-ADE9-BC23802BB22A}" srcOrd="2" destOrd="0" presId="urn:microsoft.com/office/officeart/2005/8/layout/orgChart1"/>
    <dgm:cxn modelId="{0AECA902-7458-4DF9-A030-D8B735C1E8B6}" type="presParOf" srcId="{7959823F-4EF9-4E5A-9112-07D2C42A5C7C}" destId="{76124075-164A-4740-8C17-BF6AD99956B9}" srcOrd="3" destOrd="0" presId="urn:microsoft.com/office/officeart/2005/8/layout/orgChart1"/>
    <dgm:cxn modelId="{050C08CF-2D7C-4F8D-BAC9-76D058183AD3}" type="presParOf" srcId="{76124075-164A-4740-8C17-BF6AD99956B9}" destId="{C4F34D5F-B1CD-42FA-8546-E468D015A988}" srcOrd="0" destOrd="0" presId="urn:microsoft.com/office/officeart/2005/8/layout/orgChart1"/>
    <dgm:cxn modelId="{30D497DC-85CC-4668-BD01-104AF057A59F}" type="presParOf" srcId="{C4F34D5F-B1CD-42FA-8546-E468D015A988}" destId="{CD943AF2-8CFC-4C85-A773-DDED19C2ADD5}" srcOrd="0" destOrd="0" presId="urn:microsoft.com/office/officeart/2005/8/layout/orgChart1"/>
    <dgm:cxn modelId="{4D852E21-A821-4A86-B6E5-11CE01AA7A24}" type="presParOf" srcId="{C4F34D5F-B1CD-42FA-8546-E468D015A988}" destId="{6AEB4AAC-3EE1-4AAF-A966-B00CB60AF28C}" srcOrd="1" destOrd="0" presId="urn:microsoft.com/office/officeart/2005/8/layout/orgChart1"/>
    <dgm:cxn modelId="{2607956D-4EB5-45D9-A7D3-CDFD42AD21E7}" type="presParOf" srcId="{76124075-164A-4740-8C17-BF6AD99956B9}" destId="{DC08F2C7-D5D9-4021-A652-93AA1699640B}" srcOrd="1" destOrd="0" presId="urn:microsoft.com/office/officeart/2005/8/layout/orgChart1"/>
    <dgm:cxn modelId="{F0CE9B3E-9F42-41E3-8EB5-E5D522AFDE96}" type="presParOf" srcId="{76124075-164A-4740-8C17-BF6AD99956B9}" destId="{FC2E03CC-3166-48D8-806E-05C631C61158}" srcOrd="2" destOrd="0" presId="urn:microsoft.com/office/officeart/2005/8/layout/orgChart1"/>
    <dgm:cxn modelId="{A2C53E76-9203-4A93-B060-6995424D7CDB}" type="presParOf" srcId="{05CBCCF7-2D19-4C57-8FE3-A6B23886846A}" destId="{F6B3588F-2AC7-41E8-B0BD-0F11178447A6}" srcOrd="2" destOrd="0" presId="urn:microsoft.com/office/officeart/2005/8/layout/orgChart1"/>
    <dgm:cxn modelId="{C8965F2A-3A3C-4D36-9D9A-CA8A75692015}" type="presParOf" srcId="{E1D37B20-3DE8-4B1D-82E8-7F5540CA6830}" destId="{0102D4C8-E85D-4DD9-BCC5-4F4B5B5253E4}" srcOrd="2" destOrd="0" presId="urn:microsoft.com/office/officeart/2005/8/layout/orgChart1"/>
    <dgm:cxn modelId="{B2A2EB31-FB95-40B9-97EE-33439B7EC39B}" type="presParOf" srcId="{E1D37B20-3DE8-4B1D-82E8-7F5540CA6830}" destId="{0CA6A94E-1B08-431D-BDBC-6335DFF54B5A}" srcOrd="3" destOrd="0" presId="urn:microsoft.com/office/officeart/2005/8/layout/orgChart1"/>
    <dgm:cxn modelId="{7EF15A08-E35C-42C6-8BB2-2ECF9941016C}" type="presParOf" srcId="{0CA6A94E-1B08-431D-BDBC-6335DFF54B5A}" destId="{5601150D-9B32-48A9-A8F9-FABB5DC4DDF6}" srcOrd="0" destOrd="0" presId="urn:microsoft.com/office/officeart/2005/8/layout/orgChart1"/>
    <dgm:cxn modelId="{C8879191-E7BA-4243-85B9-CE000E1DF2A9}" type="presParOf" srcId="{5601150D-9B32-48A9-A8F9-FABB5DC4DDF6}" destId="{72A15D93-E895-49B9-BA7A-8CDFFE4BA5BF}" srcOrd="0" destOrd="0" presId="urn:microsoft.com/office/officeart/2005/8/layout/orgChart1"/>
    <dgm:cxn modelId="{795116BE-B765-4B08-ADB8-6DB3A1842505}" type="presParOf" srcId="{5601150D-9B32-48A9-A8F9-FABB5DC4DDF6}" destId="{89E847C7-C940-4E45-8114-DDAFBD021257}" srcOrd="1" destOrd="0" presId="urn:microsoft.com/office/officeart/2005/8/layout/orgChart1"/>
    <dgm:cxn modelId="{657FC984-57B8-43F3-8CFF-39700E0E34A3}" type="presParOf" srcId="{0CA6A94E-1B08-431D-BDBC-6335DFF54B5A}" destId="{A683F31A-AA03-4B89-85F5-CFC24697556C}" srcOrd="1" destOrd="0" presId="urn:microsoft.com/office/officeart/2005/8/layout/orgChart1"/>
    <dgm:cxn modelId="{2BDCC011-AB9D-4DB0-9AE0-1D2F1627B7F8}" type="presParOf" srcId="{0CA6A94E-1B08-431D-BDBC-6335DFF54B5A}" destId="{AC321D8A-F024-403B-9933-687BFCE9576A}" srcOrd="2" destOrd="0" presId="urn:microsoft.com/office/officeart/2005/8/layout/orgChart1"/>
    <dgm:cxn modelId="{B0537211-3722-49D2-9C16-235902256551}" type="presParOf" srcId="{6074DD10-37CE-401A-9756-B4A080DF5EE7}" destId="{6EDBADF0-BF7F-44ED-806F-9A3314569FD3}" srcOrd="2" destOrd="0" presId="urn:microsoft.com/office/officeart/2005/8/layout/orgChart1"/>
    <dgm:cxn modelId="{416B231B-F04D-4D6D-AF7F-7AC61B06E5BD}" type="presParOf" srcId="{6EDBADF0-BF7F-44ED-806F-9A3314569FD3}" destId="{2157F837-A315-4830-A740-49B1FF23DE6B}" srcOrd="0" destOrd="0" presId="urn:microsoft.com/office/officeart/2005/8/layout/orgChart1"/>
    <dgm:cxn modelId="{385D8C30-2C2B-43FE-90E9-E259C5353334}" type="presParOf" srcId="{6EDBADF0-BF7F-44ED-806F-9A3314569FD3}" destId="{60C49373-67DF-4A89-BFF1-515B90EBC244}" srcOrd="1" destOrd="0" presId="urn:microsoft.com/office/officeart/2005/8/layout/orgChart1"/>
    <dgm:cxn modelId="{25405E0C-6CCF-402A-BEB1-2BC30C0F477B}" type="presParOf" srcId="{60C49373-67DF-4A89-BFF1-515B90EBC244}" destId="{821DA09D-F1D0-4540-A8D0-976272CA94C7}" srcOrd="0" destOrd="0" presId="urn:microsoft.com/office/officeart/2005/8/layout/orgChart1"/>
    <dgm:cxn modelId="{D95D0DCE-261E-449C-8620-2F0FA5014D27}" type="presParOf" srcId="{821DA09D-F1D0-4540-A8D0-976272CA94C7}" destId="{41B2181F-94D2-48F9-814C-289BCC847133}" srcOrd="0" destOrd="0" presId="urn:microsoft.com/office/officeart/2005/8/layout/orgChart1"/>
    <dgm:cxn modelId="{4B8C45D8-BE29-40AA-B214-9B11086CE981}" type="presParOf" srcId="{821DA09D-F1D0-4540-A8D0-976272CA94C7}" destId="{A6A3FCB0-6B78-4938-AF7E-1E55B9CA7B2A}" srcOrd="1" destOrd="0" presId="urn:microsoft.com/office/officeart/2005/8/layout/orgChart1"/>
    <dgm:cxn modelId="{8A152FCA-E6DA-4C95-A550-78530C3C37E3}" type="presParOf" srcId="{60C49373-67DF-4A89-BFF1-515B90EBC244}" destId="{53953EB6-F55A-49AB-97ED-7C91C28840D3}" srcOrd="1" destOrd="0" presId="urn:microsoft.com/office/officeart/2005/8/layout/orgChart1"/>
    <dgm:cxn modelId="{19BC5279-FB67-428A-B26F-8CD96F686B43}" type="presParOf" srcId="{60C49373-67DF-4A89-BFF1-515B90EBC244}" destId="{803AAFCA-084A-4D76-9636-E8B5046589B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D0582C-8898-4050-AC64-2CFD9958F33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F30D167-2514-4E9C-9592-A88DB55737DD}">
      <dgm:prSet phldrT="[Text]" custT="1"/>
      <dgm:spPr/>
      <dgm:t>
        <a:bodyPr/>
        <a:lstStyle/>
        <a:p>
          <a:pPr algn="ctr"/>
          <a:r>
            <a:rPr lang="en-US" sz="2000"/>
            <a:t>Comms	</a:t>
          </a:r>
        </a:p>
      </dgm:t>
    </dgm:pt>
    <dgm:pt modelId="{51C2EECC-1F69-4B40-88D7-6D3C77F67C10}" type="parTrans" cxnId="{71683634-C460-46DA-8C8D-A41F229BF360}">
      <dgm:prSet/>
      <dgm:spPr/>
      <dgm:t>
        <a:bodyPr/>
        <a:lstStyle/>
        <a:p>
          <a:pPr algn="ctr"/>
          <a:endParaRPr lang="en-US"/>
        </a:p>
      </dgm:t>
    </dgm:pt>
    <dgm:pt modelId="{78036FCA-3BBE-4DA6-AC31-3FDCDE104C5D}" type="sibTrans" cxnId="{71683634-C460-46DA-8C8D-A41F229BF360}">
      <dgm:prSet/>
      <dgm:spPr/>
      <dgm:t>
        <a:bodyPr/>
        <a:lstStyle/>
        <a:p>
          <a:pPr algn="ctr"/>
          <a:endParaRPr lang="en-US"/>
        </a:p>
      </dgm:t>
    </dgm:pt>
    <dgm:pt modelId="{F19AB711-5140-4CB2-BCB1-D22C5BF6339A}">
      <dgm:prSet phldrT="[Text]" custT="1"/>
      <dgm:spPr>
        <a:solidFill>
          <a:schemeClr val="accent5"/>
        </a:solidFill>
      </dgm:spPr>
      <dgm:t>
        <a:bodyPr/>
        <a:lstStyle/>
        <a:p>
          <a:pPr algn="ctr"/>
          <a:r>
            <a:rPr lang="en-US" sz="2000">
              <a:solidFill>
                <a:schemeClr val="bg1"/>
              </a:solidFill>
            </a:rPr>
            <a:t>Marketing</a:t>
          </a:r>
        </a:p>
      </dgm:t>
    </dgm:pt>
    <dgm:pt modelId="{BE5D17A7-41E9-4325-8EF0-471CE9EA08AD}" type="parTrans" cxnId="{FCBC045C-2B32-40A5-859E-656439EE0BA3}">
      <dgm:prSet/>
      <dgm:spPr/>
      <dgm:t>
        <a:bodyPr/>
        <a:lstStyle/>
        <a:p>
          <a:pPr algn="ctr"/>
          <a:endParaRPr lang="en-US"/>
        </a:p>
      </dgm:t>
    </dgm:pt>
    <dgm:pt modelId="{047E3469-E4AF-4B04-95E7-A6B51C2F7EE7}" type="sibTrans" cxnId="{FCBC045C-2B32-40A5-859E-656439EE0BA3}">
      <dgm:prSet/>
      <dgm:spPr/>
      <dgm:t>
        <a:bodyPr/>
        <a:lstStyle/>
        <a:p>
          <a:pPr algn="ctr"/>
          <a:endParaRPr lang="en-US"/>
        </a:p>
      </dgm:t>
    </dgm:pt>
    <dgm:pt modelId="{F79D4438-5CC8-4B1B-8CCC-F76208502B2D}">
      <dgm:prSet phldrT="[Text]" custT="1"/>
      <dgm:spPr>
        <a:solidFill>
          <a:schemeClr val="accent3"/>
        </a:solidFill>
      </dgm:spPr>
      <dgm:t>
        <a:bodyPr/>
        <a:lstStyle/>
        <a:p>
          <a:pPr algn="ctr"/>
          <a:r>
            <a:rPr lang="en-US" sz="2000"/>
            <a:t>Events</a:t>
          </a:r>
        </a:p>
      </dgm:t>
    </dgm:pt>
    <dgm:pt modelId="{C40F424F-1CBF-4690-A3DA-79E63CBCBF52}" type="parTrans" cxnId="{1E9B765D-AB7C-4879-842D-050312F1C90A}">
      <dgm:prSet/>
      <dgm:spPr/>
      <dgm:t>
        <a:bodyPr/>
        <a:lstStyle/>
        <a:p>
          <a:pPr algn="ctr"/>
          <a:endParaRPr lang="en-US"/>
        </a:p>
      </dgm:t>
    </dgm:pt>
    <dgm:pt modelId="{760B3FC5-DB14-446D-8906-E9F4C0B834D1}" type="sibTrans" cxnId="{1E9B765D-AB7C-4879-842D-050312F1C90A}">
      <dgm:prSet/>
      <dgm:spPr/>
      <dgm:t>
        <a:bodyPr/>
        <a:lstStyle/>
        <a:p>
          <a:pPr algn="ctr"/>
          <a:endParaRPr lang="en-US"/>
        </a:p>
      </dgm:t>
    </dgm:pt>
    <dgm:pt modelId="{4F5001A4-0D88-4910-A100-08B818BA178F}">
      <dgm:prSet phldrT="[Text]" custT="1"/>
      <dgm:spPr>
        <a:solidFill>
          <a:schemeClr val="accent2"/>
        </a:solidFill>
      </dgm:spPr>
      <dgm:t>
        <a:bodyPr/>
        <a:lstStyle/>
        <a:p>
          <a:pPr algn="ctr"/>
          <a:r>
            <a:rPr lang="en-US" sz="2000"/>
            <a:t>Content</a:t>
          </a:r>
        </a:p>
      </dgm:t>
    </dgm:pt>
    <dgm:pt modelId="{118F0A85-CF21-4121-8871-A1B572FEF77F}" type="parTrans" cxnId="{BA95BBA6-C1F8-47B0-B348-FD1A0CEA0844}">
      <dgm:prSet/>
      <dgm:spPr/>
      <dgm:t>
        <a:bodyPr/>
        <a:lstStyle/>
        <a:p>
          <a:pPr algn="ctr"/>
          <a:endParaRPr lang="en-US"/>
        </a:p>
      </dgm:t>
    </dgm:pt>
    <dgm:pt modelId="{D7749DCC-1552-497A-BD1D-5840CBDAECE6}" type="sibTrans" cxnId="{BA95BBA6-C1F8-47B0-B348-FD1A0CEA0844}">
      <dgm:prSet/>
      <dgm:spPr/>
      <dgm:t>
        <a:bodyPr/>
        <a:lstStyle/>
        <a:p>
          <a:pPr algn="ctr"/>
          <a:endParaRPr lang="en-US"/>
        </a:p>
      </dgm:t>
    </dgm:pt>
    <dgm:pt modelId="{CF679D02-8015-43D7-880E-86EADAC8D489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pPr algn="ctr"/>
          <a:r>
            <a:rPr lang="en-US" sz="2000"/>
            <a:t>Web</a:t>
          </a:r>
        </a:p>
      </dgm:t>
    </dgm:pt>
    <dgm:pt modelId="{B247138B-116B-43F2-AB32-0C87BC0C4E46}" type="parTrans" cxnId="{23D3F8B9-DE99-4B21-81C7-9C9E2D7C7B40}">
      <dgm:prSet/>
      <dgm:spPr/>
      <dgm:t>
        <a:bodyPr/>
        <a:lstStyle/>
        <a:p>
          <a:pPr algn="ctr"/>
          <a:endParaRPr lang="en-US"/>
        </a:p>
      </dgm:t>
    </dgm:pt>
    <dgm:pt modelId="{DF73388D-9C5D-4241-B245-5AB591A21710}" type="sibTrans" cxnId="{23D3F8B9-DE99-4B21-81C7-9C9E2D7C7B40}">
      <dgm:prSet/>
      <dgm:spPr/>
      <dgm:t>
        <a:bodyPr/>
        <a:lstStyle/>
        <a:p>
          <a:pPr algn="ctr"/>
          <a:endParaRPr lang="en-US"/>
        </a:p>
      </dgm:t>
    </dgm:pt>
    <dgm:pt modelId="{6C97365E-9CE0-430B-9302-595E5BC31D57}" type="pres">
      <dgm:prSet presAssocID="{FBD0582C-8898-4050-AC64-2CFD9958F33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55DD0E6-1354-4A7F-B810-47807C085C79}" type="pres">
      <dgm:prSet presAssocID="{EF30D167-2514-4E9C-9592-A88DB55737DD}" presName="node" presStyleLbl="node1" presStyleIdx="0" presStyleCnt="5" custScaleX="153320" custScaleY="153320" custRadScaleRad="89516" custRadScaleInc="-23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38F897-3A79-42C5-9E60-7FAAF9F171B4}" type="pres">
      <dgm:prSet presAssocID="{78036FCA-3BBE-4DA6-AC31-3FDCDE104C5D}" presName="sibTrans" presStyleLbl="sibTrans2D1" presStyleIdx="0" presStyleCnt="5"/>
      <dgm:spPr/>
      <dgm:t>
        <a:bodyPr/>
        <a:lstStyle/>
        <a:p>
          <a:endParaRPr lang="en-US"/>
        </a:p>
      </dgm:t>
    </dgm:pt>
    <dgm:pt modelId="{8DD41224-D998-44B2-B36C-12BC94394E9E}" type="pres">
      <dgm:prSet presAssocID="{78036FCA-3BBE-4DA6-AC31-3FDCDE104C5D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9A94FC3C-77D5-4D47-BACE-B52695FBD9BE}" type="pres">
      <dgm:prSet presAssocID="{F19AB711-5140-4CB2-BCB1-D22C5BF6339A}" presName="node" presStyleLbl="node1" presStyleIdx="1" presStyleCnt="5" custScaleX="153320" custScaleY="153320" custRadScaleRad="113448" custRadScaleInc="-48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5BACE8-9683-487E-BB11-ED33F91AD3DE}" type="pres">
      <dgm:prSet presAssocID="{047E3469-E4AF-4B04-95E7-A6B51C2F7EE7}" presName="sibTrans" presStyleLbl="sibTrans2D1" presStyleIdx="1" presStyleCnt="5"/>
      <dgm:spPr/>
      <dgm:t>
        <a:bodyPr/>
        <a:lstStyle/>
        <a:p>
          <a:endParaRPr lang="en-US"/>
        </a:p>
      </dgm:t>
    </dgm:pt>
    <dgm:pt modelId="{A71C4363-B2AE-4525-B8F8-F9708DC74B56}" type="pres">
      <dgm:prSet presAssocID="{047E3469-E4AF-4B04-95E7-A6B51C2F7EE7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3748CFF2-A085-4FA7-AD96-536338476A1C}" type="pres">
      <dgm:prSet presAssocID="{F79D4438-5CC8-4B1B-8CCC-F76208502B2D}" presName="node" presStyleLbl="node1" presStyleIdx="2" presStyleCnt="5" custScaleX="153555" custScaleY="153555" custRadScaleRad="93052" custRadScaleInc="-79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99DCC8-3F53-4F52-9592-BEBFB2F24768}" type="pres">
      <dgm:prSet presAssocID="{760B3FC5-DB14-446D-8906-E9F4C0B834D1}" presName="sibTrans" presStyleLbl="sibTrans2D1" presStyleIdx="2" presStyleCnt="5"/>
      <dgm:spPr/>
      <dgm:t>
        <a:bodyPr/>
        <a:lstStyle/>
        <a:p>
          <a:endParaRPr lang="en-US"/>
        </a:p>
      </dgm:t>
    </dgm:pt>
    <dgm:pt modelId="{6A331223-13C4-44F5-9821-1F7B76772E82}" type="pres">
      <dgm:prSet presAssocID="{760B3FC5-DB14-446D-8906-E9F4C0B834D1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367623C9-0426-42C5-9216-B900AF5BCA86}" type="pres">
      <dgm:prSet presAssocID="{4F5001A4-0D88-4910-A100-08B818BA178F}" presName="node" presStyleLbl="node1" presStyleIdx="3" presStyleCnt="5" custScaleX="153555" custScaleY="153555" custRadScaleRad="97224" custRadScaleInc="166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815BF5-A8DA-45F7-823F-95ABB47DAE68}" type="pres">
      <dgm:prSet presAssocID="{D7749DCC-1552-497A-BD1D-5840CBDAECE6}" presName="sibTrans" presStyleLbl="sibTrans2D1" presStyleIdx="3" presStyleCnt="5"/>
      <dgm:spPr/>
      <dgm:t>
        <a:bodyPr/>
        <a:lstStyle/>
        <a:p>
          <a:endParaRPr lang="en-US"/>
        </a:p>
      </dgm:t>
    </dgm:pt>
    <dgm:pt modelId="{4B83CF94-664B-43F6-90E0-7670C116FE0F}" type="pres">
      <dgm:prSet presAssocID="{D7749DCC-1552-497A-BD1D-5840CBDAECE6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FD6BBAEE-704E-48EA-AB1B-C0B70CF395EE}" type="pres">
      <dgm:prSet presAssocID="{CF679D02-8015-43D7-880E-86EADAC8D489}" presName="node" presStyleLbl="node1" presStyleIdx="4" presStyleCnt="5" custScaleX="153555" custScaleY="153555" custRadScaleRad="115263" custRadScaleInc="20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6A2833-DFC2-4E63-A72F-495CB7C15FA9}" type="pres">
      <dgm:prSet presAssocID="{DF73388D-9C5D-4241-B245-5AB591A21710}" presName="sibTrans" presStyleLbl="sibTrans2D1" presStyleIdx="4" presStyleCnt="5"/>
      <dgm:spPr/>
      <dgm:t>
        <a:bodyPr/>
        <a:lstStyle/>
        <a:p>
          <a:endParaRPr lang="en-US"/>
        </a:p>
      </dgm:t>
    </dgm:pt>
    <dgm:pt modelId="{9A00773A-AB2D-449B-8A34-D94C4A96EF41}" type="pres">
      <dgm:prSet presAssocID="{DF73388D-9C5D-4241-B245-5AB591A21710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9CAC840C-CEBE-45CD-8340-6F44A61B8EC1}" type="presOf" srcId="{EF30D167-2514-4E9C-9592-A88DB55737DD}" destId="{D55DD0E6-1354-4A7F-B810-47807C085C79}" srcOrd="0" destOrd="0" presId="urn:microsoft.com/office/officeart/2005/8/layout/cycle2"/>
    <dgm:cxn modelId="{B087BEB3-BD04-4662-86D3-06AF45F109EF}" type="presOf" srcId="{CF679D02-8015-43D7-880E-86EADAC8D489}" destId="{FD6BBAEE-704E-48EA-AB1B-C0B70CF395EE}" srcOrd="0" destOrd="0" presId="urn:microsoft.com/office/officeart/2005/8/layout/cycle2"/>
    <dgm:cxn modelId="{5181A4A5-D91B-467C-A35B-4C1764CC3CF7}" type="presOf" srcId="{760B3FC5-DB14-446D-8906-E9F4C0B834D1}" destId="{C999DCC8-3F53-4F52-9592-BEBFB2F24768}" srcOrd="0" destOrd="0" presId="urn:microsoft.com/office/officeart/2005/8/layout/cycle2"/>
    <dgm:cxn modelId="{71683634-C460-46DA-8C8D-A41F229BF360}" srcId="{FBD0582C-8898-4050-AC64-2CFD9958F339}" destId="{EF30D167-2514-4E9C-9592-A88DB55737DD}" srcOrd="0" destOrd="0" parTransId="{51C2EECC-1F69-4B40-88D7-6D3C77F67C10}" sibTransId="{78036FCA-3BBE-4DA6-AC31-3FDCDE104C5D}"/>
    <dgm:cxn modelId="{A1A4927A-A7B2-48DB-911A-A6943B39F168}" type="presOf" srcId="{DF73388D-9C5D-4241-B245-5AB591A21710}" destId="{9A00773A-AB2D-449B-8A34-D94C4A96EF41}" srcOrd="1" destOrd="0" presId="urn:microsoft.com/office/officeart/2005/8/layout/cycle2"/>
    <dgm:cxn modelId="{32FF7108-61B0-48BC-A99D-35F35B1F69F0}" type="presOf" srcId="{760B3FC5-DB14-446D-8906-E9F4C0B834D1}" destId="{6A331223-13C4-44F5-9821-1F7B76772E82}" srcOrd="1" destOrd="0" presId="urn:microsoft.com/office/officeart/2005/8/layout/cycle2"/>
    <dgm:cxn modelId="{BA95BBA6-C1F8-47B0-B348-FD1A0CEA0844}" srcId="{FBD0582C-8898-4050-AC64-2CFD9958F339}" destId="{4F5001A4-0D88-4910-A100-08B818BA178F}" srcOrd="3" destOrd="0" parTransId="{118F0A85-CF21-4121-8871-A1B572FEF77F}" sibTransId="{D7749DCC-1552-497A-BD1D-5840CBDAECE6}"/>
    <dgm:cxn modelId="{DAC554F2-0333-4F33-A4A0-EEA6D556E5B8}" type="presOf" srcId="{047E3469-E4AF-4B04-95E7-A6B51C2F7EE7}" destId="{A71C4363-B2AE-4525-B8F8-F9708DC74B56}" srcOrd="1" destOrd="0" presId="urn:microsoft.com/office/officeart/2005/8/layout/cycle2"/>
    <dgm:cxn modelId="{1E9B765D-AB7C-4879-842D-050312F1C90A}" srcId="{FBD0582C-8898-4050-AC64-2CFD9958F339}" destId="{F79D4438-5CC8-4B1B-8CCC-F76208502B2D}" srcOrd="2" destOrd="0" parTransId="{C40F424F-1CBF-4690-A3DA-79E63CBCBF52}" sibTransId="{760B3FC5-DB14-446D-8906-E9F4C0B834D1}"/>
    <dgm:cxn modelId="{FCBC045C-2B32-40A5-859E-656439EE0BA3}" srcId="{FBD0582C-8898-4050-AC64-2CFD9958F339}" destId="{F19AB711-5140-4CB2-BCB1-D22C5BF6339A}" srcOrd="1" destOrd="0" parTransId="{BE5D17A7-41E9-4325-8EF0-471CE9EA08AD}" sibTransId="{047E3469-E4AF-4B04-95E7-A6B51C2F7EE7}"/>
    <dgm:cxn modelId="{CB247160-0A72-445A-84BB-8F8DF6CFE0C8}" type="presOf" srcId="{DF73388D-9C5D-4241-B245-5AB591A21710}" destId="{806A2833-DFC2-4E63-A72F-495CB7C15FA9}" srcOrd="0" destOrd="0" presId="urn:microsoft.com/office/officeart/2005/8/layout/cycle2"/>
    <dgm:cxn modelId="{4DAD9143-F48A-4EA1-937D-9C55809F1705}" type="presOf" srcId="{FBD0582C-8898-4050-AC64-2CFD9958F339}" destId="{6C97365E-9CE0-430B-9302-595E5BC31D57}" srcOrd="0" destOrd="0" presId="urn:microsoft.com/office/officeart/2005/8/layout/cycle2"/>
    <dgm:cxn modelId="{B74FFE86-B1AC-4FE5-9D36-AFF651C5D331}" type="presOf" srcId="{78036FCA-3BBE-4DA6-AC31-3FDCDE104C5D}" destId="{8DD41224-D998-44B2-B36C-12BC94394E9E}" srcOrd="1" destOrd="0" presId="urn:microsoft.com/office/officeart/2005/8/layout/cycle2"/>
    <dgm:cxn modelId="{424A3514-5B14-47D5-970F-816EA1F9F76A}" type="presOf" srcId="{D7749DCC-1552-497A-BD1D-5840CBDAECE6}" destId="{4B83CF94-664B-43F6-90E0-7670C116FE0F}" srcOrd="1" destOrd="0" presId="urn:microsoft.com/office/officeart/2005/8/layout/cycle2"/>
    <dgm:cxn modelId="{BA62CE79-7289-4A61-A111-1AA4EF6F1858}" type="presOf" srcId="{4F5001A4-0D88-4910-A100-08B818BA178F}" destId="{367623C9-0426-42C5-9216-B900AF5BCA86}" srcOrd="0" destOrd="0" presId="urn:microsoft.com/office/officeart/2005/8/layout/cycle2"/>
    <dgm:cxn modelId="{6623AA92-E7C7-4DFC-AB5A-5F09039961B4}" type="presOf" srcId="{F19AB711-5140-4CB2-BCB1-D22C5BF6339A}" destId="{9A94FC3C-77D5-4D47-BACE-B52695FBD9BE}" srcOrd="0" destOrd="0" presId="urn:microsoft.com/office/officeart/2005/8/layout/cycle2"/>
    <dgm:cxn modelId="{A4B6158F-08FE-48E4-8731-6327B9343783}" type="presOf" srcId="{047E3469-E4AF-4B04-95E7-A6B51C2F7EE7}" destId="{C45BACE8-9683-487E-BB11-ED33F91AD3DE}" srcOrd="0" destOrd="0" presId="urn:microsoft.com/office/officeart/2005/8/layout/cycle2"/>
    <dgm:cxn modelId="{F5F300CE-5440-4FC6-9DA6-7479CC8F9AD3}" type="presOf" srcId="{F79D4438-5CC8-4B1B-8CCC-F76208502B2D}" destId="{3748CFF2-A085-4FA7-AD96-536338476A1C}" srcOrd="0" destOrd="0" presId="urn:microsoft.com/office/officeart/2005/8/layout/cycle2"/>
    <dgm:cxn modelId="{23D3F8B9-DE99-4B21-81C7-9C9E2D7C7B40}" srcId="{FBD0582C-8898-4050-AC64-2CFD9958F339}" destId="{CF679D02-8015-43D7-880E-86EADAC8D489}" srcOrd="4" destOrd="0" parTransId="{B247138B-116B-43F2-AB32-0C87BC0C4E46}" sibTransId="{DF73388D-9C5D-4241-B245-5AB591A21710}"/>
    <dgm:cxn modelId="{92851D2C-17BD-46D5-B1D6-DE05BAEDC5FD}" type="presOf" srcId="{78036FCA-3BBE-4DA6-AC31-3FDCDE104C5D}" destId="{3838F897-3A79-42C5-9E60-7FAAF9F171B4}" srcOrd="0" destOrd="0" presId="urn:microsoft.com/office/officeart/2005/8/layout/cycle2"/>
    <dgm:cxn modelId="{C8D27D6A-E9E6-40B4-8F11-BDCF9B2D385A}" type="presOf" srcId="{D7749DCC-1552-497A-BD1D-5840CBDAECE6}" destId="{91815BF5-A8DA-45F7-823F-95ABB47DAE68}" srcOrd="0" destOrd="0" presId="urn:microsoft.com/office/officeart/2005/8/layout/cycle2"/>
    <dgm:cxn modelId="{F5528811-179E-4009-8300-F5876446BA47}" type="presParOf" srcId="{6C97365E-9CE0-430B-9302-595E5BC31D57}" destId="{D55DD0E6-1354-4A7F-B810-47807C085C79}" srcOrd="0" destOrd="0" presId="urn:microsoft.com/office/officeart/2005/8/layout/cycle2"/>
    <dgm:cxn modelId="{F6D94ABC-8779-472D-A71F-C2431034B87E}" type="presParOf" srcId="{6C97365E-9CE0-430B-9302-595E5BC31D57}" destId="{3838F897-3A79-42C5-9E60-7FAAF9F171B4}" srcOrd="1" destOrd="0" presId="urn:microsoft.com/office/officeart/2005/8/layout/cycle2"/>
    <dgm:cxn modelId="{061CD75B-A351-4F35-B26E-CE938469A6C1}" type="presParOf" srcId="{3838F897-3A79-42C5-9E60-7FAAF9F171B4}" destId="{8DD41224-D998-44B2-B36C-12BC94394E9E}" srcOrd="0" destOrd="0" presId="urn:microsoft.com/office/officeart/2005/8/layout/cycle2"/>
    <dgm:cxn modelId="{6917EFFD-5967-4029-B19E-2FB284BC9482}" type="presParOf" srcId="{6C97365E-9CE0-430B-9302-595E5BC31D57}" destId="{9A94FC3C-77D5-4D47-BACE-B52695FBD9BE}" srcOrd="2" destOrd="0" presId="urn:microsoft.com/office/officeart/2005/8/layout/cycle2"/>
    <dgm:cxn modelId="{B666CFC8-9E3F-4525-9F27-F38C3EE91AB5}" type="presParOf" srcId="{6C97365E-9CE0-430B-9302-595E5BC31D57}" destId="{C45BACE8-9683-487E-BB11-ED33F91AD3DE}" srcOrd="3" destOrd="0" presId="urn:microsoft.com/office/officeart/2005/8/layout/cycle2"/>
    <dgm:cxn modelId="{B36B5C71-9863-4427-A773-98BD687942D6}" type="presParOf" srcId="{C45BACE8-9683-487E-BB11-ED33F91AD3DE}" destId="{A71C4363-B2AE-4525-B8F8-F9708DC74B56}" srcOrd="0" destOrd="0" presId="urn:microsoft.com/office/officeart/2005/8/layout/cycle2"/>
    <dgm:cxn modelId="{6C2FD182-1714-45A2-B35B-F847339A027C}" type="presParOf" srcId="{6C97365E-9CE0-430B-9302-595E5BC31D57}" destId="{3748CFF2-A085-4FA7-AD96-536338476A1C}" srcOrd="4" destOrd="0" presId="urn:microsoft.com/office/officeart/2005/8/layout/cycle2"/>
    <dgm:cxn modelId="{A4A1968A-9CBD-41BE-951E-987DECAF2530}" type="presParOf" srcId="{6C97365E-9CE0-430B-9302-595E5BC31D57}" destId="{C999DCC8-3F53-4F52-9592-BEBFB2F24768}" srcOrd="5" destOrd="0" presId="urn:microsoft.com/office/officeart/2005/8/layout/cycle2"/>
    <dgm:cxn modelId="{EC79A919-8448-4804-86C3-48F6B9FA8031}" type="presParOf" srcId="{C999DCC8-3F53-4F52-9592-BEBFB2F24768}" destId="{6A331223-13C4-44F5-9821-1F7B76772E82}" srcOrd="0" destOrd="0" presId="urn:microsoft.com/office/officeart/2005/8/layout/cycle2"/>
    <dgm:cxn modelId="{BA6C79A3-0D85-44D8-9386-4B76468AA7C4}" type="presParOf" srcId="{6C97365E-9CE0-430B-9302-595E5BC31D57}" destId="{367623C9-0426-42C5-9216-B900AF5BCA86}" srcOrd="6" destOrd="0" presId="urn:microsoft.com/office/officeart/2005/8/layout/cycle2"/>
    <dgm:cxn modelId="{C8ACF2A6-A639-434C-93E7-EB3A4615DE58}" type="presParOf" srcId="{6C97365E-9CE0-430B-9302-595E5BC31D57}" destId="{91815BF5-A8DA-45F7-823F-95ABB47DAE68}" srcOrd="7" destOrd="0" presId="urn:microsoft.com/office/officeart/2005/8/layout/cycle2"/>
    <dgm:cxn modelId="{4DDD2780-85E5-4EA0-8581-D90A0908AA79}" type="presParOf" srcId="{91815BF5-A8DA-45F7-823F-95ABB47DAE68}" destId="{4B83CF94-664B-43F6-90E0-7670C116FE0F}" srcOrd="0" destOrd="0" presId="urn:microsoft.com/office/officeart/2005/8/layout/cycle2"/>
    <dgm:cxn modelId="{CACECB44-6038-4EBA-8412-B3FDF2C06C16}" type="presParOf" srcId="{6C97365E-9CE0-430B-9302-595E5BC31D57}" destId="{FD6BBAEE-704E-48EA-AB1B-C0B70CF395EE}" srcOrd="8" destOrd="0" presId="urn:microsoft.com/office/officeart/2005/8/layout/cycle2"/>
    <dgm:cxn modelId="{576D7843-AE2B-4F6F-AA30-31A24E2EFB96}" type="presParOf" srcId="{6C97365E-9CE0-430B-9302-595E5BC31D57}" destId="{806A2833-DFC2-4E63-A72F-495CB7C15FA9}" srcOrd="9" destOrd="0" presId="urn:microsoft.com/office/officeart/2005/8/layout/cycle2"/>
    <dgm:cxn modelId="{838F9341-9BC7-4BC6-BF1F-4EEB581159A9}" type="presParOf" srcId="{806A2833-DFC2-4E63-A72F-495CB7C15FA9}" destId="{9A00773A-AB2D-449B-8A34-D94C4A96EF4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57F837-A315-4830-A740-49B1FF23DE6B}">
      <dsp:nvSpPr>
        <dsp:cNvPr id="0" name=""/>
        <dsp:cNvSpPr/>
      </dsp:nvSpPr>
      <dsp:spPr>
        <a:xfrm>
          <a:off x="3489300" y="991154"/>
          <a:ext cx="379424" cy="413677"/>
        </a:xfrm>
        <a:custGeom>
          <a:avLst/>
          <a:gdLst/>
          <a:ahLst/>
          <a:cxnLst/>
          <a:rect l="0" t="0" r="0" b="0"/>
          <a:pathLst>
            <a:path>
              <a:moveTo>
                <a:pt x="379424" y="0"/>
              </a:moveTo>
              <a:lnTo>
                <a:pt x="379424" y="413677"/>
              </a:lnTo>
              <a:lnTo>
                <a:pt x="0" y="41367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02D4C8-E85D-4DD9-BCC5-4F4B5B5253E4}">
      <dsp:nvSpPr>
        <dsp:cNvPr id="0" name=""/>
        <dsp:cNvSpPr/>
      </dsp:nvSpPr>
      <dsp:spPr>
        <a:xfrm>
          <a:off x="3868725" y="991154"/>
          <a:ext cx="1920173" cy="9700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0640"/>
              </a:lnTo>
              <a:lnTo>
                <a:pt x="1920173" y="850640"/>
              </a:lnTo>
              <a:lnTo>
                <a:pt x="1920173" y="97004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2E604E-6AB8-4CBF-ADE9-BC23802BB22A}">
      <dsp:nvSpPr>
        <dsp:cNvPr id="0" name=""/>
        <dsp:cNvSpPr/>
      </dsp:nvSpPr>
      <dsp:spPr>
        <a:xfrm>
          <a:off x="2036322" y="2512958"/>
          <a:ext cx="139683" cy="932358"/>
        </a:xfrm>
        <a:custGeom>
          <a:avLst/>
          <a:gdLst/>
          <a:ahLst/>
          <a:cxnLst/>
          <a:rect l="0" t="0" r="0" b="0"/>
          <a:pathLst>
            <a:path>
              <a:moveTo>
                <a:pt x="139683" y="0"/>
              </a:moveTo>
              <a:lnTo>
                <a:pt x="139683" y="932358"/>
              </a:lnTo>
              <a:lnTo>
                <a:pt x="0" y="93235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D6678D-449D-4ADE-B3D9-062BAAC7685C}">
      <dsp:nvSpPr>
        <dsp:cNvPr id="0" name=""/>
        <dsp:cNvSpPr/>
      </dsp:nvSpPr>
      <dsp:spPr>
        <a:xfrm>
          <a:off x="2176005" y="2512958"/>
          <a:ext cx="520386" cy="7139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3985"/>
              </a:lnTo>
              <a:lnTo>
                <a:pt x="520386" y="71398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808A17-238C-4C4E-97A2-4AFF7FC75A57}">
      <dsp:nvSpPr>
        <dsp:cNvPr id="0" name=""/>
        <dsp:cNvSpPr/>
      </dsp:nvSpPr>
      <dsp:spPr>
        <a:xfrm>
          <a:off x="3153602" y="991154"/>
          <a:ext cx="715122" cy="998604"/>
        </a:xfrm>
        <a:custGeom>
          <a:avLst/>
          <a:gdLst/>
          <a:ahLst/>
          <a:cxnLst/>
          <a:rect l="0" t="0" r="0" b="0"/>
          <a:pathLst>
            <a:path>
              <a:moveTo>
                <a:pt x="715122" y="0"/>
              </a:moveTo>
              <a:lnTo>
                <a:pt x="715122" y="879195"/>
              </a:lnTo>
              <a:lnTo>
                <a:pt x="0" y="879195"/>
              </a:lnTo>
              <a:lnTo>
                <a:pt x="0" y="9986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92D4CD-24D1-47A3-B1B2-24688791E997}">
      <dsp:nvSpPr>
        <dsp:cNvPr id="0" name=""/>
        <dsp:cNvSpPr/>
      </dsp:nvSpPr>
      <dsp:spPr>
        <a:xfrm>
          <a:off x="3076748" y="271398"/>
          <a:ext cx="1583952" cy="7197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Management</a:t>
          </a:r>
          <a:endParaRPr lang="en-US" sz="1600" kern="1200" dirty="0"/>
        </a:p>
      </dsp:txBody>
      <dsp:txXfrm>
        <a:off x="3076748" y="271398"/>
        <a:ext cx="1583952" cy="719756"/>
      </dsp:txXfrm>
    </dsp:sp>
    <dsp:sp modelId="{EB09F5F6-0044-4597-B399-078B3F64DBA1}">
      <dsp:nvSpPr>
        <dsp:cNvPr id="0" name=""/>
        <dsp:cNvSpPr/>
      </dsp:nvSpPr>
      <dsp:spPr>
        <a:xfrm>
          <a:off x="1931606" y="1989759"/>
          <a:ext cx="2443992" cy="5231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Community, Admin &amp; Finance	</a:t>
          </a:r>
          <a:endParaRPr lang="en-US" sz="1200" kern="1200" dirty="0"/>
        </a:p>
      </dsp:txBody>
      <dsp:txXfrm>
        <a:off x="1931606" y="1989759"/>
        <a:ext cx="2443992" cy="523198"/>
      </dsp:txXfrm>
    </dsp:sp>
    <dsp:sp modelId="{0DCB9026-7153-4C34-B4DE-FD99FFD1CF0C}">
      <dsp:nvSpPr>
        <dsp:cNvPr id="0" name=""/>
        <dsp:cNvSpPr/>
      </dsp:nvSpPr>
      <dsp:spPr>
        <a:xfrm>
          <a:off x="2696391" y="2942636"/>
          <a:ext cx="1137227" cy="5686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Admin &amp; Finance</a:t>
          </a:r>
          <a:endParaRPr lang="en-US" sz="1300" kern="1200" dirty="0"/>
        </a:p>
      </dsp:txBody>
      <dsp:txXfrm>
        <a:off x="2696391" y="2942636"/>
        <a:ext cx="1137227" cy="568613"/>
      </dsp:txXfrm>
    </dsp:sp>
    <dsp:sp modelId="{CD943AF2-8CFC-4C85-A773-DDED19C2ADD5}">
      <dsp:nvSpPr>
        <dsp:cNvPr id="0" name=""/>
        <dsp:cNvSpPr/>
      </dsp:nvSpPr>
      <dsp:spPr>
        <a:xfrm>
          <a:off x="829167" y="2955652"/>
          <a:ext cx="1207155" cy="9793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- CR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- Product Management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- MarCom</a:t>
          </a:r>
          <a:endParaRPr lang="en-US" sz="1300" kern="1200" dirty="0"/>
        </a:p>
      </dsp:txBody>
      <dsp:txXfrm>
        <a:off x="829167" y="2955652"/>
        <a:ext cx="1207155" cy="979328"/>
      </dsp:txXfrm>
    </dsp:sp>
    <dsp:sp modelId="{72A15D93-E895-49B9-BA7A-8CDFFE4BA5BF}">
      <dsp:nvSpPr>
        <dsp:cNvPr id="0" name=""/>
        <dsp:cNvSpPr/>
      </dsp:nvSpPr>
      <dsp:spPr>
        <a:xfrm>
          <a:off x="5146399" y="1961203"/>
          <a:ext cx="1284998" cy="7317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Technical Direction</a:t>
          </a:r>
          <a:endParaRPr lang="en-US" sz="1200" kern="1200" dirty="0"/>
        </a:p>
      </dsp:txBody>
      <dsp:txXfrm>
        <a:off x="5146399" y="1961203"/>
        <a:ext cx="1284998" cy="731703"/>
      </dsp:txXfrm>
    </dsp:sp>
    <dsp:sp modelId="{41B2181F-94D2-48F9-814C-289BCC847133}">
      <dsp:nvSpPr>
        <dsp:cNvPr id="0" name=""/>
        <dsp:cNvSpPr/>
      </dsp:nvSpPr>
      <dsp:spPr>
        <a:xfrm>
          <a:off x="2640008" y="1296747"/>
          <a:ext cx="849292" cy="2161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Risk Office</a:t>
          </a:r>
          <a:endParaRPr lang="en-US" sz="1300" kern="1200" dirty="0"/>
        </a:p>
      </dsp:txBody>
      <dsp:txXfrm>
        <a:off x="2640008" y="1296747"/>
        <a:ext cx="849292" cy="2161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5DD0E6-1354-4A7F-B810-47807C085C79}">
      <dsp:nvSpPr>
        <dsp:cNvPr id="0" name=""/>
        <dsp:cNvSpPr/>
      </dsp:nvSpPr>
      <dsp:spPr>
        <a:xfrm>
          <a:off x="1518272" y="-146464"/>
          <a:ext cx="1689982" cy="16899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/>
            <a:t>Comms	</a:t>
          </a:r>
        </a:p>
      </dsp:txBody>
      <dsp:txXfrm>
        <a:off x="1765764" y="101028"/>
        <a:ext cx="1194998" cy="1194998"/>
      </dsp:txXfrm>
    </dsp:sp>
    <dsp:sp modelId="{3838F897-3A79-42C5-9E60-7FAAF9F171B4}">
      <dsp:nvSpPr>
        <dsp:cNvPr id="0" name=""/>
        <dsp:cNvSpPr/>
      </dsp:nvSpPr>
      <dsp:spPr>
        <a:xfrm rot="12320409">
          <a:off x="3121911" y="872682"/>
          <a:ext cx="3798" cy="3720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0800000">
        <a:off x="3122995" y="947328"/>
        <a:ext cx="2659" cy="223208"/>
      </dsp:txXfrm>
    </dsp:sp>
    <dsp:sp modelId="{9A94FC3C-77D5-4D47-BACE-B52695FBD9BE}">
      <dsp:nvSpPr>
        <dsp:cNvPr id="0" name=""/>
        <dsp:cNvSpPr/>
      </dsp:nvSpPr>
      <dsp:spPr>
        <a:xfrm>
          <a:off x="3039172" y="573766"/>
          <a:ext cx="1689982" cy="1689982"/>
        </a:xfrm>
        <a:prstGeom prst="ellipse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>
              <a:solidFill>
                <a:schemeClr val="bg1"/>
              </a:solidFill>
            </a:rPr>
            <a:t>Marketing</a:t>
          </a:r>
        </a:p>
      </dsp:txBody>
      <dsp:txXfrm>
        <a:off x="3286664" y="821258"/>
        <a:ext cx="1194998" cy="1194998"/>
      </dsp:txXfrm>
    </dsp:sp>
    <dsp:sp modelId="{C45BACE8-9683-487E-BB11-ED33F91AD3DE}">
      <dsp:nvSpPr>
        <dsp:cNvPr id="0" name=""/>
        <dsp:cNvSpPr/>
      </dsp:nvSpPr>
      <dsp:spPr>
        <a:xfrm rot="6815872">
          <a:off x="3541753" y="2011096"/>
          <a:ext cx="4786" cy="3720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0800000">
        <a:off x="3542758" y="2084840"/>
        <a:ext cx="3350" cy="223208"/>
      </dsp:txXfrm>
    </dsp:sp>
    <dsp:sp modelId="{3748CFF2-A085-4FA7-AD96-536338476A1C}">
      <dsp:nvSpPr>
        <dsp:cNvPr id="0" name=""/>
        <dsp:cNvSpPr/>
      </dsp:nvSpPr>
      <dsp:spPr>
        <a:xfrm>
          <a:off x="2357217" y="2130596"/>
          <a:ext cx="1692572" cy="1692572"/>
        </a:xfrm>
        <a:prstGeom prst="ellipse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/>
            <a:t>Events</a:t>
          </a:r>
        </a:p>
      </dsp:txBody>
      <dsp:txXfrm>
        <a:off x="2605088" y="2378467"/>
        <a:ext cx="1196830" cy="1196830"/>
      </dsp:txXfrm>
    </dsp:sp>
    <dsp:sp modelId="{C999DCC8-3F53-4F52-9592-BEBFB2F24768}">
      <dsp:nvSpPr>
        <dsp:cNvPr id="0" name=""/>
        <dsp:cNvSpPr/>
      </dsp:nvSpPr>
      <dsp:spPr>
        <a:xfrm rot="10805040">
          <a:off x="2324147" y="2789604"/>
          <a:ext cx="23370" cy="3720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0800000">
        <a:off x="2331158" y="2864011"/>
        <a:ext cx="16359" cy="223208"/>
      </dsp:txXfrm>
    </dsp:sp>
    <dsp:sp modelId="{367623C9-0426-42C5-9216-B900AF5BCA86}">
      <dsp:nvSpPr>
        <dsp:cNvPr id="0" name=""/>
        <dsp:cNvSpPr/>
      </dsp:nvSpPr>
      <dsp:spPr>
        <a:xfrm>
          <a:off x="620551" y="2128050"/>
          <a:ext cx="1692572" cy="1692572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/>
            <a:t>Content</a:t>
          </a:r>
        </a:p>
      </dsp:txBody>
      <dsp:txXfrm>
        <a:off x="868422" y="2375921"/>
        <a:ext cx="1196830" cy="1196830"/>
      </dsp:txXfrm>
    </dsp:sp>
    <dsp:sp modelId="{91815BF5-A8DA-45F7-823F-95ABB47DAE68}">
      <dsp:nvSpPr>
        <dsp:cNvPr id="0" name=""/>
        <dsp:cNvSpPr/>
      </dsp:nvSpPr>
      <dsp:spPr>
        <a:xfrm rot="4081234">
          <a:off x="1147210" y="2019096"/>
          <a:ext cx="18315" cy="3720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1148929" y="2090951"/>
        <a:ext cx="12821" cy="223208"/>
      </dsp:txXfrm>
    </dsp:sp>
    <dsp:sp modelId="{FD6BBAEE-704E-48EA-AB1B-C0B70CF395EE}">
      <dsp:nvSpPr>
        <dsp:cNvPr id="0" name=""/>
        <dsp:cNvSpPr/>
      </dsp:nvSpPr>
      <dsp:spPr>
        <a:xfrm>
          <a:off x="0" y="590542"/>
          <a:ext cx="1692572" cy="1692572"/>
        </a:xfrm>
        <a:prstGeom prst="ellipse">
          <a:avLst/>
        </a:prstGeom>
        <a:solidFill>
          <a:schemeClr val="bg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/>
            <a:t>Web</a:t>
          </a:r>
        </a:p>
      </dsp:txBody>
      <dsp:txXfrm>
        <a:off x="247871" y="838413"/>
        <a:ext cx="1196830" cy="1196830"/>
      </dsp:txXfrm>
    </dsp:sp>
    <dsp:sp modelId="{806A2833-DFC2-4E63-A72F-495CB7C15FA9}">
      <dsp:nvSpPr>
        <dsp:cNvPr id="0" name=""/>
        <dsp:cNvSpPr/>
      </dsp:nvSpPr>
      <dsp:spPr>
        <a:xfrm rot="9242889">
          <a:off x="1604306" y="881361"/>
          <a:ext cx="2213" cy="3720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0800000">
        <a:off x="1604937" y="955618"/>
        <a:ext cx="1549" cy="2232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2846AF3-4AB1-4F9C-9683-12C489E7ABE1}" type="datetimeFigureOut">
              <a:rPr lang="en-US"/>
              <a:pPr>
                <a:defRPr/>
              </a:pPr>
              <a:t>10/4/2022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17EF260-D03C-43F2-A2FC-5E90D4A382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4182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nl-BE" altLang="nl-BE" dirty="0" err="1" smtClean="0"/>
              <a:t>There</a:t>
            </a:r>
            <a:r>
              <a:rPr lang="nl-BE" altLang="nl-BE" dirty="0" smtClean="0"/>
              <a:t> are 3 different </a:t>
            </a:r>
            <a:r>
              <a:rPr lang="nl-BE" altLang="nl-BE" dirty="0" err="1" smtClean="0"/>
              <a:t>title</a:t>
            </a:r>
            <a:r>
              <a:rPr lang="nl-BE" altLang="nl-BE" dirty="0" smtClean="0"/>
              <a:t> slides. </a:t>
            </a:r>
            <a:r>
              <a:rPr lang="nl-BE" altLang="nl-BE" dirty="0" err="1" smtClean="0"/>
              <a:t>You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can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choose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another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one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by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clicking</a:t>
            </a:r>
            <a:r>
              <a:rPr lang="nl-BE" altLang="nl-BE" dirty="0" smtClean="0"/>
              <a:t> “Home” </a:t>
            </a:r>
            <a:r>
              <a:rPr lang="nl-BE" altLang="nl-BE" dirty="0" smtClean="0">
                <a:latin typeface="Arial" charset="0"/>
                <a:cs typeface="Arial" charset="0"/>
              </a:rPr>
              <a:t>&gt; “New </a:t>
            </a:r>
            <a:r>
              <a:rPr lang="nl-BE" altLang="nl-BE" smtClean="0">
                <a:latin typeface="Arial" charset="0"/>
                <a:cs typeface="Arial" charset="0"/>
              </a:rPr>
              <a:t>Slide”</a:t>
            </a:r>
          </a:p>
          <a:p>
            <a:pPr>
              <a:spcBef>
                <a:spcPct val="0"/>
              </a:spcBef>
            </a:pPr>
            <a:endParaRPr lang="nl-BE" altLang="nl-BE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nl-BE" altLang="nl-BE" dirty="0" err="1" smtClean="0"/>
              <a:t>To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insert</a:t>
            </a:r>
            <a:r>
              <a:rPr lang="nl-BE" altLang="nl-BE" dirty="0" smtClean="0"/>
              <a:t> a </a:t>
            </a:r>
            <a:r>
              <a:rPr lang="nl-BE" altLang="nl-BE" dirty="0" err="1" smtClean="0"/>
              <a:t>chapter</a:t>
            </a:r>
            <a:r>
              <a:rPr lang="nl-BE" altLang="nl-BE" dirty="0" smtClean="0"/>
              <a:t> slide, click ‘Home’ </a:t>
            </a:r>
            <a:r>
              <a:rPr lang="nl-BE" altLang="nl-BE" dirty="0" smtClean="0">
                <a:latin typeface="Arial" charset="0"/>
                <a:cs typeface="Arial" charset="0"/>
              </a:rPr>
              <a:t>&gt; ‘New Slide’  &gt; </a:t>
            </a:r>
            <a:r>
              <a:rPr lang="nl-BE" altLang="nl-BE" dirty="0" err="1" smtClean="0">
                <a:latin typeface="Arial" charset="0"/>
                <a:cs typeface="Arial" charset="0"/>
              </a:rPr>
              <a:t>section</a:t>
            </a:r>
            <a:r>
              <a:rPr lang="nl-BE" altLang="nl-BE" dirty="0" smtClean="0">
                <a:latin typeface="Arial" charset="0"/>
                <a:cs typeface="Arial" charset="0"/>
              </a:rPr>
              <a:t> header green / fuchsia / </a:t>
            </a:r>
            <a:r>
              <a:rPr lang="nl-BE" altLang="nl-BE" dirty="0" err="1" smtClean="0">
                <a:latin typeface="Arial" charset="0"/>
                <a:cs typeface="Arial" charset="0"/>
              </a:rPr>
              <a:t>yellow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nl-BE" altLang="nl-BE" dirty="0" smtClean="0">
                <a:latin typeface="Arial" charset="0"/>
                <a:cs typeface="Arial" charset="0"/>
              </a:rPr>
              <a:t>- </a:t>
            </a:r>
            <a:r>
              <a:rPr lang="nl-BE" altLang="nl-BE" dirty="0" err="1" smtClean="0">
                <a:latin typeface="Arial" charset="0"/>
                <a:cs typeface="Arial" charset="0"/>
              </a:rPr>
              <a:t>You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can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choose</a:t>
            </a:r>
            <a:r>
              <a:rPr lang="nl-BE" altLang="nl-BE" dirty="0" smtClean="0">
                <a:latin typeface="Arial" charset="0"/>
                <a:cs typeface="Arial" charset="0"/>
              </a:rPr>
              <a:t> a different </a:t>
            </a:r>
            <a:r>
              <a:rPr lang="nl-BE" altLang="nl-BE" dirty="0" err="1" smtClean="0">
                <a:latin typeface="Arial" charset="0"/>
                <a:cs typeface="Arial" charset="0"/>
              </a:rPr>
              <a:t>color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for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each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chapter</a:t>
            </a:r>
            <a:endParaRPr lang="nl-BE" altLang="nl-BE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nl-BE" altLang="nl-BE" dirty="0" smtClean="0">
                <a:latin typeface="Arial" charset="0"/>
                <a:cs typeface="Arial" charset="0"/>
              </a:rPr>
              <a:t>- Or put </a:t>
            </a:r>
            <a:r>
              <a:rPr lang="nl-BE" altLang="nl-BE" dirty="0" err="1" smtClean="0">
                <a:latin typeface="Arial" charset="0"/>
                <a:cs typeface="Arial" charset="0"/>
              </a:rPr>
              <a:t>every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chapter</a:t>
            </a:r>
            <a:r>
              <a:rPr lang="nl-BE" altLang="nl-BE" dirty="0" smtClean="0">
                <a:latin typeface="Arial" charset="0"/>
                <a:cs typeface="Arial" charset="0"/>
              </a:rPr>
              <a:t> in </a:t>
            </a:r>
            <a:r>
              <a:rPr lang="nl-BE" altLang="nl-BE" dirty="0" err="1" smtClean="0">
                <a:latin typeface="Arial" charset="0"/>
                <a:cs typeface="Arial" charset="0"/>
              </a:rPr>
              <a:t>the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same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color</a:t>
            </a:r>
            <a:endParaRPr lang="nl-BE" altLang="nl-BE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endParaRPr lang="nl-BE" altLang="nl-BE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nl-BE" altLang="nl-BE" dirty="0" err="1" smtClean="0">
                <a:latin typeface="Arial" charset="0"/>
                <a:cs typeface="Arial" charset="0"/>
              </a:rPr>
              <a:t>To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insert</a:t>
            </a:r>
            <a:r>
              <a:rPr lang="nl-BE" altLang="nl-BE" dirty="0" smtClean="0">
                <a:latin typeface="Arial" charset="0"/>
                <a:cs typeface="Arial" charset="0"/>
              </a:rPr>
              <a:t> a slide </a:t>
            </a:r>
            <a:r>
              <a:rPr lang="nl-BE" altLang="nl-BE" dirty="0" err="1" smtClean="0">
                <a:latin typeface="Arial" charset="0"/>
                <a:cs typeface="Arial" charset="0"/>
              </a:rPr>
              <a:t>with</a:t>
            </a:r>
            <a:r>
              <a:rPr lang="nl-BE" altLang="nl-BE" dirty="0" smtClean="0">
                <a:latin typeface="Arial" charset="0"/>
                <a:cs typeface="Arial" charset="0"/>
              </a:rPr>
              <a:t> a different </a:t>
            </a:r>
            <a:r>
              <a:rPr lang="nl-BE" altLang="nl-BE" dirty="0" err="1" smtClean="0">
                <a:latin typeface="Arial" charset="0"/>
                <a:cs typeface="Arial" charset="0"/>
              </a:rPr>
              <a:t>composition</a:t>
            </a:r>
            <a:r>
              <a:rPr lang="nl-BE" altLang="nl-BE" dirty="0" smtClean="0">
                <a:latin typeface="Arial" charset="0"/>
                <a:cs typeface="Arial" charset="0"/>
              </a:rPr>
              <a:t>, click ‘Home’ &gt; ‘New Slide’ (</a:t>
            </a:r>
            <a:r>
              <a:rPr lang="nl-BE" altLang="nl-BE" dirty="0" err="1" smtClean="0">
                <a:latin typeface="Arial" charset="0"/>
                <a:cs typeface="Arial" charset="0"/>
              </a:rPr>
              <a:t>title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and</a:t>
            </a:r>
            <a:r>
              <a:rPr lang="nl-BE" altLang="nl-BE" dirty="0" smtClean="0">
                <a:latin typeface="Arial" charset="0"/>
                <a:cs typeface="Arial" charset="0"/>
              </a:rPr>
              <a:t> content, </a:t>
            </a:r>
            <a:r>
              <a:rPr lang="nl-BE" altLang="nl-BE" dirty="0" err="1" smtClean="0">
                <a:latin typeface="Arial" charset="0"/>
                <a:cs typeface="Arial" charset="0"/>
              </a:rPr>
              <a:t>two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colums</a:t>
            </a:r>
            <a:r>
              <a:rPr lang="nl-BE" altLang="nl-BE" dirty="0" smtClean="0">
                <a:latin typeface="Arial" charset="0"/>
                <a:cs typeface="Arial" charset="0"/>
              </a:rPr>
              <a:t>, </a:t>
            </a:r>
            <a:r>
              <a:rPr lang="nl-BE" altLang="nl-BE" dirty="0" err="1" smtClean="0">
                <a:latin typeface="Arial" charset="0"/>
                <a:cs typeface="Arial" charset="0"/>
              </a:rPr>
              <a:t>chart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and</a:t>
            </a:r>
            <a:r>
              <a:rPr lang="nl-BE" altLang="nl-BE" dirty="0" smtClean="0">
                <a:latin typeface="Arial" charset="0"/>
                <a:cs typeface="Arial" charset="0"/>
              </a:rPr>
              <a:t> content, </a:t>
            </a:r>
            <a:r>
              <a:rPr lang="nl-BE" altLang="nl-BE" dirty="0" err="1" smtClean="0">
                <a:latin typeface="Arial" charset="0"/>
                <a:cs typeface="Arial" charset="0"/>
              </a:rPr>
              <a:t>title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only</a:t>
            </a:r>
            <a:r>
              <a:rPr lang="nl-BE" altLang="nl-BE" dirty="0" smtClean="0">
                <a:latin typeface="Arial" charset="0"/>
                <a:cs typeface="Arial" charset="0"/>
              </a:rPr>
              <a:t>, etc.)</a:t>
            </a:r>
          </a:p>
          <a:p>
            <a:pPr>
              <a:spcBef>
                <a:spcPct val="0"/>
              </a:spcBef>
            </a:pPr>
            <a:endParaRPr lang="nl-BE" altLang="nl-BE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nl-BE" altLang="nl-BE" dirty="0" err="1" smtClean="0">
                <a:latin typeface="Arial" charset="0"/>
                <a:cs typeface="Arial" charset="0"/>
              </a:rPr>
              <a:t>To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insert</a:t>
            </a:r>
            <a:r>
              <a:rPr lang="nl-BE" altLang="nl-BE" dirty="0" smtClean="0">
                <a:latin typeface="Arial" charset="0"/>
                <a:cs typeface="Arial" charset="0"/>
              </a:rPr>
              <a:t> a quote, click ‘Home’ &gt; ‘New Slide’ &gt; Quote</a:t>
            </a:r>
          </a:p>
          <a:p>
            <a:pPr>
              <a:spcBef>
                <a:spcPct val="0"/>
              </a:spcBef>
            </a:pPr>
            <a:endParaRPr lang="nl-BE" altLang="nl-BE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endParaRPr lang="nl-BE" altLang="nl-BE" dirty="0" smtClean="0"/>
          </a:p>
          <a:p>
            <a:pPr>
              <a:spcBef>
                <a:spcPct val="0"/>
              </a:spcBef>
            </a:pPr>
            <a:endParaRPr lang="nl-BE" altLang="nl-BE" dirty="0" smtClean="0">
              <a:latin typeface="Arial" charset="0"/>
              <a:cs typeface="Arial" charset="0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DCD8676-95F7-477B-9C8B-AB237D460FA9}" type="slidenum">
              <a:rPr lang="en-US" altLang="nl-BE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nl-BE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5764213"/>
            <a:ext cx="13906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20000" flipH="1" flipV="1">
            <a:off x="-3575050" y="-438150"/>
            <a:ext cx="110363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250" y="6069013"/>
            <a:ext cx="52705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eperen 1"/>
          <p:cNvGrpSpPr>
            <a:grpSpLocks/>
          </p:cNvGrpSpPr>
          <p:nvPr/>
        </p:nvGrpSpPr>
        <p:grpSpPr bwMode="auto">
          <a:xfrm>
            <a:off x="2125663" y="2071688"/>
            <a:ext cx="617537" cy="139700"/>
            <a:chOff x="4259287" y="501303"/>
            <a:chExt cx="616806" cy="140422"/>
          </a:xfrm>
        </p:grpSpPr>
        <p:sp>
          <p:nvSpPr>
            <p:cNvPr id="8" name="Afgeronde rechthoek 26"/>
            <p:cNvSpPr/>
            <p:nvPr/>
          </p:nvSpPr>
          <p:spPr>
            <a:xfrm>
              <a:off x="4259287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9" name="Afgeronde rechthoek 30"/>
            <p:cNvSpPr/>
            <p:nvPr/>
          </p:nvSpPr>
          <p:spPr>
            <a:xfrm>
              <a:off x="4417849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0" name="Afgeronde rechthoek 31"/>
            <p:cNvSpPr/>
            <p:nvPr/>
          </p:nvSpPr>
          <p:spPr>
            <a:xfrm>
              <a:off x="4576411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1" name="Afgeronde rechthoek 32"/>
            <p:cNvSpPr/>
            <p:nvPr/>
          </p:nvSpPr>
          <p:spPr>
            <a:xfrm>
              <a:off x="4734973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solidFill>
                  <a:srgbClr val="C2004D"/>
                </a:solidFill>
                <a:cs typeface="Arial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2466974"/>
            <a:ext cx="5753100" cy="1724025"/>
          </a:xfrm>
        </p:spPr>
        <p:txBody>
          <a:bodyPr/>
          <a:lstStyle>
            <a:lvl1pPr algn="l"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257675"/>
            <a:ext cx="5753100" cy="1000124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216056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content - no bulle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628649" y="2714625"/>
            <a:ext cx="7877176" cy="3162300"/>
          </a:xfrm>
        </p:spPr>
        <p:txBody>
          <a:bodyPr rtlCol="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icon to add chart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124" y="1876426"/>
            <a:ext cx="6134101" cy="742949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FontTx/>
              <a:buNone/>
              <a:defRPr b="0">
                <a:latin typeface="+mj-lt"/>
              </a:defRPr>
            </a:lvl1pPr>
            <a:lvl2pPr marL="0" indent="0" algn="l">
              <a:spcBef>
                <a:spcPts val="0"/>
              </a:spcBef>
              <a:buFontTx/>
              <a:buNone/>
              <a:defRPr sz="1600"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39B5D-6C78-4FCD-9064-F79166678652}" type="datetime1">
              <a:rPr lang="en-GB" smtClean="0"/>
              <a:t>04/10/2022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Sig-MarCom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005744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DDEA5-0E7D-4B69-B553-EF5B4A1DE889}" type="datetime1">
              <a:rPr lang="en-GB" smtClean="0"/>
              <a:t>04/10/2022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Sig-MarCom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504476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67207" flipH="1" flipV="1">
            <a:off x="296863" y="5251450"/>
            <a:ext cx="110363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eperen 42"/>
          <p:cNvGrpSpPr>
            <a:grpSpLocks/>
          </p:cNvGrpSpPr>
          <p:nvPr/>
        </p:nvGrpSpPr>
        <p:grpSpPr bwMode="auto">
          <a:xfrm>
            <a:off x="3067050" y="4864100"/>
            <a:ext cx="3009900" cy="141288"/>
            <a:chOff x="3067728" y="5089108"/>
            <a:chExt cx="3008546" cy="140422"/>
          </a:xfrm>
        </p:grpSpPr>
        <p:grpSp>
          <p:nvGrpSpPr>
            <p:cNvPr id="5" name="Groeperen 35"/>
            <p:cNvGrpSpPr>
              <a:grpSpLocks/>
            </p:cNvGrpSpPr>
            <p:nvPr/>
          </p:nvGrpSpPr>
          <p:grpSpPr bwMode="auto">
            <a:xfrm>
              <a:off x="4263597" y="5089108"/>
              <a:ext cx="616806" cy="140422"/>
              <a:chOff x="632401" y="586809"/>
              <a:chExt cx="616806" cy="140422"/>
            </a:xfrm>
          </p:grpSpPr>
          <p:sp>
            <p:nvSpPr>
              <p:cNvPr id="8" name="Afgeronde rechthoek 12"/>
              <p:cNvSpPr/>
              <p:nvPr/>
            </p:nvSpPr>
            <p:spPr>
              <a:xfrm>
                <a:off x="632969" y="586809"/>
                <a:ext cx="139637" cy="140422"/>
              </a:xfrm>
              <a:prstGeom prst="roundRect">
                <a:avLst>
                  <a:gd name="adj" fmla="val 30233"/>
                </a:avLst>
              </a:prstGeom>
              <a:solidFill>
                <a:srgbClr val="E3B2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  <p:sp>
            <p:nvSpPr>
              <p:cNvPr id="9" name="Afgeronde rechthoek 13"/>
              <p:cNvSpPr/>
              <p:nvPr/>
            </p:nvSpPr>
            <p:spPr>
              <a:xfrm>
                <a:off x="791647" y="586809"/>
                <a:ext cx="139637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  <p:sp>
            <p:nvSpPr>
              <p:cNvPr id="10" name="Afgeronde rechthoek 14"/>
              <p:cNvSpPr/>
              <p:nvPr/>
            </p:nvSpPr>
            <p:spPr>
              <a:xfrm>
                <a:off x="950326" y="586809"/>
                <a:ext cx="139637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  <p:sp>
            <p:nvSpPr>
              <p:cNvPr id="11" name="Afgeronde rechthoek 15"/>
              <p:cNvSpPr/>
              <p:nvPr/>
            </p:nvSpPr>
            <p:spPr>
              <a:xfrm>
                <a:off x="1109004" y="586809"/>
                <a:ext cx="139637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</p:grpSp>
        <p:cxnSp>
          <p:nvCxnSpPr>
            <p:cNvPr id="6" name="Rechte verbindingslijn 38"/>
            <p:cNvCxnSpPr/>
            <p:nvPr/>
          </p:nvCxnSpPr>
          <p:spPr>
            <a:xfrm flipH="1">
              <a:off x="3067728" y="5152219"/>
              <a:ext cx="108536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Rechte verbindingslijn 39"/>
            <p:cNvCxnSpPr/>
            <p:nvPr/>
          </p:nvCxnSpPr>
          <p:spPr>
            <a:xfrm flipH="1">
              <a:off x="4970285" y="5152219"/>
              <a:ext cx="110598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1162051"/>
            <a:ext cx="6336000" cy="3267074"/>
          </a:xfrm>
        </p:spPr>
        <p:txBody>
          <a:bodyPr anchor="ctr"/>
          <a:lstStyle>
            <a:lvl1pPr marL="0" indent="0" algn="ctr">
              <a:buFontTx/>
              <a:buNone/>
              <a:defRPr sz="50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66643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54CB3-5A63-410F-9465-84E2FE7D9E5A}" type="datetime1">
              <a:rPr lang="en-GB" smtClean="0"/>
              <a:t>04/10/2022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Sig-MarCom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025538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-14288" y="3298825"/>
            <a:ext cx="9172576" cy="1700213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23707" flipH="1" flipV="1">
            <a:off x="1599407" y="2485231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6000750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8178800" y="414338"/>
            <a:ext cx="615950" cy="141287"/>
            <a:chOff x="8178063" y="414687"/>
            <a:chExt cx="616806" cy="140422"/>
          </a:xfrm>
        </p:grpSpPr>
        <p:sp>
          <p:nvSpPr>
            <p:cNvPr id="8" name="Afgeronde rechthoek 12"/>
            <p:cNvSpPr/>
            <p:nvPr/>
          </p:nvSpPr>
          <p:spPr>
            <a:xfrm>
              <a:off x="8178063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13"/>
            <p:cNvSpPr/>
            <p:nvPr/>
          </p:nvSpPr>
          <p:spPr>
            <a:xfrm>
              <a:off x="833703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14"/>
            <p:cNvSpPr/>
            <p:nvPr/>
          </p:nvSpPr>
          <p:spPr>
            <a:xfrm>
              <a:off x="849600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1" name="Afgeronde rechthoek 15"/>
            <p:cNvSpPr/>
            <p:nvPr/>
          </p:nvSpPr>
          <p:spPr>
            <a:xfrm>
              <a:off x="8654975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3314699"/>
            <a:ext cx="6336000" cy="1666875"/>
          </a:xfr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95961429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9217026" cy="6911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-14288" y="2551113"/>
            <a:ext cx="9172576" cy="1698625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403225" y="414338"/>
            <a:ext cx="617538" cy="141287"/>
            <a:chOff x="8178063" y="414687"/>
            <a:chExt cx="616806" cy="140422"/>
          </a:xfrm>
        </p:grpSpPr>
        <p:sp>
          <p:nvSpPr>
            <p:cNvPr id="6" name="Afgeronde rechthoek 12"/>
            <p:cNvSpPr/>
            <p:nvPr/>
          </p:nvSpPr>
          <p:spPr>
            <a:xfrm>
              <a:off x="8178063" y="414687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7" name="Afgeronde rechthoek 13"/>
            <p:cNvSpPr/>
            <p:nvPr/>
          </p:nvSpPr>
          <p:spPr>
            <a:xfrm>
              <a:off x="8336625" y="414687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14"/>
            <p:cNvSpPr/>
            <p:nvPr/>
          </p:nvSpPr>
          <p:spPr>
            <a:xfrm>
              <a:off x="8495187" y="414687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15"/>
            <p:cNvSpPr/>
            <p:nvPr/>
          </p:nvSpPr>
          <p:spPr>
            <a:xfrm>
              <a:off x="8653748" y="414687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pic>
        <p:nvPicPr>
          <p:cNvPr id="10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6000750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23707" flipH="1" flipV="1">
            <a:off x="1599407" y="2485231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2566599"/>
            <a:ext cx="6336000" cy="1666875"/>
          </a:xfr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65107129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-14288" y="3114675"/>
            <a:ext cx="9172576" cy="1700213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560000" flipH="1" flipV="1">
            <a:off x="872332" y="316706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141288" y="414338"/>
            <a:ext cx="615950" cy="141287"/>
            <a:chOff x="8178063" y="414687"/>
            <a:chExt cx="616806" cy="140422"/>
          </a:xfrm>
        </p:grpSpPr>
        <p:sp>
          <p:nvSpPr>
            <p:cNvPr id="7" name="Afgeronde rechthoek 12"/>
            <p:cNvSpPr/>
            <p:nvPr/>
          </p:nvSpPr>
          <p:spPr>
            <a:xfrm>
              <a:off x="8178063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13"/>
            <p:cNvSpPr/>
            <p:nvPr/>
          </p:nvSpPr>
          <p:spPr>
            <a:xfrm>
              <a:off x="833703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14"/>
            <p:cNvSpPr/>
            <p:nvPr/>
          </p:nvSpPr>
          <p:spPr>
            <a:xfrm>
              <a:off x="849600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15"/>
            <p:cNvSpPr/>
            <p:nvPr/>
          </p:nvSpPr>
          <p:spPr>
            <a:xfrm>
              <a:off x="8654975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pic>
        <p:nvPicPr>
          <p:cNvPr id="11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6000750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3130622"/>
            <a:ext cx="6336000" cy="1666875"/>
          </a:xfr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7174502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-14288" y="2552700"/>
            <a:ext cx="9172576" cy="1700213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65617">
            <a:off x="1314450" y="2835275"/>
            <a:ext cx="110363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8178800" y="414338"/>
            <a:ext cx="615950" cy="141287"/>
            <a:chOff x="8178063" y="414687"/>
            <a:chExt cx="616806" cy="140422"/>
          </a:xfrm>
        </p:grpSpPr>
        <p:sp>
          <p:nvSpPr>
            <p:cNvPr id="7" name="Afgeronde rechthoek 12"/>
            <p:cNvSpPr/>
            <p:nvPr/>
          </p:nvSpPr>
          <p:spPr>
            <a:xfrm>
              <a:off x="8178063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13"/>
            <p:cNvSpPr/>
            <p:nvPr/>
          </p:nvSpPr>
          <p:spPr>
            <a:xfrm>
              <a:off x="833703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14"/>
            <p:cNvSpPr/>
            <p:nvPr/>
          </p:nvSpPr>
          <p:spPr>
            <a:xfrm>
              <a:off x="849600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15"/>
            <p:cNvSpPr/>
            <p:nvPr/>
          </p:nvSpPr>
          <p:spPr>
            <a:xfrm>
              <a:off x="8654975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pic>
        <p:nvPicPr>
          <p:cNvPr id="11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6000750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2568647"/>
            <a:ext cx="6336000" cy="1666875"/>
          </a:xfr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50253008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-14288" y="3486150"/>
            <a:ext cx="9172576" cy="1700213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65617">
            <a:off x="1314450" y="2835275"/>
            <a:ext cx="110363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8178800" y="414338"/>
            <a:ext cx="615950" cy="141287"/>
            <a:chOff x="8178063" y="414687"/>
            <a:chExt cx="616806" cy="140422"/>
          </a:xfrm>
        </p:grpSpPr>
        <p:sp>
          <p:nvSpPr>
            <p:cNvPr id="7" name="Afgeronde rechthoek 12"/>
            <p:cNvSpPr/>
            <p:nvPr/>
          </p:nvSpPr>
          <p:spPr>
            <a:xfrm>
              <a:off x="8178063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13"/>
            <p:cNvSpPr/>
            <p:nvPr/>
          </p:nvSpPr>
          <p:spPr>
            <a:xfrm>
              <a:off x="833703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14"/>
            <p:cNvSpPr/>
            <p:nvPr/>
          </p:nvSpPr>
          <p:spPr>
            <a:xfrm>
              <a:off x="849600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15"/>
            <p:cNvSpPr/>
            <p:nvPr/>
          </p:nvSpPr>
          <p:spPr>
            <a:xfrm>
              <a:off x="8654975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pic>
        <p:nvPicPr>
          <p:cNvPr id="11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6000750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3502097"/>
            <a:ext cx="6336000" cy="1666875"/>
          </a:xfr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946041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538" y="2824163"/>
            <a:ext cx="240665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26070" flipH="1" flipV="1">
            <a:off x="-3546475" y="3606800"/>
            <a:ext cx="110363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Afbeelding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0" y="5888038"/>
            <a:ext cx="665163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527050" y="6245225"/>
            <a:ext cx="615950" cy="141288"/>
            <a:chOff x="526383" y="6245380"/>
            <a:chExt cx="616806" cy="140422"/>
          </a:xfrm>
        </p:grpSpPr>
        <p:sp>
          <p:nvSpPr>
            <p:cNvPr id="6" name="Afgeronde rechthoek 26"/>
            <p:cNvSpPr/>
            <p:nvPr/>
          </p:nvSpPr>
          <p:spPr>
            <a:xfrm>
              <a:off x="526383" y="6245380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7" name="Afgeronde rechthoek 30"/>
            <p:cNvSpPr/>
            <p:nvPr/>
          </p:nvSpPr>
          <p:spPr>
            <a:xfrm>
              <a:off x="685354" y="6245380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31"/>
            <p:cNvSpPr/>
            <p:nvPr/>
          </p:nvSpPr>
          <p:spPr>
            <a:xfrm>
              <a:off x="844324" y="6245380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32"/>
            <p:cNvSpPr/>
            <p:nvPr/>
          </p:nvSpPr>
          <p:spPr>
            <a:xfrm>
              <a:off x="1003295" y="6245380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378455897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bann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55650"/>
            <a:ext cx="9144000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80000" flipH="1" flipV="1">
            <a:off x="631825" y="373063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250" y="6069013"/>
            <a:ext cx="52705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eperen 1"/>
          <p:cNvGrpSpPr>
            <a:grpSpLocks/>
          </p:cNvGrpSpPr>
          <p:nvPr/>
        </p:nvGrpSpPr>
        <p:grpSpPr bwMode="auto">
          <a:xfrm>
            <a:off x="8016875" y="354013"/>
            <a:ext cx="617538" cy="141287"/>
            <a:chOff x="4259287" y="501303"/>
            <a:chExt cx="616806" cy="140422"/>
          </a:xfrm>
        </p:grpSpPr>
        <p:sp>
          <p:nvSpPr>
            <p:cNvPr id="8" name="Afgeronde rechthoek 26"/>
            <p:cNvSpPr/>
            <p:nvPr/>
          </p:nvSpPr>
          <p:spPr>
            <a:xfrm>
              <a:off x="4259287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9" name="Afgeronde rechthoek 30"/>
            <p:cNvSpPr/>
            <p:nvPr/>
          </p:nvSpPr>
          <p:spPr>
            <a:xfrm>
              <a:off x="4417849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0" name="Afgeronde rechthoek 31"/>
            <p:cNvSpPr/>
            <p:nvPr/>
          </p:nvSpPr>
          <p:spPr>
            <a:xfrm>
              <a:off x="4576411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1" name="Afgeronde rechthoek 32"/>
            <p:cNvSpPr/>
            <p:nvPr/>
          </p:nvSpPr>
          <p:spPr>
            <a:xfrm>
              <a:off x="4734972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solidFill>
                  <a:srgbClr val="C2004D"/>
                </a:solidFill>
                <a:cs typeface="Arial"/>
              </a:endParaRPr>
            </a:p>
          </p:txBody>
        </p:sp>
      </p:grpSp>
      <p:pic>
        <p:nvPicPr>
          <p:cNvPr id="12" name="Afbeelding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5764213"/>
            <a:ext cx="13906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7224" y="3038474"/>
            <a:ext cx="6610351" cy="1724025"/>
          </a:xfrm>
        </p:spPr>
        <p:txBody>
          <a:bodyPr/>
          <a:lstStyle>
            <a:lvl1pPr algn="l"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7224" y="4733925"/>
            <a:ext cx="6610351" cy="89535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25621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im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41070" flipV="1">
            <a:off x="1910557" y="462756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0" y="5991225"/>
            <a:ext cx="528638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eperen 4"/>
          <p:cNvGrpSpPr>
            <a:grpSpLocks/>
          </p:cNvGrpSpPr>
          <p:nvPr/>
        </p:nvGrpSpPr>
        <p:grpSpPr bwMode="auto">
          <a:xfrm>
            <a:off x="682625" y="1803400"/>
            <a:ext cx="617538" cy="139700"/>
            <a:chOff x="4259287" y="501303"/>
            <a:chExt cx="616806" cy="140422"/>
          </a:xfrm>
        </p:grpSpPr>
        <p:sp>
          <p:nvSpPr>
            <p:cNvPr id="8" name="Afgeronde rechthoek 26"/>
            <p:cNvSpPr/>
            <p:nvPr/>
          </p:nvSpPr>
          <p:spPr>
            <a:xfrm>
              <a:off x="4259287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9" name="Afgeronde rechthoek 30"/>
            <p:cNvSpPr/>
            <p:nvPr/>
          </p:nvSpPr>
          <p:spPr>
            <a:xfrm>
              <a:off x="4417849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0" name="Afgeronde rechthoek 31"/>
            <p:cNvSpPr/>
            <p:nvPr/>
          </p:nvSpPr>
          <p:spPr>
            <a:xfrm>
              <a:off x="4576411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1" name="Afgeronde rechthoek 32"/>
            <p:cNvSpPr/>
            <p:nvPr/>
          </p:nvSpPr>
          <p:spPr>
            <a:xfrm>
              <a:off x="4734972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</p:grpSp>
      <p:pic>
        <p:nvPicPr>
          <p:cNvPr id="12" name="Afbeelding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5764213"/>
            <a:ext cx="13906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599" y="2247899"/>
            <a:ext cx="6610351" cy="1724025"/>
          </a:xfrm>
        </p:spPr>
        <p:txBody>
          <a:bodyPr/>
          <a:lstStyle>
            <a:lvl1pPr algn="l">
              <a:lnSpc>
                <a:spcPct val="80000"/>
              </a:lnSpc>
              <a:defRPr sz="4000"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599" y="4200525"/>
            <a:ext cx="6610351" cy="89535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528464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277C0-10B5-48AC-AE7D-29292F6AEAB4}" type="datetime1">
              <a:rPr lang="en-GB" smtClean="0"/>
              <a:t>04/10/2022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Sig-MarCom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19373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green">
    <p:bg>
      <p:bgPr>
        <a:solidFill>
          <a:srgbClr val="A5A3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19852" flipH="1" flipV="1">
            <a:off x="1368425" y="3563938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5876925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eperen 1"/>
          <p:cNvGrpSpPr>
            <a:grpSpLocks/>
          </p:cNvGrpSpPr>
          <p:nvPr/>
        </p:nvGrpSpPr>
        <p:grpSpPr bwMode="auto">
          <a:xfrm rot="10800000">
            <a:off x="4264025" y="476250"/>
            <a:ext cx="615950" cy="141288"/>
            <a:chOff x="4259287" y="501303"/>
            <a:chExt cx="616806" cy="140422"/>
          </a:xfrm>
        </p:grpSpPr>
        <p:sp>
          <p:nvSpPr>
            <p:cNvPr id="8" name="Afgeronde rechthoek 19"/>
            <p:cNvSpPr/>
            <p:nvPr/>
          </p:nvSpPr>
          <p:spPr>
            <a:xfrm>
              <a:off x="4259287" y="501303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20"/>
            <p:cNvSpPr/>
            <p:nvPr/>
          </p:nvSpPr>
          <p:spPr>
            <a:xfrm>
              <a:off x="4418258" y="501303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21"/>
            <p:cNvSpPr/>
            <p:nvPr/>
          </p:nvSpPr>
          <p:spPr>
            <a:xfrm>
              <a:off x="4577228" y="501303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1" name="Afgeronde rechthoek 22"/>
            <p:cNvSpPr/>
            <p:nvPr/>
          </p:nvSpPr>
          <p:spPr>
            <a:xfrm>
              <a:off x="4736199" y="501303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solidFill>
                  <a:srgbClr val="C2004D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543176"/>
            <a:ext cx="6015037" cy="1809750"/>
          </a:xfrm>
        </p:spPr>
        <p:txBody>
          <a:bodyPr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32314"/>
            <a:ext cx="6043612" cy="1500187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23889" y="1619250"/>
            <a:ext cx="1471612" cy="819150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4531042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fuchsia">
    <p:bg>
      <p:bgPr>
        <a:solidFill>
          <a:srgbClr val="C300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94157" flipH="1" flipV="1">
            <a:off x="2763043" y="1413669"/>
            <a:ext cx="11036301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4259263" y="501650"/>
            <a:ext cx="617537" cy="139700"/>
            <a:chOff x="4259287" y="501303"/>
            <a:chExt cx="616806" cy="140422"/>
          </a:xfrm>
        </p:grpSpPr>
        <p:sp>
          <p:nvSpPr>
            <p:cNvPr id="7" name="Afgeronde rechthoek 24"/>
            <p:cNvSpPr/>
            <p:nvPr/>
          </p:nvSpPr>
          <p:spPr>
            <a:xfrm>
              <a:off x="4259287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25"/>
            <p:cNvSpPr/>
            <p:nvPr/>
          </p:nvSpPr>
          <p:spPr>
            <a:xfrm>
              <a:off x="4417849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26"/>
            <p:cNvSpPr/>
            <p:nvPr/>
          </p:nvSpPr>
          <p:spPr>
            <a:xfrm>
              <a:off x="4576411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27"/>
            <p:cNvSpPr/>
            <p:nvPr/>
          </p:nvSpPr>
          <p:spPr>
            <a:xfrm>
              <a:off x="4734973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 dirty="0"/>
            </a:p>
          </p:txBody>
        </p:sp>
      </p:grpSp>
      <p:pic>
        <p:nvPicPr>
          <p:cNvPr id="11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5876925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543176"/>
            <a:ext cx="6015037" cy="1809750"/>
          </a:xfrm>
        </p:spPr>
        <p:txBody>
          <a:bodyPr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32314"/>
            <a:ext cx="6043612" cy="1500187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23889" y="1619250"/>
            <a:ext cx="1471612" cy="819150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6878015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yellow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48175" flipH="1" flipV="1">
            <a:off x="2218532" y="3129756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eperen 18"/>
          <p:cNvGrpSpPr>
            <a:grpSpLocks/>
          </p:cNvGrpSpPr>
          <p:nvPr/>
        </p:nvGrpSpPr>
        <p:grpSpPr bwMode="auto">
          <a:xfrm>
            <a:off x="4259263" y="501650"/>
            <a:ext cx="617537" cy="139700"/>
            <a:chOff x="4259287" y="501303"/>
            <a:chExt cx="616806" cy="140422"/>
          </a:xfrm>
        </p:grpSpPr>
        <p:sp>
          <p:nvSpPr>
            <p:cNvPr id="7" name="Afgeronde rechthoek 19"/>
            <p:cNvSpPr/>
            <p:nvPr/>
          </p:nvSpPr>
          <p:spPr>
            <a:xfrm>
              <a:off x="4259287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20"/>
            <p:cNvSpPr/>
            <p:nvPr/>
          </p:nvSpPr>
          <p:spPr>
            <a:xfrm>
              <a:off x="4417849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21"/>
            <p:cNvSpPr/>
            <p:nvPr/>
          </p:nvSpPr>
          <p:spPr>
            <a:xfrm>
              <a:off x="4576411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30"/>
            <p:cNvSpPr/>
            <p:nvPr/>
          </p:nvSpPr>
          <p:spPr>
            <a:xfrm>
              <a:off x="4734973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 dirty="0"/>
            </a:p>
          </p:txBody>
        </p:sp>
      </p:grpSp>
      <p:pic>
        <p:nvPicPr>
          <p:cNvPr id="11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5876925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543176"/>
            <a:ext cx="6015037" cy="1809750"/>
          </a:xfrm>
        </p:spPr>
        <p:txBody>
          <a:bodyPr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32314"/>
            <a:ext cx="6043612" cy="1500187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23889" y="1619250"/>
            <a:ext cx="1471612" cy="819150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4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5849923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0513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0513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DBDD3-3921-4639-BC03-595B48DBB7E5}" type="datetime1">
              <a:rPr lang="en-GB" smtClean="0"/>
              <a:t>04/10/2022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Sig-MarCom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104364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content -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628649" y="1828800"/>
            <a:ext cx="4467225" cy="4048125"/>
          </a:xfrm>
        </p:spPr>
        <p:txBody>
          <a:bodyPr rtlCol="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icon to add chart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1150" y="2486025"/>
            <a:ext cx="3114676" cy="3000375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FontTx/>
              <a:buNone/>
              <a:defRPr b="0">
                <a:latin typeface="+mj-lt"/>
              </a:defRPr>
            </a:lvl1pPr>
            <a:lvl2pPr marL="0" indent="0" algn="l">
              <a:spcBef>
                <a:spcPts val="0"/>
              </a:spcBef>
              <a:buFontTx/>
              <a:buNone/>
              <a:defRPr sz="1600"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2ED8B-1B7A-45B5-89EE-374ACA845EAD}" type="datetime1">
              <a:rPr lang="en-GB" smtClean="0"/>
              <a:t>04/10/2022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Sig-MarCom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119372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19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04103">
            <a:off x="7050088" y="5241925"/>
            <a:ext cx="2566987" cy="204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Group 9"/>
          <p:cNvGrpSpPr>
            <a:grpSpLocks/>
          </p:cNvGrpSpPr>
          <p:nvPr/>
        </p:nvGrpSpPr>
        <p:grpSpPr bwMode="auto">
          <a:xfrm>
            <a:off x="7843838" y="6000750"/>
            <a:ext cx="938212" cy="457200"/>
            <a:chOff x="7843122" y="6000751"/>
            <a:chExt cx="939600" cy="457272"/>
          </a:xfrm>
        </p:grpSpPr>
        <p:sp>
          <p:nvSpPr>
            <p:cNvPr id="9" name="Rounded Rectangle 8"/>
            <p:cNvSpPr/>
            <p:nvPr/>
          </p:nvSpPr>
          <p:spPr>
            <a:xfrm>
              <a:off x="7876508" y="6029331"/>
              <a:ext cx="877596" cy="395350"/>
            </a:xfrm>
            <a:prstGeom prst="roundRect">
              <a:avLst>
                <a:gd name="adj" fmla="val 704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041" name="Picture 7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3122" y="6000751"/>
              <a:ext cx="939600" cy="457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608013" y="457200"/>
            <a:ext cx="78867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BE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8013" y="1552575"/>
            <a:ext cx="7886700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BE" smtClean="0"/>
              <a:t>Click to edit Master text styles</a:t>
            </a:r>
          </a:p>
          <a:p>
            <a:pPr lvl="1"/>
            <a:r>
              <a:rPr lang="en-US" altLang="nl-BE" smtClean="0"/>
              <a:t>Second level</a:t>
            </a:r>
          </a:p>
          <a:p>
            <a:pPr lvl="2"/>
            <a:r>
              <a:rPr lang="en-US" altLang="nl-BE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857250" cy="25241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9D0403-9891-4D58-B71D-CFBC7B39D1CB}" type="datetime1">
              <a:rPr lang="en-GB" smtClean="0"/>
              <a:t>04/10/2022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975" y="6356350"/>
            <a:ext cx="3086100" cy="25241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Sig-MarCom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508EB83-1F47-49CF-A40A-0D5B1D691C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1"/>
          <p:cNvGrpSpPr>
            <a:grpSpLocks/>
          </p:cNvGrpSpPr>
          <p:nvPr/>
        </p:nvGrpSpPr>
        <p:grpSpPr bwMode="auto">
          <a:xfrm>
            <a:off x="8669338" y="365125"/>
            <a:ext cx="139700" cy="615950"/>
            <a:chOff x="8674370" y="364342"/>
            <a:chExt cx="140422" cy="616806"/>
          </a:xfrm>
        </p:grpSpPr>
        <p:sp>
          <p:nvSpPr>
            <p:cNvPr id="13" name="Afgeronde rechthoek 14"/>
            <p:cNvSpPr/>
            <p:nvPr/>
          </p:nvSpPr>
          <p:spPr>
            <a:xfrm rot="5400000">
              <a:off x="8674634" y="364078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grpSp>
          <p:nvGrpSpPr>
            <p:cNvPr id="1036" name="Group 13"/>
            <p:cNvGrpSpPr>
              <a:grpSpLocks/>
            </p:cNvGrpSpPr>
            <p:nvPr/>
          </p:nvGrpSpPr>
          <p:grpSpPr bwMode="auto"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15" name="Afgeronde rechthoek 14"/>
              <p:cNvSpPr/>
              <p:nvPr/>
            </p:nvSpPr>
            <p:spPr>
              <a:xfrm rot="5400000">
                <a:off x="8670151" y="722476"/>
                <a:ext cx="139894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  <p:sp>
            <p:nvSpPr>
              <p:cNvPr id="16" name="Afgeronde rechthoek 15"/>
              <p:cNvSpPr/>
              <p:nvPr/>
            </p:nvSpPr>
            <p:spPr>
              <a:xfrm rot="5400000">
                <a:off x="8670151" y="881447"/>
                <a:ext cx="139894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  <p:sp>
            <p:nvSpPr>
              <p:cNvPr id="17" name="Afgeronde rechthoek 16"/>
              <p:cNvSpPr/>
              <p:nvPr/>
            </p:nvSpPr>
            <p:spPr>
              <a:xfrm rot="5400000">
                <a:off x="8670151" y="1040418"/>
                <a:ext cx="139894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</p:grpSp>
      </p:grpSp>
      <p:cxnSp>
        <p:nvCxnSpPr>
          <p:cNvPr id="20" name="Straight Connector 19"/>
          <p:cNvCxnSpPr/>
          <p:nvPr/>
        </p:nvCxnSpPr>
        <p:spPr>
          <a:xfrm>
            <a:off x="1552575" y="6400800"/>
            <a:ext cx="0" cy="115888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  <p:sldLayoutId id="2147483711" r:id="rId18"/>
    <p:sldLayoutId id="2147483712" r:id="rId19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9pPr>
    </p:titleStyle>
    <p:bodyStyle>
      <a:lvl1pPr marL="133350" indent="-133350" algn="l" rtl="0" eaLnBrk="1" fontAlgn="base" hangingPunct="1">
        <a:spcBef>
          <a:spcPts val="6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114300" algn="l" rtl="0" eaLnBrk="1" fontAlgn="base" hangingPunct="1">
        <a:spcBef>
          <a:spcPts val="4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019175" indent="-104775" algn="l" rtl="0" eaLnBrk="1" fontAlgn="base" hangingPunct="1">
        <a:spcBef>
          <a:spcPts val="4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3"/>
          <p:cNvSpPr>
            <a:spLocks noGrp="1"/>
          </p:cNvSpPr>
          <p:nvPr>
            <p:ph type="ctrTitle"/>
          </p:nvPr>
        </p:nvSpPr>
        <p:spPr>
          <a:xfrm>
            <a:off x="2057400" y="2466975"/>
            <a:ext cx="5753100" cy="1724025"/>
          </a:xfrm>
        </p:spPr>
        <p:txBody>
          <a:bodyPr/>
          <a:lstStyle/>
          <a:p>
            <a:r>
              <a:rPr lang="nl-BE" altLang="nl-BE" dirty="0" smtClean="0"/>
              <a:t>MarCom </a:t>
            </a:r>
            <a:r>
              <a:rPr lang="nl-BE" altLang="nl-BE" dirty="0" err="1" smtClean="0"/>
              <a:t>structure</a:t>
            </a:r>
            <a:endParaRPr lang="nl-BE" altLang="nl-BE" dirty="0" smtClean="0"/>
          </a:p>
        </p:txBody>
      </p:sp>
      <p:sp>
        <p:nvSpPr>
          <p:cNvPr id="21507" name="Subtitle 4"/>
          <p:cNvSpPr>
            <a:spLocks noGrp="1"/>
          </p:cNvSpPr>
          <p:nvPr>
            <p:ph type="subTitle" idx="1"/>
          </p:nvPr>
        </p:nvSpPr>
        <p:spPr>
          <a:xfrm>
            <a:off x="2057400" y="4257675"/>
            <a:ext cx="5753100" cy="10001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nl-BE" altLang="nl-BE" dirty="0" err="1" smtClean="0"/>
              <a:t>Sig</a:t>
            </a:r>
            <a:r>
              <a:rPr lang="nl-BE" altLang="nl-BE" dirty="0" smtClean="0"/>
              <a:t>-MarCom - Brussels - 05/10/2022</a:t>
            </a:r>
            <a:endParaRPr lang="nl-BE" altLang="nl-BE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Today</a:t>
            </a:r>
            <a:r>
              <a:rPr lang="fr-BE" dirty="0" smtClean="0"/>
              <a:t> : place of MarCom in the organisation</a:t>
            </a:r>
            <a:endParaRPr lang="fr-BE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1284449"/>
              </p:ext>
            </p:extLst>
          </p:nvPr>
        </p:nvGraphicFramePr>
        <p:xfrm>
          <a:off x="608013" y="1552575"/>
          <a:ext cx="7886700" cy="4314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A2CA33-7F76-468D-8D90-0DD25BF632A2}" type="datetime1">
              <a:rPr lang="en-GB" smtClean="0"/>
              <a:t>04/10/2022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Sig-MarCom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4094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570537476"/>
              </p:ext>
            </p:extLst>
          </p:nvPr>
        </p:nvGraphicFramePr>
        <p:xfrm>
          <a:off x="2190749" y="2529408"/>
          <a:ext cx="4762500" cy="3648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275359" y="1442980"/>
            <a:ext cx="2552007" cy="941388"/>
          </a:xfrm>
          <a:prstGeom prst="roundRect">
            <a:avLst/>
          </a:prstGeom>
          <a:solidFill>
            <a:sysClr val="window" lastClr="FFFFFF">
              <a:alpha val="98000"/>
            </a:sysClr>
          </a:solidFill>
          <a:ln w="12700" cap="flat" cmpd="sng" algn="ctr">
            <a:solidFill>
              <a:srgbClr val="0071BA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fr-BE" sz="900" dirty="0" err="1">
                <a:solidFill>
                  <a:srgbClr val="706F6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Corporate</a:t>
            </a:r>
            <a:r>
              <a:rPr lang="fr-BE" sz="900" dirty="0">
                <a:solidFill>
                  <a:srgbClr val="706F6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communication &amp; public </a:t>
            </a:r>
            <a:r>
              <a:rPr lang="fr-BE" sz="900" dirty="0" err="1">
                <a:solidFill>
                  <a:srgbClr val="706F6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affairs</a:t>
            </a:r>
            <a:endParaRPr lang="fr-BE" sz="900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fr-BE" sz="900" dirty="0">
                <a:solidFill>
                  <a:srgbClr val="706F6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PR</a:t>
            </a:r>
            <a:endParaRPr lang="fr-BE" sz="900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fr-BE" sz="900" dirty="0" err="1">
                <a:solidFill>
                  <a:srgbClr val="706F6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Crisis</a:t>
            </a:r>
            <a:r>
              <a:rPr lang="fr-BE" sz="900" dirty="0">
                <a:solidFill>
                  <a:srgbClr val="706F6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communication</a:t>
            </a:r>
            <a:endParaRPr lang="fr-BE" sz="900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fr-BE" sz="900" dirty="0" err="1">
                <a:solidFill>
                  <a:srgbClr val="706F6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Internal</a:t>
            </a:r>
            <a:r>
              <a:rPr lang="fr-BE" sz="900" dirty="0">
                <a:solidFill>
                  <a:srgbClr val="706F6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fr-BE" sz="900" dirty="0" err="1" smtClean="0">
                <a:solidFill>
                  <a:srgbClr val="706F6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dissemination</a:t>
            </a:r>
            <a:r>
              <a:rPr lang="fr-BE" sz="900" dirty="0" smtClean="0">
                <a:solidFill>
                  <a:srgbClr val="706F6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fr-BE" sz="900" dirty="0">
                <a:solidFill>
                  <a:srgbClr val="706F6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(support)</a:t>
            </a:r>
            <a:endParaRPr lang="fr-BE" sz="900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08013" y="3412470"/>
            <a:ext cx="1663065" cy="975360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0071BA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en-GB" sz="900" dirty="0">
                <a:solidFill>
                  <a:srgbClr val="706F6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Web Management</a:t>
            </a:r>
            <a:endParaRPr lang="fr-BE" sz="900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en-GB" sz="900" dirty="0">
                <a:solidFill>
                  <a:srgbClr val="706F6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fr-BE" sz="900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814679" y="3195686"/>
            <a:ext cx="1612928" cy="975360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0071BA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en-GB" sz="900" dirty="0">
                <a:solidFill>
                  <a:srgbClr val="706F6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           Insights </a:t>
            </a:r>
            <a:endParaRPr lang="fr-BE" sz="900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en-GB" sz="900" dirty="0">
                <a:solidFill>
                  <a:srgbClr val="706F6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           Branding</a:t>
            </a:r>
            <a:endParaRPr lang="fr-BE" sz="900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en-GB" sz="900" dirty="0">
                <a:solidFill>
                  <a:srgbClr val="706F6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           Product Marketing</a:t>
            </a:r>
            <a:endParaRPr lang="fr-BE" sz="900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en-GB" sz="900" dirty="0">
                <a:solidFill>
                  <a:srgbClr val="706F6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fr-BE" sz="900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148238" y="5270891"/>
            <a:ext cx="1663065" cy="975360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0071BA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5000"/>
              </a:lnSpc>
              <a:spcAft>
                <a:spcPts val="0"/>
              </a:spcAft>
            </a:pPr>
            <a:endParaRPr lang="fr-BE" sz="900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en-GB" sz="900" dirty="0">
                <a:solidFill>
                  <a:srgbClr val="706F6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Content </a:t>
            </a:r>
            <a:r>
              <a:rPr lang="en-GB" sz="900" dirty="0" err="1">
                <a:solidFill>
                  <a:srgbClr val="706F6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Comms</a:t>
            </a:r>
            <a:endParaRPr lang="fr-BE" sz="900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en-GB" sz="900" dirty="0">
                <a:solidFill>
                  <a:srgbClr val="706F6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Content Marketing</a:t>
            </a:r>
            <a:endParaRPr lang="fr-BE" sz="900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en-GB" sz="900" dirty="0">
                <a:solidFill>
                  <a:srgbClr val="706F6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fr-BE" sz="900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070146" y="5016058"/>
            <a:ext cx="1663065" cy="9753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en-GB" sz="900" dirty="0">
                <a:solidFill>
                  <a:srgbClr val="706F6F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      </a:t>
            </a:r>
            <a:r>
              <a:rPr lang="en-GB" sz="900" dirty="0" err="1">
                <a:solidFill>
                  <a:srgbClr val="706F6F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Community@Belnet</a:t>
            </a:r>
            <a:endParaRPr lang="fr-BE" sz="900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en-GB" sz="900" dirty="0">
                <a:solidFill>
                  <a:srgbClr val="706F6F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      </a:t>
            </a:r>
            <a:r>
              <a:rPr lang="en-GB" sz="900" dirty="0" err="1">
                <a:solidFill>
                  <a:srgbClr val="706F6F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Belnet@Community</a:t>
            </a:r>
            <a:endParaRPr lang="fr-BE" sz="900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en-GB" sz="900" dirty="0">
                <a:solidFill>
                  <a:srgbClr val="706F6F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fr-BE" sz="900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2812" y="1689624"/>
            <a:ext cx="1893138" cy="92333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BE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Internal</a:t>
            </a:r>
            <a:r>
              <a:rPr lang="fr-B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Communication Agency</a:t>
            </a:r>
            <a:endParaRPr lang="fr-BE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608013" y="457200"/>
            <a:ext cx="7886700" cy="933450"/>
          </a:xfrm>
        </p:spPr>
        <p:txBody>
          <a:bodyPr/>
          <a:lstStyle/>
          <a:p>
            <a:r>
              <a:rPr lang="fr-BE" dirty="0" err="1" smtClean="0"/>
              <a:t>Today</a:t>
            </a:r>
            <a:r>
              <a:rPr lang="fr-BE" dirty="0" smtClean="0"/>
              <a:t> : structure of MarCom (6 </a:t>
            </a:r>
            <a:r>
              <a:rPr lang="fr-BE" dirty="0" err="1" smtClean="0"/>
              <a:t>persons</a:t>
            </a:r>
            <a:r>
              <a:rPr lang="fr-BE" dirty="0" smtClean="0"/>
              <a:t>)</a:t>
            </a:r>
            <a:endParaRPr lang="fr-B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5208FF-E002-48A1-A975-50BD84BAA268}" type="datetime1">
              <a:rPr lang="en-GB" smtClean="0"/>
              <a:t>04/10/2022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Sig-MarCom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5980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Tomorrow</a:t>
            </a:r>
            <a:r>
              <a:rPr lang="fr-BE" dirty="0" smtClean="0"/>
              <a:t> </a:t>
            </a:r>
            <a:endParaRPr lang="fr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5940F6-4097-4C4F-A564-6ADC4240A9FE}" type="datetime1">
              <a:rPr lang="en-GB" smtClean="0"/>
              <a:t>04/10/2022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Sig-MarCom</a:t>
            </a:r>
            <a:endParaRPr lang="en-US"/>
          </a:p>
        </p:txBody>
      </p:sp>
      <p:pic>
        <p:nvPicPr>
          <p:cNvPr id="1028" name="Picture 4" descr="tex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895" y="1289133"/>
            <a:ext cx="6863969" cy="4578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96517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Discussion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BE" dirty="0" smtClean="0"/>
          </a:p>
          <a:p>
            <a:r>
              <a:rPr lang="fr-BE" dirty="0" smtClean="0"/>
              <a:t>Menti </a:t>
            </a:r>
            <a:r>
              <a:rPr lang="fr-BE" smtClean="0"/>
              <a:t>: menti.com =&gt; code : </a:t>
            </a:r>
            <a:r>
              <a:rPr lang="fr-BE" b="1" smtClean="0"/>
              <a:t>2216 </a:t>
            </a:r>
            <a:r>
              <a:rPr lang="fr-BE" b="1" dirty="0" smtClean="0"/>
              <a:t>0684</a:t>
            </a:r>
          </a:p>
          <a:p>
            <a:pPr marL="0" indent="0">
              <a:buNone/>
            </a:pPr>
            <a:endParaRPr lang="fr-BE" dirty="0" smtClean="0"/>
          </a:p>
          <a:p>
            <a:r>
              <a:rPr lang="fr-BE" dirty="0" err="1" smtClean="0"/>
              <a:t>Roundtable</a:t>
            </a:r>
            <a:r>
              <a:rPr lang="fr-BE" dirty="0" smtClean="0"/>
              <a:t> : how </a:t>
            </a:r>
            <a:r>
              <a:rPr lang="fr-BE" dirty="0" err="1" smtClean="0"/>
              <a:t>is</a:t>
            </a:r>
            <a:r>
              <a:rPr lang="fr-BE" dirty="0" smtClean="0"/>
              <a:t> </a:t>
            </a:r>
            <a:r>
              <a:rPr lang="fr-BE" dirty="0" err="1" smtClean="0"/>
              <a:t>your</a:t>
            </a:r>
            <a:r>
              <a:rPr lang="fr-BE" dirty="0" smtClean="0"/>
              <a:t> MarCom </a:t>
            </a:r>
            <a:r>
              <a:rPr lang="fr-BE" dirty="0" err="1" smtClean="0"/>
              <a:t>department</a:t>
            </a:r>
            <a:r>
              <a:rPr lang="fr-BE" dirty="0" smtClean="0"/>
              <a:t> </a:t>
            </a:r>
            <a:r>
              <a:rPr lang="fr-BE" dirty="0" err="1" smtClean="0"/>
              <a:t>structured</a:t>
            </a:r>
            <a:r>
              <a:rPr lang="fr-BE" dirty="0" smtClean="0"/>
              <a:t>?</a:t>
            </a:r>
            <a:endParaRPr lang="fr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2CA955-3A02-4A1A-A0F7-7E813854653E}" type="datetime1">
              <a:rPr lang="en-GB" smtClean="0"/>
              <a:t>04/10/2022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Sig-MarCom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5820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 Template">
  <a:themeElements>
    <a:clrScheme name="Belnet 2016 - presentaties">
      <a:dk1>
        <a:srgbClr val="706F6F"/>
      </a:dk1>
      <a:lt1>
        <a:sysClr val="window" lastClr="FFFFFF"/>
      </a:lt1>
      <a:dk2>
        <a:srgbClr val="0071BA"/>
      </a:dk2>
      <a:lt2>
        <a:srgbClr val="FFFFFF"/>
      </a:lt2>
      <a:accent1>
        <a:srgbClr val="00599C"/>
      </a:accent1>
      <a:accent2>
        <a:srgbClr val="E3B240"/>
      </a:accent2>
      <a:accent3>
        <a:srgbClr val="A5A32E"/>
      </a:accent3>
      <a:accent4>
        <a:srgbClr val="C3004D"/>
      </a:accent4>
      <a:accent5>
        <a:srgbClr val="9DD1E7"/>
      </a:accent5>
      <a:accent6>
        <a:srgbClr val="706F6F"/>
      </a:accent6>
      <a:hlink>
        <a:srgbClr val="0071BA"/>
      </a:hlink>
      <a:folHlink>
        <a:srgbClr val="706F6F"/>
      </a:folHlink>
    </a:clrScheme>
    <a:fontScheme name="Belnet 2016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fault Theme" id="{66888BC4-4E98-4F1C-A8CB-60B641C5A694}" vid="{B096023D-71DE-40D4-922F-3B5EF51A5B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Belnet - PowerPoint Template (3)</Template>
  <TotalTime>0</TotalTime>
  <Words>231</Words>
  <Application>Microsoft Office PowerPoint</Application>
  <PresentationFormat>On-screen Show (4:3)</PresentationFormat>
  <Paragraphs>60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Rounded MT Bold</vt:lpstr>
      <vt:lpstr>Calibri</vt:lpstr>
      <vt:lpstr>Times New Roman</vt:lpstr>
      <vt:lpstr>Powerpoint Template</vt:lpstr>
      <vt:lpstr>MarCom structure</vt:lpstr>
      <vt:lpstr>Today : place of MarCom in the organisation</vt:lpstr>
      <vt:lpstr>Today : structure of MarCom (6 persons)</vt:lpstr>
      <vt:lpstr>Tomorrow </vt:lpstr>
      <vt:lpstr>Discussion</vt:lpstr>
      <vt:lpstr>PowerPoint Presentation</vt:lpstr>
    </vt:vector>
  </TitlesOfParts>
  <Company>BELNET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stategy</dc:title>
  <dc:creator>Laetitia Lagneau</dc:creator>
  <cp:lastModifiedBy>Laetitia Lagneau</cp:lastModifiedBy>
  <cp:revision>54</cp:revision>
  <dcterms:created xsi:type="dcterms:W3CDTF">2019-10-17T06:29:52Z</dcterms:created>
  <dcterms:modified xsi:type="dcterms:W3CDTF">2022-10-04T19:47:06Z</dcterms:modified>
</cp:coreProperties>
</file>