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4"/>
  </p:notesMasterIdLst>
  <p:sldIdLst>
    <p:sldId id="279" r:id="rId6"/>
    <p:sldId id="300" r:id="rId7"/>
    <p:sldId id="301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2" r:id="rId16"/>
    <p:sldId id="315" r:id="rId17"/>
    <p:sldId id="311" r:id="rId18"/>
    <p:sldId id="313" r:id="rId19"/>
    <p:sldId id="314" r:id="rId20"/>
    <p:sldId id="286" r:id="rId21"/>
    <p:sldId id="284" r:id="rId22"/>
    <p:sldId id="281" r:id="rId2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C0E51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5" autoAdjust="0"/>
    <p:restoredTop sz="87863" autoAdjust="0"/>
  </p:normalViewPr>
  <p:slideViewPr>
    <p:cSldViewPr snapToGrid="0">
      <p:cViewPr>
        <p:scale>
          <a:sx n="100" d="100"/>
          <a:sy n="100" d="100"/>
        </p:scale>
        <p:origin x="928" y="44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C40F9-485D-5842-9B90-E6F4FFE7FA33}" type="doc">
      <dgm:prSet loTypeId="urn:microsoft.com/office/officeart/2005/8/layout/process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754B8265-B297-F74A-9C4A-C51684AC519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100% of the federations</a:t>
          </a:r>
          <a:endParaRPr lang="en-GB" dirty="0"/>
        </a:p>
      </dgm:t>
    </dgm:pt>
    <dgm:pt modelId="{B31B35DB-06AD-B74E-8182-271F1F7EACC2}" type="parTrans" cxnId="{99101F14-0D8E-F948-BAF0-01ED4DAE1B49}">
      <dgm:prSet/>
      <dgm:spPr/>
      <dgm:t>
        <a:bodyPr/>
        <a:lstStyle/>
        <a:p>
          <a:endParaRPr lang="en-GB"/>
        </a:p>
      </dgm:t>
    </dgm:pt>
    <dgm:pt modelId="{AC5FFAC9-5D60-5243-8C39-F4FA1B7FAC56}" type="sibTrans" cxnId="{99101F14-0D8E-F948-BAF0-01ED4DAE1B49}">
      <dgm:prSet/>
      <dgm:spPr/>
      <dgm:t>
        <a:bodyPr/>
        <a:lstStyle/>
        <a:p>
          <a:endParaRPr lang="en-GB"/>
        </a:p>
      </dgm:t>
    </dgm:pt>
    <dgm:pt modelId="{6E7106A1-1891-174C-BA66-72AD171FDD3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Does it talk with </a:t>
          </a:r>
          <a:r>
            <a:rPr lang="en-GB" smtClean="0"/>
            <a:t>“friends</a:t>
          </a:r>
          <a:r>
            <a:rPr lang="en-GB" dirty="0" smtClean="0"/>
            <a:t>”?</a:t>
          </a:r>
          <a:endParaRPr lang="en-GB" dirty="0"/>
        </a:p>
      </dgm:t>
    </dgm:pt>
    <dgm:pt modelId="{6CC394C4-4448-AA47-9519-B456E28C272C}" type="parTrans" cxnId="{ACE8CB8D-B381-0B4F-94A6-E4EBC2AEFDCB}">
      <dgm:prSet/>
      <dgm:spPr/>
      <dgm:t>
        <a:bodyPr/>
        <a:lstStyle/>
        <a:p>
          <a:endParaRPr lang="en-US"/>
        </a:p>
      </dgm:t>
    </dgm:pt>
    <dgm:pt modelId="{CE14CC5D-423A-8143-AF98-EAF5027A3EF9}" type="sibTrans" cxnId="{ACE8CB8D-B381-0B4F-94A6-E4EBC2AEFDCB}">
      <dgm:prSet/>
      <dgm:spPr/>
      <dgm:t>
        <a:bodyPr/>
        <a:lstStyle/>
        <a:p>
          <a:endParaRPr lang="en-US"/>
        </a:p>
      </dgm:t>
    </dgm:pt>
    <dgm:pt modelId="{5B285B6E-22FF-414E-9039-77C4E280A72C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Is the entity in </a:t>
          </a:r>
          <a:r>
            <a:rPr lang="en-GB" dirty="0" err="1" smtClean="0"/>
            <a:t>eduGAIN</a:t>
          </a:r>
          <a:r>
            <a:rPr lang="en-GB" smtClean="0"/>
            <a:t>?</a:t>
          </a:r>
          <a:endParaRPr lang="en-GB" dirty="0"/>
        </a:p>
      </dgm:t>
    </dgm:pt>
    <dgm:pt modelId="{24B399F8-7D09-7C42-86FF-EEAB35F26E7B}" type="parTrans" cxnId="{CEBE4C43-BC91-4F45-80B2-016788D99801}">
      <dgm:prSet/>
      <dgm:spPr/>
      <dgm:t>
        <a:bodyPr/>
        <a:lstStyle/>
        <a:p>
          <a:endParaRPr lang="en-US"/>
        </a:p>
      </dgm:t>
    </dgm:pt>
    <dgm:pt modelId="{24CB8F10-D66C-184D-9E85-0457629C5B53}" type="sibTrans" cxnId="{CEBE4C43-BC91-4F45-80B2-016788D99801}">
      <dgm:prSet/>
      <dgm:spPr/>
      <dgm:t>
        <a:bodyPr/>
        <a:lstStyle/>
        <a:p>
          <a:endParaRPr lang="en-US"/>
        </a:p>
      </dgm:t>
    </dgm:pt>
    <dgm:pt modelId="{9E5A13BC-F466-6A41-9C96-10B61F7EF64B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Does</a:t>
          </a:r>
          <a:r>
            <a:rPr lang="en-GB" baseline="0" dirty="0" smtClean="0"/>
            <a:t> it release attributes?</a:t>
          </a:r>
          <a:endParaRPr lang="en-GB" dirty="0"/>
        </a:p>
      </dgm:t>
    </dgm:pt>
    <dgm:pt modelId="{755F0FB6-E443-8940-AC78-C3673975ECC6}" type="parTrans" cxnId="{BA8C85B0-36C7-C34F-9CAA-E1023AA44373}">
      <dgm:prSet/>
      <dgm:spPr/>
      <dgm:t>
        <a:bodyPr/>
        <a:lstStyle/>
        <a:p>
          <a:endParaRPr lang="en-US"/>
        </a:p>
      </dgm:t>
    </dgm:pt>
    <dgm:pt modelId="{0AE9E7C7-5537-9D4E-B18C-8230E1521AD7}" type="sibTrans" cxnId="{BA8C85B0-36C7-C34F-9CAA-E1023AA44373}">
      <dgm:prSet/>
      <dgm:spPr/>
      <dgm:t>
        <a:bodyPr/>
        <a:lstStyle/>
        <a:p>
          <a:endParaRPr lang="en-US"/>
        </a:p>
      </dgm:t>
    </dgm:pt>
    <dgm:pt modelId="{E9B32A28-00FE-D44C-9B87-E8604A11E99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Matches security practices?</a:t>
          </a:r>
          <a:endParaRPr lang="en-GB" dirty="0"/>
        </a:p>
      </dgm:t>
    </dgm:pt>
    <dgm:pt modelId="{0365A4F1-3D5F-E642-819A-4A1B0B84B66D}" type="parTrans" cxnId="{B8FA2B3B-1782-6041-81C9-953680D58563}">
      <dgm:prSet/>
      <dgm:spPr/>
      <dgm:t>
        <a:bodyPr/>
        <a:lstStyle/>
        <a:p>
          <a:endParaRPr lang="en-US"/>
        </a:p>
      </dgm:t>
    </dgm:pt>
    <dgm:pt modelId="{A53926F9-AFCE-5C48-BC25-C4A6065299EB}" type="sibTrans" cxnId="{B8FA2B3B-1782-6041-81C9-953680D58563}">
      <dgm:prSet/>
      <dgm:spPr/>
      <dgm:t>
        <a:bodyPr/>
        <a:lstStyle/>
        <a:p>
          <a:endParaRPr lang="en-US"/>
        </a:p>
      </dgm:t>
    </dgm:pt>
    <dgm:pt modelId="{3C3E2B03-7525-3843-9608-4485A857AC6B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err="1" smtClean="0"/>
            <a:t>CoCo</a:t>
          </a:r>
          <a:r>
            <a:rPr lang="en-GB" baseline="0" dirty="0" smtClean="0"/>
            <a:t> or R&amp;S</a:t>
          </a:r>
          <a:endParaRPr lang="en-GB" dirty="0"/>
        </a:p>
      </dgm:t>
    </dgm:pt>
    <dgm:pt modelId="{BF74EF77-7D4C-F048-8056-43C3B2D8B45D}" type="parTrans" cxnId="{4F6B615F-ED3D-064F-85F0-9B2297593329}">
      <dgm:prSet/>
      <dgm:spPr/>
      <dgm:t>
        <a:bodyPr/>
        <a:lstStyle/>
        <a:p>
          <a:endParaRPr lang="en-US"/>
        </a:p>
      </dgm:t>
    </dgm:pt>
    <dgm:pt modelId="{6F6A34C5-E70A-A14D-8087-C865EA250F79}" type="sibTrans" cxnId="{4F6B615F-ED3D-064F-85F0-9B2297593329}">
      <dgm:prSet/>
      <dgm:spPr/>
      <dgm:t>
        <a:bodyPr/>
        <a:lstStyle/>
        <a:p>
          <a:endParaRPr lang="en-US"/>
        </a:p>
      </dgm:t>
    </dgm:pt>
    <dgm:pt modelId="{0C9F0174-77CD-0249-A3AF-A2E4CD5CBFCC}" type="pres">
      <dgm:prSet presAssocID="{B12C40F9-485D-5842-9B90-E6F4FFE7FA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B1AFCFA-295C-3E4B-9A87-3E27B0ABF7B8}" type="pres">
      <dgm:prSet presAssocID="{754B8265-B297-F74A-9C4A-C51684AC519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61A0E2-B7FA-0647-823A-8567D3CF4A1D}" type="pres">
      <dgm:prSet presAssocID="{AC5FFAC9-5D60-5243-8C39-F4FA1B7FAC56}" presName="sibTrans" presStyleLbl="sibTrans2D1" presStyleIdx="0" presStyleCnt="5"/>
      <dgm:spPr/>
      <dgm:t>
        <a:bodyPr/>
        <a:lstStyle/>
        <a:p>
          <a:endParaRPr lang="en-GB"/>
        </a:p>
      </dgm:t>
    </dgm:pt>
    <dgm:pt modelId="{3235DFAD-9366-934F-84A5-374ECCDDC188}" type="pres">
      <dgm:prSet presAssocID="{AC5FFAC9-5D60-5243-8C39-F4FA1B7FAC56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0089A4EC-EEA4-A546-996A-733C47425E2B}" type="pres">
      <dgm:prSet presAssocID="{5B285B6E-22FF-414E-9039-77C4E280A72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A477D-5F0A-624C-AE62-AE254EB769D8}" type="pres">
      <dgm:prSet presAssocID="{24CB8F10-D66C-184D-9E85-0457629C5B5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D21E4FF-F2FE-284B-99B2-44948D655FF4}" type="pres">
      <dgm:prSet presAssocID="{24CB8F10-D66C-184D-9E85-0457629C5B5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1F0676B1-F9ED-B249-A69D-40270CFA0BC3}" type="pres">
      <dgm:prSet presAssocID="{6E7106A1-1891-174C-BA66-72AD171FDD3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CA3CAD-035B-2C47-8CE9-BE36FB5A6F7A}" type="pres">
      <dgm:prSet presAssocID="{CE14CC5D-423A-8143-AF98-EAF5027A3EF9}" presName="sibTrans" presStyleLbl="sibTrans2D1" presStyleIdx="2" presStyleCnt="5"/>
      <dgm:spPr/>
      <dgm:t>
        <a:bodyPr/>
        <a:lstStyle/>
        <a:p>
          <a:endParaRPr lang="en-US"/>
        </a:p>
      </dgm:t>
    </dgm:pt>
    <dgm:pt modelId="{FF445E3B-B556-5E42-A162-C3B7546E8C9E}" type="pres">
      <dgm:prSet presAssocID="{CE14CC5D-423A-8143-AF98-EAF5027A3EF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78C9FD4-8377-1D4C-B765-5642F0897286}" type="pres">
      <dgm:prSet presAssocID="{9E5A13BC-F466-6A41-9C96-10B61F7EF64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2B21EE-DEAC-DD4C-99E7-38E23DDD6CE9}" type="pres">
      <dgm:prSet presAssocID="{0AE9E7C7-5537-9D4E-B18C-8230E1521AD7}" presName="sibTrans" presStyleLbl="sibTrans2D1" presStyleIdx="3" presStyleCnt="5"/>
      <dgm:spPr/>
      <dgm:t>
        <a:bodyPr/>
        <a:lstStyle/>
        <a:p>
          <a:endParaRPr lang="en-US"/>
        </a:p>
      </dgm:t>
    </dgm:pt>
    <dgm:pt modelId="{7CC59218-6097-7943-BD2A-352F993B4F6B}" type="pres">
      <dgm:prSet presAssocID="{0AE9E7C7-5537-9D4E-B18C-8230E1521AD7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CA2AABEF-82CA-A348-A37B-7583C949866E}" type="pres">
      <dgm:prSet presAssocID="{E9B32A28-00FE-D44C-9B87-E8604A11E99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41033-9470-934A-8721-9D2249E7084A}" type="pres">
      <dgm:prSet presAssocID="{A53926F9-AFCE-5C48-BC25-C4A6065299E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46A72CA-6C6F-6A46-84E6-DB4FBDD71AD7}" type="pres">
      <dgm:prSet presAssocID="{A53926F9-AFCE-5C48-BC25-C4A6065299E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F8CBB847-D3CB-EB4E-AD81-A60F67225B26}" type="pres">
      <dgm:prSet presAssocID="{3C3E2B03-7525-3843-9608-4485A857AC6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101F14-0D8E-F948-BAF0-01ED4DAE1B49}" srcId="{B12C40F9-485D-5842-9B90-E6F4FFE7FA33}" destId="{754B8265-B297-F74A-9C4A-C51684AC5199}" srcOrd="0" destOrd="0" parTransId="{B31B35DB-06AD-B74E-8182-271F1F7EACC2}" sibTransId="{AC5FFAC9-5D60-5243-8C39-F4FA1B7FAC56}"/>
    <dgm:cxn modelId="{6E685A2F-DEE2-AA4D-9CF1-BF3BA9FB550E}" type="presOf" srcId="{24CB8F10-D66C-184D-9E85-0457629C5B53}" destId="{519A477D-5F0A-624C-AE62-AE254EB769D8}" srcOrd="0" destOrd="0" presId="urn:microsoft.com/office/officeart/2005/8/layout/process5"/>
    <dgm:cxn modelId="{C1FF069E-F86F-6141-A264-AF6A4A6C73A6}" type="presOf" srcId="{0AE9E7C7-5537-9D4E-B18C-8230E1521AD7}" destId="{7CC59218-6097-7943-BD2A-352F993B4F6B}" srcOrd="1" destOrd="0" presId="urn:microsoft.com/office/officeart/2005/8/layout/process5"/>
    <dgm:cxn modelId="{3E439BA1-D54F-2A4D-9113-2F756DDA47E5}" type="presOf" srcId="{AC5FFAC9-5D60-5243-8C39-F4FA1B7FAC56}" destId="{3235DFAD-9366-934F-84A5-374ECCDDC188}" srcOrd="1" destOrd="0" presId="urn:microsoft.com/office/officeart/2005/8/layout/process5"/>
    <dgm:cxn modelId="{01639E1B-17DA-4646-B3AD-9219FC6D3DFA}" type="presOf" srcId="{6E7106A1-1891-174C-BA66-72AD171FDD38}" destId="{1F0676B1-F9ED-B249-A69D-40270CFA0BC3}" srcOrd="0" destOrd="0" presId="urn:microsoft.com/office/officeart/2005/8/layout/process5"/>
    <dgm:cxn modelId="{2B765B99-1B68-864F-BB49-4131ECDFD112}" type="presOf" srcId="{A53926F9-AFCE-5C48-BC25-C4A6065299EB}" destId="{31141033-9470-934A-8721-9D2249E7084A}" srcOrd="0" destOrd="0" presId="urn:microsoft.com/office/officeart/2005/8/layout/process5"/>
    <dgm:cxn modelId="{BA8C85B0-36C7-C34F-9CAA-E1023AA44373}" srcId="{B12C40F9-485D-5842-9B90-E6F4FFE7FA33}" destId="{9E5A13BC-F466-6A41-9C96-10B61F7EF64B}" srcOrd="3" destOrd="0" parTransId="{755F0FB6-E443-8940-AC78-C3673975ECC6}" sibTransId="{0AE9E7C7-5537-9D4E-B18C-8230E1521AD7}"/>
    <dgm:cxn modelId="{CEBE4C43-BC91-4F45-80B2-016788D99801}" srcId="{B12C40F9-485D-5842-9B90-E6F4FFE7FA33}" destId="{5B285B6E-22FF-414E-9039-77C4E280A72C}" srcOrd="1" destOrd="0" parTransId="{24B399F8-7D09-7C42-86FF-EEAB35F26E7B}" sibTransId="{24CB8F10-D66C-184D-9E85-0457629C5B53}"/>
    <dgm:cxn modelId="{E9917196-5177-A342-83A4-1622B3B77552}" type="presOf" srcId="{24CB8F10-D66C-184D-9E85-0457629C5B53}" destId="{8D21E4FF-F2FE-284B-99B2-44948D655FF4}" srcOrd="1" destOrd="0" presId="urn:microsoft.com/office/officeart/2005/8/layout/process5"/>
    <dgm:cxn modelId="{A1B2F88F-D072-DB4E-89CB-95024CC69AD4}" type="presOf" srcId="{9E5A13BC-F466-6A41-9C96-10B61F7EF64B}" destId="{178C9FD4-8377-1D4C-B765-5642F0897286}" srcOrd="0" destOrd="0" presId="urn:microsoft.com/office/officeart/2005/8/layout/process5"/>
    <dgm:cxn modelId="{B8FA2B3B-1782-6041-81C9-953680D58563}" srcId="{B12C40F9-485D-5842-9B90-E6F4FFE7FA33}" destId="{E9B32A28-00FE-D44C-9B87-E8604A11E991}" srcOrd="4" destOrd="0" parTransId="{0365A4F1-3D5F-E642-819A-4A1B0B84B66D}" sibTransId="{A53926F9-AFCE-5C48-BC25-C4A6065299EB}"/>
    <dgm:cxn modelId="{ACE8CB8D-B381-0B4F-94A6-E4EBC2AEFDCB}" srcId="{B12C40F9-485D-5842-9B90-E6F4FFE7FA33}" destId="{6E7106A1-1891-174C-BA66-72AD171FDD38}" srcOrd="2" destOrd="0" parTransId="{6CC394C4-4448-AA47-9519-B456E28C272C}" sibTransId="{CE14CC5D-423A-8143-AF98-EAF5027A3EF9}"/>
    <dgm:cxn modelId="{077AE9E3-6B93-A145-8768-4BDA0D015A56}" type="presOf" srcId="{B12C40F9-485D-5842-9B90-E6F4FFE7FA33}" destId="{0C9F0174-77CD-0249-A3AF-A2E4CD5CBFCC}" srcOrd="0" destOrd="0" presId="urn:microsoft.com/office/officeart/2005/8/layout/process5"/>
    <dgm:cxn modelId="{FEF6885F-27F4-DF46-8C80-D6B837EA612D}" type="presOf" srcId="{A53926F9-AFCE-5C48-BC25-C4A6065299EB}" destId="{C46A72CA-6C6F-6A46-84E6-DB4FBDD71AD7}" srcOrd="1" destOrd="0" presId="urn:microsoft.com/office/officeart/2005/8/layout/process5"/>
    <dgm:cxn modelId="{B6E56A05-9C2B-5E45-A33E-8B04A7DD3F55}" type="presOf" srcId="{5B285B6E-22FF-414E-9039-77C4E280A72C}" destId="{0089A4EC-EEA4-A546-996A-733C47425E2B}" srcOrd="0" destOrd="0" presId="urn:microsoft.com/office/officeart/2005/8/layout/process5"/>
    <dgm:cxn modelId="{D7EDA132-4E1A-1B45-8AE6-1F8D92BB7886}" type="presOf" srcId="{754B8265-B297-F74A-9C4A-C51684AC5199}" destId="{EB1AFCFA-295C-3E4B-9A87-3E27B0ABF7B8}" srcOrd="0" destOrd="0" presId="urn:microsoft.com/office/officeart/2005/8/layout/process5"/>
    <dgm:cxn modelId="{10C5F375-8792-2A4E-A583-93C0C9B7B502}" type="presOf" srcId="{E9B32A28-00FE-D44C-9B87-E8604A11E991}" destId="{CA2AABEF-82CA-A348-A37B-7583C949866E}" srcOrd="0" destOrd="0" presId="urn:microsoft.com/office/officeart/2005/8/layout/process5"/>
    <dgm:cxn modelId="{B44F0F70-3F98-E245-AB6E-C3FA4151D808}" type="presOf" srcId="{AC5FFAC9-5D60-5243-8C39-F4FA1B7FAC56}" destId="{2C61A0E2-B7FA-0647-823A-8567D3CF4A1D}" srcOrd="0" destOrd="0" presId="urn:microsoft.com/office/officeart/2005/8/layout/process5"/>
    <dgm:cxn modelId="{2DF0B48B-A316-3146-A81D-FBA382658A7C}" type="presOf" srcId="{CE14CC5D-423A-8143-AF98-EAF5027A3EF9}" destId="{FF445E3B-B556-5E42-A162-C3B7546E8C9E}" srcOrd="1" destOrd="0" presId="urn:microsoft.com/office/officeart/2005/8/layout/process5"/>
    <dgm:cxn modelId="{C867F551-2FA0-564A-87C9-EBBDC2E99C47}" type="presOf" srcId="{CE14CC5D-423A-8143-AF98-EAF5027A3EF9}" destId="{EACA3CAD-035B-2C47-8CE9-BE36FB5A6F7A}" srcOrd="0" destOrd="0" presId="urn:microsoft.com/office/officeart/2005/8/layout/process5"/>
    <dgm:cxn modelId="{B04BE998-768E-3349-BD91-F8D7F71C9ECE}" type="presOf" srcId="{3C3E2B03-7525-3843-9608-4485A857AC6B}" destId="{F8CBB847-D3CB-EB4E-AD81-A60F67225B26}" srcOrd="0" destOrd="0" presId="urn:microsoft.com/office/officeart/2005/8/layout/process5"/>
    <dgm:cxn modelId="{DFD78168-9A63-9C4F-8549-D043E43EB12B}" type="presOf" srcId="{0AE9E7C7-5537-9D4E-B18C-8230E1521AD7}" destId="{FB2B21EE-DEAC-DD4C-99E7-38E23DDD6CE9}" srcOrd="0" destOrd="0" presId="urn:microsoft.com/office/officeart/2005/8/layout/process5"/>
    <dgm:cxn modelId="{4F6B615F-ED3D-064F-85F0-9B2297593329}" srcId="{B12C40F9-485D-5842-9B90-E6F4FFE7FA33}" destId="{3C3E2B03-7525-3843-9608-4485A857AC6B}" srcOrd="5" destOrd="0" parTransId="{BF74EF77-7D4C-F048-8056-43C3B2D8B45D}" sibTransId="{6F6A34C5-E70A-A14D-8087-C865EA250F79}"/>
    <dgm:cxn modelId="{A4BDC447-3408-634C-8675-3666A80F14C4}" type="presParOf" srcId="{0C9F0174-77CD-0249-A3AF-A2E4CD5CBFCC}" destId="{EB1AFCFA-295C-3E4B-9A87-3E27B0ABF7B8}" srcOrd="0" destOrd="0" presId="urn:microsoft.com/office/officeart/2005/8/layout/process5"/>
    <dgm:cxn modelId="{4A4302FD-B933-1149-BB53-47BE8AD7DA51}" type="presParOf" srcId="{0C9F0174-77CD-0249-A3AF-A2E4CD5CBFCC}" destId="{2C61A0E2-B7FA-0647-823A-8567D3CF4A1D}" srcOrd="1" destOrd="0" presId="urn:microsoft.com/office/officeart/2005/8/layout/process5"/>
    <dgm:cxn modelId="{FC19E9E3-7C69-B643-B880-FE3043F37C6E}" type="presParOf" srcId="{2C61A0E2-B7FA-0647-823A-8567D3CF4A1D}" destId="{3235DFAD-9366-934F-84A5-374ECCDDC188}" srcOrd="0" destOrd="0" presId="urn:microsoft.com/office/officeart/2005/8/layout/process5"/>
    <dgm:cxn modelId="{481C6F59-6074-F34A-B524-0AC96290A7DA}" type="presParOf" srcId="{0C9F0174-77CD-0249-A3AF-A2E4CD5CBFCC}" destId="{0089A4EC-EEA4-A546-996A-733C47425E2B}" srcOrd="2" destOrd="0" presId="urn:microsoft.com/office/officeart/2005/8/layout/process5"/>
    <dgm:cxn modelId="{A9E86535-F8BA-2F47-B627-51616E0C1820}" type="presParOf" srcId="{0C9F0174-77CD-0249-A3AF-A2E4CD5CBFCC}" destId="{519A477D-5F0A-624C-AE62-AE254EB769D8}" srcOrd="3" destOrd="0" presId="urn:microsoft.com/office/officeart/2005/8/layout/process5"/>
    <dgm:cxn modelId="{F55575E6-55C0-714F-90EB-114EDD05CF64}" type="presParOf" srcId="{519A477D-5F0A-624C-AE62-AE254EB769D8}" destId="{8D21E4FF-F2FE-284B-99B2-44948D655FF4}" srcOrd="0" destOrd="0" presId="urn:microsoft.com/office/officeart/2005/8/layout/process5"/>
    <dgm:cxn modelId="{433FF22F-49EF-154F-A7C1-586C02CC545F}" type="presParOf" srcId="{0C9F0174-77CD-0249-A3AF-A2E4CD5CBFCC}" destId="{1F0676B1-F9ED-B249-A69D-40270CFA0BC3}" srcOrd="4" destOrd="0" presId="urn:microsoft.com/office/officeart/2005/8/layout/process5"/>
    <dgm:cxn modelId="{62EDC732-C747-214A-B7D9-DC705922B132}" type="presParOf" srcId="{0C9F0174-77CD-0249-A3AF-A2E4CD5CBFCC}" destId="{EACA3CAD-035B-2C47-8CE9-BE36FB5A6F7A}" srcOrd="5" destOrd="0" presId="urn:microsoft.com/office/officeart/2005/8/layout/process5"/>
    <dgm:cxn modelId="{9A503A72-0EB5-9E47-AC58-674C8AE5C4F9}" type="presParOf" srcId="{EACA3CAD-035B-2C47-8CE9-BE36FB5A6F7A}" destId="{FF445E3B-B556-5E42-A162-C3B7546E8C9E}" srcOrd="0" destOrd="0" presId="urn:microsoft.com/office/officeart/2005/8/layout/process5"/>
    <dgm:cxn modelId="{BEA02F42-27AA-6140-8D9C-77C8248CEE88}" type="presParOf" srcId="{0C9F0174-77CD-0249-A3AF-A2E4CD5CBFCC}" destId="{178C9FD4-8377-1D4C-B765-5642F0897286}" srcOrd="6" destOrd="0" presId="urn:microsoft.com/office/officeart/2005/8/layout/process5"/>
    <dgm:cxn modelId="{DA4444DA-14F9-ED42-ABF9-62BDDA6F45A9}" type="presParOf" srcId="{0C9F0174-77CD-0249-A3AF-A2E4CD5CBFCC}" destId="{FB2B21EE-DEAC-DD4C-99E7-38E23DDD6CE9}" srcOrd="7" destOrd="0" presId="urn:microsoft.com/office/officeart/2005/8/layout/process5"/>
    <dgm:cxn modelId="{AEC441EF-D648-1C48-8EEB-5D9F78A6A9C5}" type="presParOf" srcId="{FB2B21EE-DEAC-DD4C-99E7-38E23DDD6CE9}" destId="{7CC59218-6097-7943-BD2A-352F993B4F6B}" srcOrd="0" destOrd="0" presId="urn:microsoft.com/office/officeart/2005/8/layout/process5"/>
    <dgm:cxn modelId="{7BE0FE99-4F72-BB42-91F6-9DBD319E9B29}" type="presParOf" srcId="{0C9F0174-77CD-0249-A3AF-A2E4CD5CBFCC}" destId="{CA2AABEF-82CA-A348-A37B-7583C949866E}" srcOrd="8" destOrd="0" presId="urn:microsoft.com/office/officeart/2005/8/layout/process5"/>
    <dgm:cxn modelId="{30E74189-9710-0044-9C22-7796DF6E8D83}" type="presParOf" srcId="{0C9F0174-77CD-0249-A3AF-A2E4CD5CBFCC}" destId="{31141033-9470-934A-8721-9D2249E7084A}" srcOrd="9" destOrd="0" presId="urn:microsoft.com/office/officeart/2005/8/layout/process5"/>
    <dgm:cxn modelId="{2792C4FF-E50C-CF43-BF74-A4C885389D93}" type="presParOf" srcId="{31141033-9470-934A-8721-9D2249E7084A}" destId="{C46A72CA-6C6F-6A46-84E6-DB4FBDD71AD7}" srcOrd="0" destOrd="0" presId="urn:microsoft.com/office/officeart/2005/8/layout/process5"/>
    <dgm:cxn modelId="{F71F3E75-1FB2-EF4F-9E5D-91EEB733CD51}" type="presParOf" srcId="{0C9F0174-77CD-0249-A3AF-A2E4CD5CBFCC}" destId="{F8CBB847-D3CB-EB4E-AD81-A60F67225B26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84C00-AB31-1746-BAB7-EDA29181324F}" type="doc">
      <dgm:prSet loTypeId="urn:microsoft.com/office/officeart/2005/8/layout/lProcess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1E0C776A-D09C-FC49-ADFD-463C7B207099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2000" dirty="0" smtClean="0"/>
            <a:t>Compelling</a:t>
          </a:r>
          <a:r>
            <a:rPr lang="en-GB" sz="2000" baseline="0" dirty="0" smtClean="0"/>
            <a:t> reasons to “</a:t>
          </a:r>
          <a:r>
            <a:rPr lang="en-GB" sz="2000" baseline="0" dirty="0" err="1" smtClean="0"/>
            <a:t>eduGAIN</a:t>
          </a:r>
          <a:r>
            <a:rPr lang="en-GB" sz="2000" baseline="0" dirty="0" smtClean="0"/>
            <a:t>”</a:t>
          </a:r>
          <a:endParaRPr lang="en-GB" sz="2000" dirty="0"/>
        </a:p>
      </dgm:t>
    </dgm:pt>
    <dgm:pt modelId="{A09BB30B-9DD0-1E47-BE3F-9ECA51BD3920}" type="parTrans" cxnId="{AD404E04-C83C-0940-AE56-91EA95AE8791}">
      <dgm:prSet/>
      <dgm:spPr/>
      <dgm:t>
        <a:bodyPr/>
        <a:lstStyle/>
        <a:p>
          <a:endParaRPr lang="en-GB" sz="2400"/>
        </a:p>
      </dgm:t>
    </dgm:pt>
    <dgm:pt modelId="{48998788-75F4-B44B-8CEA-50AD65E16087}" type="sibTrans" cxnId="{AD404E04-C83C-0940-AE56-91EA95AE8791}">
      <dgm:prSet custT="1"/>
      <dgm:spPr/>
      <dgm:t>
        <a:bodyPr/>
        <a:lstStyle/>
        <a:p>
          <a:endParaRPr lang="en-GB" sz="2400"/>
        </a:p>
      </dgm:t>
    </dgm:pt>
    <dgm:pt modelId="{7C3C1DBB-0F55-1147-A277-1BEA90AEBBFE}">
      <dgm:prSet custT="1"/>
      <dgm:spPr/>
      <dgm:t>
        <a:bodyPr/>
        <a:lstStyle/>
        <a:p>
          <a:pPr rtl="0"/>
          <a:r>
            <a:rPr lang="en-GB" sz="1400" dirty="0" smtClean="0"/>
            <a:t>Get more federations</a:t>
          </a:r>
          <a:endParaRPr lang="en-GB" sz="1400" dirty="0"/>
        </a:p>
      </dgm:t>
    </dgm:pt>
    <dgm:pt modelId="{BC5A566D-4E00-7945-A333-F121E8182E9C}" type="parTrans" cxnId="{1B905543-BEC7-6545-A4B3-88F5CAFA9B14}">
      <dgm:prSet/>
      <dgm:spPr/>
      <dgm:t>
        <a:bodyPr/>
        <a:lstStyle/>
        <a:p>
          <a:endParaRPr lang="en-GB" sz="2400"/>
        </a:p>
      </dgm:t>
    </dgm:pt>
    <dgm:pt modelId="{70C4AF91-149E-4C4C-BB54-C3095FC0BFE5}" type="sibTrans" cxnId="{1B905543-BEC7-6545-A4B3-88F5CAFA9B14}">
      <dgm:prSet/>
      <dgm:spPr/>
      <dgm:t>
        <a:bodyPr/>
        <a:lstStyle/>
        <a:p>
          <a:endParaRPr lang="en-GB" sz="2400"/>
        </a:p>
      </dgm:t>
    </dgm:pt>
    <dgm:pt modelId="{BEB16E65-8985-6C47-AAFA-8B66C1FDBF4E}">
      <dgm:prSet custT="1"/>
      <dgm:spPr/>
      <dgm:t>
        <a:bodyPr/>
        <a:lstStyle/>
        <a:p>
          <a:pPr rtl="0"/>
          <a:r>
            <a:rPr lang="en-GB" sz="1400" dirty="0" smtClean="0"/>
            <a:t>100% of the “useful” entities</a:t>
          </a:r>
          <a:endParaRPr lang="en-GB" sz="1400" dirty="0"/>
        </a:p>
      </dgm:t>
    </dgm:pt>
    <dgm:pt modelId="{07F3CD4D-C304-ED46-A6DD-4326C73DD5E7}" type="parTrans" cxnId="{61701AAF-B605-C64C-A3A3-261D4BE978D7}">
      <dgm:prSet/>
      <dgm:spPr/>
      <dgm:t>
        <a:bodyPr/>
        <a:lstStyle/>
        <a:p>
          <a:endParaRPr lang="en-GB" sz="2400"/>
        </a:p>
      </dgm:t>
    </dgm:pt>
    <dgm:pt modelId="{2DB69C68-1367-3C4B-8ED1-70A0ACDD9365}" type="sibTrans" cxnId="{61701AAF-B605-C64C-A3A3-261D4BE978D7}">
      <dgm:prSet/>
      <dgm:spPr/>
      <dgm:t>
        <a:bodyPr/>
        <a:lstStyle/>
        <a:p>
          <a:endParaRPr lang="en-GB" sz="2400"/>
        </a:p>
      </dgm:t>
    </dgm:pt>
    <dgm:pt modelId="{E683B37F-7959-D94E-A284-055FE086F086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2000" dirty="0" smtClean="0"/>
            <a:t>Rally</a:t>
          </a:r>
          <a:r>
            <a:rPr lang="en-GB" sz="2000" baseline="0" dirty="0" smtClean="0"/>
            <a:t> </a:t>
          </a:r>
          <a:r>
            <a:rPr lang="en-GB" sz="2000" i="1" baseline="0" dirty="0" smtClean="0"/>
            <a:t>Users</a:t>
          </a:r>
          <a:r>
            <a:rPr lang="en-GB" sz="2000" i="0" baseline="0" dirty="0" smtClean="0"/>
            <a:t> to make it work</a:t>
          </a:r>
          <a:endParaRPr lang="en-GB" sz="2000" dirty="0"/>
        </a:p>
      </dgm:t>
    </dgm:pt>
    <dgm:pt modelId="{0166FC14-92AF-FF41-90FF-1627AAE4FE1D}" type="parTrans" cxnId="{3E24BAA7-FA5A-EE4E-8B11-54E1BCBD9B88}">
      <dgm:prSet/>
      <dgm:spPr/>
      <dgm:t>
        <a:bodyPr/>
        <a:lstStyle/>
        <a:p>
          <a:endParaRPr lang="en-GB" sz="2400"/>
        </a:p>
      </dgm:t>
    </dgm:pt>
    <dgm:pt modelId="{DF0938A9-B8CB-AC45-92B5-E9B1F755D81A}" type="sibTrans" cxnId="{3E24BAA7-FA5A-EE4E-8B11-54E1BCBD9B88}">
      <dgm:prSet custT="1"/>
      <dgm:spPr/>
      <dgm:t>
        <a:bodyPr/>
        <a:lstStyle/>
        <a:p>
          <a:endParaRPr lang="en-GB" sz="2400"/>
        </a:p>
      </dgm:t>
    </dgm:pt>
    <dgm:pt modelId="{FB9A55E3-03FB-7947-98AA-E6A3E5A5D4B5}">
      <dgm:prSet custT="1"/>
      <dgm:spPr/>
      <dgm:t>
        <a:bodyPr/>
        <a:lstStyle/>
        <a:p>
          <a:pPr rtl="0"/>
          <a:r>
            <a:rPr lang="en-GB" sz="1400" i="1" dirty="0" smtClean="0"/>
            <a:t>Users</a:t>
          </a:r>
          <a:r>
            <a:rPr lang="en-GB" sz="1400" dirty="0" smtClean="0"/>
            <a:t> shouldn’t need</a:t>
          </a:r>
          <a:r>
            <a:rPr lang="en-GB" sz="1400" baseline="0" dirty="0" smtClean="0"/>
            <a:t> to be Rocket Scientists (unless they are).</a:t>
          </a:r>
          <a:endParaRPr lang="en-GB" sz="1400" dirty="0"/>
        </a:p>
      </dgm:t>
    </dgm:pt>
    <dgm:pt modelId="{C63499AD-2EF6-D44C-A2BA-904153C38C8E}" type="parTrans" cxnId="{3DF4B9D1-B627-EB4D-AE1C-CD1CBAB3EE92}">
      <dgm:prSet/>
      <dgm:spPr/>
      <dgm:t>
        <a:bodyPr/>
        <a:lstStyle/>
        <a:p>
          <a:endParaRPr lang="en-GB" sz="2400"/>
        </a:p>
      </dgm:t>
    </dgm:pt>
    <dgm:pt modelId="{1F5D5191-B260-9944-B4F2-2256B4A42DC8}" type="sibTrans" cxnId="{3DF4B9D1-B627-EB4D-AE1C-CD1CBAB3EE92}">
      <dgm:prSet/>
      <dgm:spPr/>
      <dgm:t>
        <a:bodyPr/>
        <a:lstStyle/>
        <a:p>
          <a:endParaRPr lang="en-GB" sz="2400"/>
        </a:p>
      </dgm:t>
    </dgm:pt>
    <dgm:pt modelId="{B8404F87-315D-8243-BBC3-A8D2303D6474}">
      <dgm:prSet custT="1"/>
      <dgm:spPr/>
      <dgm:t>
        <a:bodyPr/>
        <a:lstStyle/>
        <a:p>
          <a:pPr rtl="0"/>
          <a:r>
            <a:rPr lang="en-GB" sz="1600" dirty="0" smtClean="0"/>
            <a:t>Sys</a:t>
          </a:r>
          <a:r>
            <a:rPr lang="en-GB" sz="1600" baseline="0" dirty="0" smtClean="0"/>
            <a:t> Admins can be part of this process</a:t>
          </a:r>
          <a:endParaRPr lang="en-GB" sz="1600" dirty="0"/>
        </a:p>
      </dgm:t>
    </dgm:pt>
    <dgm:pt modelId="{AB46A824-B2C0-1F43-8AC4-AF7603A99E4C}" type="parTrans" cxnId="{0D97E097-01CD-C44E-98E8-B608E617D78F}">
      <dgm:prSet/>
      <dgm:spPr/>
      <dgm:t>
        <a:bodyPr/>
        <a:lstStyle/>
        <a:p>
          <a:endParaRPr lang="en-GB" sz="2400"/>
        </a:p>
      </dgm:t>
    </dgm:pt>
    <dgm:pt modelId="{29BB88E0-776F-414C-B4F4-3F105CE749F0}" type="sibTrans" cxnId="{0D97E097-01CD-C44E-98E8-B608E617D78F}">
      <dgm:prSet/>
      <dgm:spPr/>
      <dgm:t>
        <a:bodyPr/>
        <a:lstStyle/>
        <a:p>
          <a:endParaRPr lang="en-GB" sz="2400"/>
        </a:p>
      </dgm:t>
    </dgm:pt>
    <dgm:pt modelId="{3F31F04B-1AD9-5145-80F1-40693A74592F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Campaigns for improvement</a:t>
          </a:r>
          <a:endParaRPr lang="en-GB" sz="1600" dirty="0"/>
        </a:p>
      </dgm:t>
    </dgm:pt>
    <dgm:pt modelId="{3E9FA1E6-87CA-444A-AE47-D2F1AA84DCD7}" type="parTrans" cxnId="{AFE41726-6AB4-6B49-AD65-2F3F1D4816DB}">
      <dgm:prSet/>
      <dgm:spPr/>
      <dgm:t>
        <a:bodyPr/>
        <a:lstStyle/>
        <a:p>
          <a:endParaRPr lang="en-GB"/>
        </a:p>
      </dgm:t>
    </dgm:pt>
    <dgm:pt modelId="{6D824CE2-8C47-4146-B056-927282FE5605}" type="sibTrans" cxnId="{AFE41726-6AB4-6B49-AD65-2F3F1D4816DB}">
      <dgm:prSet/>
      <dgm:spPr/>
      <dgm:t>
        <a:bodyPr/>
        <a:lstStyle/>
        <a:p>
          <a:endParaRPr lang="en-GB"/>
        </a:p>
      </dgm:t>
    </dgm:pt>
    <dgm:pt modelId="{D30E9A70-3273-1E4C-8952-509EE642B657}">
      <dgm:prSet custT="1"/>
      <dgm:spPr/>
      <dgm:t>
        <a:bodyPr/>
        <a:lstStyle/>
        <a:p>
          <a:pPr rtl="0"/>
          <a:r>
            <a:rPr lang="en-GB" sz="1400" dirty="0" smtClean="0"/>
            <a:t>REFEDS New</a:t>
          </a:r>
          <a:r>
            <a:rPr lang="en-GB" sz="1400" baseline="0" dirty="0" smtClean="0"/>
            <a:t> Years!</a:t>
          </a:r>
          <a:endParaRPr lang="en-GB" sz="1400" dirty="0"/>
        </a:p>
      </dgm:t>
    </dgm:pt>
    <dgm:pt modelId="{F8D313C3-F221-A44C-856D-F60A79BFF73A}" type="parTrans" cxnId="{8538F425-C96E-2B4E-B5E7-268B5D3D69DD}">
      <dgm:prSet/>
      <dgm:spPr/>
      <dgm:t>
        <a:bodyPr/>
        <a:lstStyle/>
        <a:p>
          <a:endParaRPr lang="en-GB"/>
        </a:p>
      </dgm:t>
    </dgm:pt>
    <dgm:pt modelId="{E1EF42D6-E02E-2847-A82B-1BC968BB14B9}" type="sibTrans" cxnId="{8538F425-C96E-2B4E-B5E7-268B5D3D69DD}">
      <dgm:prSet/>
      <dgm:spPr/>
      <dgm:t>
        <a:bodyPr/>
        <a:lstStyle/>
        <a:p>
          <a:endParaRPr lang="en-GB"/>
        </a:p>
      </dgm:t>
    </dgm:pt>
    <dgm:pt modelId="{90CD8D48-6805-394D-908D-12FC7DA8517A}">
      <dgm:prSet custT="1"/>
      <dgm:spPr/>
      <dgm:t>
        <a:bodyPr/>
        <a:lstStyle/>
        <a:p>
          <a:pPr rtl="0"/>
          <a:r>
            <a:rPr lang="en-GB" sz="1400" dirty="0" smtClean="0"/>
            <a:t>Incremental</a:t>
          </a:r>
          <a:r>
            <a:rPr lang="en-GB" sz="1400" baseline="0" dirty="0" smtClean="0"/>
            <a:t> Ideas</a:t>
          </a:r>
          <a:endParaRPr lang="en-GB" sz="1400" dirty="0"/>
        </a:p>
      </dgm:t>
    </dgm:pt>
    <dgm:pt modelId="{9FCA62EE-FD50-5D4E-8F84-37796F1E5189}" type="parTrans" cxnId="{0E0ED472-9F95-7842-8367-3D51B2066EAB}">
      <dgm:prSet/>
      <dgm:spPr/>
      <dgm:t>
        <a:bodyPr/>
        <a:lstStyle/>
        <a:p>
          <a:endParaRPr lang="en-GB"/>
        </a:p>
      </dgm:t>
    </dgm:pt>
    <dgm:pt modelId="{C49078BB-305D-5F46-85C7-CD925E919948}" type="sibTrans" cxnId="{0E0ED472-9F95-7842-8367-3D51B2066EAB}">
      <dgm:prSet/>
      <dgm:spPr/>
      <dgm:t>
        <a:bodyPr/>
        <a:lstStyle/>
        <a:p>
          <a:endParaRPr lang="en-GB"/>
        </a:p>
      </dgm:t>
    </dgm:pt>
    <dgm:pt modelId="{8C09735A-1926-EE47-8B87-3E369DE72675}" type="pres">
      <dgm:prSet presAssocID="{8FA84C00-AB31-1746-BAB7-EDA2918132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4767205-92A6-5947-BBCF-1B2E17F27E27}" type="pres">
      <dgm:prSet presAssocID="{1E0C776A-D09C-FC49-ADFD-463C7B207099}" presName="vertFlow" presStyleCnt="0"/>
      <dgm:spPr/>
    </dgm:pt>
    <dgm:pt modelId="{61D68E3F-4D54-BC48-BE9A-1EE3F8ACF52C}" type="pres">
      <dgm:prSet presAssocID="{1E0C776A-D09C-FC49-ADFD-463C7B207099}" presName="header" presStyleLbl="node1" presStyleIdx="0" presStyleCnt="3" custScaleY="195284"/>
      <dgm:spPr/>
      <dgm:t>
        <a:bodyPr/>
        <a:lstStyle/>
        <a:p>
          <a:endParaRPr lang="en-GB"/>
        </a:p>
      </dgm:t>
    </dgm:pt>
    <dgm:pt modelId="{5BE95342-D06A-664E-B156-74926DB9A8F1}" type="pres">
      <dgm:prSet presAssocID="{BC5A566D-4E00-7945-A333-F121E8182E9C}" presName="parTrans" presStyleLbl="sibTrans2D1" presStyleIdx="0" presStyleCnt="6"/>
      <dgm:spPr/>
      <dgm:t>
        <a:bodyPr/>
        <a:lstStyle/>
        <a:p>
          <a:endParaRPr lang="en-GB"/>
        </a:p>
      </dgm:t>
    </dgm:pt>
    <dgm:pt modelId="{15921E3E-F84D-3044-A00C-654F15A435C7}" type="pres">
      <dgm:prSet presAssocID="{7C3C1DBB-0F55-1147-A277-1BEA90AEBBFE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9BD5E7-8D99-C048-B6C7-7700500257D0}" type="pres">
      <dgm:prSet presAssocID="{70C4AF91-149E-4C4C-BB54-C3095FC0BFE5}" presName="sibTrans" presStyleLbl="sibTrans2D1" presStyleIdx="1" presStyleCnt="6"/>
      <dgm:spPr/>
      <dgm:t>
        <a:bodyPr/>
        <a:lstStyle/>
        <a:p>
          <a:endParaRPr lang="en-GB"/>
        </a:p>
      </dgm:t>
    </dgm:pt>
    <dgm:pt modelId="{810A002E-536A-8443-B079-9F8AA98424E9}" type="pres">
      <dgm:prSet presAssocID="{BEB16E65-8985-6C47-AAFA-8B66C1FDBF4E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B91218-B342-5741-8F8C-9F6D2DD5E6CD}" type="pres">
      <dgm:prSet presAssocID="{1E0C776A-D09C-FC49-ADFD-463C7B207099}" presName="hSp" presStyleCnt="0"/>
      <dgm:spPr/>
    </dgm:pt>
    <dgm:pt modelId="{3727C96E-06D4-6142-A499-786FF49E6EC5}" type="pres">
      <dgm:prSet presAssocID="{E683B37F-7959-D94E-A284-055FE086F086}" presName="vertFlow" presStyleCnt="0"/>
      <dgm:spPr/>
    </dgm:pt>
    <dgm:pt modelId="{AA59E8ED-81F7-A640-BB7E-CE35E7F5727A}" type="pres">
      <dgm:prSet presAssocID="{E683B37F-7959-D94E-A284-055FE086F086}" presName="header" presStyleLbl="node1" presStyleIdx="1" presStyleCnt="3" custScaleY="198025"/>
      <dgm:spPr/>
      <dgm:t>
        <a:bodyPr/>
        <a:lstStyle/>
        <a:p>
          <a:endParaRPr lang="en-GB"/>
        </a:p>
      </dgm:t>
    </dgm:pt>
    <dgm:pt modelId="{6BE1E3C1-AEC2-EC49-BC0C-58FC246472B2}" type="pres">
      <dgm:prSet presAssocID="{C63499AD-2EF6-D44C-A2BA-904153C38C8E}" presName="parTrans" presStyleLbl="sibTrans2D1" presStyleIdx="2" presStyleCnt="6"/>
      <dgm:spPr/>
      <dgm:t>
        <a:bodyPr/>
        <a:lstStyle/>
        <a:p>
          <a:endParaRPr lang="en-GB"/>
        </a:p>
      </dgm:t>
    </dgm:pt>
    <dgm:pt modelId="{AC6AD484-106C-5444-89BD-9725E8E6A3DC}" type="pres">
      <dgm:prSet presAssocID="{FB9A55E3-03FB-7947-98AA-E6A3E5A5D4B5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71C0C9-AB42-5A40-8F13-C44258868069}" type="pres">
      <dgm:prSet presAssocID="{1F5D5191-B260-9944-B4F2-2256B4A42DC8}" presName="sibTrans" presStyleLbl="sibTrans2D1" presStyleIdx="3" presStyleCnt="6"/>
      <dgm:spPr/>
      <dgm:t>
        <a:bodyPr/>
        <a:lstStyle/>
        <a:p>
          <a:endParaRPr lang="en-GB"/>
        </a:p>
      </dgm:t>
    </dgm:pt>
    <dgm:pt modelId="{D7DBA063-3C35-0641-92BD-5028B3C26AA0}" type="pres">
      <dgm:prSet presAssocID="{B8404F87-315D-8243-BBC3-A8D2303D6474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765FDE-16B3-AD44-95C2-939F8CC37595}" type="pres">
      <dgm:prSet presAssocID="{E683B37F-7959-D94E-A284-055FE086F086}" presName="hSp" presStyleCnt="0"/>
      <dgm:spPr/>
    </dgm:pt>
    <dgm:pt modelId="{87F0D7F1-0887-C749-8C14-CF3DF3E210BF}" type="pres">
      <dgm:prSet presAssocID="{3F31F04B-1AD9-5145-80F1-40693A74592F}" presName="vertFlow" presStyleCnt="0"/>
      <dgm:spPr/>
    </dgm:pt>
    <dgm:pt modelId="{DE0A2491-FE14-A540-BF4B-8AD2DBEE90B4}" type="pres">
      <dgm:prSet presAssocID="{3F31F04B-1AD9-5145-80F1-40693A74592F}" presName="header" presStyleLbl="node1" presStyleIdx="2" presStyleCnt="3" custScaleY="200115"/>
      <dgm:spPr/>
      <dgm:t>
        <a:bodyPr/>
        <a:lstStyle/>
        <a:p>
          <a:endParaRPr lang="en-GB"/>
        </a:p>
      </dgm:t>
    </dgm:pt>
    <dgm:pt modelId="{39601C4F-E9B1-5549-8DA6-CFC4784DFC35}" type="pres">
      <dgm:prSet presAssocID="{F8D313C3-F221-A44C-856D-F60A79BFF73A}" presName="parTrans" presStyleLbl="sibTrans2D1" presStyleIdx="4" presStyleCnt="6"/>
      <dgm:spPr/>
      <dgm:t>
        <a:bodyPr/>
        <a:lstStyle/>
        <a:p>
          <a:endParaRPr lang="en-GB"/>
        </a:p>
      </dgm:t>
    </dgm:pt>
    <dgm:pt modelId="{8186D988-ABF5-174B-B93B-BDAAC68868C6}" type="pres">
      <dgm:prSet presAssocID="{D30E9A70-3273-1E4C-8952-509EE642B657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563DCA-CF70-844A-BC5D-BB7CAFDB7652}" type="pres">
      <dgm:prSet presAssocID="{E1EF42D6-E02E-2847-A82B-1BC968BB14B9}" presName="sibTrans" presStyleLbl="sibTrans2D1" presStyleIdx="5" presStyleCnt="6"/>
      <dgm:spPr/>
      <dgm:t>
        <a:bodyPr/>
        <a:lstStyle/>
        <a:p>
          <a:endParaRPr lang="en-GB"/>
        </a:p>
      </dgm:t>
    </dgm:pt>
    <dgm:pt modelId="{A1E0D97F-F9B1-444E-907B-033DD09654F9}" type="pres">
      <dgm:prSet presAssocID="{90CD8D48-6805-394D-908D-12FC7DA8517A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0D997E-103A-1143-B180-6FA8821BFC49}" type="presOf" srcId="{F8D313C3-F221-A44C-856D-F60A79BFF73A}" destId="{39601C4F-E9B1-5549-8DA6-CFC4784DFC35}" srcOrd="0" destOrd="0" presId="urn:microsoft.com/office/officeart/2005/8/layout/lProcess1"/>
    <dgm:cxn modelId="{FD7D9581-5F52-4E4B-BE05-C301F2A3C14B}" type="presOf" srcId="{7C3C1DBB-0F55-1147-A277-1BEA90AEBBFE}" destId="{15921E3E-F84D-3044-A00C-654F15A435C7}" srcOrd="0" destOrd="0" presId="urn:microsoft.com/office/officeart/2005/8/layout/lProcess1"/>
    <dgm:cxn modelId="{F4E35765-1081-A046-8444-14AA22D76D58}" type="presOf" srcId="{3F31F04B-1AD9-5145-80F1-40693A74592F}" destId="{DE0A2491-FE14-A540-BF4B-8AD2DBEE90B4}" srcOrd="0" destOrd="0" presId="urn:microsoft.com/office/officeart/2005/8/layout/lProcess1"/>
    <dgm:cxn modelId="{0E0ED472-9F95-7842-8367-3D51B2066EAB}" srcId="{3F31F04B-1AD9-5145-80F1-40693A74592F}" destId="{90CD8D48-6805-394D-908D-12FC7DA8517A}" srcOrd="1" destOrd="0" parTransId="{9FCA62EE-FD50-5D4E-8F84-37796F1E5189}" sibTransId="{C49078BB-305D-5F46-85C7-CD925E919948}"/>
    <dgm:cxn modelId="{41F777AC-BD5A-AE4A-B84D-25CC02FAE95E}" type="presOf" srcId="{90CD8D48-6805-394D-908D-12FC7DA8517A}" destId="{A1E0D97F-F9B1-444E-907B-033DD09654F9}" srcOrd="0" destOrd="0" presId="urn:microsoft.com/office/officeart/2005/8/layout/lProcess1"/>
    <dgm:cxn modelId="{394B99BC-85B7-9747-9572-7359BD96821D}" type="presOf" srcId="{BEB16E65-8985-6C47-AAFA-8B66C1FDBF4E}" destId="{810A002E-536A-8443-B079-9F8AA98424E9}" srcOrd="0" destOrd="0" presId="urn:microsoft.com/office/officeart/2005/8/layout/lProcess1"/>
    <dgm:cxn modelId="{AFE41726-6AB4-6B49-AD65-2F3F1D4816DB}" srcId="{8FA84C00-AB31-1746-BAB7-EDA29181324F}" destId="{3F31F04B-1AD9-5145-80F1-40693A74592F}" srcOrd="2" destOrd="0" parTransId="{3E9FA1E6-87CA-444A-AE47-D2F1AA84DCD7}" sibTransId="{6D824CE2-8C47-4146-B056-927282FE5605}"/>
    <dgm:cxn modelId="{85A98697-73FF-D641-8439-915282ECC54C}" type="presOf" srcId="{8FA84C00-AB31-1746-BAB7-EDA29181324F}" destId="{8C09735A-1926-EE47-8B87-3E369DE72675}" srcOrd="0" destOrd="0" presId="urn:microsoft.com/office/officeart/2005/8/layout/lProcess1"/>
    <dgm:cxn modelId="{26BF0A88-0FE4-7B45-8B07-AE1C5D420692}" type="presOf" srcId="{BC5A566D-4E00-7945-A333-F121E8182E9C}" destId="{5BE95342-D06A-664E-B156-74926DB9A8F1}" srcOrd="0" destOrd="0" presId="urn:microsoft.com/office/officeart/2005/8/layout/lProcess1"/>
    <dgm:cxn modelId="{C27C5ACE-2062-7949-97BC-CC7084C4995F}" type="presOf" srcId="{E683B37F-7959-D94E-A284-055FE086F086}" destId="{AA59E8ED-81F7-A640-BB7E-CE35E7F5727A}" srcOrd="0" destOrd="0" presId="urn:microsoft.com/office/officeart/2005/8/layout/lProcess1"/>
    <dgm:cxn modelId="{3DF4B9D1-B627-EB4D-AE1C-CD1CBAB3EE92}" srcId="{E683B37F-7959-D94E-A284-055FE086F086}" destId="{FB9A55E3-03FB-7947-98AA-E6A3E5A5D4B5}" srcOrd="0" destOrd="0" parTransId="{C63499AD-2EF6-D44C-A2BA-904153C38C8E}" sibTransId="{1F5D5191-B260-9944-B4F2-2256B4A42DC8}"/>
    <dgm:cxn modelId="{3E24BAA7-FA5A-EE4E-8B11-54E1BCBD9B88}" srcId="{8FA84C00-AB31-1746-BAB7-EDA29181324F}" destId="{E683B37F-7959-D94E-A284-055FE086F086}" srcOrd="1" destOrd="0" parTransId="{0166FC14-92AF-FF41-90FF-1627AAE4FE1D}" sibTransId="{DF0938A9-B8CB-AC45-92B5-E9B1F755D81A}"/>
    <dgm:cxn modelId="{61701AAF-B605-C64C-A3A3-261D4BE978D7}" srcId="{1E0C776A-D09C-FC49-ADFD-463C7B207099}" destId="{BEB16E65-8985-6C47-AAFA-8B66C1FDBF4E}" srcOrd="1" destOrd="0" parTransId="{07F3CD4D-C304-ED46-A6DD-4326C73DD5E7}" sibTransId="{2DB69C68-1367-3C4B-8ED1-70A0ACDD9365}"/>
    <dgm:cxn modelId="{D3EEF63E-EDAB-B14C-A5BD-10A610852BF7}" type="presOf" srcId="{1F5D5191-B260-9944-B4F2-2256B4A42DC8}" destId="{2A71C0C9-AB42-5A40-8F13-C44258868069}" srcOrd="0" destOrd="0" presId="urn:microsoft.com/office/officeart/2005/8/layout/lProcess1"/>
    <dgm:cxn modelId="{DA1F0A82-1D2A-9142-A270-AFEB2CAD487E}" type="presOf" srcId="{D30E9A70-3273-1E4C-8952-509EE642B657}" destId="{8186D988-ABF5-174B-B93B-BDAAC68868C6}" srcOrd="0" destOrd="0" presId="urn:microsoft.com/office/officeart/2005/8/layout/lProcess1"/>
    <dgm:cxn modelId="{8538F425-C96E-2B4E-B5E7-268B5D3D69DD}" srcId="{3F31F04B-1AD9-5145-80F1-40693A74592F}" destId="{D30E9A70-3273-1E4C-8952-509EE642B657}" srcOrd="0" destOrd="0" parTransId="{F8D313C3-F221-A44C-856D-F60A79BFF73A}" sibTransId="{E1EF42D6-E02E-2847-A82B-1BC968BB14B9}"/>
    <dgm:cxn modelId="{AD404E04-C83C-0940-AE56-91EA95AE8791}" srcId="{8FA84C00-AB31-1746-BAB7-EDA29181324F}" destId="{1E0C776A-D09C-FC49-ADFD-463C7B207099}" srcOrd="0" destOrd="0" parTransId="{A09BB30B-9DD0-1E47-BE3F-9ECA51BD3920}" sibTransId="{48998788-75F4-B44B-8CEA-50AD65E16087}"/>
    <dgm:cxn modelId="{3B3B6ED6-ED43-B04D-9625-83ABB772E8B2}" type="presOf" srcId="{1E0C776A-D09C-FC49-ADFD-463C7B207099}" destId="{61D68E3F-4D54-BC48-BE9A-1EE3F8ACF52C}" srcOrd="0" destOrd="0" presId="urn:microsoft.com/office/officeart/2005/8/layout/lProcess1"/>
    <dgm:cxn modelId="{1B905543-BEC7-6545-A4B3-88F5CAFA9B14}" srcId="{1E0C776A-D09C-FC49-ADFD-463C7B207099}" destId="{7C3C1DBB-0F55-1147-A277-1BEA90AEBBFE}" srcOrd="0" destOrd="0" parTransId="{BC5A566D-4E00-7945-A333-F121E8182E9C}" sibTransId="{70C4AF91-149E-4C4C-BB54-C3095FC0BFE5}"/>
    <dgm:cxn modelId="{2489A492-8348-9942-B6E9-1DEE3BEA9E45}" type="presOf" srcId="{70C4AF91-149E-4C4C-BB54-C3095FC0BFE5}" destId="{929BD5E7-8D99-C048-B6C7-7700500257D0}" srcOrd="0" destOrd="0" presId="urn:microsoft.com/office/officeart/2005/8/layout/lProcess1"/>
    <dgm:cxn modelId="{9465D0FC-53B7-EA49-82C3-D6C0BEAFB819}" type="presOf" srcId="{C63499AD-2EF6-D44C-A2BA-904153C38C8E}" destId="{6BE1E3C1-AEC2-EC49-BC0C-58FC246472B2}" srcOrd="0" destOrd="0" presId="urn:microsoft.com/office/officeart/2005/8/layout/lProcess1"/>
    <dgm:cxn modelId="{8AC39E92-338B-7247-9121-CBF293A44EFD}" type="presOf" srcId="{FB9A55E3-03FB-7947-98AA-E6A3E5A5D4B5}" destId="{AC6AD484-106C-5444-89BD-9725E8E6A3DC}" srcOrd="0" destOrd="0" presId="urn:microsoft.com/office/officeart/2005/8/layout/lProcess1"/>
    <dgm:cxn modelId="{0D97E097-01CD-C44E-98E8-B608E617D78F}" srcId="{E683B37F-7959-D94E-A284-055FE086F086}" destId="{B8404F87-315D-8243-BBC3-A8D2303D6474}" srcOrd="1" destOrd="0" parTransId="{AB46A824-B2C0-1F43-8AC4-AF7603A99E4C}" sibTransId="{29BB88E0-776F-414C-B4F4-3F105CE749F0}"/>
    <dgm:cxn modelId="{F44B5D4A-8C1F-4C43-B667-76E3C2FB1138}" type="presOf" srcId="{E1EF42D6-E02E-2847-A82B-1BC968BB14B9}" destId="{C1563DCA-CF70-844A-BC5D-BB7CAFDB7652}" srcOrd="0" destOrd="0" presId="urn:microsoft.com/office/officeart/2005/8/layout/lProcess1"/>
    <dgm:cxn modelId="{E8B70265-3FB1-CD43-8F69-AA5FAB03E64B}" type="presOf" srcId="{B8404F87-315D-8243-BBC3-A8D2303D6474}" destId="{D7DBA063-3C35-0641-92BD-5028B3C26AA0}" srcOrd="0" destOrd="0" presId="urn:microsoft.com/office/officeart/2005/8/layout/lProcess1"/>
    <dgm:cxn modelId="{F2E3A17F-F454-DC4B-9F97-8B098EBD09B0}" type="presParOf" srcId="{8C09735A-1926-EE47-8B87-3E369DE72675}" destId="{74767205-92A6-5947-BBCF-1B2E17F27E27}" srcOrd="0" destOrd="0" presId="urn:microsoft.com/office/officeart/2005/8/layout/lProcess1"/>
    <dgm:cxn modelId="{7981194C-3D40-A540-B2AE-9D5D0C0618E1}" type="presParOf" srcId="{74767205-92A6-5947-BBCF-1B2E17F27E27}" destId="{61D68E3F-4D54-BC48-BE9A-1EE3F8ACF52C}" srcOrd="0" destOrd="0" presId="urn:microsoft.com/office/officeart/2005/8/layout/lProcess1"/>
    <dgm:cxn modelId="{C50C84BE-DF69-4046-BF88-167567505424}" type="presParOf" srcId="{74767205-92A6-5947-BBCF-1B2E17F27E27}" destId="{5BE95342-D06A-664E-B156-74926DB9A8F1}" srcOrd="1" destOrd="0" presId="urn:microsoft.com/office/officeart/2005/8/layout/lProcess1"/>
    <dgm:cxn modelId="{629600FB-84AF-1B4C-87F1-BCDC1385F18E}" type="presParOf" srcId="{74767205-92A6-5947-BBCF-1B2E17F27E27}" destId="{15921E3E-F84D-3044-A00C-654F15A435C7}" srcOrd="2" destOrd="0" presId="urn:microsoft.com/office/officeart/2005/8/layout/lProcess1"/>
    <dgm:cxn modelId="{6E7704A4-AA03-A740-BFDE-CFE244E1F1A2}" type="presParOf" srcId="{74767205-92A6-5947-BBCF-1B2E17F27E27}" destId="{929BD5E7-8D99-C048-B6C7-7700500257D0}" srcOrd="3" destOrd="0" presId="urn:microsoft.com/office/officeart/2005/8/layout/lProcess1"/>
    <dgm:cxn modelId="{E5BF128A-56DB-6A45-B15E-C8A09F7EB882}" type="presParOf" srcId="{74767205-92A6-5947-BBCF-1B2E17F27E27}" destId="{810A002E-536A-8443-B079-9F8AA98424E9}" srcOrd="4" destOrd="0" presId="urn:microsoft.com/office/officeart/2005/8/layout/lProcess1"/>
    <dgm:cxn modelId="{D75EC32B-5EC2-114E-ABE7-C1AE72F6BD80}" type="presParOf" srcId="{8C09735A-1926-EE47-8B87-3E369DE72675}" destId="{7FB91218-B342-5741-8F8C-9F6D2DD5E6CD}" srcOrd="1" destOrd="0" presId="urn:microsoft.com/office/officeart/2005/8/layout/lProcess1"/>
    <dgm:cxn modelId="{ACEA4A82-38AF-A147-AC82-0398862C6745}" type="presParOf" srcId="{8C09735A-1926-EE47-8B87-3E369DE72675}" destId="{3727C96E-06D4-6142-A499-786FF49E6EC5}" srcOrd="2" destOrd="0" presId="urn:microsoft.com/office/officeart/2005/8/layout/lProcess1"/>
    <dgm:cxn modelId="{524479E0-76B3-814F-B947-489C1C1E8C78}" type="presParOf" srcId="{3727C96E-06D4-6142-A499-786FF49E6EC5}" destId="{AA59E8ED-81F7-A640-BB7E-CE35E7F5727A}" srcOrd="0" destOrd="0" presId="urn:microsoft.com/office/officeart/2005/8/layout/lProcess1"/>
    <dgm:cxn modelId="{693CA595-82B1-6141-B4F7-31968E21052C}" type="presParOf" srcId="{3727C96E-06D4-6142-A499-786FF49E6EC5}" destId="{6BE1E3C1-AEC2-EC49-BC0C-58FC246472B2}" srcOrd="1" destOrd="0" presId="urn:microsoft.com/office/officeart/2005/8/layout/lProcess1"/>
    <dgm:cxn modelId="{094E3DF8-BF9B-2543-A92A-AA55E0D1D069}" type="presParOf" srcId="{3727C96E-06D4-6142-A499-786FF49E6EC5}" destId="{AC6AD484-106C-5444-89BD-9725E8E6A3DC}" srcOrd="2" destOrd="0" presId="urn:microsoft.com/office/officeart/2005/8/layout/lProcess1"/>
    <dgm:cxn modelId="{554B3A32-FD07-8244-BD21-255FD68C2E3B}" type="presParOf" srcId="{3727C96E-06D4-6142-A499-786FF49E6EC5}" destId="{2A71C0C9-AB42-5A40-8F13-C44258868069}" srcOrd="3" destOrd="0" presId="urn:microsoft.com/office/officeart/2005/8/layout/lProcess1"/>
    <dgm:cxn modelId="{DA0123B7-4530-AD4A-A8FF-728453470C72}" type="presParOf" srcId="{3727C96E-06D4-6142-A499-786FF49E6EC5}" destId="{D7DBA063-3C35-0641-92BD-5028B3C26AA0}" srcOrd="4" destOrd="0" presId="urn:microsoft.com/office/officeart/2005/8/layout/lProcess1"/>
    <dgm:cxn modelId="{5190974D-025E-0644-A1AC-DFE64E488BA8}" type="presParOf" srcId="{8C09735A-1926-EE47-8B87-3E369DE72675}" destId="{FF765FDE-16B3-AD44-95C2-939F8CC37595}" srcOrd="3" destOrd="0" presId="urn:microsoft.com/office/officeart/2005/8/layout/lProcess1"/>
    <dgm:cxn modelId="{1C73B6CA-DF1E-814C-806B-52C9774DC1D0}" type="presParOf" srcId="{8C09735A-1926-EE47-8B87-3E369DE72675}" destId="{87F0D7F1-0887-C749-8C14-CF3DF3E210BF}" srcOrd="4" destOrd="0" presId="urn:microsoft.com/office/officeart/2005/8/layout/lProcess1"/>
    <dgm:cxn modelId="{173A1DE2-9F0F-B248-8EB3-24B91BCF8E74}" type="presParOf" srcId="{87F0D7F1-0887-C749-8C14-CF3DF3E210BF}" destId="{DE0A2491-FE14-A540-BF4B-8AD2DBEE90B4}" srcOrd="0" destOrd="0" presId="urn:microsoft.com/office/officeart/2005/8/layout/lProcess1"/>
    <dgm:cxn modelId="{474FD841-4229-AA45-AF53-F6BF3A5FDA17}" type="presParOf" srcId="{87F0D7F1-0887-C749-8C14-CF3DF3E210BF}" destId="{39601C4F-E9B1-5549-8DA6-CFC4784DFC35}" srcOrd="1" destOrd="0" presId="urn:microsoft.com/office/officeart/2005/8/layout/lProcess1"/>
    <dgm:cxn modelId="{2CDD2B5E-18DF-614B-89BE-CF21F1B72C6F}" type="presParOf" srcId="{87F0D7F1-0887-C749-8C14-CF3DF3E210BF}" destId="{8186D988-ABF5-174B-B93B-BDAAC68868C6}" srcOrd="2" destOrd="0" presId="urn:microsoft.com/office/officeart/2005/8/layout/lProcess1"/>
    <dgm:cxn modelId="{B0F9B2EE-BBF7-8741-9AAF-06FC3AC5104B}" type="presParOf" srcId="{87F0D7F1-0887-C749-8C14-CF3DF3E210BF}" destId="{C1563DCA-CF70-844A-BC5D-BB7CAFDB7652}" srcOrd="3" destOrd="0" presId="urn:microsoft.com/office/officeart/2005/8/layout/lProcess1"/>
    <dgm:cxn modelId="{09101A2E-C3E7-0D45-9C5F-084A1937AEF3}" type="presParOf" srcId="{87F0D7F1-0887-C749-8C14-CF3DF3E210BF}" destId="{A1E0D97F-F9B1-444E-907B-033DD09654F9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1AFCFA-295C-3E4B-9A87-3E27B0ABF7B8}">
      <dsp:nvSpPr>
        <dsp:cNvPr id="0" name=""/>
        <dsp:cNvSpPr/>
      </dsp:nvSpPr>
      <dsp:spPr>
        <a:xfrm>
          <a:off x="734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100% of the federations</a:t>
          </a:r>
          <a:endParaRPr lang="en-GB" sz="2500" kern="1200" dirty="0"/>
        </a:p>
      </dsp:txBody>
      <dsp:txXfrm>
        <a:off x="45942" y="154865"/>
        <a:ext cx="2119034" cy="1240544"/>
      </dsp:txXfrm>
    </dsp:sp>
    <dsp:sp modelId="{2C61A0E2-B7FA-0647-823A-8567D3CF4A1D}">
      <dsp:nvSpPr>
        <dsp:cNvPr id="0" name=""/>
        <dsp:cNvSpPr/>
      </dsp:nvSpPr>
      <dsp:spPr>
        <a:xfrm>
          <a:off x="2396840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2396840" y="611738"/>
        <a:ext cx="325919" cy="326797"/>
      </dsp:txXfrm>
    </dsp:sp>
    <dsp:sp modelId="{0089A4EC-EEA4-A546-996A-733C47425E2B}">
      <dsp:nvSpPr>
        <dsp:cNvPr id="0" name=""/>
        <dsp:cNvSpPr/>
      </dsp:nvSpPr>
      <dsp:spPr>
        <a:xfrm>
          <a:off x="3082062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Is the entity in </a:t>
          </a:r>
          <a:r>
            <a:rPr lang="en-GB" sz="2500" kern="1200" dirty="0" err="1" smtClean="0"/>
            <a:t>eduGAIN</a:t>
          </a:r>
          <a:r>
            <a:rPr lang="en-GB" sz="2500" kern="1200" smtClean="0"/>
            <a:t>?</a:t>
          </a:r>
          <a:endParaRPr lang="en-GB" sz="2500" kern="1200" dirty="0"/>
        </a:p>
      </dsp:txBody>
      <dsp:txXfrm>
        <a:off x="3120657" y="154865"/>
        <a:ext cx="2119034" cy="1240544"/>
      </dsp:txXfrm>
    </dsp:sp>
    <dsp:sp modelId="{519A477D-5F0A-624C-AE62-AE254EB769D8}">
      <dsp:nvSpPr>
        <dsp:cNvPr id="0" name=""/>
        <dsp:cNvSpPr/>
      </dsp:nvSpPr>
      <dsp:spPr>
        <a:xfrm>
          <a:off x="5471555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71555" y="611738"/>
        <a:ext cx="325919" cy="326797"/>
      </dsp:txXfrm>
    </dsp:sp>
    <dsp:sp modelId="{1F0676B1-F9ED-B249-A69D-40270CFA0BC3}">
      <dsp:nvSpPr>
        <dsp:cNvPr id="0" name=""/>
        <dsp:cNvSpPr/>
      </dsp:nvSpPr>
      <dsp:spPr>
        <a:xfrm>
          <a:off x="615677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Does it talk with </a:t>
          </a:r>
          <a:r>
            <a:rPr lang="en-GB" sz="2500" kern="1200" smtClean="0"/>
            <a:t>“friends</a:t>
          </a:r>
          <a:r>
            <a:rPr lang="en-GB" sz="2500" kern="1200" dirty="0" smtClean="0"/>
            <a:t>”?</a:t>
          </a:r>
          <a:endParaRPr lang="en-GB" sz="2500" kern="1200" dirty="0"/>
        </a:p>
      </dsp:txBody>
      <dsp:txXfrm>
        <a:off x="6195372" y="154865"/>
        <a:ext cx="2119034" cy="1240544"/>
      </dsp:txXfrm>
    </dsp:sp>
    <dsp:sp modelId="{EACA3CAD-035B-2C47-8CE9-BE36FB5A6F7A}">
      <dsp:nvSpPr>
        <dsp:cNvPr id="0" name=""/>
        <dsp:cNvSpPr/>
      </dsp:nvSpPr>
      <dsp:spPr>
        <a:xfrm rot="5400000">
          <a:off x="7022089" y="158774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7091490" y="1627272"/>
        <a:ext cx="326797" cy="325919"/>
      </dsp:txXfrm>
    </dsp:sp>
    <dsp:sp modelId="{178C9FD4-8377-1D4C-B765-5642F0897286}">
      <dsp:nvSpPr>
        <dsp:cNvPr id="0" name=""/>
        <dsp:cNvSpPr/>
      </dsp:nvSpPr>
      <dsp:spPr>
        <a:xfrm>
          <a:off x="615677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Does</a:t>
          </a:r>
          <a:r>
            <a:rPr lang="en-GB" sz="2500" kern="1200" baseline="0" dirty="0" smtClean="0"/>
            <a:t> it release attributes?</a:t>
          </a:r>
          <a:endParaRPr lang="en-GB" sz="2500" kern="1200" dirty="0"/>
        </a:p>
      </dsp:txBody>
      <dsp:txXfrm>
        <a:off x="6195372" y="2351089"/>
        <a:ext cx="2119034" cy="1240544"/>
      </dsp:txXfrm>
    </dsp:sp>
    <dsp:sp modelId="{FB2B21EE-DEAC-DD4C-99E7-38E23DDD6CE9}">
      <dsp:nvSpPr>
        <dsp:cNvPr id="0" name=""/>
        <dsp:cNvSpPr/>
      </dsp:nvSpPr>
      <dsp:spPr>
        <a:xfrm rot="10800000">
          <a:off x="5497909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5637589" y="2807963"/>
        <a:ext cx="325919" cy="326797"/>
      </dsp:txXfrm>
    </dsp:sp>
    <dsp:sp modelId="{CA2AABEF-82CA-A348-A37B-7583C949866E}">
      <dsp:nvSpPr>
        <dsp:cNvPr id="0" name=""/>
        <dsp:cNvSpPr/>
      </dsp:nvSpPr>
      <dsp:spPr>
        <a:xfrm>
          <a:off x="3082062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Matches security practices?</a:t>
          </a:r>
          <a:endParaRPr lang="en-GB" sz="2500" kern="1200" dirty="0"/>
        </a:p>
      </dsp:txBody>
      <dsp:txXfrm>
        <a:off x="3120657" y="2351089"/>
        <a:ext cx="2119034" cy="1240544"/>
      </dsp:txXfrm>
    </dsp:sp>
    <dsp:sp modelId="{31141033-9470-934A-8721-9D2249E7084A}">
      <dsp:nvSpPr>
        <dsp:cNvPr id="0" name=""/>
        <dsp:cNvSpPr/>
      </dsp:nvSpPr>
      <dsp:spPr>
        <a:xfrm rot="10800000">
          <a:off x="2423195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562875" y="2807963"/>
        <a:ext cx="325919" cy="326797"/>
      </dsp:txXfrm>
    </dsp:sp>
    <dsp:sp modelId="{F8CBB847-D3CB-EB4E-AD81-A60F67225B26}">
      <dsp:nvSpPr>
        <dsp:cNvPr id="0" name=""/>
        <dsp:cNvSpPr/>
      </dsp:nvSpPr>
      <dsp:spPr>
        <a:xfrm>
          <a:off x="734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err="1" smtClean="0"/>
            <a:t>CoCo</a:t>
          </a:r>
          <a:r>
            <a:rPr lang="en-GB" sz="2500" kern="1200" baseline="0" dirty="0" smtClean="0"/>
            <a:t> or R&amp;S</a:t>
          </a:r>
          <a:endParaRPr lang="en-GB" sz="2500" kern="1200" dirty="0"/>
        </a:p>
      </dsp:txBody>
      <dsp:txXfrm>
        <a:off x="45942" y="2351089"/>
        <a:ext cx="2119034" cy="1240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68E3F-4D54-BC48-BE9A-1EE3F8ACF52C}">
      <dsp:nvSpPr>
        <dsp:cNvPr id="0" name=""/>
        <dsp:cNvSpPr/>
      </dsp:nvSpPr>
      <dsp:spPr>
        <a:xfrm>
          <a:off x="4750" y="336896"/>
          <a:ext cx="2582598" cy="1260850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Compelling</a:t>
          </a:r>
          <a:r>
            <a:rPr lang="en-GB" sz="2000" kern="1200" baseline="0" dirty="0" smtClean="0"/>
            <a:t> reasons to “</a:t>
          </a:r>
          <a:r>
            <a:rPr lang="en-GB" sz="2000" kern="1200" baseline="0" dirty="0" err="1" smtClean="0"/>
            <a:t>eduGAIN</a:t>
          </a:r>
          <a:r>
            <a:rPr lang="en-GB" sz="2000" kern="1200" baseline="0" dirty="0" smtClean="0"/>
            <a:t>”</a:t>
          </a:r>
          <a:endParaRPr lang="en-GB" sz="2000" kern="1200" dirty="0"/>
        </a:p>
      </dsp:txBody>
      <dsp:txXfrm>
        <a:off x="41679" y="373825"/>
        <a:ext cx="2508740" cy="1186992"/>
      </dsp:txXfrm>
    </dsp:sp>
    <dsp:sp modelId="{5BE95342-D06A-664E-B156-74926DB9A8F1}">
      <dsp:nvSpPr>
        <dsp:cNvPr id="0" name=""/>
        <dsp:cNvSpPr/>
      </dsp:nvSpPr>
      <dsp:spPr>
        <a:xfrm rot="5400000">
          <a:off x="1239555" y="1654241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921E3E-F84D-3044-A00C-654F15A435C7}">
      <dsp:nvSpPr>
        <dsp:cNvPr id="0" name=""/>
        <dsp:cNvSpPr/>
      </dsp:nvSpPr>
      <dsp:spPr>
        <a:xfrm>
          <a:off x="4750" y="1823724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Get more federations</a:t>
          </a:r>
          <a:endParaRPr lang="en-GB" sz="1400" kern="1200" dirty="0"/>
        </a:p>
      </dsp:txBody>
      <dsp:txXfrm>
        <a:off x="23660" y="1842634"/>
        <a:ext cx="2544778" cy="607829"/>
      </dsp:txXfrm>
    </dsp:sp>
    <dsp:sp modelId="{929BD5E7-8D99-C048-B6C7-7700500257D0}">
      <dsp:nvSpPr>
        <dsp:cNvPr id="0" name=""/>
        <dsp:cNvSpPr/>
      </dsp:nvSpPr>
      <dsp:spPr>
        <a:xfrm rot="5400000">
          <a:off x="1239555" y="252586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0A002E-536A-8443-B079-9F8AA98424E9}">
      <dsp:nvSpPr>
        <dsp:cNvPr id="0" name=""/>
        <dsp:cNvSpPr/>
      </dsp:nvSpPr>
      <dsp:spPr>
        <a:xfrm>
          <a:off x="4750" y="269535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100% of the “useful” entities</a:t>
          </a:r>
          <a:endParaRPr lang="en-GB" sz="1400" kern="1200" dirty="0"/>
        </a:p>
      </dsp:txBody>
      <dsp:txXfrm>
        <a:off x="23660" y="2714261"/>
        <a:ext cx="2544778" cy="607829"/>
      </dsp:txXfrm>
    </dsp:sp>
    <dsp:sp modelId="{AA59E8ED-81F7-A640-BB7E-CE35E7F5727A}">
      <dsp:nvSpPr>
        <dsp:cNvPr id="0" name=""/>
        <dsp:cNvSpPr/>
      </dsp:nvSpPr>
      <dsp:spPr>
        <a:xfrm>
          <a:off x="2948912" y="336896"/>
          <a:ext cx="2582598" cy="1278547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Rally</a:t>
          </a:r>
          <a:r>
            <a:rPr lang="en-GB" sz="2000" kern="1200" baseline="0" dirty="0" smtClean="0"/>
            <a:t> </a:t>
          </a:r>
          <a:r>
            <a:rPr lang="en-GB" sz="2000" i="1" kern="1200" baseline="0" dirty="0" smtClean="0"/>
            <a:t>Users</a:t>
          </a:r>
          <a:r>
            <a:rPr lang="en-GB" sz="2000" i="0" kern="1200" baseline="0" dirty="0" smtClean="0"/>
            <a:t> to make it work</a:t>
          </a:r>
          <a:endParaRPr lang="en-GB" sz="2000" kern="1200" dirty="0"/>
        </a:p>
      </dsp:txBody>
      <dsp:txXfrm>
        <a:off x="2986359" y="374343"/>
        <a:ext cx="2507704" cy="1203653"/>
      </dsp:txXfrm>
    </dsp:sp>
    <dsp:sp modelId="{6BE1E3C1-AEC2-EC49-BC0C-58FC246472B2}">
      <dsp:nvSpPr>
        <dsp:cNvPr id="0" name=""/>
        <dsp:cNvSpPr/>
      </dsp:nvSpPr>
      <dsp:spPr>
        <a:xfrm rot="5400000">
          <a:off x="4183717" y="167193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6AD484-106C-5444-89BD-9725E8E6A3DC}">
      <dsp:nvSpPr>
        <dsp:cNvPr id="0" name=""/>
        <dsp:cNvSpPr/>
      </dsp:nvSpPr>
      <dsp:spPr>
        <a:xfrm>
          <a:off x="2948912" y="184142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i="1" kern="1200" dirty="0" smtClean="0"/>
            <a:t>Users</a:t>
          </a:r>
          <a:r>
            <a:rPr lang="en-GB" sz="1400" kern="1200" dirty="0" smtClean="0"/>
            <a:t> shouldn’t need</a:t>
          </a:r>
          <a:r>
            <a:rPr lang="en-GB" sz="1400" kern="1200" baseline="0" dirty="0" smtClean="0"/>
            <a:t> to be Rocket Scientists (unless they are).</a:t>
          </a:r>
          <a:endParaRPr lang="en-GB" sz="1400" kern="1200" dirty="0"/>
        </a:p>
      </dsp:txBody>
      <dsp:txXfrm>
        <a:off x="2967822" y="1860331"/>
        <a:ext cx="2544778" cy="607829"/>
      </dsp:txXfrm>
    </dsp:sp>
    <dsp:sp modelId="{2A71C0C9-AB42-5A40-8F13-C44258868069}">
      <dsp:nvSpPr>
        <dsp:cNvPr id="0" name=""/>
        <dsp:cNvSpPr/>
      </dsp:nvSpPr>
      <dsp:spPr>
        <a:xfrm rot="5400000">
          <a:off x="4183717" y="2543565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DBA063-3C35-0641-92BD-5028B3C26AA0}">
      <dsp:nvSpPr>
        <dsp:cNvPr id="0" name=""/>
        <dsp:cNvSpPr/>
      </dsp:nvSpPr>
      <dsp:spPr>
        <a:xfrm>
          <a:off x="2948912" y="2713048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Sys</a:t>
          </a:r>
          <a:r>
            <a:rPr lang="en-GB" sz="1600" kern="1200" baseline="0" dirty="0" smtClean="0"/>
            <a:t> Admins can be part of this process</a:t>
          </a:r>
          <a:endParaRPr lang="en-GB" sz="1600" kern="1200" dirty="0"/>
        </a:p>
      </dsp:txBody>
      <dsp:txXfrm>
        <a:off x="2967822" y="2731958"/>
        <a:ext cx="2544778" cy="607829"/>
      </dsp:txXfrm>
    </dsp:sp>
    <dsp:sp modelId="{DE0A2491-FE14-A540-BF4B-8AD2DBEE90B4}">
      <dsp:nvSpPr>
        <dsp:cNvPr id="0" name=""/>
        <dsp:cNvSpPr/>
      </dsp:nvSpPr>
      <dsp:spPr>
        <a:xfrm>
          <a:off x="5893074" y="336896"/>
          <a:ext cx="2582598" cy="129204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Campaigns for improvement</a:t>
          </a:r>
          <a:endParaRPr lang="en-GB" sz="1600" kern="1200" dirty="0"/>
        </a:p>
      </dsp:txBody>
      <dsp:txXfrm>
        <a:off x="5930917" y="374739"/>
        <a:ext cx="2506912" cy="1216355"/>
      </dsp:txXfrm>
    </dsp:sp>
    <dsp:sp modelId="{39601C4F-E9B1-5549-8DA6-CFC4784DFC35}">
      <dsp:nvSpPr>
        <dsp:cNvPr id="0" name=""/>
        <dsp:cNvSpPr/>
      </dsp:nvSpPr>
      <dsp:spPr>
        <a:xfrm rot="5400000">
          <a:off x="7127879" y="1685432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86D988-ABF5-174B-B93B-BDAAC68868C6}">
      <dsp:nvSpPr>
        <dsp:cNvPr id="0" name=""/>
        <dsp:cNvSpPr/>
      </dsp:nvSpPr>
      <dsp:spPr>
        <a:xfrm>
          <a:off x="5893074" y="1854915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REFEDS New</a:t>
          </a:r>
          <a:r>
            <a:rPr lang="en-GB" sz="1400" kern="1200" baseline="0" dirty="0" smtClean="0"/>
            <a:t> Years!</a:t>
          </a:r>
          <a:endParaRPr lang="en-GB" sz="1400" kern="1200" dirty="0"/>
        </a:p>
      </dsp:txBody>
      <dsp:txXfrm>
        <a:off x="5911984" y="1873825"/>
        <a:ext cx="2544778" cy="607829"/>
      </dsp:txXfrm>
    </dsp:sp>
    <dsp:sp modelId="{C1563DCA-CF70-844A-BC5D-BB7CAFDB7652}">
      <dsp:nvSpPr>
        <dsp:cNvPr id="0" name=""/>
        <dsp:cNvSpPr/>
      </dsp:nvSpPr>
      <dsp:spPr>
        <a:xfrm rot="5400000">
          <a:off x="7127879" y="2557059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E0D97F-F9B1-444E-907B-033DD09654F9}">
      <dsp:nvSpPr>
        <dsp:cNvPr id="0" name=""/>
        <dsp:cNvSpPr/>
      </dsp:nvSpPr>
      <dsp:spPr>
        <a:xfrm>
          <a:off x="5893074" y="2726542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Incremental</a:t>
          </a:r>
          <a:r>
            <a:rPr lang="en-GB" sz="1400" kern="1200" baseline="0" dirty="0" smtClean="0"/>
            <a:t> Ideas</a:t>
          </a:r>
          <a:endParaRPr lang="en-GB" sz="1400" kern="1200" dirty="0"/>
        </a:p>
      </dsp:txBody>
      <dsp:txXfrm>
        <a:off x="5911984" y="2745452"/>
        <a:ext cx="2544778" cy="607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33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10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98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11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74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12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78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13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14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07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Image: http://www.tshirtlaundry.com/assets/images/photos/UnderpantsGnome12_2009.jpg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Page: http://www.tshirtlaundry.com/The-Underpants-Gnome_p_1441.html</a:t>
            </a:r>
            <a:br>
              <a:rPr lang="en-US">
                <a:ea typeface="ＭＳ Ｐゴシック" charset="0"/>
                <a:cs typeface="ＭＳ Ｐゴシック" charset="0"/>
              </a:rPr>
            </a:b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E9F163D-0871-344F-BDB5-E1035595D075}" type="slidenum">
              <a:rPr lang="en-US" sz="1200">
                <a:latin typeface="Arial" charset="0"/>
              </a:rPr>
              <a:pPr eaLnBrk="1" hangingPunct="1"/>
              <a:t>2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759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Big growth in new federations – many have aspirations to join eduGAIN and interfederate.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3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87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38/61=64%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Australia: 1/252=</a:t>
            </a:r>
          </a:p>
          <a:p>
            <a:r>
              <a:rPr lang="en-US" altLang="en-US" dirty="0" smtClean="0">
                <a:ea typeface="ＭＳ Ｐゴシック" charset="-128"/>
              </a:rPr>
              <a:t>Brazil: </a:t>
            </a:r>
            <a:r>
              <a:rPr lang="is-IS" altLang="en-US" dirty="0" smtClean="0">
                <a:ea typeface="ＭＳ Ｐゴシック" charset="-128"/>
              </a:rPr>
              <a:t>127/162=78%</a:t>
            </a:r>
            <a:br>
              <a:rPr lang="is-IS" altLang="en-US" dirty="0" smtClean="0">
                <a:ea typeface="ＭＳ Ｐゴシック" charset="-128"/>
              </a:rPr>
            </a:br>
            <a:r>
              <a:rPr lang="is-IS" altLang="en-US" dirty="0" smtClean="0">
                <a:ea typeface="ＭＳ Ｐゴシック" charset="-128"/>
              </a:rPr>
              <a:t>USA: 482/3192 5720=8.4% (check</a:t>
            </a:r>
            <a:r>
              <a:rPr lang="is-IS" altLang="en-US" baseline="0" dirty="0" smtClean="0">
                <a:ea typeface="ＭＳ Ｐゴシック" charset="-128"/>
              </a:rPr>
              <a:t> this for eduGAIN content)</a:t>
            </a:r>
          </a:p>
          <a:p>
            <a:r>
              <a:rPr lang="is-IS" altLang="en-US" baseline="0" dirty="0" smtClean="0">
                <a:ea typeface="ＭＳ Ｐゴシック" charset="-128"/>
              </a:rPr>
              <a:t>UK: 3131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5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https://</a:t>
            </a:r>
            <a:r>
              <a:rPr lang="en-US" altLang="en-US" dirty="0" err="1" smtClean="0">
                <a:ea typeface="ＭＳ Ｐゴシック" charset="-128"/>
              </a:rPr>
              <a:t>technical.edugain.org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eccs</a:t>
            </a:r>
            <a:r>
              <a:rPr lang="en-US" altLang="en-US" dirty="0" smtClean="0">
                <a:ea typeface="ＭＳ Ｐゴシック" charset="-128"/>
              </a:rPr>
              <a:t>/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6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04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http://ip6.nl/#!</a:t>
            </a:r>
            <a:r>
              <a:rPr lang="en-US" altLang="en-US" dirty="0" err="1" smtClean="0">
                <a:ea typeface="ＭＳ Ｐゴシック" charset="-128"/>
              </a:rPr>
              <a:t>vho.aaf.edu.au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7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https://</a:t>
            </a:r>
            <a:r>
              <a:rPr lang="en-US" altLang="en-US" dirty="0" err="1" smtClean="0">
                <a:ea typeface="ＭＳ Ｐゴシック" charset="-128"/>
              </a:rPr>
              <a:t>www.ssllabs.com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ssltest</a:t>
            </a:r>
            <a:r>
              <a:rPr lang="en-US" altLang="en-US" dirty="0" smtClean="0">
                <a:ea typeface="ＭＳ Ｐゴシック" charset="-128"/>
              </a:rPr>
              <a:t>/</a:t>
            </a:r>
            <a:r>
              <a:rPr lang="en-US" altLang="en-US" dirty="0" err="1" smtClean="0">
                <a:ea typeface="ＭＳ Ｐゴシック" charset="-128"/>
              </a:rPr>
              <a:t>analyze.html?d</a:t>
            </a:r>
            <a:r>
              <a:rPr lang="en-US" altLang="en-US" dirty="0" smtClean="0">
                <a:ea typeface="ＭＳ Ｐゴシック" charset="-128"/>
              </a:rPr>
              <a:t>=</a:t>
            </a:r>
            <a:r>
              <a:rPr lang="en-US" altLang="en-US" dirty="0" err="1" smtClean="0">
                <a:ea typeface="ＭＳ Ｐゴシック" charset="-128"/>
              </a:rPr>
              <a:t>vho.aaf.edu.au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8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679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9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5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226245"/>
            <a:ext cx="6035675" cy="648072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66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Brook Schofield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is running the </a:t>
            </a:r>
            <a:r>
              <a:rPr lang="en-GB" i="1" dirty="0" smtClean="0"/>
              <a:t>Network</a:t>
            </a:r>
            <a:r>
              <a:rPr lang="en-GB" dirty="0" smtClean="0"/>
              <a:t> better</a:t>
            </a:r>
            <a:r>
              <a:rPr lang="is-IS" dirty="0" smtClean="0"/>
              <a:t>…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GB" dirty="0" err="1" smtClean="0"/>
              <a:t>Gamification</a:t>
            </a:r>
            <a:r>
              <a:rPr lang="en-GB" dirty="0" smtClean="0"/>
              <a:t> of KPIs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Vienna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 smtClean="0"/>
              <a:t>eduGAIN</a:t>
            </a:r>
            <a:r>
              <a:rPr lang="en-GB" dirty="0" smtClean="0"/>
              <a:t> Product Manager (or something like that).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283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981087"/>
            <a:ext cx="7295813" cy="381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268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979311"/>
            <a:ext cx="8182264" cy="382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522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13" y="972653"/>
            <a:ext cx="7179174" cy="382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092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Glass Houses</a:t>
            </a:r>
            <a:r>
              <a:rPr lang="is-IS" altLang="en-US" dirty="0" smtClean="0"/>
              <a:t>…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88" y="994329"/>
            <a:ext cx="6870024" cy="37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600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745488"/>
              </p:ext>
            </p:extLst>
          </p:nvPr>
        </p:nvGraphicFramePr>
        <p:xfrm>
          <a:off x="333375" y="1143000"/>
          <a:ext cx="8181975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325"/>
                <a:gridCol w="2727325"/>
                <a:gridCol w="27273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vho.aaf.edu.au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Idp.dante.net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eduGAIN</a:t>
                      </a:r>
                      <a:r>
                        <a:rPr lang="en-US" sz="2000" baseline="0" dirty="0" smtClean="0"/>
                        <a:t> Metadata Stream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✔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Attribute Check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aseline="0" dirty="0" smtClean="0"/>
                        <a:t>D (B-)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IPv6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✘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✔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Certificate</a:t>
                      </a:r>
                      <a:r>
                        <a:rPr lang="en-US" sz="2000" baseline="0" dirty="0" smtClean="0"/>
                        <a:t> Check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Result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?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?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8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Campaigns for “</a:t>
            </a:r>
            <a:r>
              <a:rPr lang="en-GB" dirty="0" err="1" smtClean="0"/>
              <a:t>eduGAIN</a:t>
            </a:r>
            <a:r>
              <a:rPr lang="en-GB" dirty="0" smtClean="0"/>
              <a:t> works”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534569"/>
              </p:ext>
            </p:extLst>
          </p:nvPr>
        </p:nvGraphicFramePr>
        <p:xfrm>
          <a:off x="229468" y="958273"/>
          <a:ext cx="8360350" cy="374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1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 tables</a:t>
            </a:r>
            <a:r>
              <a:rPr lang="is-IS" dirty="0" smtClean="0"/>
              <a:t>…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760186"/>
              </p:ext>
            </p:extLst>
          </p:nvPr>
        </p:nvGraphicFramePr>
        <p:xfrm>
          <a:off x="333377" y="923636"/>
          <a:ext cx="8480423" cy="3709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40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Arial" charset="0"/>
              </a:rPr>
              <a:t>e</a:t>
            </a:r>
            <a:r>
              <a:rPr lang="fi-FI" dirty="0" smtClean="0"/>
              <a:t>duGAIN </a:t>
            </a:r>
            <a:r>
              <a:rPr lang="fi-FI" dirty="0"/>
              <a:t>in 3 </a:t>
            </a:r>
            <a:r>
              <a:rPr lang="fi-FI" dirty="0" err="1"/>
              <a:t>easy</a:t>
            </a:r>
            <a:r>
              <a:rPr lang="fi-FI" dirty="0"/>
              <a:t> </a:t>
            </a:r>
            <a:r>
              <a:rPr lang="fi-FI" dirty="0" err="1"/>
              <a:t>steps</a:t>
            </a:r>
            <a:endParaRPr lang="fi-FI" dirty="0"/>
          </a:p>
        </p:txBody>
      </p:sp>
      <p:pic>
        <p:nvPicPr>
          <p:cNvPr id="665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5" y="1006080"/>
            <a:ext cx="4766072" cy="337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Freeform 2"/>
          <p:cNvSpPr>
            <a:spLocks/>
          </p:cNvSpPr>
          <p:nvPr/>
        </p:nvSpPr>
        <p:spPr bwMode="auto">
          <a:xfrm>
            <a:off x="4775599" y="2194322"/>
            <a:ext cx="1244203" cy="485775"/>
          </a:xfrm>
          <a:custGeom>
            <a:avLst/>
            <a:gdLst>
              <a:gd name="T0" fmla="*/ 0 w 1659467"/>
              <a:gd name="T1" fmla="*/ 646818 h 358869"/>
              <a:gd name="T2" fmla="*/ 592667 w 1659467"/>
              <a:gd name="T3" fmla="*/ 463696 h 358869"/>
              <a:gd name="T4" fmla="*/ 643467 w 1659467"/>
              <a:gd name="T5" fmla="*/ 402655 h 358869"/>
              <a:gd name="T6" fmla="*/ 795867 w 1659467"/>
              <a:gd name="T7" fmla="*/ 280575 h 358869"/>
              <a:gd name="T8" fmla="*/ 846667 w 1659467"/>
              <a:gd name="T9" fmla="*/ 219533 h 358869"/>
              <a:gd name="T10" fmla="*/ 965200 w 1659467"/>
              <a:gd name="T11" fmla="*/ 158492 h 358869"/>
              <a:gd name="T12" fmla="*/ 1032934 w 1659467"/>
              <a:gd name="T13" fmla="*/ 97453 h 358869"/>
              <a:gd name="T14" fmla="*/ 1185334 w 1659467"/>
              <a:gd name="T15" fmla="*/ 5892 h 358869"/>
              <a:gd name="T16" fmla="*/ 1591734 w 1659467"/>
              <a:gd name="T17" fmla="*/ 127973 h 358869"/>
              <a:gd name="T18" fmla="*/ 1642534 w 1659467"/>
              <a:gd name="T19" fmla="*/ 189014 h 358869"/>
              <a:gd name="T20" fmla="*/ 1659467 w 1659467"/>
              <a:gd name="T21" fmla="*/ 280575 h 35886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59467" h="358869">
                <a:moveTo>
                  <a:pt x="0" y="358869"/>
                </a:moveTo>
                <a:cubicBezTo>
                  <a:pt x="197556" y="325002"/>
                  <a:pt x="396529" y="298561"/>
                  <a:pt x="592667" y="257269"/>
                </a:cubicBezTo>
                <a:cubicBezTo>
                  <a:pt x="612582" y="253076"/>
                  <a:pt x="625797" y="233499"/>
                  <a:pt x="643467" y="223402"/>
                </a:cubicBezTo>
                <a:cubicBezTo>
                  <a:pt x="769155" y="151579"/>
                  <a:pt x="650713" y="228246"/>
                  <a:pt x="795867" y="155669"/>
                </a:cubicBezTo>
                <a:cubicBezTo>
                  <a:pt x="814070" y="146568"/>
                  <a:pt x="828464" y="130903"/>
                  <a:pt x="846667" y="121802"/>
                </a:cubicBezTo>
                <a:cubicBezTo>
                  <a:pt x="887594" y="101338"/>
                  <a:pt x="921810" y="104206"/>
                  <a:pt x="965200" y="87935"/>
                </a:cubicBezTo>
                <a:cubicBezTo>
                  <a:pt x="988836" y="79072"/>
                  <a:pt x="1009867" y="64321"/>
                  <a:pt x="1032934" y="54069"/>
                </a:cubicBezTo>
                <a:cubicBezTo>
                  <a:pt x="1114923" y="17630"/>
                  <a:pt x="1106706" y="22926"/>
                  <a:pt x="1185334" y="3269"/>
                </a:cubicBezTo>
                <a:cubicBezTo>
                  <a:pt x="1586236" y="23314"/>
                  <a:pt x="1425074" y="-48040"/>
                  <a:pt x="1591734" y="71002"/>
                </a:cubicBezTo>
                <a:cubicBezTo>
                  <a:pt x="1608295" y="82831"/>
                  <a:pt x="1625601" y="93580"/>
                  <a:pt x="1642534" y="104869"/>
                </a:cubicBezTo>
                <a:lnTo>
                  <a:pt x="1659467" y="1556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013"/>
          </a:p>
        </p:txBody>
      </p:sp>
      <p:sp>
        <p:nvSpPr>
          <p:cNvPr id="14" name="Rectangle 13"/>
          <p:cNvSpPr/>
          <p:nvPr/>
        </p:nvSpPr>
        <p:spPr>
          <a:xfrm rot="20113350">
            <a:off x="4783247" y="1964619"/>
            <a:ext cx="2059474" cy="4154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x-none" sz="21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alkduster"/>
              </a:rPr>
              <a:t>Federations</a:t>
            </a:r>
          </a:p>
        </p:txBody>
      </p:sp>
      <p:sp>
        <p:nvSpPr>
          <p:cNvPr id="66566" name="TextBox 3"/>
          <p:cNvSpPr txBox="1">
            <a:spLocks noChangeArrowheads="1"/>
          </p:cNvSpPr>
          <p:nvPr/>
        </p:nvSpPr>
        <p:spPr bwMode="auto">
          <a:xfrm>
            <a:off x="1331119" y="4605338"/>
            <a:ext cx="42124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/>
              <a:t>http://www.tshirtlaundry.com/The-Underpants-Gnome_p_1441.html</a:t>
            </a:r>
            <a:br>
              <a:rPr lang="en-US" sz="900"/>
            </a:b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93950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8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220" y="1238639"/>
            <a:ext cx="6280573" cy="317211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Federations: 63%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+ joining: 70%</a:t>
            </a:r>
          </a:p>
          <a:p>
            <a:endParaRPr lang="en-US" sz="2800" dirty="0" smtClean="0"/>
          </a:p>
          <a:p>
            <a:r>
              <a:rPr lang="en-US" sz="2800" dirty="0" smtClean="0"/>
              <a:t>Entities: 27% (ALL)</a:t>
            </a:r>
          </a:p>
          <a:p>
            <a:r>
              <a:rPr lang="en-US" sz="2800" dirty="0" smtClean="0"/>
              <a:t>	</a:t>
            </a:r>
            <a:r>
              <a:rPr lang="en-US" sz="2800" dirty="0" err="1" smtClean="0"/>
              <a:t>IdPs</a:t>
            </a:r>
            <a:r>
              <a:rPr lang="en-US" sz="2800" dirty="0" smtClean="0"/>
              <a:t>: 57%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SPs: 14%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vs the World!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</a:t>
            </a:r>
            <a:r>
              <a:rPr lang="en-US" altLang="en-US" dirty="0" smtClean="0"/>
              <a:t>Status (% of entities)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8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8595" y="368231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0.3%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945" y="3213984"/>
            <a:ext cx="93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78%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953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76" y="1386409"/>
            <a:ext cx="9000173" cy="2875506"/>
          </a:xfrm>
        </p:spPr>
      </p:pic>
    </p:spTree>
    <p:extLst>
      <p:ext uri="{BB962C8B-B14F-4D97-AF65-F5344CB8AC3E}">
        <p14:creationId xmlns:p14="http://schemas.microsoft.com/office/powerpoint/2010/main" val="4836896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65" y="968533"/>
            <a:ext cx="7404594" cy="3838258"/>
          </a:xfrm>
        </p:spPr>
      </p:pic>
    </p:spTree>
    <p:extLst>
      <p:ext uri="{BB962C8B-B14F-4D97-AF65-F5344CB8AC3E}">
        <p14:creationId xmlns:p14="http://schemas.microsoft.com/office/powerpoint/2010/main" val="15276229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Drill down to the AAF’s 0.3%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82" y="968533"/>
            <a:ext cx="7298760" cy="3838258"/>
          </a:xfrm>
        </p:spPr>
      </p:pic>
    </p:spTree>
    <p:extLst>
      <p:ext uri="{BB962C8B-B14F-4D97-AF65-F5344CB8AC3E}">
        <p14:creationId xmlns:p14="http://schemas.microsoft.com/office/powerpoint/2010/main" val="16262502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</a:t>
            </a:r>
            <a:r>
              <a:rPr lang="en-US" altLang="en-US" dirty="0" smtClean="0"/>
              <a:t>Status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8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41576" y="3000025"/>
            <a:ext cx="930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ED1556"/>
                </a:solidFill>
              </a:rPr>
              <a:t>x</a:t>
            </a:r>
            <a:endParaRPr lang="en-US" sz="9600" b="1" dirty="0">
              <a:solidFill>
                <a:srgbClr val="ED155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945" y="3213984"/>
            <a:ext cx="93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78%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4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e7019c98-23ef-46f8-8434-cfd3a3bc7393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5379</TotalTime>
  <Words>364</Words>
  <Application>Microsoft Macintosh PowerPoint</Application>
  <PresentationFormat>On-screen Show (16:9)</PresentationFormat>
  <Paragraphs>118</Paragraphs>
  <Slides>18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Chalkduster</vt:lpstr>
      <vt:lpstr>ＭＳ Ｐゴシック</vt:lpstr>
      <vt:lpstr>Verdana</vt:lpstr>
      <vt:lpstr>Arial</vt:lpstr>
      <vt:lpstr>G%C3%89ANT PPT template 169 (widescreen) format_GEANT template 16 9 format</vt:lpstr>
      <vt:lpstr>PowerPoint Presentation</vt:lpstr>
      <vt:lpstr>eduGAIN in 3 easy steps</vt:lpstr>
      <vt:lpstr>eduGAIN &amp; Federation Status</vt:lpstr>
      <vt:lpstr>eduGAIN vs the World!</vt:lpstr>
      <vt:lpstr>eduGAIN &amp; Federation Status (% of entities)</vt:lpstr>
      <vt:lpstr>Drill down to the AAF’s 0.3%</vt:lpstr>
      <vt:lpstr>Drill down to the AAF’s 0.3%</vt:lpstr>
      <vt:lpstr>Drill down to the AAF’s 0.3%</vt:lpstr>
      <vt:lpstr>eduGAIN &amp; Federation Status</vt:lpstr>
      <vt:lpstr>Glass Houses…</vt:lpstr>
      <vt:lpstr>Glass Houses…</vt:lpstr>
      <vt:lpstr>Glass Houses…</vt:lpstr>
      <vt:lpstr>Glass Houses…</vt:lpstr>
      <vt:lpstr>Glass Houses…</vt:lpstr>
      <vt:lpstr>Results?</vt:lpstr>
      <vt:lpstr>Campaigns for “eduGAIN works”</vt:lpstr>
      <vt:lpstr>Topic tables…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Brook Schofield</cp:lastModifiedBy>
  <cp:revision>138</cp:revision>
  <dcterms:created xsi:type="dcterms:W3CDTF">2015-04-29T14:13:57Z</dcterms:created>
  <dcterms:modified xsi:type="dcterms:W3CDTF">2016-03-09T09:31:52Z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