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9"/>
  </p:notesMasterIdLst>
  <p:sldIdLst>
    <p:sldId id="279" r:id="rId6"/>
    <p:sldId id="284" r:id="rId7"/>
    <p:sldId id="286" r:id="rId8"/>
    <p:sldId id="288" r:id="rId9"/>
    <p:sldId id="289" r:id="rId10"/>
    <p:sldId id="292" r:id="rId11"/>
    <p:sldId id="295" r:id="rId12"/>
    <p:sldId id="296" r:id="rId13"/>
    <p:sldId id="293" r:id="rId14"/>
    <p:sldId id="298" r:id="rId15"/>
    <p:sldId id="297" r:id="rId16"/>
    <p:sldId id="299" r:id="rId17"/>
    <p:sldId id="281" r:id="rId18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1705" autoAdjust="0"/>
  </p:normalViewPr>
  <p:slideViewPr>
    <p:cSldViewPr snapToGrid="0">
      <p:cViewPr>
        <p:scale>
          <a:sx n="100" d="100"/>
          <a:sy n="100" d="100"/>
        </p:scale>
        <p:origin x="-328" y="-8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Relationship Id="rId2" Type="http://schemas.openxmlformats.org/officeDocument/2006/relationships/image" Target="../media/image9.jp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image" Target="../media/image10.jpg"/><Relationship Id="rId2" Type="http://schemas.openxmlformats.org/officeDocument/2006/relationships/image" Target="../media/image11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image" Target="../media/image14.png"/><Relationship Id="rId2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g"/><Relationship Id="rId2" Type="http://schemas.openxmlformats.org/officeDocument/2006/relationships/image" Target="../media/image9.jp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image" Target="../media/image10.jpg"/><Relationship Id="rId2" Type="http://schemas.openxmlformats.org/officeDocument/2006/relationships/image" Target="../media/image11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image" Target="../media/image14.png"/><Relationship Id="rId2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A84C00-AB31-1746-BAB7-EDA29181324F}" type="doc">
      <dgm:prSet loTypeId="urn:microsoft.com/office/officeart/2005/8/layout/lProcess1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1E0C776A-D09C-FC49-ADFD-463C7B207099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EC Rule 1 – Separate “User Driven Development” and “Platform Driven Development” in two projects</a:t>
          </a:r>
          <a:endParaRPr lang="en-GB" sz="1600" dirty="0"/>
        </a:p>
      </dgm:t>
    </dgm:pt>
    <dgm:pt modelId="{A09BB30B-9DD0-1E47-BE3F-9ECA51BD3920}" type="parTrans" cxnId="{AD404E04-C83C-0940-AE56-91EA95AE8791}">
      <dgm:prSet/>
      <dgm:spPr/>
      <dgm:t>
        <a:bodyPr/>
        <a:lstStyle/>
        <a:p>
          <a:endParaRPr lang="en-GB" sz="2400"/>
        </a:p>
      </dgm:t>
    </dgm:pt>
    <dgm:pt modelId="{48998788-75F4-B44B-8CEA-50AD65E16087}" type="sibTrans" cxnId="{AD404E04-C83C-0940-AE56-91EA95AE8791}">
      <dgm:prSet custT="1"/>
      <dgm:spPr/>
      <dgm:t>
        <a:bodyPr/>
        <a:lstStyle/>
        <a:p>
          <a:endParaRPr lang="en-GB" sz="2400"/>
        </a:p>
      </dgm:t>
    </dgm:pt>
    <dgm:pt modelId="{7C3C1DBB-0F55-1147-A277-1BEA90AEBBFE}">
      <dgm:prSet custT="1"/>
      <dgm:spPr/>
      <dgm:t>
        <a:bodyPr/>
        <a:lstStyle/>
        <a:p>
          <a:pPr rtl="0"/>
          <a:r>
            <a:rPr lang="en-GB" sz="1400" dirty="0" smtClean="0"/>
            <a:t>User – AARC/AARC2</a:t>
          </a:r>
          <a:endParaRPr lang="en-GB" sz="1400" dirty="0"/>
        </a:p>
      </dgm:t>
    </dgm:pt>
    <dgm:pt modelId="{BC5A566D-4E00-7945-A333-F121E8182E9C}" type="parTrans" cxnId="{1B905543-BEC7-6545-A4B3-88F5CAFA9B14}">
      <dgm:prSet/>
      <dgm:spPr/>
      <dgm:t>
        <a:bodyPr/>
        <a:lstStyle/>
        <a:p>
          <a:endParaRPr lang="en-GB" sz="2400"/>
        </a:p>
      </dgm:t>
    </dgm:pt>
    <dgm:pt modelId="{70C4AF91-149E-4C4C-BB54-C3095FC0BFE5}" type="sibTrans" cxnId="{1B905543-BEC7-6545-A4B3-88F5CAFA9B14}">
      <dgm:prSet/>
      <dgm:spPr/>
      <dgm:t>
        <a:bodyPr/>
        <a:lstStyle/>
        <a:p>
          <a:endParaRPr lang="en-GB" sz="2400"/>
        </a:p>
      </dgm:t>
    </dgm:pt>
    <dgm:pt modelId="{BEB16E65-8985-6C47-AAFA-8B66C1FDBF4E}">
      <dgm:prSet custT="1"/>
      <dgm:spPr/>
      <dgm:t>
        <a:bodyPr/>
        <a:lstStyle/>
        <a:p>
          <a:pPr rtl="0"/>
          <a:r>
            <a:rPr lang="en-GB" sz="1400" dirty="0" smtClean="0"/>
            <a:t>Platform – GÉANT</a:t>
          </a:r>
          <a:endParaRPr lang="en-GB" sz="1400" dirty="0"/>
        </a:p>
      </dgm:t>
    </dgm:pt>
    <dgm:pt modelId="{07F3CD4D-C304-ED46-A6DD-4326C73DD5E7}" type="parTrans" cxnId="{61701AAF-B605-C64C-A3A3-261D4BE978D7}">
      <dgm:prSet/>
      <dgm:spPr/>
      <dgm:t>
        <a:bodyPr/>
        <a:lstStyle/>
        <a:p>
          <a:endParaRPr lang="en-GB" sz="2400"/>
        </a:p>
      </dgm:t>
    </dgm:pt>
    <dgm:pt modelId="{2DB69C68-1367-3C4B-8ED1-70A0ACDD9365}" type="sibTrans" cxnId="{61701AAF-B605-C64C-A3A3-261D4BE978D7}">
      <dgm:prSet/>
      <dgm:spPr/>
      <dgm:t>
        <a:bodyPr/>
        <a:lstStyle/>
        <a:p>
          <a:endParaRPr lang="en-GB" sz="2400"/>
        </a:p>
      </dgm:t>
    </dgm:pt>
    <dgm:pt modelId="{E683B37F-7959-D94E-A284-055FE086F086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EC Rule 2 – GÉANT to develop within “Technology Readiness Levels” Framework</a:t>
          </a:r>
          <a:endParaRPr lang="en-GB" sz="1600" dirty="0"/>
        </a:p>
      </dgm:t>
    </dgm:pt>
    <dgm:pt modelId="{0166FC14-92AF-FF41-90FF-1627AAE4FE1D}" type="parTrans" cxnId="{3E24BAA7-FA5A-EE4E-8B11-54E1BCBD9B88}">
      <dgm:prSet/>
      <dgm:spPr/>
      <dgm:t>
        <a:bodyPr/>
        <a:lstStyle/>
        <a:p>
          <a:endParaRPr lang="en-GB" sz="2400"/>
        </a:p>
      </dgm:t>
    </dgm:pt>
    <dgm:pt modelId="{DF0938A9-B8CB-AC45-92B5-E9B1F755D81A}" type="sibTrans" cxnId="{3E24BAA7-FA5A-EE4E-8B11-54E1BCBD9B88}">
      <dgm:prSet custT="1"/>
      <dgm:spPr/>
      <dgm:t>
        <a:bodyPr/>
        <a:lstStyle/>
        <a:p>
          <a:endParaRPr lang="en-GB" sz="2400"/>
        </a:p>
      </dgm:t>
    </dgm:pt>
    <dgm:pt modelId="{FB9A55E3-03FB-7947-98AA-E6A3E5A5D4B5}">
      <dgm:prSet custT="1"/>
      <dgm:spPr/>
      <dgm:t>
        <a:bodyPr/>
        <a:lstStyle/>
        <a:p>
          <a:pPr rtl="0"/>
          <a:r>
            <a:rPr lang="en-GB" sz="1000" dirty="0" smtClean="0"/>
            <a:t>Start TRL6 “technology demonstrated in relevant environment (industrially relevant environment in the case of key enabling technologies)”</a:t>
          </a:r>
          <a:endParaRPr lang="en-GB" sz="1000" dirty="0"/>
        </a:p>
      </dgm:t>
    </dgm:pt>
    <dgm:pt modelId="{C63499AD-2EF6-D44C-A2BA-904153C38C8E}" type="parTrans" cxnId="{3DF4B9D1-B627-EB4D-AE1C-CD1CBAB3EE92}">
      <dgm:prSet/>
      <dgm:spPr/>
      <dgm:t>
        <a:bodyPr/>
        <a:lstStyle/>
        <a:p>
          <a:endParaRPr lang="en-GB" sz="2400"/>
        </a:p>
      </dgm:t>
    </dgm:pt>
    <dgm:pt modelId="{1F5D5191-B260-9944-B4F2-2256B4A42DC8}" type="sibTrans" cxnId="{3DF4B9D1-B627-EB4D-AE1C-CD1CBAB3EE92}">
      <dgm:prSet/>
      <dgm:spPr/>
      <dgm:t>
        <a:bodyPr/>
        <a:lstStyle/>
        <a:p>
          <a:endParaRPr lang="en-GB" sz="2400"/>
        </a:p>
      </dgm:t>
    </dgm:pt>
    <dgm:pt modelId="{B8404F87-315D-8243-BBC3-A8D2303D6474}">
      <dgm:prSet custT="1"/>
      <dgm:spPr/>
      <dgm:t>
        <a:bodyPr/>
        <a:lstStyle/>
        <a:p>
          <a:pPr rtl="0"/>
          <a:r>
            <a:rPr lang="en-GB" sz="1000" dirty="0" smtClean="0"/>
            <a:t>End TRL 8-9 within 3 years “system complete and qualified/actual system proven in operational environment”</a:t>
          </a:r>
          <a:endParaRPr lang="en-GB" sz="1000" dirty="0"/>
        </a:p>
      </dgm:t>
    </dgm:pt>
    <dgm:pt modelId="{AB46A824-B2C0-1F43-8AC4-AF7603A99E4C}" type="parTrans" cxnId="{0D97E097-01CD-C44E-98E8-B608E617D78F}">
      <dgm:prSet/>
      <dgm:spPr/>
      <dgm:t>
        <a:bodyPr/>
        <a:lstStyle/>
        <a:p>
          <a:endParaRPr lang="en-GB" sz="2400"/>
        </a:p>
      </dgm:t>
    </dgm:pt>
    <dgm:pt modelId="{29BB88E0-776F-414C-B4F4-3F105CE749F0}" type="sibTrans" cxnId="{0D97E097-01CD-C44E-98E8-B608E617D78F}">
      <dgm:prSet/>
      <dgm:spPr/>
      <dgm:t>
        <a:bodyPr/>
        <a:lstStyle/>
        <a:p>
          <a:endParaRPr lang="en-GB" sz="2400"/>
        </a:p>
      </dgm:t>
    </dgm:pt>
    <dgm:pt modelId="{3F31F04B-1AD9-5145-80F1-40693A74592F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GÉANT Rule: Clear Handover from Development to Operations </a:t>
          </a:r>
          <a:endParaRPr lang="en-GB" sz="1600" dirty="0"/>
        </a:p>
      </dgm:t>
    </dgm:pt>
    <dgm:pt modelId="{3E9FA1E6-87CA-444A-AE47-D2F1AA84DCD7}" type="parTrans" cxnId="{AFE41726-6AB4-6B49-AD65-2F3F1D4816DB}">
      <dgm:prSet/>
      <dgm:spPr/>
      <dgm:t>
        <a:bodyPr/>
        <a:lstStyle/>
        <a:p>
          <a:endParaRPr lang="en-GB"/>
        </a:p>
      </dgm:t>
    </dgm:pt>
    <dgm:pt modelId="{6D824CE2-8C47-4146-B056-927282FE5605}" type="sibTrans" cxnId="{AFE41726-6AB4-6B49-AD65-2F3F1D4816DB}">
      <dgm:prSet/>
      <dgm:spPr/>
      <dgm:t>
        <a:bodyPr/>
        <a:lstStyle/>
        <a:p>
          <a:endParaRPr lang="en-GB"/>
        </a:p>
      </dgm:t>
    </dgm:pt>
    <dgm:pt modelId="{D30E9A70-3273-1E4C-8952-509EE642B657}">
      <dgm:prSet custT="1"/>
      <dgm:spPr/>
      <dgm:t>
        <a:bodyPr/>
        <a:lstStyle/>
        <a:p>
          <a:pPr rtl="0"/>
          <a:r>
            <a:rPr lang="en-GB" sz="1400" dirty="0" smtClean="0"/>
            <a:t>One JRA for T&amp;I development</a:t>
          </a:r>
          <a:endParaRPr lang="en-GB" sz="1400" dirty="0"/>
        </a:p>
      </dgm:t>
    </dgm:pt>
    <dgm:pt modelId="{F8D313C3-F221-A44C-856D-F60A79BFF73A}" type="parTrans" cxnId="{8538F425-C96E-2B4E-B5E7-268B5D3D69DD}">
      <dgm:prSet/>
      <dgm:spPr/>
      <dgm:t>
        <a:bodyPr/>
        <a:lstStyle/>
        <a:p>
          <a:endParaRPr lang="en-GB"/>
        </a:p>
      </dgm:t>
    </dgm:pt>
    <dgm:pt modelId="{E1EF42D6-E02E-2847-A82B-1BC968BB14B9}" type="sibTrans" cxnId="{8538F425-C96E-2B4E-B5E7-268B5D3D69DD}">
      <dgm:prSet/>
      <dgm:spPr/>
      <dgm:t>
        <a:bodyPr/>
        <a:lstStyle/>
        <a:p>
          <a:endParaRPr lang="en-GB"/>
        </a:p>
      </dgm:t>
    </dgm:pt>
    <dgm:pt modelId="{90CD8D48-6805-394D-908D-12FC7DA8517A}">
      <dgm:prSet custT="1"/>
      <dgm:spPr/>
      <dgm:t>
        <a:bodyPr/>
        <a:lstStyle/>
        <a:p>
          <a:pPr rtl="0"/>
          <a:r>
            <a:rPr lang="en-GB" sz="1400" dirty="0" smtClean="0"/>
            <a:t>One SA for T&amp;I and Applications operations</a:t>
          </a:r>
          <a:endParaRPr lang="en-GB" sz="1400" dirty="0"/>
        </a:p>
      </dgm:t>
    </dgm:pt>
    <dgm:pt modelId="{9FCA62EE-FD50-5D4E-8F84-37796F1E5189}" type="parTrans" cxnId="{0E0ED472-9F95-7842-8367-3D51B2066EAB}">
      <dgm:prSet/>
      <dgm:spPr/>
      <dgm:t>
        <a:bodyPr/>
        <a:lstStyle/>
        <a:p>
          <a:endParaRPr lang="en-GB"/>
        </a:p>
      </dgm:t>
    </dgm:pt>
    <dgm:pt modelId="{C49078BB-305D-5F46-85C7-CD925E919948}" type="sibTrans" cxnId="{0E0ED472-9F95-7842-8367-3D51B2066EAB}">
      <dgm:prSet/>
      <dgm:spPr/>
      <dgm:t>
        <a:bodyPr/>
        <a:lstStyle/>
        <a:p>
          <a:endParaRPr lang="en-GB"/>
        </a:p>
      </dgm:t>
    </dgm:pt>
    <dgm:pt modelId="{8C09735A-1926-EE47-8B87-3E369DE72675}" type="pres">
      <dgm:prSet presAssocID="{8FA84C00-AB31-1746-BAB7-EDA2918132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4767205-92A6-5947-BBCF-1B2E17F27E27}" type="pres">
      <dgm:prSet presAssocID="{1E0C776A-D09C-FC49-ADFD-463C7B207099}" presName="vertFlow" presStyleCnt="0"/>
      <dgm:spPr/>
    </dgm:pt>
    <dgm:pt modelId="{61D68E3F-4D54-BC48-BE9A-1EE3F8ACF52C}" type="pres">
      <dgm:prSet presAssocID="{1E0C776A-D09C-FC49-ADFD-463C7B207099}" presName="header" presStyleLbl="node1" presStyleIdx="0" presStyleCnt="3" custScaleY="195284"/>
      <dgm:spPr/>
      <dgm:t>
        <a:bodyPr/>
        <a:lstStyle/>
        <a:p>
          <a:endParaRPr lang="en-GB"/>
        </a:p>
      </dgm:t>
    </dgm:pt>
    <dgm:pt modelId="{5BE95342-D06A-664E-B156-74926DB9A8F1}" type="pres">
      <dgm:prSet presAssocID="{BC5A566D-4E00-7945-A333-F121E8182E9C}" presName="parTrans" presStyleLbl="sibTrans2D1" presStyleIdx="0" presStyleCnt="6"/>
      <dgm:spPr/>
      <dgm:t>
        <a:bodyPr/>
        <a:lstStyle/>
        <a:p>
          <a:endParaRPr lang="en-GB"/>
        </a:p>
      </dgm:t>
    </dgm:pt>
    <dgm:pt modelId="{15921E3E-F84D-3044-A00C-654F15A435C7}" type="pres">
      <dgm:prSet presAssocID="{7C3C1DBB-0F55-1147-A277-1BEA90AEBBFE}" presName="child" presStyleLbl="alignAccFollow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9BD5E7-8D99-C048-B6C7-7700500257D0}" type="pres">
      <dgm:prSet presAssocID="{70C4AF91-149E-4C4C-BB54-C3095FC0BFE5}" presName="sibTrans" presStyleLbl="sibTrans2D1" presStyleIdx="1" presStyleCnt="6"/>
      <dgm:spPr/>
      <dgm:t>
        <a:bodyPr/>
        <a:lstStyle/>
        <a:p>
          <a:endParaRPr lang="en-GB"/>
        </a:p>
      </dgm:t>
    </dgm:pt>
    <dgm:pt modelId="{810A002E-536A-8443-B079-9F8AA98424E9}" type="pres">
      <dgm:prSet presAssocID="{BEB16E65-8985-6C47-AAFA-8B66C1FDBF4E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B91218-B342-5741-8F8C-9F6D2DD5E6CD}" type="pres">
      <dgm:prSet presAssocID="{1E0C776A-D09C-FC49-ADFD-463C7B207099}" presName="hSp" presStyleCnt="0"/>
      <dgm:spPr/>
    </dgm:pt>
    <dgm:pt modelId="{3727C96E-06D4-6142-A499-786FF49E6EC5}" type="pres">
      <dgm:prSet presAssocID="{E683B37F-7959-D94E-A284-055FE086F086}" presName="vertFlow" presStyleCnt="0"/>
      <dgm:spPr/>
    </dgm:pt>
    <dgm:pt modelId="{AA59E8ED-81F7-A640-BB7E-CE35E7F5727A}" type="pres">
      <dgm:prSet presAssocID="{E683B37F-7959-D94E-A284-055FE086F086}" presName="header" presStyleLbl="node1" presStyleIdx="1" presStyleCnt="3" custScaleY="198025"/>
      <dgm:spPr/>
      <dgm:t>
        <a:bodyPr/>
        <a:lstStyle/>
        <a:p>
          <a:endParaRPr lang="en-GB"/>
        </a:p>
      </dgm:t>
    </dgm:pt>
    <dgm:pt modelId="{6BE1E3C1-AEC2-EC49-BC0C-58FC246472B2}" type="pres">
      <dgm:prSet presAssocID="{C63499AD-2EF6-D44C-A2BA-904153C38C8E}" presName="parTrans" presStyleLbl="sibTrans2D1" presStyleIdx="2" presStyleCnt="6"/>
      <dgm:spPr/>
      <dgm:t>
        <a:bodyPr/>
        <a:lstStyle/>
        <a:p>
          <a:endParaRPr lang="en-GB"/>
        </a:p>
      </dgm:t>
    </dgm:pt>
    <dgm:pt modelId="{AC6AD484-106C-5444-89BD-9725E8E6A3DC}" type="pres">
      <dgm:prSet presAssocID="{FB9A55E3-03FB-7947-98AA-E6A3E5A5D4B5}" presName="child" presStyleLbl="alignAccFollow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71C0C9-AB42-5A40-8F13-C44258868069}" type="pres">
      <dgm:prSet presAssocID="{1F5D5191-B260-9944-B4F2-2256B4A42DC8}" presName="sibTrans" presStyleLbl="sibTrans2D1" presStyleIdx="3" presStyleCnt="6"/>
      <dgm:spPr/>
      <dgm:t>
        <a:bodyPr/>
        <a:lstStyle/>
        <a:p>
          <a:endParaRPr lang="en-GB"/>
        </a:p>
      </dgm:t>
    </dgm:pt>
    <dgm:pt modelId="{D7DBA063-3C35-0641-92BD-5028B3C26AA0}" type="pres">
      <dgm:prSet presAssocID="{B8404F87-315D-8243-BBC3-A8D2303D6474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765FDE-16B3-AD44-95C2-939F8CC37595}" type="pres">
      <dgm:prSet presAssocID="{E683B37F-7959-D94E-A284-055FE086F086}" presName="hSp" presStyleCnt="0"/>
      <dgm:spPr/>
    </dgm:pt>
    <dgm:pt modelId="{87F0D7F1-0887-C749-8C14-CF3DF3E210BF}" type="pres">
      <dgm:prSet presAssocID="{3F31F04B-1AD9-5145-80F1-40693A74592F}" presName="vertFlow" presStyleCnt="0"/>
      <dgm:spPr/>
    </dgm:pt>
    <dgm:pt modelId="{DE0A2491-FE14-A540-BF4B-8AD2DBEE90B4}" type="pres">
      <dgm:prSet presAssocID="{3F31F04B-1AD9-5145-80F1-40693A74592F}" presName="header" presStyleLbl="node1" presStyleIdx="2" presStyleCnt="3" custScaleY="200115"/>
      <dgm:spPr/>
      <dgm:t>
        <a:bodyPr/>
        <a:lstStyle/>
        <a:p>
          <a:endParaRPr lang="en-GB"/>
        </a:p>
      </dgm:t>
    </dgm:pt>
    <dgm:pt modelId="{39601C4F-E9B1-5549-8DA6-CFC4784DFC35}" type="pres">
      <dgm:prSet presAssocID="{F8D313C3-F221-A44C-856D-F60A79BFF73A}" presName="parTrans" presStyleLbl="sibTrans2D1" presStyleIdx="4" presStyleCnt="6"/>
      <dgm:spPr/>
      <dgm:t>
        <a:bodyPr/>
        <a:lstStyle/>
        <a:p>
          <a:endParaRPr lang="en-GB"/>
        </a:p>
      </dgm:t>
    </dgm:pt>
    <dgm:pt modelId="{8186D988-ABF5-174B-B93B-BDAAC68868C6}" type="pres">
      <dgm:prSet presAssocID="{D30E9A70-3273-1E4C-8952-509EE642B657}" presName="child" presStyleLbl="alignAccFollow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563DCA-CF70-844A-BC5D-BB7CAFDB7652}" type="pres">
      <dgm:prSet presAssocID="{E1EF42D6-E02E-2847-A82B-1BC968BB14B9}" presName="sibTrans" presStyleLbl="sibTrans2D1" presStyleIdx="5" presStyleCnt="6"/>
      <dgm:spPr/>
      <dgm:t>
        <a:bodyPr/>
        <a:lstStyle/>
        <a:p>
          <a:endParaRPr lang="en-GB"/>
        </a:p>
      </dgm:t>
    </dgm:pt>
    <dgm:pt modelId="{A1E0D97F-F9B1-444E-907B-033DD09654F9}" type="pres">
      <dgm:prSet presAssocID="{90CD8D48-6805-394D-908D-12FC7DA8517A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30D997E-103A-1143-B180-6FA8821BFC49}" type="presOf" srcId="{F8D313C3-F221-A44C-856D-F60A79BFF73A}" destId="{39601C4F-E9B1-5549-8DA6-CFC4784DFC35}" srcOrd="0" destOrd="0" presId="urn:microsoft.com/office/officeart/2005/8/layout/lProcess1"/>
    <dgm:cxn modelId="{FD7D9581-5F52-4E4B-BE05-C301F2A3C14B}" type="presOf" srcId="{7C3C1DBB-0F55-1147-A277-1BEA90AEBBFE}" destId="{15921E3E-F84D-3044-A00C-654F15A435C7}" srcOrd="0" destOrd="0" presId="urn:microsoft.com/office/officeart/2005/8/layout/lProcess1"/>
    <dgm:cxn modelId="{F4E35765-1081-A046-8444-14AA22D76D58}" type="presOf" srcId="{3F31F04B-1AD9-5145-80F1-40693A74592F}" destId="{DE0A2491-FE14-A540-BF4B-8AD2DBEE90B4}" srcOrd="0" destOrd="0" presId="urn:microsoft.com/office/officeart/2005/8/layout/lProcess1"/>
    <dgm:cxn modelId="{0E0ED472-9F95-7842-8367-3D51B2066EAB}" srcId="{3F31F04B-1AD9-5145-80F1-40693A74592F}" destId="{90CD8D48-6805-394D-908D-12FC7DA8517A}" srcOrd="1" destOrd="0" parTransId="{9FCA62EE-FD50-5D4E-8F84-37796F1E5189}" sibTransId="{C49078BB-305D-5F46-85C7-CD925E919948}"/>
    <dgm:cxn modelId="{41F777AC-BD5A-AE4A-B84D-25CC02FAE95E}" type="presOf" srcId="{90CD8D48-6805-394D-908D-12FC7DA8517A}" destId="{A1E0D97F-F9B1-444E-907B-033DD09654F9}" srcOrd="0" destOrd="0" presId="urn:microsoft.com/office/officeart/2005/8/layout/lProcess1"/>
    <dgm:cxn modelId="{394B99BC-85B7-9747-9572-7359BD96821D}" type="presOf" srcId="{BEB16E65-8985-6C47-AAFA-8B66C1FDBF4E}" destId="{810A002E-536A-8443-B079-9F8AA98424E9}" srcOrd="0" destOrd="0" presId="urn:microsoft.com/office/officeart/2005/8/layout/lProcess1"/>
    <dgm:cxn modelId="{AFE41726-6AB4-6B49-AD65-2F3F1D4816DB}" srcId="{8FA84C00-AB31-1746-BAB7-EDA29181324F}" destId="{3F31F04B-1AD9-5145-80F1-40693A74592F}" srcOrd="2" destOrd="0" parTransId="{3E9FA1E6-87CA-444A-AE47-D2F1AA84DCD7}" sibTransId="{6D824CE2-8C47-4146-B056-927282FE5605}"/>
    <dgm:cxn modelId="{85A98697-73FF-D641-8439-915282ECC54C}" type="presOf" srcId="{8FA84C00-AB31-1746-BAB7-EDA29181324F}" destId="{8C09735A-1926-EE47-8B87-3E369DE72675}" srcOrd="0" destOrd="0" presId="urn:microsoft.com/office/officeart/2005/8/layout/lProcess1"/>
    <dgm:cxn modelId="{26BF0A88-0FE4-7B45-8B07-AE1C5D420692}" type="presOf" srcId="{BC5A566D-4E00-7945-A333-F121E8182E9C}" destId="{5BE95342-D06A-664E-B156-74926DB9A8F1}" srcOrd="0" destOrd="0" presId="urn:microsoft.com/office/officeart/2005/8/layout/lProcess1"/>
    <dgm:cxn modelId="{C27C5ACE-2062-7949-97BC-CC7084C4995F}" type="presOf" srcId="{E683B37F-7959-D94E-A284-055FE086F086}" destId="{AA59E8ED-81F7-A640-BB7E-CE35E7F5727A}" srcOrd="0" destOrd="0" presId="urn:microsoft.com/office/officeart/2005/8/layout/lProcess1"/>
    <dgm:cxn modelId="{3DF4B9D1-B627-EB4D-AE1C-CD1CBAB3EE92}" srcId="{E683B37F-7959-D94E-A284-055FE086F086}" destId="{FB9A55E3-03FB-7947-98AA-E6A3E5A5D4B5}" srcOrd="0" destOrd="0" parTransId="{C63499AD-2EF6-D44C-A2BA-904153C38C8E}" sibTransId="{1F5D5191-B260-9944-B4F2-2256B4A42DC8}"/>
    <dgm:cxn modelId="{3E24BAA7-FA5A-EE4E-8B11-54E1BCBD9B88}" srcId="{8FA84C00-AB31-1746-BAB7-EDA29181324F}" destId="{E683B37F-7959-D94E-A284-055FE086F086}" srcOrd="1" destOrd="0" parTransId="{0166FC14-92AF-FF41-90FF-1627AAE4FE1D}" sibTransId="{DF0938A9-B8CB-AC45-92B5-E9B1F755D81A}"/>
    <dgm:cxn modelId="{61701AAF-B605-C64C-A3A3-261D4BE978D7}" srcId="{1E0C776A-D09C-FC49-ADFD-463C7B207099}" destId="{BEB16E65-8985-6C47-AAFA-8B66C1FDBF4E}" srcOrd="1" destOrd="0" parTransId="{07F3CD4D-C304-ED46-A6DD-4326C73DD5E7}" sibTransId="{2DB69C68-1367-3C4B-8ED1-70A0ACDD9365}"/>
    <dgm:cxn modelId="{D3EEF63E-EDAB-B14C-A5BD-10A610852BF7}" type="presOf" srcId="{1F5D5191-B260-9944-B4F2-2256B4A42DC8}" destId="{2A71C0C9-AB42-5A40-8F13-C44258868069}" srcOrd="0" destOrd="0" presId="urn:microsoft.com/office/officeart/2005/8/layout/lProcess1"/>
    <dgm:cxn modelId="{DA1F0A82-1D2A-9142-A270-AFEB2CAD487E}" type="presOf" srcId="{D30E9A70-3273-1E4C-8952-509EE642B657}" destId="{8186D988-ABF5-174B-B93B-BDAAC68868C6}" srcOrd="0" destOrd="0" presId="urn:microsoft.com/office/officeart/2005/8/layout/lProcess1"/>
    <dgm:cxn modelId="{8538F425-C96E-2B4E-B5E7-268B5D3D69DD}" srcId="{3F31F04B-1AD9-5145-80F1-40693A74592F}" destId="{D30E9A70-3273-1E4C-8952-509EE642B657}" srcOrd="0" destOrd="0" parTransId="{F8D313C3-F221-A44C-856D-F60A79BFF73A}" sibTransId="{E1EF42D6-E02E-2847-A82B-1BC968BB14B9}"/>
    <dgm:cxn modelId="{AD404E04-C83C-0940-AE56-91EA95AE8791}" srcId="{8FA84C00-AB31-1746-BAB7-EDA29181324F}" destId="{1E0C776A-D09C-FC49-ADFD-463C7B207099}" srcOrd="0" destOrd="0" parTransId="{A09BB30B-9DD0-1E47-BE3F-9ECA51BD3920}" sibTransId="{48998788-75F4-B44B-8CEA-50AD65E16087}"/>
    <dgm:cxn modelId="{3B3B6ED6-ED43-B04D-9625-83ABB772E8B2}" type="presOf" srcId="{1E0C776A-D09C-FC49-ADFD-463C7B207099}" destId="{61D68E3F-4D54-BC48-BE9A-1EE3F8ACF52C}" srcOrd="0" destOrd="0" presId="urn:microsoft.com/office/officeart/2005/8/layout/lProcess1"/>
    <dgm:cxn modelId="{1B905543-BEC7-6545-A4B3-88F5CAFA9B14}" srcId="{1E0C776A-D09C-FC49-ADFD-463C7B207099}" destId="{7C3C1DBB-0F55-1147-A277-1BEA90AEBBFE}" srcOrd="0" destOrd="0" parTransId="{BC5A566D-4E00-7945-A333-F121E8182E9C}" sibTransId="{70C4AF91-149E-4C4C-BB54-C3095FC0BFE5}"/>
    <dgm:cxn modelId="{2489A492-8348-9942-B6E9-1DEE3BEA9E45}" type="presOf" srcId="{70C4AF91-149E-4C4C-BB54-C3095FC0BFE5}" destId="{929BD5E7-8D99-C048-B6C7-7700500257D0}" srcOrd="0" destOrd="0" presId="urn:microsoft.com/office/officeart/2005/8/layout/lProcess1"/>
    <dgm:cxn modelId="{9465D0FC-53B7-EA49-82C3-D6C0BEAFB819}" type="presOf" srcId="{C63499AD-2EF6-D44C-A2BA-904153C38C8E}" destId="{6BE1E3C1-AEC2-EC49-BC0C-58FC246472B2}" srcOrd="0" destOrd="0" presId="urn:microsoft.com/office/officeart/2005/8/layout/lProcess1"/>
    <dgm:cxn modelId="{8AC39E92-338B-7247-9121-CBF293A44EFD}" type="presOf" srcId="{FB9A55E3-03FB-7947-98AA-E6A3E5A5D4B5}" destId="{AC6AD484-106C-5444-89BD-9725E8E6A3DC}" srcOrd="0" destOrd="0" presId="urn:microsoft.com/office/officeart/2005/8/layout/lProcess1"/>
    <dgm:cxn modelId="{0D97E097-01CD-C44E-98E8-B608E617D78F}" srcId="{E683B37F-7959-D94E-A284-055FE086F086}" destId="{B8404F87-315D-8243-BBC3-A8D2303D6474}" srcOrd="1" destOrd="0" parTransId="{AB46A824-B2C0-1F43-8AC4-AF7603A99E4C}" sibTransId="{29BB88E0-776F-414C-B4F4-3F105CE749F0}"/>
    <dgm:cxn modelId="{F44B5D4A-8C1F-4C43-B667-76E3C2FB1138}" type="presOf" srcId="{E1EF42D6-E02E-2847-A82B-1BC968BB14B9}" destId="{C1563DCA-CF70-844A-BC5D-BB7CAFDB7652}" srcOrd="0" destOrd="0" presId="urn:microsoft.com/office/officeart/2005/8/layout/lProcess1"/>
    <dgm:cxn modelId="{E8B70265-3FB1-CD43-8F69-AA5FAB03E64B}" type="presOf" srcId="{B8404F87-315D-8243-BBC3-A8D2303D6474}" destId="{D7DBA063-3C35-0641-92BD-5028B3C26AA0}" srcOrd="0" destOrd="0" presId="urn:microsoft.com/office/officeart/2005/8/layout/lProcess1"/>
    <dgm:cxn modelId="{F2E3A17F-F454-DC4B-9F97-8B098EBD09B0}" type="presParOf" srcId="{8C09735A-1926-EE47-8B87-3E369DE72675}" destId="{74767205-92A6-5947-BBCF-1B2E17F27E27}" srcOrd="0" destOrd="0" presId="urn:microsoft.com/office/officeart/2005/8/layout/lProcess1"/>
    <dgm:cxn modelId="{7981194C-3D40-A540-B2AE-9D5D0C0618E1}" type="presParOf" srcId="{74767205-92A6-5947-BBCF-1B2E17F27E27}" destId="{61D68E3F-4D54-BC48-BE9A-1EE3F8ACF52C}" srcOrd="0" destOrd="0" presId="urn:microsoft.com/office/officeart/2005/8/layout/lProcess1"/>
    <dgm:cxn modelId="{C50C84BE-DF69-4046-BF88-167567505424}" type="presParOf" srcId="{74767205-92A6-5947-BBCF-1B2E17F27E27}" destId="{5BE95342-D06A-664E-B156-74926DB9A8F1}" srcOrd="1" destOrd="0" presId="urn:microsoft.com/office/officeart/2005/8/layout/lProcess1"/>
    <dgm:cxn modelId="{629600FB-84AF-1B4C-87F1-BCDC1385F18E}" type="presParOf" srcId="{74767205-92A6-5947-BBCF-1B2E17F27E27}" destId="{15921E3E-F84D-3044-A00C-654F15A435C7}" srcOrd="2" destOrd="0" presId="urn:microsoft.com/office/officeart/2005/8/layout/lProcess1"/>
    <dgm:cxn modelId="{6E7704A4-AA03-A740-BFDE-CFE244E1F1A2}" type="presParOf" srcId="{74767205-92A6-5947-BBCF-1B2E17F27E27}" destId="{929BD5E7-8D99-C048-B6C7-7700500257D0}" srcOrd="3" destOrd="0" presId="urn:microsoft.com/office/officeart/2005/8/layout/lProcess1"/>
    <dgm:cxn modelId="{E5BF128A-56DB-6A45-B15E-C8A09F7EB882}" type="presParOf" srcId="{74767205-92A6-5947-BBCF-1B2E17F27E27}" destId="{810A002E-536A-8443-B079-9F8AA98424E9}" srcOrd="4" destOrd="0" presId="urn:microsoft.com/office/officeart/2005/8/layout/lProcess1"/>
    <dgm:cxn modelId="{D75EC32B-5EC2-114E-ABE7-C1AE72F6BD80}" type="presParOf" srcId="{8C09735A-1926-EE47-8B87-3E369DE72675}" destId="{7FB91218-B342-5741-8F8C-9F6D2DD5E6CD}" srcOrd="1" destOrd="0" presId="urn:microsoft.com/office/officeart/2005/8/layout/lProcess1"/>
    <dgm:cxn modelId="{ACEA4A82-38AF-A147-AC82-0398862C6745}" type="presParOf" srcId="{8C09735A-1926-EE47-8B87-3E369DE72675}" destId="{3727C96E-06D4-6142-A499-786FF49E6EC5}" srcOrd="2" destOrd="0" presId="urn:microsoft.com/office/officeart/2005/8/layout/lProcess1"/>
    <dgm:cxn modelId="{524479E0-76B3-814F-B947-489C1C1E8C78}" type="presParOf" srcId="{3727C96E-06D4-6142-A499-786FF49E6EC5}" destId="{AA59E8ED-81F7-A640-BB7E-CE35E7F5727A}" srcOrd="0" destOrd="0" presId="urn:microsoft.com/office/officeart/2005/8/layout/lProcess1"/>
    <dgm:cxn modelId="{693CA595-82B1-6141-B4F7-31968E21052C}" type="presParOf" srcId="{3727C96E-06D4-6142-A499-786FF49E6EC5}" destId="{6BE1E3C1-AEC2-EC49-BC0C-58FC246472B2}" srcOrd="1" destOrd="0" presId="urn:microsoft.com/office/officeart/2005/8/layout/lProcess1"/>
    <dgm:cxn modelId="{094E3DF8-BF9B-2543-A92A-AA55E0D1D069}" type="presParOf" srcId="{3727C96E-06D4-6142-A499-786FF49E6EC5}" destId="{AC6AD484-106C-5444-89BD-9725E8E6A3DC}" srcOrd="2" destOrd="0" presId="urn:microsoft.com/office/officeart/2005/8/layout/lProcess1"/>
    <dgm:cxn modelId="{554B3A32-FD07-8244-BD21-255FD68C2E3B}" type="presParOf" srcId="{3727C96E-06D4-6142-A499-786FF49E6EC5}" destId="{2A71C0C9-AB42-5A40-8F13-C44258868069}" srcOrd="3" destOrd="0" presId="urn:microsoft.com/office/officeart/2005/8/layout/lProcess1"/>
    <dgm:cxn modelId="{DA0123B7-4530-AD4A-A8FF-728453470C72}" type="presParOf" srcId="{3727C96E-06D4-6142-A499-786FF49E6EC5}" destId="{D7DBA063-3C35-0641-92BD-5028B3C26AA0}" srcOrd="4" destOrd="0" presId="urn:microsoft.com/office/officeart/2005/8/layout/lProcess1"/>
    <dgm:cxn modelId="{5190974D-025E-0644-A1AC-DFE64E488BA8}" type="presParOf" srcId="{8C09735A-1926-EE47-8B87-3E369DE72675}" destId="{FF765FDE-16B3-AD44-95C2-939F8CC37595}" srcOrd="3" destOrd="0" presId="urn:microsoft.com/office/officeart/2005/8/layout/lProcess1"/>
    <dgm:cxn modelId="{1C73B6CA-DF1E-814C-806B-52C9774DC1D0}" type="presParOf" srcId="{8C09735A-1926-EE47-8B87-3E369DE72675}" destId="{87F0D7F1-0887-C749-8C14-CF3DF3E210BF}" srcOrd="4" destOrd="0" presId="urn:microsoft.com/office/officeart/2005/8/layout/lProcess1"/>
    <dgm:cxn modelId="{173A1DE2-9F0F-B248-8EB3-24B91BCF8E74}" type="presParOf" srcId="{87F0D7F1-0887-C749-8C14-CF3DF3E210BF}" destId="{DE0A2491-FE14-A540-BF4B-8AD2DBEE90B4}" srcOrd="0" destOrd="0" presId="urn:microsoft.com/office/officeart/2005/8/layout/lProcess1"/>
    <dgm:cxn modelId="{474FD841-4229-AA45-AF53-F6BF3A5FDA17}" type="presParOf" srcId="{87F0D7F1-0887-C749-8C14-CF3DF3E210BF}" destId="{39601C4F-E9B1-5549-8DA6-CFC4784DFC35}" srcOrd="1" destOrd="0" presId="urn:microsoft.com/office/officeart/2005/8/layout/lProcess1"/>
    <dgm:cxn modelId="{2CDD2B5E-18DF-614B-89BE-CF21F1B72C6F}" type="presParOf" srcId="{87F0D7F1-0887-C749-8C14-CF3DF3E210BF}" destId="{8186D988-ABF5-174B-B93B-BDAAC68868C6}" srcOrd="2" destOrd="0" presId="urn:microsoft.com/office/officeart/2005/8/layout/lProcess1"/>
    <dgm:cxn modelId="{B0F9B2EE-BBF7-8741-9AAF-06FC3AC5104B}" type="presParOf" srcId="{87F0D7F1-0887-C749-8C14-CF3DF3E210BF}" destId="{C1563DCA-CF70-844A-BC5D-BB7CAFDB7652}" srcOrd="3" destOrd="0" presId="urn:microsoft.com/office/officeart/2005/8/layout/lProcess1"/>
    <dgm:cxn modelId="{09101A2E-C3E7-0D45-9C5F-084A1937AEF3}" type="presParOf" srcId="{87F0D7F1-0887-C749-8C14-CF3DF3E210BF}" destId="{A1E0D97F-F9B1-444E-907B-033DD09654F9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36B83C6-435F-844A-AA20-53DCD62FE72E}" type="doc">
      <dgm:prSet loTypeId="urn:microsoft.com/office/officeart/2005/8/layout/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0A85313-C6B2-D544-931C-19BCE5FE6C5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Spread knowledge of operating T&amp;I services more widely</a:t>
          </a:r>
          <a:endParaRPr lang="en-GB" dirty="0"/>
        </a:p>
      </dgm:t>
    </dgm:pt>
    <dgm:pt modelId="{E8DA69A5-4FC9-4D4D-B94B-E6DBC9387ACC}" type="parTrans" cxnId="{41A22297-8DD6-4842-91F6-2494E8D04A31}">
      <dgm:prSet/>
      <dgm:spPr/>
      <dgm:t>
        <a:bodyPr/>
        <a:lstStyle/>
        <a:p>
          <a:endParaRPr lang="en-GB"/>
        </a:p>
      </dgm:t>
    </dgm:pt>
    <dgm:pt modelId="{F0527888-9A19-A74E-8FF0-1AA1BFBDEE94}" type="sibTrans" cxnId="{41A22297-8DD6-4842-91F6-2494E8D04A31}">
      <dgm:prSet/>
      <dgm:spPr/>
      <dgm:t>
        <a:bodyPr/>
        <a:lstStyle/>
        <a:p>
          <a:endParaRPr lang="en-GB"/>
        </a:p>
      </dgm:t>
    </dgm:pt>
    <dgm:pt modelId="{783BF0BE-C764-4544-8B6A-C72851C38250}">
      <dgm:prSet/>
      <dgm:spPr>
        <a:noFill/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dirty="0" smtClean="0"/>
            <a:t>It is getting harder and harder to fill existing projects with experienced, qualified people</a:t>
          </a:r>
          <a:endParaRPr lang="en-GB" dirty="0"/>
        </a:p>
      </dgm:t>
    </dgm:pt>
    <dgm:pt modelId="{7CB2C16D-77C2-E448-9957-4E437B1DC837}" type="parTrans" cxnId="{55B09C98-65FC-2540-A03D-BBC268D18BB5}">
      <dgm:prSet/>
      <dgm:spPr/>
      <dgm:t>
        <a:bodyPr/>
        <a:lstStyle/>
        <a:p>
          <a:endParaRPr lang="en-GB"/>
        </a:p>
      </dgm:t>
    </dgm:pt>
    <dgm:pt modelId="{939F3FC5-1643-0C46-93AD-2D18F8AA2D8E}" type="sibTrans" cxnId="{55B09C98-65FC-2540-A03D-BBC268D18BB5}">
      <dgm:prSet/>
      <dgm:spPr/>
      <dgm:t>
        <a:bodyPr/>
        <a:lstStyle/>
        <a:p>
          <a:endParaRPr lang="en-GB"/>
        </a:p>
      </dgm:t>
    </dgm:pt>
    <dgm:pt modelId="{8C408BDA-7AFB-1F44-ABC0-E574BBA84C8D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Enabling people to be a little more specialist</a:t>
          </a:r>
          <a:endParaRPr lang="en-GB" dirty="0"/>
        </a:p>
      </dgm:t>
    </dgm:pt>
    <dgm:pt modelId="{E25717E7-3B9B-6C45-A5AE-C485A2E275F5}" type="parTrans" cxnId="{A803BB43-0D22-EA44-A854-505B9293CB08}">
      <dgm:prSet/>
      <dgm:spPr/>
      <dgm:t>
        <a:bodyPr/>
        <a:lstStyle/>
        <a:p>
          <a:endParaRPr lang="en-GB"/>
        </a:p>
      </dgm:t>
    </dgm:pt>
    <dgm:pt modelId="{5BD93AA7-6892-3C47-8267-5E3ABF2D832C}" type="sibTrans" cxnId="{A803BB43-0D22-EA44-A854-505B9293CB08}">
      <dgm:prSet/>
      <dgm:spPr/>
      <dgm:t>
        <a:bodyPr/>
        <a:lstStyle/>
        <a:p>
          <a:endParaRPr lang="en-GB"/>
        </a:p>
      </dgm:t>
    </dgm:pt>
    <dgm:pt modelId="{1543EB96-F897-0D4F-9A0D-20F432181F36}">
      <dgm:prSet/>
      <dgm:spPr>
        <a:solidFill>
          <a:srgbClr val="FFFFFF"/>
        </a:solidFill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smtClean="0"/>
            <a:t>development</a:t>
          </a:r>
          <a:endParaRPr lang="en-GB"/>
        </a:p>
      </dgm:t>
    </dgm:pt>
    <dgm:pt modelId="{0013F9D6-7967-B447-A8A7-598B030B4E4B}" type="parTrans" cxnId="{C7E80745-0663-FB44-9CD8-DAE70F9781D0}">
      <dgm:prSet/>
      <dgm:spPr/>
      <dgm:t>
        <a:bodyPr/>
        <a:lstStyle/>
        <a:p>
          <a:endParaRPr lang="en-GB"/>
        </a:p>
      </dgm:t>
    </dgm:pt>
    <dgm:pt modelId="{41A6F83B-116A-C74B-81F2-9FC1FCB7DF03}" type="sibTrans" cxnId="{C7E80745-0663-FB44-9CD8-DAE70F9781D0}">
      <dgm:prSet/>
      <dgm:spPr/>
      <dgm:t>
        <a:bodyPr/>
        <a:lstStyle/>
        <a:p>
          <a:endParaRPr lang="en-GB"/>
        </a:p>
      </dgm:t>
    </dgm:pt>
    <dgm:pt modelId="{444C29DD-55E7-B043-AD0E-46324F192134}">
      <dgm:prSet/>
      <dgm:spPr>
        <a:solidFill>
          <a:srgbClr val="FFFFFF"/>
        </a:solidFill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dirty="0" smtClean="0"/>
            <a:t>user engagement</a:t>
          </a:r>
          <a:endParaRPr lang="en-GB" dirty="0"/>
        </a:p>
      </dgm:t>
    </dgm:pt>
    <dgm:pt modelId="{35DE23BB-ACB6-7D48-8556-A342656C9BD7}" type="parTrans" cxnId="{6BFA4235-CF7B-5542-AD9F-C0841A600DD4}">
      <dgm:prSet/>
      <dgm:spPr/>
      <dgm:t>
        <a:bodyPr/>
        <a:lstStyle/>
        <a:p>
          <a:endParaRPr lang="en-GB"/>
        </a:p>
      </dgm:t>
    </dgm:pt>
    <dgm:pt modelId="{AB825FD2-4DBD-F548-8C8D-2E50EFCE5EEC}" type="sibTrans" cxnId="{6BFA4235-CF7B-5542-AD9F-C0841A600DD4}">
      <dgm:prSet/>
      <dgm:spPr/>
      <dgm:t>
        <a:bodyPr/>
        <a:lstStyle/>
        <a:p>
          <a:endParaRPr lang="en-GB"/>
        </a:p>
      </dgm:t>
    </dgm:pt>
    <dgm:pt modelId="{3F684A42-47D2-6945-8759-B9A00E35CBB3}">
      <dgm:prSet/>
      <dgm:spPr>
        <a:solidFill>
          <a:srgbClr val="FFFFFF"/>
        </a:solidFill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dirty="0" smtClean="0"/>
            <a:t>operations</a:t>
          </a:r>
          <a:endParaRPr lang="en-GB" dirty="0"/>
        </a:p>
      </dgm:t>
    </dgm:pt>
    <dgm:pt modelId="{2FBCF941-289C-3D4F-BD85-1959B1739D1D}" type="parTrans" cxnId="{7918DF07-08E8-D44A-BDC3-9EBB0AEE590F}">
      <dgm:prSet/>
      <dgm:spPr/>
      <dgm:t>
        <a:bodyPr/>
        <a:lstStyle/>
        <a:p>
          <a:endParaRPr lang="en-GB"/>
        </a:p>
      </dgm:t>
    </dgm:pt>
    <dgm:pt modelId="{FE33D9AA-65D0-0B4B-818A-F225CE1936DC}" type="sibTrans" cxnId="{7918DF07-08E8-D44A-BDC3-9EBB0AEE590F}">
      <dgm:prSet/>
      <dgm:spPr/>
      <dgm:t>
        <a:bodyPr/>
        <a:lstStyle/>
        <a:p>
          <a:endParaRPr lang="en-GB"/>
        </a:p>
      </dgm:t>
    </dgm:pt>
    <dgm:pt modelId="{95FD02BF-1E5E-1B4E-9EC8-C18B67FC68C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/>
            <a:t>A bigger team, not more silos</a:t>
          </a:r>
          <a:endParaRPr lang="en-GB"/>
        </a:p>
      </dgm:t>
    </dgm:pt>
    <dgm:pt modelId="{461292E7-9EE5-8043-8C39-86C5B423993C}" type="parTrans" cxnId="{DBEEE24B-C67C-1A4E-B2B8-ACC49C820379}">
      <dgm:prSet/>
      <dgm:spPr/>
      <dgm:t>
        <a:bodyPr/>
        <a:lstStyle/>
        <a:p>
          <a:endParaRPr lang="en-GB"/>
        </a:p>
      </dgm:t>
    </dgm:pt>
    <dgm:pt modelId="{334DECFF-3CEE-9647-90AC-401A875E9768}" type="sibTrans" cxnId="{DBEEE24B-C67C-1A4E-B2B8-ACC49C820379}">
      <dgm:prSet/>
      <dgm:spPr/>
      <dgm:t>
        <a:bodyPr/>
        <a:lstStyle/>
        <a:p>
          <a:endParaRPr lang="en-GB"/>
        </a:p>
      </dgm:t>
    </dgm:pt>
    <dgm:pt modelId="{ABCEC9A7-FA8F-B145-B938-3ACA543AC766}">
      <dgm:prSet/>
      <dgm:spPr>
        <a:solidFill>
          <a:srgbClr val="FFFFFF"/>
        </a:solidFill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smtClean="0"/>
            <a:t>Work flexibly together</a:t>
          </a:r>
          <a:endParaRPr lang="en-GB"/>
        </a:p>
      </dgm:t>
    </dgm:pt>
    <dgm:pt modelId="{BE4D0F55-3D48-8D4A-BD87-8DE0D862460E}" type="parTrans" cxnId="{DB4EB542-2E76-DF40-ACF8-B60B59B67ED9}">
      <dgm:prSet/>
      <dgm:spPr/>
      <dgm:t>
        <a:bodyPr/>
        <a:lstStyle/>
        <a:p>
          <a:endParaRPr lang="en-GB"/>
        </a:p>
      </dgm:t>
    </dgm:pt>
    <dgm:pt modelId="{4CBA60D5-9DEC-144A-A741-3191EE967083}" type="sibTrans" cxnId="{DB4EB542-2E76-DF40-ACF8-B60B59B67ED9}">
      <dgm:prSet/>
      <dgm:spPr/>
      <dgm:t>
        <a:bodyPr/>
        <a:lstStyle/>
        <a:p>
          <a:endParaRPr lang="en-GB"/>
        </a:p>
      </dgm:t>
    </dgm:pt>
    <dgm:pt modelId="{36CB1F11-0972-9A4F-809B-C1B9BBDCF894}">
      <dgm:prSet/>
      <dgm:spPr>
        <a:solidFill>
          <a:srgbClr val="FFFFFF"/>
        </a:solidFill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dirty="0" smtClean="0"/>
            <a:t>Speak together lots, and often, even if not actively handing something over</a:t>
          </a:r>
          <a:endParaRPr lang="en-GB" dirty="0"/>
        </a:p>
      </dgm:t>
    </dgm:pt>
    <dgm:pt modelId="{211BECEB-D1A5-E642-AC42-F3759C5A365B}" type="parTrans" cxnId="{77C34EF4-6683-0F4F-A87D-F4F932F4D1B9}">
      <dgm:prSet/>
      <dgm:spPr/>
      <dgm:t>
        <a:bodyPr/>
        <a:lstStyle/>
        <a:p>
          <a:endParaRPr lang="en-GB"/>
        </a:p>
      </dgm:t>
    </dgm:pt>
    <dgm:pt modelId="{8AA8D089-5B7E-274C-A7A9-D15E954E02D7}" type="sibTrans" cxnId="{77C34EF4-6683-0F4F-A87D-F4F932F4D1B9}">
      <dgm:prSet/>
      <dgm:spPr/>
      <dgm:t>
        <a:bodyPr/>
        <a:lstStyle/>
        <a:p>
          <a:endParaRPr lang="en-GB"/>
        </a:p>
      </dgm:t>
    </dgm:pt>
    <dgm:pt modelId="{18C495F4-A70E-5041-BA31-2EC6C22A0772}">
      <dgm:prSet/>
      <dgm:spPr>
        <a:solidFill>
          <a:srgbClr val="FFFFFF"/>
        </a:solidFill>
        <a:ln>
          <a:solidFill>
            <a:srgbClr val="EC0E51"/>
          </a:solidFill>
        </a:ln>
      </dgm:spPr>
      <dgm:t>
        <a:bodyPr/>
        <a:lstStyle/>
        <a:p>
          <a:pPr rtl="0"/>
          <a:r>
            <a:rPr lang="en-GB" smtClean="0"/>
            <a:t>Keep the advantages of unified teams as much as possible</a:t>
          </a:r>
          <a:endParaRPr lang="en-GB"/>
        </a:p>
      </dgm:t>
    </dgm:pt>
    <dgm:pt modelId="{37219173-2E90-9943-939C-D6BD9A52A13A}" type="parTrans" cxnId="{A06D7B6F-B24A-584B-83A8-F1F3E19D6DB9}">
      <dgm:prSet/>
      <dgm:spPr/>
      <dgm:t>
        <a:bodyPr/>
        <a:lstStyle/>
        <a:p>
          <a:endParaRPr lang="en-GB"/>
        </a:p>
      </dgm:t>
    </dgm:pt>
    <dgm:pt modelId="{00675757-AE8D-9143-AC19-57FC78611A15}" type="sibTrans" cxnId="{A06D7B6F-B24A-584B-83A8-F1F3E19D6DB9}">
      <dgm:prSet/>
      <dgm:spPr/>
      <dgm:t>
        <a:bodyPr/>
        <a:lstStyle/>
        <a:p>
          <a:endParaRPr lang="en-GB"/>
        </a:p>
      </dgm:t>
    </dgm:pt>
    <dgm:pt modelId="{ADB8E6D0-EBEA-8A46-A84E-B5695133060F}" type="pres">
      <dgm:prSet presAssocID="{636B83C6-435F-844A-AA20-53DCD62FE72E}" presName="linear" presStyleCnt="0">
        <dgm:presLayoutVars>
          <dgm:dir/>
          <dgm:animLvl val="lvl"/>
          <dgm:resizeHandles val="exact"/>
        </dgm:presLayoutVars>
      </dgm:prSet>
      <dgm:spPr/>
    </dgm:pt>
    <dgm:pt modelId="{B860DC05-70C9-E441-ABD0-45BD36AE676D}" type="pres">
      <dgm:prSet presAssocID="{B0A85313-C6B2-D544-931C-19BCE5FE6C58}" presName="parentLin" presStyleCnt="0"/>
      <dgm:spPr/>
    </dgm:pt>
    <dgm:pt modelId="{42EA8E14-F829-D743-AD25-81656FF77930}" type="pres">
      <dgm:prSet presAssocID="{B0A85313-C6B2-D544-931C-19BCE5FE6C58}" presName="parentLeftMargin" presStyleLbl="node1" presStyleIdx="0" presStyleCnt="3"/>
      <dgm:spPr/>
    </dgm:pt>
    <dgm:pt modelId="{A01FC1C8-6C32-0D43-9FA8-4DE91768B0E6}" type="pres">
      <dgm:prSet presAssocID="{B0A85313-C6B2-D544-931C-19BCE5FE6C5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57ED82E-D556-B848-9BDD-787E215934E0}" type="pres">
      <dgm:prSet presAssocID="{B0A85313-C6B2-D544-931C-19BCE5FE6C58}" presName="negativeSpace" presStyleCnt="0"/>
      <dgm:spPr/>
    </dgm:pt>
    <dgm:pt modelId="{726D6B51-B031-7F4B-A7EE-8BD952743E9A}" type="pres">
      <dgm:prSet presAssocID="{B0A85313-C6B2-D544-931C-19BCE5FE6C58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F98535-BAE0-684F-89D5-A5A4C53F2111}" type="pres">
      <dgm:prSet presAssocID="{F0527888-9A19-A74E-8FF0-1AA1BFBDEE94}" presName="spaceBetweenRectangles" presStyleCnt="0"/>
      <dgm:spPr/>
    </dgm:pt>
    <dgm:pt modelId="{DE78E3BF-71FC-7B4D-A72E-03D1B56B3783}" type="pres">
      <dgm:prSet presAssocID="{8C408BDA-7AFB-1F44-ABC0-E574BBA84C8D}" presName="parentLin" presStyleCnt="0"/>
      <dgm:spPr/>
    </dgm:pt>
    <dgm:pt modelId="{3234D4FB-8DF4-0D44-85FD-DC16305EBF27}" type="pres">
      <dgm:prSet presAssocID="{8C408BDA-7AFB-1F44-ABC0-E574BBA84C8D}" presName="parentLeftMargin" presStyleLbl="node1" presStyleIdx="0" presStyleCnt="3"/>
      <dgm:spPr/>
    </dgm:pt>
    <dgm:pt modelId="{D1CAD1FB-ABCB-144F-BD6A-AD51D65A4FAB}" type="pres">
      <dgm:prSet presAssocID="{8C408BDA-7AFB-1F44-ABC0-E574BBA84C8D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F485026-3482-E742-87DF-69D916ED4178}" type="pres">
      <dgm:prSet presAssocID="{8C408BDA-7AFB-1F44-ABC0-E574BBA84C8D}" presName="negativeSpace" presStyleCnt="0"/>
      <dgm:spPr/>
    </dgm:pt>
    <dgm:pt modelId="{33D61807-742C-0248-AC12-DE8E0417A542}" type="pres">
      <dgm:prSet presAssocID="{8C408BDA-7AFB-1F44-ABC0-E574BBA84C8D}" presName="childText" presStyleLbl="conFgAcc1" presStyleIdx="1" presStyleCnt="3">
        <dgm:presLayoutVars>
          <dgm:bulletEnabled val="1"/>
        </dgm:presLayoutVars>
      </dgm:prSet>
      <dgm:spPr/>
    </dgm:pt>
    <dgm:pt modelId="{9D8CC57C-215A-3E42-9223-605FE7AFA68A}" type="pres">
      <dgm:prSet presAssocID="{5BD93AA7-6892-3C47-8267-5E3ABF2D832C}" presName="spaceBetweenRectangles" presStyleCnt="0"/>
      <dgm:spPr/>
    </dgm:pt>
    <dgm:pt modelId="{39A8675A-C429-B840-9023-3AFAB848AE8D}" type="pres">
      <dgm:prSet presAssocID="{95FD02BF-1E5E-1B4E-9EC8-C18B67FC68CE}" presName="parentLin" presStyleCnt="0"/>
      <dgm:spPr/>
    </dgm:pt>
    <dgm:pt modelId="{CF38D1CD-644B-F84C-88A3-94F5FAECFBDA}" type="pres">
      <dgm:prSet presAssocID="{95FD02BF-1E5E-1B4E-9EC8-C18B67FC68CE}" presName="parentLeftMargin" presStyleLbl="node1" presStyleIdx="1" presStyleCnt="3"/>
      <dgm:spPr/>
    </dgm:pt>
    <dgm:pt modelId="{6A2BFB37-4227-2F48-AC7D-3B6D5BD3A58E}" type="pres">
      <dgm:prSet presAssocID="{95FD02BF-1E5E-1B4E-9EC8-C18B67FC68C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BCF5CE20-D23B-C848-855C-662106D37956}" type="pres">
      <dgm:prSet presAssocID="{95FD02BF-1E5E-1B4E-9EC8-C18B67FC68CE}" presName="negativeSpace" presStyleCnt="0"/>
      <dgm:spPr/>
    </dgm:pt>
    <dgm:pt modelId="{23639BA0-F136-F342-AFFC-60AA7D78F2E3}" type="pres">
      <dgm:prSet presAssocID="{95FD02BF-1E5E-1B4E-9EC8-C18B67FC68C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103778A-A88D-B745-81AA-7B1DB15716D6}" type="presOf" srcId="{1543EB96-F897-0D4F-9A0D-20F432181F36}" destId="{33D61807-742C-0248-AC12-DE8E0417A542}" srcOrd="0" destOrd="0" presId="urn:microsoft.com/office/officeart/2005/8/layout/list1"/>
    <dgm:cxn modelId="{DBEEE24B-C67C-1A4E-B2B8-ACC49C820379}" srcId="{636B83C6-435F-844A-AA20-53DCD62FE72E}" destId="{95FD02BF-1E5E-1B4E-9EC8-C18B67FC68CE}" srcOrd="2" destOrd="0" parTransId="{461292E7-9EE5-8043-8C39-86C5B423993C}" sibTransId="{334DECFF-3CEE-9647-90AC-401A875E9768}"/>
    <dgm:cxn modelId="{C13FC824-17FC-6544-9E95-E7846EAB3A49}" type="presOf" srcId="{636B83C6-435F-844A-AA20-53DCD62FE72E}" destId="{ADB8E6D0-EBEA-8A46-A84E-B5695133060F}" srcOrd="0" destOrd="0" presId="urn:microsoft.com/office/officeart/2005/8/layout/list1"/>
    <dgm:cxn modelId="{1228A150-BA35-7C4F-BED3-129F32F1E965}" type="presOf" srcId="{444C29DD-55E7-B043-AD0E-46324F192134}" destId="{33D61807-742C-0248-AC12-DE8E0417A542}" srcOrd="0" destOrd="1" presId="urn:microsoft.com/office/officeart/2005/8/layout/list1"/>
    <dgm:cxn modelId="{35A7866D-C678-FD44-BFB7-2C8DE946AB99}" type="presOf" srcId="{3F684A42-47D2-6945-8759-B9A00E35CBB3}" destId="{33D61807-742C-0248-AC12-DE8E0417A542}" srcOrd="0" destOrd="2" presId="urn:microsoft.com/office/officeart/2005/8/layout/list1"/>
    <dgm:cxn modelId="{39370194-78B3-6F40-9534-8DDE915631CC}" type="presOf" srcId="{95FD02BF-1E5E-1B4E-9EC8-C18B67FC68CE}" destId="{CF38D1CD-644B-F84C-88A3-94F5FAECFBDA}" srcOrd="0" destOrd="0" presId="urn:microsoft.com/office/officeart/2005/8/layout/list1"/>
    <dgm:cxn modelId="{717959F1-55E4-3943-829B-4B7249A4D08D}" type="presOf" srcId="{ABCEC9A7-FA8F-B145-B938-3ACA543AC766}" destId="{23639BA0-F136-F342-AFFC-60AA7D78F2E3}" srcOrd="0" destOrd="0" presId="urn:microsoft.com/office/officeart/2005/8/layout/list1"/>
    <dgm:cxn modelId="{1CD86B7A-9E9C-9945-AE7E-229550B77E36}" type="presOf" srcId="{B0A85313-C6B2-D544-931C-19BCE5FE6C58}" destId="{42EA8E14-F829-D743-AD25-81656FF77930}" srcOrd="0" destOrd="0" presId="urn:microsoft.com/office/officeart/2005/8/layout/list1"/>
    <dgm:cxn modelId="{92472411-15BA-C046-A42A-F6D29C98B778}" type="presOf" srcId="{36CB1F11-0972-9A4F-809B-C1B9BBDCF894}" destId="{23639BA0-F136-F342-AFFC-60AA7D78F2E3}" srcOrd="0" destOrd="1" presId="urn:microsoft.com/office/officeart/2005/8/layout/list1"/>
    <dgm:cxn modelId="{C7E80745-0663-FB44-9CD8-DAE70F9781D0}" srcId="{8C408BDA-7AFB-1F44-ABC0-E574BBA84C8D}" destId="{1543EB96-F897-0D4F-9A0D-20F432181F36}" srcOrd="0" destOrd="0" parTransId="{0013F9D6-7967-B447-A8A7-598B030B4E4B}" sibTransId="{41A6F83B-116A-C74B-81F2-9FC1FCB7DF03}"/>
    <dgm:cxn modelId="{31DE9231-9608-EA4A-AA41-F3F15B8A6184}" type="presOf" srcId="{18C495F4-A70E-5041-BA31-2EC6C22A0772}" destId="{23639BA0-F136-F342-AFFC-60AA7D78F2E3}" srcOrd="0" destOrd="2" presId="urn:microsoft.com/office/officeart/2005/8/layout/list1"/>
    <dgm:cxn modelId="{55B09C98-65FC-2540-A03D-BBC268D18BB5}" srcId="{B0A85313-C6B2-D544-931C-19BCE5FE6C58}" destId="{783BF0BE-C764-4544-8B6A-C72851C38250}" srcOrd="0" destOrd="0" parTransId="{7CB2C16D-77C2-E448-9957-4E437B1DC837}" sibTransId="{939F3FC5-1643-0C46-93AD-2D18F8AA2D8E}"/>
    <dgm:cxn modelId="{CBC786A1-8154-444C-9982-B1EAF4240995}" type="presOf" srcId="{B0A85313-C6B2-D544-931C-19BCE5FE6C58}" destId="{A01FC1C8-6C32-0D43-9FA8-4DE91768B0E6}" srcOrd="1" destOrd="0" presId="urn:microsoft.com/office/officeart/2005/8/layout/list1"/>
    <dgm:cxn modelId="{DF101DF7-F3D7-CD40-9FE3-976B6BF2FB7C}" type="presOf" srcId="{8C408BDA-7AFB-1F44-ABC0-E574BBA84C8D}" destId="{D1CAD1FB-ABCB-144F-BD6A-AD51D65A4FAB}" srcOrd="1" destOrd="0" presId="urn:microsoft.com/office/officeart/2005/8/layout/list1"/>
    <dgm:cxn modelId="{A06D7B6F-B24A-584B-83A8-F1F3E19D6DB9}" srcId="{95FD02BF-1E5E-1B4E-9EC8-C18B67FC68CE}" destId="{18C495F4-A70E-5041-BA31-2EC6C22A0772}" srcOrd="2" destOrd="0" parTransId="{37219173-2E90-9943-939C-D6BD9A52A13A}" sibTransId="{00675757-AE8D-9143-AC19-57FC78611A15}"/>
    <dgm:cxn modelId="{A803BB43-0D22-EA44-A854-505B9293CB08}" srcId="{636B83C6-435F-844A-AA20-53DCD62FE72E}" destId="{8C408BDA-7AFB-1F44-ABC0-E574BBA84C8D}" srcOrd="1" destOrd="0" parTransId="{E25717E7-3B9B-6C45-A5AE-C485A2E275F5}" sibTransId="{5BD93AA7-6892-3C47-8267-5E3ABF2D832C}"/>
    <dgm:cxn modelId="{77C34EF4-6683-0F4F-A87D-F4F932F4D1B9}" srcId="{95FD02BF-1E5E-1B4E-9EC8-C18B67FC68CE}" destId="{36CB1F11-0972-9A4F-809B-C1B9BBDCF894}" srcOrd="1" destOrd="0" parTransId="{211BECEB-D1A5-E642-AC42-F3759C5A365B}" sibTransId="{8AA8D089-5B7E-274C-A7A9-D15E954E02D7}"/>
    <dgm:cxn modelId="{41A22297-8DD6-4842-91F6-2494E8D04A31}" srcId="{636B83C6-435F-844A-AA20-53DCD62FE72E}" destId="{B0A85313-C6B2-D544-931C-19BCE5FE6C58}" srcOrd="0" destOrd="0" parTransId="{E8DA69A5-4FC9-4D4D-B94B-E6DBC9387ACC}" sibTransId="{F0527888-9A19-A74E-8FF0-1AA1BFBDEE94}"/>
    <dgm:cxn modelId="{A731179E-9EE9-544A-86AD-BAF3A0C9F294}" type="presOf" srcId="{95FD02BF-1E5E-1B4E-9EC8-C18B67FC68CE}" destId="{6A2BFB37-4227-2F48-AC7D-3B6D5BD3A58E}" srcOrd="1" destOrd="0" presId="urn:microsoft.com/office/officeart/2005/8/layout/list1"/>
    <dgm:cxn modelId="{7918DF07-08E8-D44A-BDC3-9EBB0AEE590F}" srcId="{8C408BDA-7AFB-1F44-ABC0-E574BBA84C8D}" destId="{3F684A42-47D2-6945-8759-B9A00E35CBB3}" srcOrd="2" destOrd="0" parTransId="{2FBCF941-289C-3D4F-BD85-1959B1739D1D}" sibTransId="{FE33D9AA-65D0-0B4B-818A-F225CE1936DC}"/>
    <dgm:cxn modelId="{78A65DB6-D8C5-2645-BDD3-C2C48DDD2172}" type="presOf" srcId="{783BF0BE-C764-4544-8B6A-C72851C38250}" destId="{726D6B51-B031-7F4B-A7EE-8BD952743E9A}" srcOrd="0" destOrd="0" presId="urn:microsoft.com/office/officeart/2005/8/layout/list1"/>
    <dgm:cxn modelId="{FD46D2C0-C489-C147-9D9B-613529B230CB}" type="presOf" srcId="{8C408BDA-7AFB-1F44-ABC0-E574BBA84C8D}" destId="{3234D4FB-8DF4-0D44-85FD-DC16305EBF27}" srcOrd="0" destOrd="0" presId="urn:microsoft.com/office/officeart/2005/8/layout/list1"/>
    <dgm:cxn modelId="{6BFA4235-CF7B-5542-AD9F-C0841A600DD4}" srcId="{8C408BDA-7AFB-1F44-ABC0-E574BBA84C8D}" destId="{444C29DD-55E7-B043-AD0E-46324F192134}" srcOrd="1" destOrd="0" parTransId="{35DE23BB-ACB6-7D48-8556-A342656C9BD7}" sibTransId="{AB825FD2-4DBD-F548-8C8D-2E50EFCE5EEC}"/>
    <dgm:cxn modelId="{DB4EB542-2E76-DF40-ACF8-B60B59B67ED9}" srcId="{95FD02BF-1E5E-1B4E-9EC8-C18B67FC68CE}" destId="{ABCEC9A7-FA8F-B145-B938-3ACA543AC766}" srcOrd="0" destOrd="0" parTransId="{BE4D0F55-3D48-8D4A-BD87-8DE0D862460E}" sibTransId="{4CBA60D5-9DEC-144A-A741-3191EE967083}"/>
    <dgm:cxn modelId="{A03CB734-0E78-FC4A-AB62-B99B7032740B}" type="presParOf" srcId="{ADB8E6D0-EBEA-8A46-A84E-B5695133060F}" destId="{B860DC05-70C9-E441-ABD0-45BD36AE676D}" srcOrd="0" destOrd="0" presId="urn:microsoft.com/office/officeart/2005/8/layout/list1"/>
    <dgm:cxn modelId="{C0915A8B-9FC8-D341-910C-C000B96C2FC1}" type="presParOf" srcId="{B860DC05-70C9-E441-ABD0-45BD36AE676D}" destId="{42EA8E14-F829-D743-AD25-81656FF77930}" srcOrd="0" destOrd="0" presId="urn:microsoft.com/office/officeart/2005/8/layout/list1"/>
    <dgm:cxn modelId="{13B5ABE3-833D-3E4F-8FF9-206E32C5AF00}" type="presParOf" srcId="{B860DC05-70C9-E441-ABD0-45BD36AE676D}" destId="{A01FC1C8-6C32-0D43-9FA8-4DE91768B0E6}" srcOrd="1" destOrd="0" presId="urn:microsoft.com/office/officeart/2005/8/layout/list1"/>
    <dgm:cxn modelId="{29CC443F-257E-B344-AA82-333350A607E3}" type="presParOf" srcId="{ADB8E6D0-EBEA-8A46-A84E-B5695133060F}" destId="{E57ED82E-D556-B848-9BDD-787E215934E0}" srcOrd="1" destOrd="0" presId="urn:microsoft.com/office/officeart/2005/8/layout/list1"/>
    <dgm:cxn modelId="{B853F793-F327-C247-AB09-91EEF3B238BA}" type="presParOf" srcId="{ADB8E6D0-EBEA-8A46-A84E-B5695133060F}" destId="{726D6B51-B031-7F4B-A7EE-8BD952743E9A}" srcOrd="2" destOrd="0" presId="urn:microsoft.com/office/officeart/2005/8/layout/list1"/>
    <dgm:cxn modelId="{785D7F32-AC08-4147-9E39-5FBE20B812B0}" type="presParOf" srcId="{ADB8E6D0-EBEA-8A46-A84E-B5695133060F}" destId="{B7F98535-BAE0-684F-89D5-A5A4C53F2111}" srcOrd="3" destOrd="0" presId="urn:microsoft.com/office/officeart/2005/8/layout/list1"/>
    <dgm:cxn modelId="{13CDAB85-EF93-9141-A6D2-1B5FA3E98F83}" type="presParOf" srcId="{ADB8E6D0-EBEA-8A46-A84E-B5695133060F}" destId="{DE78E3BF-71FC-7B4D-A72E-03D1B56B3783}" srcOrd="4" destOrd="0" presId="urn:microsoft.com/office/officeart/2005/8/layout/list1"/>
    <dgm:cxn modelId="{3254AC4E-9ACF-F640-BF22-7E22CC1B6C03}" type="presParOf" srcId="{DE78E3BF-71FC-7B4D-A72E-03D1B56B3783}" destId="{3234D4FB-8DF4-0D44-85FD-DC16305EBF27}" srcOrd="0" destOrd="0" presId="urn:microsoft.com/office/officeart/2005/8/layout/list1"/>
    <dgm:cxn modelId="{76A0DC62-F20D-8E4D-AEE2-8AD9F2347F56}" type="presParOf" srcId="{DE78E3BF-71FC-7B4D-A72E-03D1B56B3783}" destId="{D1CAD1FB-ABCB-144F-BD6A-AD51D65A4FAB}" srcOrd="1" destOrd="0" presId="urn:microsoft.com/office/officeart/2005/8/layout/list1"/>
    <dgm:cxn modelId="{2E796BE8-A849-4E44-BCFA-3B28181B3928}" type="presParOf" srcId="{ADB8E6D0-EBEA-8A46-A84E-B5695133060F}" destId="{5F485026-3482-E742-87DF-69D916ED4178}" srcOrd="5" destOrd="0" presId="urn:microsoft.com/office/officeart/2005/8/layout/list1"/>
    <dgm:cxn modelId="{EE41B391-3265-974E-9601-1762F8128D3D}" type="presParOf" srcId="{ADB8E6D0-EBEA-8A46-A84E-B5695133060F}" destId="{33D61807-742C-0248-AC12-DE8E0417A542}" srcOrd="6" destOrd="0" presId="urn:microsoft.com/office/officeart/2005/8/layout/list1"/>
    <dgm:cxn modelId="{3B8247DB-3658-EF45-B7A3-7347982006E9}" type="presParOf" srcId="{ADB8E6D0-EBEA-8A46-A84E-B5695133060F}" destId="{9D8CC57C-215A-3E42-9223-605FE7AFA68A}" srcOrd="7" destOrd="0" presId="urn:microsoft.com/office/officeart/2005/8/layout/list1"/>
    <dgm:cxn modelId="{28305302-CE98-7341-8FF5-CD8975318E31}" type="presParOf" srcId="{ADB8E6D0-EBEA-8A46-A84E-B5695133060F}" destId="{39A8675A-C429-B840-9023-3AFAB848AE8D}" srcOrd="8" destOrd="0" presId="urn:microsoft.com/office/officeart/2005/8/layout/list1"/>
    <dgm:cxn modelId="{7A38713F-3CD5-5E40-95C3-D0D39BCBBCEA}" type="presParOf" srcId="{39A8675A-C429-B840-9023-3AFAB848AE8D}" destId="{CF38D1CD-644B-F84C-88A3-94F5FAECFBDA}" srcOrd="0" destOrd="0" presId="urn:microsoft.com/office/officeart/2005/8/layout/list1"/>
    <dgm:cxn modelId="{F94AEB82-483F-8146-8016-5C135A4A2D17}" type="presParOf" srcId="{39A8675A-C429-B840-9023-3AFAB848AE8D}" destId="{6A2BFB37-4227-2F48-AC7D-3B6D5BD3A58E}" srcOrd="1" destOrd="0" presId="urn:microsoft.com/office/officeart/2005/8/layout/list1"/>
    <dgm:cxn modelId="{1A7CE438-A2D5-0144-B5BB-A77F83965288}" type="presParOf" srcId="{ADB8E6D0-EBEA-8A46-A84E-B5695133060F}" destId="{BCF5CE20-D23B-C848-855C-662106D37956}" srcOrd="9" destOrd="0" presId="urn:microsoft.com/office/officeart/2005/8/layout/list1"/>
    <dgm:cxn modelId="{5C9E9B73-CD56-7B4E-998D-70554314E801}" type="presParOf" srcId="{ADB8E6D0-EBEA-8A46-A84E-B5695133060F}" destId="{23639BA0-F136-F342-AFFC-60AA7D78F2E3}" srcOrd="10" destOrd="0" presId="urn:microsoft.com/office/officeart/2005/8/layout/list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2C40F9-485D-5842-9B90-E6F4FFE7FA33}" type="doc">
      <dgm:prSet loTypeId="urn:microsoft.com/office/officeart/2005/8/layout/process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A61085B8-D17B-A344-9575-42B47E37F66E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800" dirty="0" smtClean="0"/>
            <a:t> June Workshop Task Leaders from all T&amp;I areas</a:t>
          </a:r>
          <a:endParaRPr lang="en-GB" sz="1800" dirty="0"/>
        </a:p>
      </dgm:t>
    </dgm:pt>
    <dgm:pt modelId="{2F394E31-760F-564D-BECC-7996C2DF1685}" type="parTrans" cxnId="{AD331AA1-739C-C246-8888-8B99E50AD6BB}">
      <dgm:prSet/>
      <dgm:spPr/>
      <dgm:t>
        <a:bodyPr/>
        <a:lstStyle/>
        <a:p>
          <a:endParaRPr lang="en-GB"/>
        </a:p>
      </dgm:t>
    </dgm:pt>
    <dgm:pt modelId="{3A422CD5-2BE4-1E46-8D9E-DC81E56B963A}" type="sibTrans" cxnId="{AD331AA1-739C-C246-8888-8B99E50AD6BB}">
      <dgm:prSet/>
      <dgm:spPr/>
      <dgm:t>
        <a:bodyPr/>
        <a:lstStyle/>
        <a:p>
          <a:endParaRPr lang="en-GB"/>
        </a:p>
      </dgm:t>
    </dgm:pt>
    <dgm:pt modelId="{312600FE-7730-A34D-896D-65CA27CDC39D}">
      <dgm:prSet custT="1"/>
      <dgm:spPr>
        <a:solidFill>
          <a:srgbClr val="1C4161"/>
        </a:solidFill>
      </dgm:spPr>
      <dgm:t>
        <a:bodyPr/>
        <a:lstStyle/>
        <a:p>
          <a:pPr algn="ctr" rtl="0"/>
          <a:r>
            <a:rPr lang="en-GB" sz="1800" dirty="0" smtClean="0"/>
            <a:t>July  White Paper</a:t>
          </a:r>
        </a:p>
        <a:p>
          <a:pPr algn="ctr" rtl="0"/>
          <a:r>
            <a:rPr lang="en-GB" sz="1600" dirty="0" smtClean="0"/>
            <a:t>A GÉANT Project Planning Committee appointed</a:t>
          </a:r>
          <a:endParaRPr lang="en-GB" sz="2800" dirty="0"/>
        </a:p>
      </dgm:t>
    </dgm:pt>
    <dgm:pt modelId="{9606FDFA-01EC-C34E-8CD3-41410ACDA222}" type="parTrans" cxnId="{AD59B896-66FE-1445-B756-7E795F5906FE}">
      <dgm:prSet/>
      <dgm:spPr/>
      <dgm:t>
        <a:bodyPr/>
        <a:lstStyle/>
        <a:p>
          <a:endParaRPr lang="en-GB"/>
        </a:p>
      </dgm:t>
    </dgm:pt>
    <dgm:pt modelId="{83E73002-40AA-3349-ACC4-CB5B4C83CEBF}" type="sibTrans" cxnId="{AD59B896-66FE-1445-B756-7E795F5906FE}">
      <dgm:prSet/>
      <dgm:spPr/>
      <dgm:t>
        <a:bodyPr/>
        <a:lstStyle/>
        <a:p>
          <a:endParaRPr lang="en-GB"/>
        </a:p>
      </dgm:t>
    </dgm:pt>
    <dgm:pt modelId="{754B8265-B297-F74A-9C4A-C51684AC519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/>
            <a:t>Sept </a:t>
          </a:r>
          <a:r>
            <a:rPr lang="en-GB" dirty="0" smtClean="0"/>
            <a:t>NRENs score topics in White Papers</a:t>
          </a:r>
        </a:p>
        <a:p>
          <a:pPr rtl="0"/>
          <a:r>
            <a:rPr lang="en-GB" dirty="0" smtClean="0"/>
            <a:t>eduroam and eduGAIN topics scored highest in priorities</a:t>
          </a:r>
          <a:endParaRPr lang="en-GB" dirty="0"/>
        </a:p>
      </dgm:t>
    </dgm:pt>
    <dgm:pt modelId="{B31B35DB-06AD-B74E-8182-271F1F7EACC2}" type="parTrans" cxnId="{99101F14-0D8E-F948-BAF0-01ED4DAE1B49}">
      <dgm:prSet/>
      <dgm:spPr/>
      <dgm:t>
        <a:bodyPr/>
        <a:lstStyle/>
        <a:p>
          <a:endParaRPr lang="en-GB"/>
        </a:p>
      </dgm:t>
    </dgm:pt>
    <dgm:pt modelId="{AC5FFAC9-5D60-5243-8C39-F4FA1B7FAC56}" type="sibTrans" cxnId="{99101F14-0D8E-F948-BAF0-01ED4DAE1B49}">
      <dgm:prSet/>
      <dgm:spPr/>
      <dgm:t>
        <a:bodyPr/>
        <a:lstStyle/>
        <a:p>
          <a:endParaRPr lang="en-GB"/>
        </a:p>
      </dgm:t>
    </dgm:pt>
    <dgm:pt modelId="{C6382551-69E7-F146-A039-BD7FC6EC4F77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Oct Draft Project Structure, Budgets and Task Structure created</a:t>
          </a:r>
          <a:endParaRPr lang="en-GB" sz="1600" dirty="0"/>
        </a:p>
      </dgm:t>
    </dgm:pt>
    <dgm:pt modelId="{7520B74A-5EF7-7041-BB00-3FE13BF8BDCA}" type="parTrans" cxnId="{281C26A6-DBE7-D44A-8827-0C6CEA756E0B}">
      <dgm:prSet/>
      <dgm:spPr/>
      <dgm:t>
        <a:bodyPr/>
        <a:lstStyle/>
        <a:p>
          <a:endParaRPr lang="en-GB"/>
        </a:p>
      </dgm:t>
    </dgm:pt>
    <dgm:pt modelId="{05EC3E02-BC88-7744-B36D-63CD332FA8D4}" type="sibTrans" cxnId="{281C26A6-DBE7-D44A-8827-0C6CEA756E0B}">
      <dgm:prSet/>
      <dgm:spPr/>
      <dgm:t>
        <a:bodyPr/>
        <a:lstStyle/>
        <a:p>
          <a:endParaRPr lang="en-GB"/>
        </a:p>
      </dgm:t>
    </dgm:pt>
    <dgm:pt modelId="{44FAF480-E839-4B48-B004-C9521AAFDF2F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Nov Activity Leaders appointed, January Task Leaders appointed</a:t>
          </a:r>
          <a:endParaRPr lang="en-GB" sz="1600" dirty="0"/>
        </a:p>
      </dgm:t>
    </dgm:pt>
    <dgm:pt modelId="{659DC4E3-C1B6-124F-B342-D14706CBF5F9}" type="parTrans" cxnId="{689B2641-0D26-8F49-8DFF-6933BC79A2FB}">
      <dgm:prSet/>
      <dgm:spPr/>
      <dgm:t>
        <a:bodyPr/>
        <a:lstStyle/>
        <a:p>
          <a:endParaRPr lang="en-GB"/>
        </a:p>
      </dgm:t>
    </dgm:pt>
    <dgm:pt modelId="{8EB01539-25CB-134B-AD6F-C107F9BAB89B}" type="sibTrans" cxnId="{689B2641-0D26-8F49-8DFF-6933BC79A2FB}">
      <dgm:prSet/>
      <dgm:spPr/>
      <dgm:t>
        <a:bodyPr/>
        <a:lstStyle/>
        <a:p>
          <a:endParaRPr lang="en-GB"/>
        </a:p>
      </dgm:t>
    </dgm:pt>
    <dgm:pt modelId="{6D0EE953-A935-FE4E-A453-8AB4AA1832EB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GB" sz="1600" dirty="0" smtClean="0"/>
            <a:t>February Description of Work Finalised for Assembly Review</a:t>
          </a:r>
          <a:endParaRPr lang="en-GB" sz="1600" dirty="0"/>
        </a:p>
      </dgm:t>
    </dgm:pt>
    <dgm:pt modelId="{7E80D73C-80F3-2F49-BE7F-970A1F7951EE}" type="parTrans" cxnId="{BDC009D7-03D0-0944-A3AF-B08276B4F5F6}">
      <dgm:prSet/>
      <dgm:spPr/>
      <dgm:t>
        <a:bodyPr/>
        <a:lstStyle/>
        <a:p>
          <a:endParaRPr lang="en-GB"/>
        </a:p>
      </dgm:t>
    </dgm:pt>
    <dgm:pt modelId="{F31DEE40-790C-FC4A-93A9-358C5C3F7CD1}" type="sibTrans" cxnId="{BDC009D7-03D0-0944-A3AF-B08276B4F5F6}">
      <dgm:prSet/>
      <dgm:spPr/>
      <dgm:t>
        <a:bodyPr/>
        <a:lstStyle/>
        <a:p>
          <a:endParaRPr lang="en-GB"/>
        </a:p>
      </dgm:t>
    </dgm:pt>
    <dgm:pt modelId="{0C9F0174-77CD-0249-A3AF-A2E4CD5CBFCC}" type="pres">
      <dgm:prSet presAssocID="{B12C40F9-485D-5842-9B90-E6F4FFE7FA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21429DC-BA90-C347-B939-0F7B2D7F4058}" type="pres">
      <dgm:prSet presAssocID="{A61085B8-D17B-A344-9575-42B47E37F66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346B4C-A129-0248-8EF6-06480C4A1C58}" type="pres">
      <dgm:prSet presAssocID="{3A422CD5-2BE4-1E46-8D9E-DC81E56B963A}" presName="sibTrans" presStyleLbl="sibTrans2D1" presStyleIdx="0" presStyleCnt="5"/>
      <dgm:spPr/>
      <dgm:t>
        <a:bodyPr/>
        <a:lstStyle/>
        <a:p>
          <a:endParaRPr lang="en-GB"/>
        </a:p>
      </dgm:t>
    </dgm:pt>
    <dgm:pt modelId="{7F439A35-C08D-F14D-8301-4F62F6FBB5ED}" type="pres">
      <dgm:prSet presAssocID="{3A422CD5-2BE4-1E46-8D9E-DC81E56B963A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234B0AF4-A006-0843-B218-7112AFA66345}" type="pres">
      <dgm:prSet presAssocID="{312600FE-7730-A34D-896D-65CA27CDC39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DBE4C7-EE33-D64E-ABFA-4D4BBB3BC170}" type="pres">
      <dgm:prSet presAssocID="{83E73002-40AA-3349-ACC4-CB5B4C83CEBF}" presName="sibTrans" presStyleLbl="sibTrans2D1" presStyleIdx="1" presStyleCnt="5"/>
      <dgm:spPr/>
      <dgm:t>
        <a:bodyPr/>
        <a:lstStyle/>
        <a:p>
          <a:endParaRPr lang="en-GB"/>
        </a:p>
      </dgm:t>
    </dgm:pt>
    <dgm:pt modelId="{072AF133-727B-0947-B6E1-D09C5C432ED1}" type="pres">
      <dgm:prSet presAssocID="{83E73002-40AA-3349-ACC4-CB5B4C83CEBF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EB1AFCFA-295C-3E4B-9A87-3E27B0ABF7B8}" type="pres">
      <dgm:prSet presAssocID="{754B8265-B297-F74A-9C4A-C51684AC519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61A0E2-B7FA-0647-823A-8567D3CF4A1D}" type="pres">
      <dgm:prSet presAssocID="{AC5FFAC9-5D60-5243-8C39-F4FA1B7FAC56}" presName="sibTrans" presStyleLbl="sibTrans2D1" presStyleIdx="2" presStyleCnt="5"/>
      <dgm:spPr/>
      <dgm:t>
        <a:bodyPr/>
        <a:lstStyle/>
        <a:p>
          <a:endParaRPr lang="en-GB"/>
        </a:p>
      </dgm:t>
    </dgm:pt>
    <dgm:pt modelId="{3235DFAD-9366-934F-84A5-374ECCDDC188}" type="pres">
      <dgm:prSet presAssocID="{AC5FFAC9-5D60-5243-8C39-F4FA1B7FAC56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4C6F22CF-E3DB-4147-86D1-267A4E2505D5}" type="pres">
      <dgm:prSet presAssocID="{C6382551-69E7-F146-A039-BD7FC6EC4F7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30A6A4-1BEA-8847-9658-EE74AB827519}" type="pres">
      <dgm:prSet presAssocID="{05EC3E02-BC88-7744-B36D-63CD332FA8D4}" presName="sibTrans" presStyleLbl="sibTrans2D1" presStyleIdx="3" presStyleCnt="5"/>
      <dgm:spPr/>
      <dgm:t>
        <a:bodyPr/>
        <a:lstStyle/>
        <a:p>
          <a:endParaRPr lang="en-GB"/>
        </a:p>
      </dgm:t>
    </dgm:pt>
    <dgm:pt modelId="{3D788BB7-C30F-A44D-B262-4FB8F2D5847F}" type="pres">
      <dgm:prSet presAssocID="{05EC3E02-BC88-7744-B36D-63CD332FA8D4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CC79CE82-7C75-104D-A5BD-0FDBD21BDB2E}" type="pres">
      <dgm:prSet presAssocID="{44FAF480-E839-4B48-B004-C9521AAFDF2F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18F63C-7D8E-3042-A346-A0BF09B22284}" type="pres">
      <dgm:prSet presAssocID="{8EB01539-25CB-134B-AD6F-C107F9BAB89B}" presName="sibTrans" presStyleLbl="sibTrans2D1" presStyleIdx="4" presStyleCnt="5"/>
      <dgm:spPr/>
      <dgm:t>
        <a:bodyPr/>
        <a:lstStyle/>
        <a:p>
          <a:endParaRPr lang="en-GB"/>
        </a:p>
      </dgm:t>
    </dgm:pt>
    <dgm:pt modelId="{A4964079-2E53-E240-8866-9CC6014F7F84}" type="pres">
      <dgm:prSet presAssocID="{8EB01539-25CB-134B-AD6F-C107F9BAB89B}" presName="connectorText" presStyleLbl="sibTrans2D1" presStyleIdx="4" presStyleCnt="5"/>
      <dgm:spPr/>
      <dgm:t>
        <a:bodyPr/>
        <a:lstStyle/>
        <a:p>
          <a:endParaRPr lang="en-GB"/>
        </a:p>
      </dgm:t>
    </dgm:pt>
    <dgm:pt modelId="{52A75166-7138-544B-8EAA-BF147C3CB868}" type="pres">
      <dgm:prSet presAssocID="{6D0EE953-A935-FE4E-A453-8AB4AA1832E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D331AA1-739C-C246-8888-8B99E50AD6BB}" srcId="{B12C40F9-485D-5842-9B90-E6F4FFE7FA33}" destId="{A61085B8-D17B-A344-9575-42B47E37F66E}" srcOrd="0" destOrd="0" parTransId="{2F394E31-760F-564D-BECC-7996C2DF1685}" sibTransId="{3A422CD5-2BE4-1E46-8D9E-DC81E56B963A}"/>
    <dgm:cxn modelId="{AD59B896-66FE-1445-B756-7E795F5906FE}" srcId="{B12C40F9-485D-5842-9B90-E6F4FFE7FA33}" destId="{312600FE-7730-A34D-896D-65CA27CDC39D}" srcOrd="1" destOrd="0" parTransId="{9606FDFA-01EC-C34E-8CD3-41410ACDA222}" sibTransId="{83E73002-40AA-3349-ACC4-CB5B4C83CEBF}"/>
    <dgm:cxn modelId="{19BF1E3C-416F-5448-A27B-E040E24F98C5}" type="presOf" srcId="{A61085B8-D17B-A344-9575-42B47E37F66E}" destId="{421429DC-BA90-C347-B939-0F7B2D7F4058}" srcOrd="0" destOrd="0" presId="urn:microsoft.com/office/officeart/2005/8/layout/process5"/>
    <dgm:cxn modelId="{E18E2BA9-9F78-E945-892B-93D61CC5AE5C}" type="presOf" srcId="{8EB01539-25CB-134B-AD6F-C107F9BAB89B}" destId="{A4964079-2E53-E240-8866-9CC6014F7F84}" srcOrd="1" destOrd="0" presId="urn:microsoft.com/office/officeart/2005/8/layout/process5"/>
    <dgm:cxn modelId="{99101F14-0D8E-F948-BAF0-01ED4DAE1B49}" srcId="{B12C40F9-485D-5842-9B90-E6F4FFE7FA33}" destId="{754B8265-B297-F74A-9C4A-C51684AC5199}" srcOrd="2" destOrd="0" parTransId="{B31B35DB-06AD-B74E-8182-271F1F7EACC2}" sibTransId="{AC5FFAC9-5D60-5243-8C39-F4FA1B7FAC56}"/>
    <dgm:cxn modelId="{689B2641-0D26-8F49-8DFF-6933BC79A2FB}" srcId="{B12C40F9-485D-5842-9B90-E6F4FFE7FA33}" destId="{44FAF480-E839-4B48-B004-C9521AAFDF2F}" srcOrd="4" destOrd="0" parTransId="{659DC4E3-C1B6-124F-B342-D14706CBF5F9}" sibTransId="{8EB01539-25CB-134B-AD6F-C107F9BAB89B}"/>
    <dgm:cxn modelId="{37FCBCED-A2A4-1E48-B53F-C2499D451FBA}" type="presOf" srcId="{8EB01539-25CB-134B-AD6F-C107F9BAB89B}" destId="{C018F63C-7D8E-3042-A346-A0BF09B22284}" srcOrd="0" destOrd="0" presId="urn:microsoft.com/office/officeart/2005/8/layout/process5"/>
    <dgm:cxn modelId="{281C26A6-DBE7-D44A-8827-0C6CEA756E0B}" srcId="{B12C40F9-485D-5842-9B90-E6F4FFE7FA33}" destId="{C6382551-69E7-F146-A039-BD7FC6EC4F77}" srcOrd="3" destOrd="0" parTransId="{7520B74A-5EF7-7041-BB00-3FE13BF8BDCA}" sibTransId="{05EC3E02-BC88-7744-B36D-63CD332FA8D4}"/>
    <dgm:cxn modelId="{3E439BA1-D54F-2A4D-9113-2F756DDA47E5}" type="presOf" srcId="{AC5FFAC9-5D60-5243-8C39-F4FA1B7FAC56}" destId="{3235DFAD-9366-934F-84A5-374ECCDDC188}" srcOrd="1" destOrd="0" presId="urn:microsoft.com/office/officeart/2005/8/layout/process5"/>
    <dgm:cxn modelId="{BDC009D7-03D0-0944-A3AF-B08276B4F5F6}" srcId="{B12C40F9-485D-5842-9B90-E6F4FFE7FA33}" destId="{6D0EE953-A935-FE4E-A453-8AB4AA1832EB}" srcOrd="5" destOrd="0" parTransId="{7E80D73C-80F3-2F49-BE7F-970A1F7951EE}" sibTransId="{F31DEE40-790C-FC4A-93A9-358C5C3F7CD1}"/>
    <dgm:cxn modelId="{6917531F-9F67-8E4A-B193-5EA15070D753}" type="presOf" srcId="{3A422CD5-2BE4-1E46-8D9E-DC81E56B963A}" destId="{7F439A35-C08D-F14D-8301-4F62F6FBB5ED}" srcOrd="1" destOrd="0" presId="urn:microsoft.com/office/officeart/2005/8/layout/process5"/>
    <dgm:cxn modelId="{B44F0F70-3F98-E245-AB6E-C3FA4151D808}" type="presOf" srcId="{AC5FFAC9-5D60-5243-8C39-F4FA1B7FAC56}" destId="{2C61A0E2-B7FA-0647-823A-8567D3CF4A1D}" srcOrd="0" destOrd="0" presId="urn:microsoft.com/office/officeart/2005/8/layout/process5"/>
    <dgm:cxn modelId="{AD85F7C9-DFDC-BF48-9C12-30583CA07D3A}" type="presOf" srcId="{83E73002-40AA-3349-ACC4-CB5B4C83CEBF}" destId="{072AF133-727B-0947-B6E1-D09C5C432ED1}" srcOrd="1" destOrd="0" presId="urn:microsoft.com/office/officeart/2005/8/layout/process5"/>
    <dgm:cxn modelId="{1586054D-199C-BE4D-8D50-DB9BF568ED2E}" type="presOf" srcId="{05EC3E02-BC88-7744-B36D-63CD332FA8D4}" destId="{3D788BB7-C30F-A44D-B262-4FB8F2D5847F}" srcOrd="1" destOrd="0" presId="urn:microsoft.com/office/officeart/2005/8/layout/process5"/>
    <dgm:cxn modelId="{D7EDA132-4E1A-1B45-8AE6-1F8D92BB7886}" type="presOf" srcId="{754B8265-B297-F74A-9C4A-C51684AC5199}" destId="{EB1AFCFA-295C-3E4B-9A87-3E27B0ABF7B8}" srcOrd="0" destOrd="0" presId="urn:microsoft.com/office/officeart/2005/8/layout/process5"/>
    <dgm:cxn modelId="{05868DF0-4C1D-F642-914A-6B02AB58617C}" type="presOf" srcId="{3A422CD5-2BE4-1E46-8D9E-DC81E56B963A}" destId="{FE346B4C-A129-0248-8EF6-06480C4A1C58}" srcOrd="0" destOrd="0" presId="urn:microsoft.com/office/officeart/2005/8/layout/process5"/>
    <dgm:cxn modelId="{5022703C-ADC3-454F-A756-CC85B5566BB8}" type="presOf" srcId="{44FAF480-E839-4B48-B004-C9521AAFDF2F}" destId="{CC79CE82-7C75-104D-A5BD-0FDBD21BDB2E}" srcOrd="0" destOrd="0" presId="urn:microsoft.com/office/officeart/2005/8/layout/process5"/>
    <dgm:cxn modelId="{599E1CAA-9A43-0346-808A-1F67353630C3}" type="presOf" srcId="{312600FE-7730-A34D-896D-65CA27CDC39D}" destId="{234B0AF4-A006-0843-B218-7112AFA66345}" srcOrd="0" destOrd="0" presId="urn:microsoft.com/office/officeart/2005/8/layout/process5"/>
    <dgm:cxn modelId="{E279C989-5176-8E46-95BB-95CCB0BE616A}" type="presOf" srcId="{6D0EE953-A935-FE4E-A453-8AB4AA1832EB}" destId="{52A75166-7138-544B-8EAA-BF147C3CB868}" srcOrd="0" destOrd="0" presId="urn:microsoft.com/office/officeart/2005/8/layout/process5"/>
    <dgm:cxn modelId="{077AE9E3-6B93-A145-8768-4BDA0D015A56}" type="presOf" srcId="{B12C40F9-485D-5842-9B90-E6F4FFE7FA33}" destId="{0C9F0174-77CD-0249-A3AF-A2E4CD5CBFCC}" srcOrd="0" destOrd="0" presId="urn:microsoft.com/office/officeart/2005/8/layout/process5"/>
    <dgm:cxn modelId="{08F17E01-78F0-4040-B591-B464396C1E56}" type="presOf" srcId="{C6382551-69E7-F146-A039-BD7FC6EC4F77}" destId="{4C6F22CF-E3DB-4147-86D1-267A4E2505D5}" srcOrd="0" destOrd="0" presId="urn:microsoft.com/office/officeart/2005/8/layout/process5"/>
    <dgm:cxn modelId="{86143447-00F5-F040-BE07-84C33064FE03}" type="presOf" srcId="{83E73002-40AA-3349-ACC4-CB5B4C83CEBF}" destId="{3BDBE4C7-EE33-D64E-ABFA-4D4BBB3BC170}" srcOrd="0" destOrd="0" presId="urn:microsoft.com/office/officeart/2005/8/layout/process5"/>
    <dgm:cxn modelId="{F8F6EEBD-C01F-5743-B539-D004F945A168}" type="presOf" srcId="{05EC3E02-BC88-7744-B36D-63CD332FA8D4}" destId="{D130A6A4-1BEA-8847-9658-EE74AB827519}" srcOrd="0" destOrd="0" presId="urn:microsoft.com/office/officeart/2005/8/layout/process5"/>
    <dgm:cxn modelId="{F29482FD-5A83-6A4C-B625-1AED33C2E548}" type="presParOf" srcId="{0C9F0174-77CD-0249-A3AF-A2E4CD5CBFCC}" destId="{421429DC-BA90-C347-B939-0F7B2D7F4058}" srcOrd="0" destOrd="0" presId="urn:microsoft.com/office/officeart/2005/8/layout/process5"/>
    <dgm:cxn modelId="{7919B192-37FE-704F-8B73-1700BF5FEB3A}" type="presParOf" srcId="{0C9F0174-77CD-0249-A3AF-A2E4CD5CBFCC}" destId="{FE346B4C-A129-0248-8EF6-06480C4A1C58}" srcOrd="1" destOrd="0" presId="urn:microsoft.com/office/officeart/2005/8/layout/process5"/>
    <dgm:cxn modelId="{D94B04DD-A234-1E4A-BE5D-050AB4289056}" type="presParOf" srcId="{FE346B4C-A129-0248-8EF6-06480C4A1C58}" destId="{7F439A35-C08D-F14D-8301-4F62F6FBB5ED}" srcOrd="0" destOrd="0" presId="urn:microsoft.com/office/officeart/2005/8/layout/process5"/>
    <dgm:cxn modelId="{7B17BE89-50CD-CE45-B970-8BF389FA61D8}" type="presParOf" srcId="{0C9F0174-77CD-0249-A3AF-A2E4CD5CBFCC}" destId="{234B0AF4-A006-0843-B218-7112AFA66345}" srcOrd="2" destOrd="0" presId="urn:microsoft.com/office/officeart/2005/8/layout/process5"/>
    <dgm:cxn modelId="{B0BFEF09-0395-B94E-9D3B-DB6C8A805F6A}" type="presParOf" srcId="{0C9F0174-77CD-0249-A3AF-A2E4CD5CBFCC}" destId="{3BDBE4C7-EE33-D64E-ABFA-4D4BBB3BC170}" srcOrd="3" destOrd="0" presId="urn:microsoft.com/office/officeart/2005/8/layout/process5"/>
    <dgm:cxn modelId="{F5CE672C-F0EA-114D-BAAC-43D05385D37C}" type="presParOf" srcId="{3BDBE4C7-EE33-D64E-ABFA-4D4BBB3BC170}" destId="{072AF133-727B-0947-B6E1-D09C5C432ED1}" srcOrd="0" destOrd="0" presId="urn:microsoft.com/office/officeart/2005/8/layout/process5"/>
    <dgm:cxn modelId="{A4BDC447-3408-634C-8675-3666A80F14C4}" type="presParOf" srcId="{0C9F0174-77CD-0249-A3AF-A2E4CD5CBFCC}" destId="{EB1AFCFA-295C-3E4B-9A87-3E27B0ABF7B8}" srcOrd="4" destOrd="0" presId="urn:microsoft.com/office/officeart/2005/8/layout/process5"/>
    <dgm:cxn modelId="{4A4302FD-B933-1149-BB53-47BE8AD7DA51}" type="presParOf" srcId="{0C9F0174-77CD-0249-A3AF-A2E4CD5CBFCC}" destId="{2C61A0E2-B7FA-0647-823A-8567D3CF4A1D}" srcOrd="5" destOrd="0" presId="urn:microsoft.com/office/officeart/2005/8/layout/process5"/>
    <dgm:cxn modelId="{FC19E9E3-7C69-B643-B880-FE3043F37C6E}" type="presParOf" srcId="{2C61A0E2-B7FA-0647-823A-8567D3CF4A1D}" destId="{3235DFAD-9366-934F-84A5-374ECCDDC188}" srcOrd="0" destOrd="0" presId="urn:microsoft.com/office/officeart/2005/8/layout/process5"/>
    <dgm:cxn modelId="{3C957838-C43E-904E-9C5C-5321FCE80873}" type="presParOf" srcId="{0C9F0174-77CD-0249-A3AF-A2E4CD5CBFCC}" destId="{4C6F22CF-E3DB-4147-86D1-267A4E2505D5}" srcOrd="6" destOrd="0" presId="urn:microsoft.com/office/officeart/2005/8/layout/process5"/>
    <dgm:cxn modelId="{BB884A3D-0E1F-A34E-8703-DEDD60DE3DA8}" type="presParOf" srcId="{0C9F0174-77CD-0249-A3AF-A2E4CD5CBFCC}" destId="{D130A6A4-1BEA-8847-9658-EE74AB827519}" srcOrd="7" destOrd="0" presId="urn:microsoft.com/office/officeart/2005/8/layout/process5"/>
    <dgm:cxn modelId="{13D0A01B-026B-E44E-B66D-2320A116260E}" type="presParOf" srcId="{D130A6A4-1BEA-8847-9658-EE74AB827519}" destId="{3D788BB7-C30F-A44D-B262-4FB8F2D5847F}" srcOrd="0" destOrd="0" presId="urn:microsoft.com/office/officeart/2005/8/layout/process5"/>
    <dgm:cxn modelId="{755125F8-8912-F749-B502-AD5DE56B6EBF}" type="presParOf" srcId="{0C9F0174-77CD-0249-A3AF-A2E4CD5CBFCC}" destId="{CC79CE82-7C75-104D-A5BD-0FDBD21BDB2E}" srcOrd="8" destOrd="0" presId="urn:microsoft.com/office/officeart/2005/8/layout/process5"/>
    <dgm:cxn modelId="{55A996C3-588A-9B4B-AE7A-76E98B13B4E5}" type="presParOf" srcId="{0C9F0174-77CD-0249-A3AF-A2E4CD5CBFCC}" destId="{C018F63C-7D8E-3042-A346-A0BF09B22284}" srcOrd="9" destOrd="0" presId="urn:microsoft.com/office/officeart/2005/8/layout/process5"/>
    <dgm:cxn modelId="{AC77BDE2-2555-BD4E-92A3-A138A1CF4F6F}" type="presParOf" srcId="{C018F63C-7D8E-3042-A346-A0BF09B22284}" destId="{A4964079-2E53-E240-8866-9CC6014F7F84}" srcOrd="0" destOrd="0" presId="urn:microsoft.com/office/officeart/2005/8/layout/process5"/>
    <dgm:cxn modelId="{2645B86C-D0B1-B549-BF91-85E3C725290C}" type="presParOf" srcId="{0C9F0174-77CD-0249-A3AF-A2E4CD5CBFCC}" destId="{52A75166-7138-544B-8EAA-BF147C3CB868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B03BE4-9CB4-394D-89EE-04A0AC33C9DA}" type="doc">
      <dgm:prSet loTypeId="urn:microsoft.com/office/officeart/2008/layout/CaptionedPicture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C708F34-C863-584A-81CE-0F9BEAC2CEE1}">
      <dgm:prSet/>
      <dgm:spPr/>
      <dgm:t>
        <a:bodyPr/>
        <a:lstStyle/>
        <a:p>
          <a:pPr rtl="0"/>
          <a:r>
            <a:rPr lang="en-GB" b="1" dirty="0" smtClean="0"/>
            <a:t>JRA3: Trust and Identity development</a:t>
          </a:r>
          <a:r>
            <a:rPr lang="en-GB" dirty="0" smtClean="0"/>
            <a:t>: Ann Harding, SWITCH</a:t>
          </a:r>
          <a:endParaRPr lang="en-GB" dirty="0"/>
        </a:p>
      </dgm:t>
    </dgm:pt>
    <dgm:pt modelId="{E6035276-0E29-514C-8355-BA561AC388CC}" type="parTrans" cxnId="{D3ECBEA3-7D55-5645-B53A-35E86901992B}">
      <dgm:prSet/>
      <dgm:spPr/>
      <dgm:t>
        <a:bodyPr/>
        <a:lstStyle/>
        <a:p>
          <a:endParaRPr lang="en-GB"/>
        </a:p>
      </dgm:t>
    </dgm:pt>
    <dgm:pt modelId="{9F476F0B-8F16-0D47-987C-7D85E4444B29}" type="sibTrans" cxnId="{D3ECBEA3-7D55-5645-B53A-35E86901992B}">
      <dgm:prSet/>
      <dgm:spPr/>
      <dgm:t>
        <a:bodyPr/>
        <a:lstStyle/>
        <a:p>
          <a:endParaRPr lang="en-GB"/>
        </a:p>
      </dgm:t>
    </dgm:pt>
    <dgm:pt modelId="{1CD3A77F-E24E-B64D-BF45-9CE37B4A6DA7}">
      <dgm:prSet/>
      <dgm:spPr/>
      <dgm:t>
        <a:bodyPr/>
        <a:lstStyle/>
        <a:p>
          <a:pPr rtl="0"/>
          <a:r>
            <a:rPr lang="en-GB" b="1" dirty="0" smtClean="0"/>
            <a:t>SA2: T&amp;I + Service Delivery Operations</a:t>
          </a:r>
          <a:r>
            <a:rPr lang="en-GB" dirty="0" smtClean="0"/>
            <a:t>: Marina </a:t>
          </a:r>
          <a:r>
            <a:rPr lang="en-GB" strike="sngStrike" dirty="0" err="1" smtClean="0"/>
            <a:t>Vermezovic</a:t>
          </a:r>
          <a:r>
            <a:rPr lang="en-GB" strike="sngStrike" dirty="0" smtClean="0"/>
            <a:t> </a:t>
          </a:r>
          <a:r>
            <a:rPr lang="en-GB" strike="noStrike" dirty="0" err="1" smtClean="0"/>
            <a:t>Adomeit</a:t>
          </a:r>
          <a:r>
            <a:rPr lang="en-GB" dirty="0" smtClean="0"/>
            <a:t>, AMRES</a:t>
          </a:r>
          <a:endParaRPr lang="en-GB" dirty="0"/>
        </a:p>
      </dgm:t>
    </dgm:pt>
    <dgm:pt modelId="{5173FE36-C7DF-EE4B-B581-A303D7FF861E}" type="parTrans" cxnId="{87AA7C9F-AAF5-4048-AFE2-73012D7905E0}">
      <dgm:prSet/>
      <dgm:spPr/>
      <dgm:t>
        <a:bodyPr/>
        <a:lstStyle/>
        <a:p>
          <a:endParaRPr lang="en-GB"/>
        </a:p>
      </dgm:t>
    </dgm:pt>
    <dgm:pt modelId="{1AA3D72F-F37D-BD40-9E61-0AC5E40EFDE2}" type="sibTrans" cxnId="{87AA7C9F-AAF5-4048-AFE2-73012D7905E0}">
      <dgm:prSet/>
      <dgm:spPr/>
      <dgm:t>
        <a:bodyPr/>
        <a:lstStyle/>
        <a:p>
          <a:endParaRPr lang="en-GB"/>
        </a:p>
      </dgm:t>
    </dgm:pt>
    <dgm:pt modelId="{E0584E1C-AB08-8E43-8F4E-952E73ADFCD2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Inherits from current JRA3 and SA5</a:t>
          </a:r>
        </a:p>
        <a:p>
          <a:pPr rtl="0"/>
          <a:r>
            <a:rPr lang="en-GB" dirty="0" smtClean="0"/>
            <a:t>Bring from  demonstration (TRL6) to System Complete (TRL7/8)</a:t>
          </a:r>
          <a:endParaRPr lang="en-GB" dirty="0"/>
        </a:p>
      </dgm:t>
    </dgm:pt>
    <dgm:pt modelId="{4BF2DB2A-074D-3441-B7D2-D9019E65EEB1}" type="parTrans" cxnId="{67B3CD49-6C91-8946-A81D-A4B2D91F01A4}">
      <dgm:prSet/>
      <dgm:spPr/>
      <dgm:t>
        <a:bodyPr/>
        <a:lstStyle/>
        <a:p>
          <a:endParaRPr lang="en-GB"/>
        </a:p>
      </dgm:t>
    </dgm:pt>
    <dgm:pt modelId="{9C23095F-E726-D248-994F-B5CBB3A3D760}" type="sibTrans" cxnId="{67B3CD49-6C91-8946-A81D-A4B2D91F01A4}">
      <dgm:prSet/>
      <dgm:spPr/>
      <dgm:t>
        <a:bodyPr/>
        <a:lstStyle/>
        <a:p>
          <a:endParaRPr lang="en-GB"/>
        </a:p>
      </dgm:t>
    </dgm:pt>
    <dgm:pt modelId="{0AD51B12-F07D-C347-9B4F-8797E749C962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Inherits from current SA5 and SA4</a:t>
          </a:r>
        </a:p>
        <a:p>
          <a:pPr rtl="0"/>
          <a:r>
            <a:rPr lang="en-GB" dirty="0" smtClean="0"/>
            <a:t>Prove readiness for service, operate and continuously improve</a:t>
          </a:r>
          <a:endParaRPr lang="en-GB" dirty="0"/>
        </a:p>
      </dgm:t>
    </dgm:pt>
    <dgm:pt modelId="{28B6D674-69C8-2E41-AA23-19E0F543B7CC}" type="parTrans" cxnId="{F29CD613-5108-2841-88C8-6A9254F489A1}">
      <dgm:prSet/>
      <dgm:spPr/>
      <dgm:t>
        <a:bodyPr/>
        <a:lstStyle/>
        <a:p>
          <a:endParaRPr lang="en-GB"/>
        </a:p>
      </dgm:t>
    </dgm:pt>
    <dgm:pt modelId="{6E4CCA10-0AD8-4844-9C5F-2D7478EE0CFB}" type="sibTrans" cxnId="{F29CD613-5108-2841-88C8-6A9254F489A1}">
      <dgm:prSet/>
      <dgm:spPr/>
      <dgm:t>
        <a:bodyPr/>
        <a:lstStyle/>
        <a:p>
          <a:endParaRPr lang="en-GB"/>
        </a:p>
      </dgm:t>
    </dgm:pt>
    <dgm:pt modelId="{9D5C6205-AF4F-A047-B20D-17C42C6DBD6E}" type="pres">
      <dgm:prSet presAssocID="{7BB03BE4-9CB4-394D-89EE-04A0AC33C9DA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GB"/>
        </a:p>
      </dgm:t>
    </dgm:pt>
    <dgm:pt modelId="{51717C6B-BD50-C144-98B5-A2FFA64C950D}" type="pres">
      <dgm:prSet presAssocID="{2C708F34-C863-584A-81CE-0F9BEAC2CEE1}" presName="composite" presStyleCnt="0">
        <dgm:presLayoutVars>
          <dgm:chMax val="1"/>
          <dgm:chPref val="1"/>
        </dgm:presLayoutVars>
      </dgm:prSet>
      <dgm:spPr/>
    </dgm:pt>
    <dgm:pt modelId="{F4D27FB0-4379-C24E-891E-7D58A3C7E90A}" type="pres">
      <dgm:prSet presAssocID="{2C708F34-C863-584A-81CE-0F9BEAC2CEE1}" presName="Accent" presStyleLbl="trAlignAcc1" presStyleIdx="0" presStyleCnt="2">
        <dgm:presLayoutVars>
          <dgm:chMax val="0"/>
          <dgm:chPref val="0"/>
        </dgm:presLayoutVars>
      </dgm:prSet>
      <dgm:spPr/>
    </dgm:pt>
    <dgm:pt modelId="{2D5364CB-9180-5149-9591-44D3A167C3A4}" type="pres">
      <dgm:prSet presAssocID="{2C708F34-C863-584A-81CE-0F9BEAC2CEE1}" presName="Image" presStyleLbl="alignImgPlace1" presStyleIdx="0" presStyleCnt="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en-GB"/>
        </a:p>
      </dgm:t>
    </dgm:pt>
    <dgm:pt modelId="{8045829E-8D7B-B941-9964-50BB42A8FD35}" type="pres">
      <dgm:prSet presAssocID="{2C708F34-C863-584A-81CE-0F9BEAC2CEE1}" presName="ChildComposite" presStyleCnt="0"/>
      <dgm:spPr/>
    </dgm:pt>
    <dgm:pt modelId="{54CA8F11-73FD-C248-915A-59AD0B7CE563}" type="pres">
      <dgm:prSet presAssocID="{2C708F34-C863-584A-81CE-0F9BEAC2CEE1}" presName="Child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9EED22-C7FA-9F44-84F5-895A1BB687F5}" type="pres">
      <dgm:prSet presAssocID="{2C708F34-C863-584A-81CE-0F9BEAC2CEE1}" presName="Parent" presStyleLbl="revTx" presStyleIdx="0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B33E89-3262-7848-8F88-BFDE2D0F7E32}" type="pres">
      <dgm:prSet presAssocID="{9F476F0B-8F16-0D47-987C-7D85E4444B29}" presName="sibTrans" presStyleCnt="0"/>
      <dgm:spPr/>
    </dgm:pt>
    <dgm:pt modelId="{1E8345A6-902E-0A48-8303-CFAA5FCEDDE7}" type="pres">
      <dgm:prSet presAssocID="{1CD3A77F-E24E-B64D-BF45-9CE37B4A6DA7}" presName="composite" presStyleCnt="0">
        <dgm:presLayoutVars>
          <dgm:chMax val="1"/>
          <dgm:chPref val="1"/>
        </dgm:presLayoutVars>
      </dgm:prSet>
      <dgm:spPr/>
    </dgm:pt>
    <dgm:pt modelId="{0F533DFF-04A7-2644-BC2F-C8E623CDB19D}" type="pres">
      <dgm:prSet presAssocID="{1CD3A77F-E24E-B64D-BF45-9CE37B4A6DA7}" presName="Accent" presStyleLbl="trAlignAcc1" presStyleIdx="1" presStyleCnt="2">
        <dgm:presLayoutVars>
          <dgm:chMax val="0"/>
          <dgm:chPref val="0"/>
        </dgm:presLayoutVars>
      </dgm:prSet>
      <dgm:spPr/>
    </dgm:pt>
    <dgm:pt modelId="{BD2ED249-9878-C24E-AD1F-23A4739382BB}" type="pres">
      <dgm:prSet presAssocID="{1CD3A77F-E24E-B64D-BF45-9CE37B4A6DA7}" presName="Image" presStyleLbl="alignImgPlace1" presStyleIdx="1" presStyleCnt="2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n-GB"/>
        </a:p>
      </dgm:t>
    </dgm:pt>
    <dgm:pt modelId="{28D3DB98-557F-EA4A-900F-D697AD37804D}" type="pres">
      <dgm:prSet presAssocID="{1CD3A77F-E24E-B64D-BF45-9CE37B4A6DA7}" presName="ChildComposite" presStyleCnt="0"/>
      <dgm:spPr/>
    </dgm:pt>
    <dgm:pt modelId="{8F4CA32D-C5C3-B744-8394-AFF0D6EB10BF}" type="pres">
      <dgm:prSet presAssocID="{1CD3A77F-E24E-B64D-BF45-9CE37B4A6DA7}" presName="Child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50C8BC-7EA3-3942-9731-12820D4D18E1}" type="pres">
      <dgm:prSet presAssocID="{1CD3A77F-E24E-B64D-BF45-9CE37B4A6DA7}" presName="Parent" presStyleLbl="revTx" presStyleIdx="1" presStyleCnt="2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8BCB52F-4671-554D-9ECD-8DE51DEC8B55}" type="presOf" srcId="{E0584E1C-AB08-8E43-8F4E-952E73ADFCD2}" destId="{54CA8F11-73FD-C248-915A-59AD0B7CE563}" srcOrd="0" destOrd="0" presId="urn:microsoft.com/office/officeart/2008/layout/CaptionedPictures"/>
    <dgm:cxn modelId="{E03D771B-DF16-A641-AAE4-C6FE40F2803E}" type="presOf" srcId="{2C708F34-C863-584A-81CE-0F9BEAC2CEE1}" destId="{649EED22-C7FA-9F44-84F5-895A1BB687F5}" srcOrd="0" destOrd="0" presId="urn:microsoft.com/office/officeart/2008/layout/CaptionedPictures"/>
    <dgm:cxn modelId="{FC523B6F-3730-9F47-92AA-B17E461669AD}" type="presOf" srcId="{0AD51B12-F07D-C347-9B4F-8797E749C962}" destId="{8F4CA32D-C5C3-B744-8394-AFF0D6EB10BF}" srcOrd="0" destOrd="0" presId="urn:microsoft.com/office/officeart/2008/layout/CaptionedPictures"/>
    <dgm:cxn modelId="{87AA7C9F-AAF5-4048-AFE2-73012D7905E0}" srcId="{7BB03BE4-9CB4-394D-89EE-04A0AC33C9DA}" destId="{1CD3A77F-E24E-B64D-BF45-9CE37B4A6DA7}" srcOrd="1" destOrd="0" parTransId="{5173FE36-C7DF-EE4B-B581-A303D7FF861E}" sibTransId="{1AA3D72F-F37D-BD40-9E61-0AC5E40EFDE2}"/>
    <dgm:cxn modelId="{67B3CD49-6C91-8946-A81D-A4B2D91F01A4}" srcId="{2C708F34-C863-584A-81CE-0F9BEAC2CEE1}" destId="{E0584E1C-AB08-8E43-8F4E-952E73ADFCD2}" srcOrd="0" destOrd="0" parTransId="{4BF2DB2A-074D-3441-B7D2-D9019E65EEB1}" sibTransId="{9C23095F-E726-D248-994F-B5CBB3A3D760}"/>
    <dgm:cxn modelId="{D3ECBEA3-7D55-5645-B53A-35E86901992B}" srcId="{7BB03BE4-9CB4-394D-89EE-04A0AC33C9DA}" destId="{2C708F34-C863-584A-81CE-0F9BEAC2CEE1}" srcOrd="0" destOrd="0" parTransId="{E6035276-0E29-514C-8355-BA561AC388CC}" sibTransId="{9F476F0B-8F16-0D47-987C-7D85E4444B29}"/>
    <dgm:cxn modelId="{7B7B2550-F980-6E45-90F2-F768BC2A545E}" type="presOf" srcId="{1CD3A77F-E24E-B64D-BF45-9CE37B4A6DA7}" destId="{0550C8BC-7EA3-3942-9731-12820D4D18E1}" srcOrd="0" destOrd="0" presId="urn:microsoft.com/office/officeart/2008/layout/CaptionedPictures"/>
    <dgm:cxn modelId="{228F9FDD-B4E4-594D-9DD9-5F9CD19B6B1F}" type="presOf" srcId="{7BB03BE4-9CB4-394D-89EE-04A0AC33C9DA}" destId="{9D5C6205-AF4F-A047-B20D-17C42C6DBD6E}" srcOrd="0" destOrd="0" presId="urn:microsoft.com/office/officeart/2008/layout/CaptionedPictures"/>
    <dgm:cxn modelId="{F29CD613-5108-2841-88C8-6A9254F489A1}" srcId="{1CD3A77F-E24E-B64D-BF45-9CE37B4A6DA7}" destId="{0AD51B12-F07D-C347-9B4F-8797E749C962}" srcOrd="0" destOrd="0" parTransId="{28B6D674-69C8-2E41-AA23-19E0F543B7CC}" sibTransId="{6E4CCA10-0AD8-4844-9C5F-2D7478EE0CFB}"/>
    <dgm:cxn modelId="{7B99D1ED-FE34-1649-8976-C0EC5B5EF214}" type="presParOf" srcId="{9D5C6205-AF4F-A047-B20D-17C42C6DBD6E}" destId="{51717C6B-BD50-C144-98B5-A2FFA64C950D}" srcOrd="0" destOrd="0" presId="urn:microsoft.com/office/officeart/2008/layout/CaptionedPictures"/>
    <dgm:cxn modelId="{1E1A2F21-1642-7245-8446-E1640665DD5B}" type="presParOf" srcId="{51717C6B-BD50-C144-98B5-A2FFA64C950D}" destId="{F4D27FB0-4379-C24E-891E-7D58A3C7E90A}" srcOrd="0" destOrd="0" presId="urn:microsoft.com/office/officeart/2008/layout/CaptionedPictures"/>
    <dgm:cxn modelId="{82E545A4-001D-C841-BCFA-295D66BE4D48}" type="presParOf" srcId="{51717C6B-BD50-C144-98B5-A2FFA64C950D}" destId="{2D5364CB-9180-5149-9591-44D3A167C3A4}" srcOrd="1" destOrd="0" presId="urn:microsoft.com/office/officeart/2008/layout/CaptionedPictures"/>
    <dgm:cxn modelId="{05141269-F8FF-7D4C-8A8D-3D35590D2237}" type="presParOf" srcId="{51717C6B-BD50-C144-98B5-A2FFA64C950D}" destId="{8045829E-8D7B-B941-9964-50BB42A8FD35}" srcOrd="2" destOrd="0" presId="urn:microsoft.com/office/officeart/2008/layout/CaptionedPictures"/>
    <dgm:cxn modelId="{1EB7B3FF-9697-0743-B680-095941552FBB}" type="presParOf" srcId="{8045829E-8D7B-B941-9964-50BB42A8FD35}" destId="{54CA8F11-73FD-C248-915A-59AD0B7CE563}" srcOrd="0" destOrd="0" presId="urn:microsoft.com/office/officeart/2008/layout/CaptionedPictures"/>
    <dgm:cxn modelId="{712FE03E-5674-4A46-90B0-D4AD17A46D76}" type="presParOf" srcId="{8045829E-8D7B-B941-9964-50BB42A8FD35}" destId="{649EED22-C7FA-9F44-84F5-895A1BB687F5}" srcOrd="1" destOrd="0" presId="urn:microsoft.com/office/officeart/2008/layout/CaptionedPictures"/>
    <dgm:cxn modelId="{4CC6E53C-0ED8-D84B-89A9-5EE202E842D6}" type="presParOf" srcId="{9D5C6205-AF4F-A047-B20D-17C42C6DBD6E}" destId="{48B33E89-3262-7848-8F88-BFDE2D0F7E32}" srcOrd="1" destOrd="0" presId="urn:microsoft.com/office/officeart/2008/layout/CaptionedPictures"/>
    <dgm:cxn modelId="{39BBE96B-2A23-8048-B47D-4F9D43ABBDCF}" type="presParOf" srcId="{9D5C6205-AF4F-A047-B20D-17C42C6DBD6E}" destId="{1E8345A6-902E-0A48-8303-CFAA5FCEDDE7}" srcOrd="2" destOrd="0" presId="urn:microsoft.com/office/officeart/2008/layout/CaptionedPictures"/>
    <dgm:cxn modelId="{2B9D4480-F284-D14D-90CB-3A4843DFBFC9}" type="presParOf" srcId="{1E8345A6-902E-0A48-8303-CFAA5FCEDDE7}" destId="{0F533DFF-04A7-2644-BC2F-C8E623CDB19D}" srcOrd="0" destOrd="0" presId="urn:microsoft.com/office/officeart/2008/layout/CaptionedPictures"/>
    <dgm:cxn modelId="{98E12631-4FBD-714C-BFDC-94B021C4F18F}" type="presParOf" srcId="{1E8345A6-902E-0A48-8303-CFAA5FCEDDE7}" destId="{BD2ED249-9878-C24E-AD1F-23A4739382BB}" srcOrd="1" destOrd="0" presId="urn:microsoft.com/office/officeart/2008/layout/CaptionedPictures"/>
    <dgm:cxn modelId="{2C499384-6B85-DA4A-9883-A082567E617F}" type="presParOf" srcId="{1E8345A6-902E-0A48-8303-CFAA5FCEDDE7}" destId="{28D3DB98-557F-EA4A-900F-D697AD37804D}" srcOrd="2" destOrd="0" presId="urn:microsoft.com/office/officeart/2008/layout/CaptionedPictures"/>
    <dgm:cxn modelId="{9C7CE04A-2520-B64B-8802-9610B3F3993A}" type="presParOf" srcId="{28D3DB98-557F-EA4A-900F-D697AD37804D}" destId="{8F4CA32D-C5C3-B744-8394-AFF0D6EB10BF}" srcOrd="0" destOrd="0" presId="urn:microsoft.com/office/officeart/2008/layout/CaptionedPictures"/>
    <dgm:cxn modelId="{32E9B2B4-6CE5-164E-9E9B-493265C99CEA}" type="presParOf" srcId="{28D3DB98-557F-EA4A-900F-D697AD37804D}" destId="{0550C8BC-7EA3-3942-9731-12820D4D18E1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00FCF7-D886-0E41-8B00-E0C5BD76E705}" type="doc">
      <dgm:prSet loTypeId="urn:microsoft.com/office/officeart/2005/8/layout/hList7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19975B-B5A6-3B48-ADBB-0408D364F06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1: eduGAIN Development - Federation and Campus</a:t>
          </a:r>
          <a:r>
            <a:rPr lang="en-GB" dirty="0" smtClean="0">
              <a:solidFill>
                <a:srgbClr val="FFFFFF"/>
              </a:solidFill>
            </a:rPr>
            <a:t>:</a:t>
          </a:r>
          <a:endParaRPr lang="en-GB" dirty="0">
            <a:solidFill>
              <a:srgbClr val="FFFFFF"/>
            </a:solidFill>
          </a:endParaRPr>
        </a:p>
      </dgm:t>
    </dgm:pt>
    <dgm:pt modelId="{1B98EC49-25FF-F343-B9FA-4E0F3A1FCB1E}" type="parTrans" cxnId="{4E077710-6F67-B443-BD8B-A48DE68462BD}">
      <dgm:prSet/>
      <dgm:spPr/>
      <dgm:t>
        <a:bodyPr/>
        <a:lstStyle/>
        <a:p>
          <a:endParaRPr lang="en-GB"/>
        </a:p>
      </dgm:t>
    </dgm:pt>
    <dgm:pt modelId="{D53CBB5C-6471-9D48-9522-B7CDECF467BD}" type="sibTrans" cxnId="{4E077710-6F67-B443-BD8B-A48DE68462BD}">
      <dgm:prSet/>
      <dgm:spPr/>
      <dgm:t>
        <a:bodyPr/>
        <a:lstStyle/>
        <a:p>
          <a:endParaRPr lang="en-GB"/>
        </a:p>
      </dgm:t>
    </dgm:pt>
    <dgm:pt modelId="{DE34C0DF-88CA-0245-A320-A8EBE83A4F1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2: eduGAIN Development - e-Research and SPs</a:t>
          </a:r>
          <a:r>
            <a:rPr lang="en-GB" dirty="0" smtClean="0">
              <a:solidFill>
                <a:srgbClr val="FFFFFF"/>
              </a:solidFill>
            </a:rPr>
            <a:t>:</a:t>
          </a:r>
          <a:endParaRPr lang="en-GB" dirty="0">
            <a:solidFill>
              <a:srgbClr val="FFFFFF"/>
            </a:solidFill>
          </a:endParaRPr>
        </a:p>
      </dgm:t>
    </dgm:pt>
    <dgm:pt modelId="{CA56E31E-8CA1-C240-BD54-76EE35ADABED}" type="parTrans" cxnId="{407ABAC3-8C61-1340-995C-9EA361DA79A2}">
      <dgm:prSet/>
      <dgm:spPr/>
      <dgm:t>
        <a:bodyPr/>
        <a:lstStyle/>
        <a:p>
          <a:endParaRPr lang="en-GB"/>
        </a:p>
      </dgm:t>
    </dgm:pt>
    <dgm:pt modelId="{E614463D-CA94-144E-907A-DB70D9597ABC}" type="sibTrans" cxnId="{407ABAC3-8C61-1340-995C-9EA361DA79A2}">
      <dgm:prSet/>
      <dgm:spPr/>
      <dgm:t>
        <a:bodyPr/>
        <a:lstStyle/>
        <a:p>
          <a:endParaRPr lang="en-GB"/>
        </a:p>
      </dgm:t>
    </dgm:pt>
    <dgm:pt modelId="{FD7DCA55-025D-1143-B5A0-0E629A73553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3: Trust &amp; Identity technology development:</a:t>
          </a:r>
          <a:endParaRPr lang="en-GB" dirty="0">
            <a:solidFill>
              <a:srgbClr val="FFFFFF"/>
            </a:solidFill>
          </a:endParaRPr>
        </a:p>
      </dgm:t>
    </dgm:pt>
    <dgm:pt modelId="{C8FF060D-AEC0-6747-9FA0-2B2F10BF638B}" type="parTrans" cxnId="{14DE732C-FF4A-C747-87B7-CDFEBD1EA497}">
      <dgm:prSet/>
      <dgm:spPr/>
      <dgm:t>
        <a:bodyPr/>
        <a:lstStyle/>
        <a:p>
          <a:endParaRPr lang="en-GB"/>
        </a:p>
      </dgm:t>
    </dgm:pt>
    <dgm:pt modelId="{F437AB22-0450-884C-AE28-DCB54B201ECE}" type="sibTrans" cxnId="{14DE732C-FF4A-C747-87B7-CDFEBD1EA497}">
      <dgm:prSet/>
      <dgm:spPr/>
      <dgm:t>
        <a:bodyPr/>
        <a:lstStyle/>
        <a:p>
          <a:endParaRPr lang="en-GB"/>
        </a:p>
      </dgm:t>
    </dgm:pt>
    <dgm:pt modelId="{F5FA25B2-5F77-E847-A61C-31A11144D42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 </a:t>
          </a:r>
          <a:r>
            <a:rPr lang="en-GB" b="1" dirty="0" smtClean="0">
              <a:solidFill>
                <a:srgbClr val="FFFFFF"/>
              </a:solidFill>
            </a:rPr>
            <a:t>Task 4: eduroam development:</a:t>
          </a:r>
          <a:endParaRPr lang="en-GB" dirty="0">
            <a:solidFill>
              <a:srgbClr val="FFFFFF"/>
            </a:solidFill>
          </a:endParaRPr>
        </a:p>
      </dgm:t>
    </dgm:pt>
    <dgm:pt modelId="{8187C691-D5CE-EF42-96CA-9B5A3536D5DD}" type="parTrans" cxnId="{C4E33115-8570-CB47-A088-71E3FF2B702C}">
      <dgm:prSet/>
      <dgm:spPr/>
      <dgm:t>
        <a:bodyPr/>
        <a:lstStyle/>
        <a:p>
          <a:endParaRPr lang="en-GB"/>
        </a:p>
      </dgm:t>
    </dgm:pt>
    <dgm:pt modelId="{F155078D-7E6A-AC47-9A00-E6247556DD59}" type="sibTrans" cxnId="{C4E33115-8570-CB47-A088-71E3FF2B702C}">
      <dgm:prSet/>
      <dgm:spPr/>
      <dgm:t>
        <a:bodyPr/>
        <a:lstStyle/>
        <a:p>
          <a:endParaRPr lang="en-GB"/>
        </a:p>
      </dgm:t>
    </dgm:pt>
    <dgm:pt modelId="{34C9B162-D919-854F-8D9E-2AB915737C7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 Daniela </a:t>
          </a:r>
          <a:r>
            <a:rPr lang="en-GB" dirty="0" err="1" smtClean="0">
              <a:solidFill>
                <a:srgbClr val="FFFFFF"/>
              </a:solidFill>
            </a:rPr>
            <a:t>Pöhn</a:t>
          </a:r>
          <a:r>
            <a:rPr lang="en-GB" dirty="0" smtClean="0">
              <a:solidFill>
                <a:srgbClr val="FFFFFF"/>
              </a:solidFill>
            </a:rPr>
            <a:t>, LRZ/DFN </a:t>
          </a:r>
          <a:endParaRPr lang="en-GB" dirty="0">
            <a:solidFill>
              <a:srgbClr val="FFFFFF"/>
            </a:solidFill>
          </a:endParaRPr>
        </a:p>
      </dgm:t>
    </dgm:pt>
    <dgm:pt modelId="{2D7BF672-6E98-F147-88DD-C429CE55E475}" type="parTrans" cxnId="{40BCCD7F-7A0E-694F-921B-6458AB5CD431}">
      <dgm:prSet/>
      <dgm:spPr/>
      <dgm:t>
        <a:bodyPr/>
        <a:lstStyle/>
        <a:p>
          <a:endParaRPr lang="en-GB"/>
        </a:p>
      </dgm:t>
    </dgm:pt>
    <dgm:pt modelId="{98C4ECE3-150D-CD44-BF9D-A233A06E6CD4}" type="sibTrans" cxnId="{40BCCD7F-7A0E-694F-921B-6458AB5CD431}">
      <dgm:prSet/>
      <dgm:spPr/>
      <dgm:t>
        <a:bodyPr/>
        <a:lstStyle/>
        <a:p>
          <a:endParaRPr lang="en-GB"/>
        </a:p>
      </dgm:t>
    </dgm:pt>
    <dgm:pt modelId="{00B8BFD8-FC63-7D40-B39B-FC52FB134F42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 Lukas </a:t>
          </a:r>
          <a:r>
            <a:rPr lang="en-GB" dirty="0" err="1" smtClean="0">
              <a:solidFill>
                <a:srgbClr val="FFFFFF"/>
              </a:solidFill>
            </a:rPr>
            <a:t>Hammerle</a:t>
          </a:r>
          <a:r>
            <a:rPr lang="en-GB" dirty="0" smtClean="0">
              <a:solidFill>
                <a:srgbClr val="FFFFFF"/>
              </a:solidFill>
            </a:rPr>
            <a:t>, SWITCH</a:t>
          </a:r>
          <a:endParaRPr lang="en-GB" dirty="0">
            <a:solidFill>
              <a:srgbClr val="FFFFFF"/>
            </a:solidFill>
          </a:endParaRPr>
        </a:p>
      </dgm:t>
    </dgm:pt>
    <dgm:pt modelId="{9104EBD4-AEA5-8D4B-A0D7-FFA387B69187}" type="parTrans" cxnId="{F195EAFD-8244-104A-B6B7-2A91176FD6F9}">
      <dgm:prSet/>
      <dgm:spPr/>
      <dgm:t>
        <a:bodyPr/>
        <a:lstStyle/>
        <a:p>
          <a:endParaRPr lang="en-GB"/>
        </a:p>
      </dgm:t>
    </dgm:pt>
    <dgm:pt modelId="{9929FD7D-903E-FC4A-BC6D-779A88186A99}" type="sibTrans" cxnId="{F195EAFD-8244-104A-B6B7-2A91176FD6F9}">
      <dgm:prSet/>
      <dgm:spPr/>
      <dgm:t>
        <a:bodyPr/>
        <a:lstStyle/>
        <a:p>
          <a:endParaRPr lang="en-GB"/>
        </a:p>
      </dgm:t>
    </dgm:pt>
    <dgm:pt modelId="{16C21779-7C3F-CE43-891B-21C04AD1CCE0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0" dirty="0" smtClean="0">
              <a:solidFill>
                <a:srgbClr val="FFFFFF"/>
              </a:solidFill>
            </a:rPr>
            <a:t>Maarten </a:t>
          </a:r>
          <a:r>
            <a:rPr lang="en-GB" b="0" dirty="0" err="1" smtClean="0">
              <a:solidFill>
                <a:srgbClr val="FFFFFF"/>
              </a:solidFill>
            </a:rPr>
            <a:t>Kremers</a:t>
          </a:r>
          <a:r>
            <a:rPr lang="en-GB" b="0" dirty="0" smtClean="0">
              <a:solidFill>
                <a:srgbClr val="FFFFFF"/>
              </a:solidFill>
            </a:rPr>
            <a:t>, </a:t>
          </a:r>
          <a:r>
            <a:rPr lang="en-GB" b="0" dirty="0" err="1" smtClean="0">
              <a:solidFill>
                <a:srgbClr val="FFFFFF"/>
              </a:solidFill>
            </a:rPr>
            <a:t>SURFnet</a:t>
          </a:r>
          <a:endParaRPr lang="en-GB" b="0" dirty="0">
            <a:solidFill>
              <a:srgbClr val="FFFFFF"/>
            </a:solidFill>
          </a:endParaRPr>
        </a:p>
      </dgm:t>
    </dgm:pt>
    <dgm:pt modelId="{707444E1-236C-E249-8972-F1699AF73BBD}" type="parTrans" cxnId="{F1D78427-65B6-8A43-B105-29F5AEACFEBA}">
      <dgm:prSet/>
      <dgm:spPr/>
      <dgm:t>
        <a:bodyPr/>
        <a:lstStyle/>
        <a:p>
          <a:endParaRPr lang="en-GB"/>
        </a:p>
      </dgm:t>
    </dgm:pt>
    <dgm:pt modelId="{B4CB5C6E-AE52-8942-A294-B7D963B21BA4}" type="sibTrans" cxnId="{F1D78427-65B6-8A43-B105-29F5AEACFEBA}">
      <dgm:prSet/>
      <dgm:spPr/>
      <dgm:t>
        <a:bodyPr/>
        <a:lstStyle/>
        <a:p>
          <a:endParaRPr lang="en-GB"/>
        </a:p>
      </dgm:t>
    </dgm:pt>
    <dgm:pt modelId="{DF942129-4BDA-0448-947C-F990ACF9DDB5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Stefan Winter, RESTENA</a:t>
          </a:r>
          <a:endParaRPr lang="en-GB" dirty="0">
            <a:solidFill>
              <a:srgbClr val="FFFFFF"/>
            </a:solidFill>
          </a:endParaRPr>
        </a:p>
      </dgm:t>
    </dgm:pt>
    <dgm:pt modelId="{F04ED792-B811-E44A-A1DA-CCBD7AA90FD0}" type="parTrans" cxnId="{2B441D82-D92A-1A4A-A36B-23A382DD5E8D}">
      <dgm:prSet/>
      <dgm:spPr/>
      <dgm:t>
        <a:bodyPr/>
        <a:lstStyle/>
        <a:p>
          <a:endParaRPr lang="en-GB"/>
        </a:p>
      </dgm:t>
    </dgm:pt>
    <dgm:pt modelId="{86EAB231-2BE7-0345-80F2-8BD244FC2ED9}" type="sibTrans" cxnId="{2B441D82-D92A-1A4A-A36B-23A382DD5E8D}">
      <dgm:prSet/>
      <dgm:spPr/>
      <dgm:t>
        <a:bodyPr/>
        <a:lstStyle/>
        <a:p>
          <a:endParaRPr lang="en-GB"/>
        </a:p>
      </dgm:t>
    </dgm:pt>
    <dgm:pt modelId="{5F12FE52-A948-A049-BE14-D464602FA28B}" type="pres">
      <dgm:prSet presAssocID="{FE00FCF7-D886-0E41-8B00-E0C5BD76E7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FF73AF-957B-EA4C-9DFF-96275D22603E}" type="pres">
      <dgm:prSet presAssocID="{FE00FCF7-D886-0E41-8B00-E0C5BD76E705}" presName="fgShape" presStyleLbl="fgShp" presStyleIdx="0" presStyleCnt="1" custScaleY="172259"/>
      <dgm:spPr>
        <a:solidFill>
          <a:srgbClr val="EC0E51"/>
        </a:solidFill>
      </dgm:spPr>
      <dgm:t>
        <a:bodyPr/>
        <a:lstStyle/>
        <a:p>
          <a:endParaRPr lang="en-GB"/>
        </a:p>
      </dgm:t>
    </dgm:pt>
    <dgm:pt modelId="{ABA63BFC-C92E-F949-8636-C8FDCA855C95}" type="pres">
      <dgm:prSet presAssocID="{FE00FCF7-D886-0E41-8B00-E0C5BD76E705}" presName="linComp" presStyleCnt="0"/>
      <dgm:spPr/>
    </dgm:pt>
    <dgm:pt modelId="{FA0E3B06-0263-3943-AE73-D60C75D79329}" type="pres">
      <dgm:prSet presAssocID="{FC19975B-B5A6-3B48-ADBB-0408D364F06E}" presName="compNode" presStyleCnt="0"/>
      <dgm:spPr/>
    </dgm:pt>
    <dgm:pt modelId="{05100C08-084E-3142-BAAD-D54D01F563FA}" type="pres">
      <dgm:prSet presAssocID="{FC19975B-B5A6-3B48-ADBB-0408D364F06E}" presName="bkgdShape" presStyleLbl="node1" presStyleIdx="0" presStyleCnt="4"/>
      <dgm:spPr/>
      <dgm:t>
        <a:bodyPr/>
        <a:lstStyle/>
        <a:p>
          <a:endParaRPr lang="en-GB"/>
        </a:p>
      </dgm:t>
    </dgm:pt>
    <dgm:pt modelId="{8496B90D-A703-1645-818B-7DE5321981D1}" type="pres">
      <dgm:prSet presAssocID="{FC19975B-B5A6-3B48-ADBB-0408D364F06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518CE8-454E-C743-8601-FF0E4FC0F71D}" type="pres">
      <dgm:prSet presAssocID="{FC19975B-B5A6-3B48-ADBB-0408D364F06E}" presName="invisiNode" presStyleLbl="node1" presStyleIdx="0" presStyleCnt="4"/>
      <dgm:spPr/>
    </dgm:pt>
    <dgm:pt modelId="{CA1B3A40-0303-3B49-AD69-2AC86AFD321A}" type="pres">
      <dgm:prSet presAssocID="{FC19975B-B5A6-3B48-ADBB-0408D364F06E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0F40D03-E735-8D4D-926F-3487BD592524}" type="pres">
      <dgm:prSet presAssocID="{D53CBB5C-6471-9D48-9522-B7CDECF467B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3BED0D3-3B28-B945-BFF3-12ECCCBCC67E}" type="pres">
      <dgm:prSet presAssocID="{DE34C0DF-88CA-0245-A320-A8EBE83A4F19}" presName="compNode" presStyleCnt="0"/>
      <dgm:spPr/>
    </dgm:pt>
    <dgm:pt modelId="{25571218-0E88-E846-8536-15B1DEB3B794}" type="pres">
      <dgm:prSet presAssocID="{DE34C0DF-88CA-0245-A320-A8EBE83A4F19}" presName="bkgdShape" presStyleLbl="node1" presStyleIdx="1" presStyleCnt="4"/>
      <dgm:spPr/>
      <dgm:t>
        <a:bodyPr/>
        <a:lstStyle/>
        <a:p>
          <a:endParaRPr lang="en-GB"/>
        </a:p>
      </dgm:t>
    </dgm:pt>
    <dgm:pt modelId="{D001FC59-323D-5743-AE90-C8E174A6E269}" type="pres">
      <dgm:prSet presAssocID="{DE34C0DF-88CA-0245-A320-A8EBE83A4F1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AF9F69-6CD3-5044-8241-67BE7A81C317}" type="pres">
      <dgm:prSet presAssocID="{DE34C0DF-88CA-0245-A320-A8EBE83A4F19}" presName="invisiNode" presStyleLbl="node1" presStyleIdx="1" presStyleCnt="4"/>
      <dgm:spPr/>
    </dgm:pt>
    <dgm:pt modelId="{BDA9A3F3-5342-D748-A877-8EE58D316191}" type="pres">
      <dgm:prSet presAssocID="{DE34C0DF-88CA-0245-A320-A8EBE83A4F19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en-GB"/>
        </a:p>
      </dgm:t>
    </dgm:pt>
    <dgm:pt modelId="{ED8AB54C-5E46-FE42-BA88-696511F0BD7E}" type="pres">
      <dgm:prSet presAssocID="{E614463D-CA94-144E-907A-DB70D9597AB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4F7919E-B4F6-B240-867D-7ED1B2EA4F68}" type="pres">
      <dgm:prSet presAssocID="{FD7DCA55-025D-1143-B5A0-0E629A73553F}" presName="compNode" presStyleCnt="0"/>
      <dgm:spPr/>
    </dgm:pt>
    <dgm:pt modelId="{53F96E97-7FED-6043-AEA4-18B6C033E66B}" type="pres">
      <dgm:prSet presAssocID="{FD7DCA55-025D-1143-B5A0-0E629A73553F}" presName="bkgdShape" presStyleLbl="node1" presStyleIdx="2" presStyleCnt="4"/>
      <dgm:spPr/>
      <dgm:t>
        <a:bodyPr/>
        <a:lstStyle/>
        <a:p>
          <a:endParaRPr lang="en-GB"/>
        </a:p>
      </dgm:t>
    </dgm:pt>
    <dgm:pt modelId="{A22E2A66-C76B-4C40-86F6-9F4A404EF5DD}" type="pres">
      <dgm:prSet presAssocID="{FD7DCA55-025D-1143-B5A0-0E629A73553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130307-C781-E44E-B491-A529419BB5D1}" type="pres">
      <dgm:prSet presAssocID="{FD7DCA55-025D-1143-B5A0-0E629A73553F}" presName="invisiNode" presStyleLbl="node1" presStyleIdx="2" presStyleCnt="4"/>
      <dgm:spPr/>
    </dgm:pt>
    <dgm:pt modelId="{B0F0CCD8-D147-C944-9DC0-E33F8FB03316}" type="pres">
      <dgm:prSet presAssocID="{FD7DCA55-025D-1143-B5A0-0E629A73553F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</dgm:spPr>
      <dgm:t>
        <a:bodyPr/>
        <a:lstStyle/>
        <a:p>
          <a:endParaRPr lang="en-GB"/>
        </a:p>
      </dgm:t>
    </dgm:pt>
    <dgm:pt modelId="{4CFF22B2-C8A0-E547-B58B-CA788C4A9AEC}" type="pres">
      <dgm:prSet presAssocID="{F437AB22-0450-884C-AE28-DCB54B201ECE}" presName="sibTrans" presStyleLbl="sibTrans2D1" presStyleIdx="0" presStyleCnt="0"/>
      <dgm:spPr/>
      <dgm:t>
        <a:bodyPr/>
        <a:lstStyle/>
        <a:p>
          <a:endParaRPr lang="en-GB"/>
        </a:p>
      </dgm:t>
    </dgm:pt>
    <dgm:pt modelId="{A50CC99F-95F0-AA46-8F3F-1DC92F4446A8}" type="pres">
      <dgm:prSet presAssocID="{F5FA25B2-5F77-E847-A61C-31A11144D421}" presName="compNode" presStyleCnt="0"/>
      <dgm:spPr/>
    </dgm:pt>
    <dgm:pt modelId="{8BBD82AE-5BDC-6344-90EA-F40DF3C75E09}" type="pres">
      <dgm:prSet presAssocID="{F5FA25B2-5F77-E847-A61C-31A11144D421}" presName="bkgdShape" presStyleLbl="node1" presStyleIdx="3" presStyleCnt="4"/>
      <dgm:spPr/>
      <dgm:t>
        <a:bodyPr/>
        <a:lstStyle/>
        <a:p>
          <a:endParaRPr lang="en-GB"/>
        </a:p>
      </dgm:t>
    </dgm:pt>
    <dgm:pt modelId="{0AF6566E-0F08-4A49-86B5-BEE0E10E0A74}" type="pres">
      <dgm:prSet presAssocID="{F5FA25B2-5F77-E847-A61C-31A11144D42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3021AC-FA39-EB4B-A419-7436E1CDA070}" type="pres">
      <dgm:prSet presAssocID="{F5FA25B2-5F77-E847-A61C-31A11144D421}" presName="invisiNode" presStyleLbl="node1" presStyleIdx="3" presStyleCnt="4"/>
      <dgm:spPr/>
    </dgm:pt>
    <dgm:pt modelId="{A306AA72-07BD-0947-A072-4EDFBE9D560D}" type="pres">
      <dgm:prSet presAssocID="{F5FA25B2-5F77-E847-A61C-31A11144D421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</dgm:spPr>
      <dgm:t>
        <a:bodyPr/>
        <a:lstStyle/>
        <a:p>
          <a:endParaRPr lang="en-GB"/>
        </a:p>
      </dgm:t>
    </dgm:pt>
  </dgm:ptLst>
  <dgm:cxnLst>
    <dgm:cxn modelId="{419F2EED-DD17-B947-AD76-EBDBF897107E}" type="presOf" srcId="{E614463D-CA94-144E-907A-DB70D9597ABC}" destId="{ED8AB54C-5E46-FE42-BA88-696511F0BD7E}" srcOrd="0" destOrd="0" presId="urn:microsoft.com/office/officeart/2005/8/layout/hList7"/>
    <dgm:cxn modelId="{194530B9-68EE-B145-998A-D169CD29AB01}" type="presOf" srcId="{34C9B162-D919-854F-8D9E-2AB915737C78}" destId="{05100C08-084E-3142-BAAD-D54D01F563FA}" srcOrd="0" destOrd="1" presId="urn:microsoft.com/office/officeart/2005/8/layout/hList7"/>
    <dgm:cxn modelId="{28C40785-E8F4-1D4E-9FDE-A1121F1AF2E2}" type="presOf" srcId="{FC19975B-B5A6-3B48-ADBB-0408D364F06E}" destId="{8496B90D-A703-1645-818B-7DE5321981D1}" srcOrd="1" destOrd="0" presId="urn:microsoft.com/office/officeart/2005/8/layout/hList7"/>
    <dgm:cxn modelId="{EFC94880-61EB-634C-AADB-84C9A3BAEF88}" type="presOf" srcId="{16C21779-7C3F-CE43-891B-21C04AD1CCE0}" destId="{53F96E97-7FED-6043-AEA4-18B6C033E66B}" srcOrd="0" destOrd="1" presId="urn:microsoft.com/office/officeart/2005/8/layout/hList7"/>
    <dgm:cxn modelId="{9B90662F-FC50-CE49-B401-F1A64A8CE142}" type="presOf" srcId="{F5FA25B2-5F77-E847-A61C-31A11144D421}" destId="{0AF6566E-0F08-4A49-86B5-BEE0E10E0A74}" srcOrd="1" destOrd="0" presId="urn:microsoft.com/office/officeart/2005/8/layout/hList7"/>
    <dgm:cxn modelId="{C7CC7DA1-2A36-044F-BB81-05C99F2E38E3}" type="presOf" srcId="{DF942129-4BDA-0448-947C-F990ACF9DDB5}" destId="{8BBD82AE-5BDC-6344-90EA-F40DF3C75E09}" srcOrd="0" destOrd="1" presId="urn:microsoft.com/office/officeart/2005/8/layout/hList7"/>
    <dgm:cxn modelId="{40BCCD7F-7A0E-694F-921B-6458AB5CD431}" srcId="{FC19975B-B5A6-3B48-ADBB-0408D364F06E}" destId="{34C9B162-D919-854F-8D9E-2AB915737C78}" srcOrd="0" destOrd="0" parTransId="{2D7BF672-6E98-F147-88DD-C429CE55E475}" sibTransId="{98C4ECE3-150D-CD44-BF9D-A233A06E6CD4}"/>
    <dgm:cxn modelId="{4E077710-6F67-B443-BD8B-A48DE68462BD}" srcId="{FE00FCF7-D886-0E41-8B00-E0C5BD76E705}" destId="{FC19975B-B5A6-3B48-ADBB-0408D364F06E}" srcOrd="0" destOrd="0" parTransId="{1B98EC49-25FF-F343-B9FA-4E0F3A1FCB1E}" sibTransId="{D53CBB5C-6471-9D48-9522-B7CDECF467BD}"/>
    <dgm:cxn modelId="{6D9083CD-1F37-A546-A4EE-4A37FE130E87}" type="presOf" srcId="{D53CBB5C-6471-9D48-9522-B7CDECF467BD}" destId="{E0F40D03-E735-8D4D-926F-3487BD592524}" srcOrd="0" destOrd="0" presId="urn:microsoft.com/office/officeart/2005/8/layout/hList7"/>
    <dgm:cxn modelId="{2B441D82-D92A-1A4A-A36B-23A382DD5E8D}" srcId="{F5FA25B2-5F77-E847-A61C-31A11144D421}" destId="{DF942129-4BDA-0448-947C-F990ACF9DDB5}" srcOrd="0" destOrd="0" parTransId="{F04ED792-B811-E44A-A1DA-CCBD7AA90FD0}" sibTransId="{86EAB231-2BE7-0345-80F2-8BD244FC2ED9}"/>
    <dgm:cxn modelId="{492FC330-69D6-A649-8F12-1A4987045771}" type="presOf" srcId="{DE34C0DF-88CA-0245-A320-A8EBE83A4F19}" destId="{D001FC59-323D-5743-AE90-C8E174A6E269}" srcOrd="1" destOrd="0" presId="urn:microsoft.com/office/officeart/2005/8/layout/hList7"/>
    <dgm:cxn modelId="{F195EAFD-8244-104A-B6B7-2A91176FD6F9}" srcId="{DE34C0DF-88CA-0245-A320-A8EBE83A4F19}" destId="{00B8BFD8-FC63-7D40-B39B-FC52FB134F42}" srcOrd="0" destOrd="0" parTransId="{9104EBD4-AEA5-8D4B-A0D7-FFA387B69187}" sibTransId="{9929FD7D-903E-FC4A-BC6D-779A88186A99}"/>
    <dgm:cxn modelId="{F1D78427-65B6-8A43-B105-29F5AEACFEBA}" srcId="{FD7DCA55-025D-1143-B5A0-0E629A73553F}" destId="{16C21779-7C3F-CE43-891B-21C04AD1CCE0}" srcOrd="0" destOrd="0" parTransId="{707444E1-236C-E249-8972-F1699AF73BBD}" sibTransId="{B4CB5C6E-AE52-8942-A294-B7D963B21BA4}"/>
    <dgm:cxn modelId="{8E28189F-97DA-7F40-B63F-DFB02E8BE001}" type="presOf" srcId="{FC19975B-B5A6-3B48-ADBB-0408D364F06E}" destId="{05100C08-084E-3142-BAAD-D54D01F563FA}" srcOrd="0" destOrd="0" presId="urn:microsoft.com/office/officeart/2005/8/layout/hList7"/>
    <dgm:cxn modelId="{44B31EE4-B134-0E4E-AA42-39771EF1E42D}" type="presOf" srcId="{DF942129-4BDA-0448-947C-F990ACF9DDB5}" destId="{0AF6566E-0F08-4A49-86B5-BEE0E10E0A74}" srcOrd="1" destOrd="1" presId="urn:microsoft.com/office/officeart/2005/8/layout/hList7"/>
    <dgm:cxn modelId="{212ABE7B-9647-D643-82E5-6A64EE5AC61A}" type="presOf" srcId="{F437AB22-0450-884C-AE28-DCB54B201ECE}" destId="{4CFF22B2-C8A0-E547-B58B-CA788C4A9AEC}" srcOrd="0" destOrd="0" presId="urn:microsoft.com/office/officeart/2005/8/layout/hList7"/>
    <dgm:cxn modelId="{927BE94D-C26B-2041-AD5A-CDB85C09F010}" type="presOf" srcId="{FD7DCA55-025D-1143-B5A0-0E629A73553F}" destId="{A22E2A66-C76B-4C40-86F6-9F4A404EF5DD}" srcOrd="1" destOrd="0" presId="urn:microsoft.com/office/officeart/2005/8/layout/hList7"/>
    <dgm:cxn modelId="{51934A21-02CE-CC43-8ED1-0E9A96C14023}" type="presOf" srcId="{FD7DCA55-025D-1143-B5A0-0E629A73553F}" destId="{53F96E97-7FED-6043-AEA4-18B6C033E66B}" srcOrd="0" destOrd="0" presId="urn:microsoft.com/office/officeart/2005/8/layout/hList7"/>
    <dgm:cxn modelId="{DD748223-A6BE-BF41-B377-384E70F42E12}" type="presOf" srcId="{FE00FCF7-D886-0E41-8B00-E0C5BD76E705}" destId="{5F12FE52-A948-A049-BE14-D464602FA28B}" srcOrd="0" destOrd="0" presId="urn:microsoft.com/office/officeart/2005/8/layout/hList7"/>
    <dgm:cxn modelId="{C4E33115-8570-CB47-A088-71E3FF2B702C}" srcId="{FE00FCF7-D886-0E41-8B00-E0C5BD76E705}" destId="{F5FA25B2-5F77-E847-A61C-31A11144D421}" srcOrd="3" destOrd="0" parTransId="{8187C691-D5CE-EF42-96CA-9B5A3536D5DD}" sibTransId="{F155078D-7E6A-AC47-9A00-E6247556DD59}"/>
    <dgm:cxn modelId="{4B42E77F-F30C-604E-9550-2868609752AB}" type="presOf" srcId="{16C21779-7C3F-CE43-891B-21C04AD1CCE0}" destId="{A22E2A66-C76B-4C40-86F6-9F4A404EF5DD}" srcOrd="1" destOrd="1" presId="urn:microsoft.com/office/officeart/2005/8/layout/hList7"/>
    <dgm:cxn modelId="{F9A9F9AC-DD3D-1741-A857-C19978BC87E9}" type="presOf" srcId="{00B8BFD8-FC63-7D40-B39B-FC52FB134F42}" destId="{D001FC59-323D-5743-AE90-C8E174A6E269}" srcOrd="1" destOrd="1" presId="urn:microsoft.com/office/officeart/2005/8/layout/hList7"/>
    <dgm:cxn modelId="{03C29160-EC3E-C943-AE88-C7B3737DE591}" type="presOf" srcId="{DE34C0DF-88CA-0245-A320-A8EBE83A4F19}" destId="{25571218-0E88-E846-8536-15B1DEB3B794}" srcOrd="0" destOrd="0" presId="urn:microsoft.com/office/officeart/2005/8/layout/hList7"/>
    <dgm:cxn modelId="{407ABAC3-8C61-1340-995C-9EA361DA79A2}" srcId="{FE00FCF7-D886-0E41-8B00-E0C5BD76E705}" destId="{DE34C0DF-88CA-0245-A320-A8EBE83A4F19}" srcOrd="1" destOrd="0" parTransId="{CA56E31E-8CA1-C240-BD54-76EE35ADABED}" sibTransId="{E614463D-CA94-144E-907A-DB70D9597ABC}"/>
    <dgm:cxn modelId="{3EC18333-D196-1349-854F-C12194118988}" type="presOf" srcId="{F5FA25B2-5F77-E847-A61C-31A11144D421}" destId="{8BBD82AE-5BDC-6344-90EA-F40DF3C75E09}" srcOrd="0" destOrd="0" presId="urn:microsoft.com/office/officeart/2005/8/layout/hList7"/>
    <dgm:cxn modelId="{403A90D2-D0C4-9E4D-97C2-FBE1634FC1C2}" type="presOf" srcId="{00B8BFD8-FC63-7D40-B39B-FC52FB134F42}" destId="{25571218-0E88-E846-8536-15B1DEB3B794}" srcOrd="0" destOrd="1" presId="urn:microsoft.com/office/officeart/2005/8/layout/hList7"/>
    <dgm:cxn modelId="{14DE732C-FF4A-C747-87B7-CDFEBD1EA497}" srcId="{FE00FCF7-D886-0E41-8B00-E0C5BD76E705}" destId="{FD7DCA55-025D-1143-B5A0-0E629A73553F}" srcOrd="2" destOrd="0" parTransId="{C8FF060D-AEC0-6747-9FA0-2B2F10BF638B}" sibTransId="{F437AB22-0450-884C-AE28-DCB54B201ECE}"/>
    <dgm:cxn modelId="{6E373D84-C090-474D-918E-2D404C0C495C}" type="presOf" srcId="{34C9B162-D919-854F-8D9E-2AB915737C78}" destId="{8496B90D-A703-1645-818B-7DE5321981D1}" srcOrd="1" destOrd="1" presId="urn:microsoft.com/office/officeart/2005/8/layout/hList7"/>
    <dgm:cxn modelId="{2FDD2865-6F29-D14D-8D3F-0C594A1C7280}" type="presParOf" srcId="{5F12FE52-A948-A049-BE14-D464602FA28B}" destId="{04FF73AF-957B-EA4C-9DFF-96275D22603E}" srcOrd="0" destOrd="0" presId="urn:microsoft.com/office/officeart/2005/8/layout/hList7"/>
    <dgm:cxn modelId="{401AE354-686E-594E-8579-BA985C8FD6A1}" type="presParOf" srcId="{5F12FE52-A948-A049-BE14-D464602FA28B}" destId="{ABA63BFC-C92E-F949-8636-C8FDCA855C95}" srcOrd="1" destOrd="0" presId="urn:microsoft.com/office/officeart/2005/8/layout/hList7"/>
    <dgm:cxn modelId="{CEE1BAE5-F8F6-C943-AFF5-D2995D0E492D}" type="presParOf" srcId="{ABA63BFC-C92E-F949-8636-C8FDCA855C95}" destId="{FA0E3B06-0263-3943-AE73-D60C75D79329}" srcOrd="0" destOrd="0" presId="urn:microsoft.com/office/officeart/2005/8/layout/hList7"/>
    <dgm:cxn modelId="{4ADDFF03-43A2-1140-A11C-5C3A8B663C3D}" type="presParOf" srcId="{FA0E3B06-0263-3943-AE73-D60C75D79329}" destId="{05100C08-084E-3142-BAAD-D54D01F563FA}" srcOrd="0" destOrd="0" presId="urn:microsoft.com/office/officeart/2005/8/layout/hList7"/>
    <dgm:cxn modelId="{B69C4A90-E405-2049-A2C9-5F7B3DCEE93C}" type="presParOf" srcId="{FA0E3B06-0263-3943-AE73-D60C75D79329}" destId="{8496B90D-A703-1645-818B-7DE5321981D1}" srcOrd="1" destOrd="0" presId="urn:microsoft.com/office/officeart/2005/8/layout/hList7"/>
    <dgm:cxn modelId="{FFC73D71-BC3A-A640-B060-AD6E2CBE7A55}" type="presParOf" srcId="{FA0E3B06-0263-3943-AE73-D60C75D79329}" destId="{A6518CE8-454E-C743-8601-FF0E4FC0F71D}" srcOrd="2" destOrd="0" presId="urn:microsoft.com/office/officeart/2005/8/layout/hList7"/>
    <dgm:cxn modelId="{F2DE3A2D-F1EE-1043-A93C-062100280307}" type="presParOf" srcId="{FA0E3B06-0263-3943-AE73-D60C75D79329}" destId="{CA1B3A40-0303-3B49-AD69-2AC86AFD321A}" srcOrd="3" destOrd="0" presId="urn:microsoft.com/office/officeart/2005/8/layout/hList7"/>
    <dgm:cxn modelId="{708540EA-B31D-B540-A210-7E5A21BCF5C4}" type="presParOf" srcId="{ABA63BFC-C92E-F949-8636-C8FDCA855C95}" destId="{E0F40D03-E735-8D4D-926F-3487BD592524}" srcOrd="1" destOrd="0" presId="urn:microsoft.com/office/officeart/2005/8/layout/hList7"/>
    <dgm:cxn modelId="{919AEF02-0735-7847-8085-0168AD03084C}" type="presParOf" srcId="{ABA63BFC-C92E-F949-8636-C8FDCA855C95}" destId="{43BED0D3-3B28-B945-BFF3-12ECCCBCC67E}" srcOrd="2" destOrd="0" presId="urn:microsoft.com/office/officeart/2005/8/layout/hList7"/>
    <dgm:cxn modelId="{47DD13E0-C24A-1A41-9F99-17D68CAE712A}" type="presParOf" srcId="{43BED0D3-3B28-B945-BFF3-12ECCCBCC67E}" destId="{25571218-0E88-E846-8536-15B1DEB3B794}" srcOrd="0" destOrd="0" presId="urn:microsoft.com/office/officeart/2005/8/layout/hList7"/>
    <dgm:cxn modelId="{874BDE90-A2ED-5E4A-A4EC-2D0B55083892}" type="presParOf" srcId="{43BED0D3-3B28-B945-BFF3-12ECCCBCC67E}" destId="{D001FC59-323D-5743-AE90-C8E174A6E269}" srcOrd="1" destOrd="0" presId="urn:microsoft.com/office/officeart/2005/8/layout/hList7"/>
    <dgm:cxn modelId="{BFD0AE46-CFF4-2446-AE9A-96AEE278AE06}" type="presParOf" srcId="{43BED0D3-3B28-B945-BFF3-12ECCCBCC67E}" destId="{0DAF9F69-6CD3-5044-8241-67BE7A81C317}" srcOrd="2" destOrd="0" presId="urn:microsoft.com/office/officeart/2005/8/layout/hList7"/>
    <dgm:cxn modelId="{07458F27-4832-4948-90B8-27D7A59F2102}" type="presParOf" srcId="{43BED0D3-3B28-B945-BFF3-12ECCCBCC67E}" destId="{BDA9A3F3-5342-D748-A877-8EE58D316191}" srcOrd="3" destOrd="0" presId="urn:microsoft.com/office/officeart/2005/8/layout/hList7"/>
    <dgm:cxn modelId="{A0E370F3-F2F9-3742-BDB8-EC51FC02ACC1}" type="presParOf" srcId="{ABA63BFC-C92E-F949-8636-C8FDCA855C95}" destId="{ED8AB54C-5E46-FE42-BA88-696511F0BD7E}" srcOrd="3" destOrd="0" presId="urn:microsoft.com/office/officeart/2005/8/layout/hList7"/>
    <dgm:cxn modelId="{8772B75F-43D2-F34C-A64F-2F57809941AE}" type="presParOf" srcId="{ABA63BFC-C92E-F949-8636-C8FDCA855C95}" destId="{84F7919E-B4F6-B240-867D-7ED1B2EA4F68}" srcOrd="4" destOrd="0" presId="urn:microsoft.com/office/officeart/2005/8/layout/hList7"/>
    <dgm:cxn modelId="{6CFB330D-2E7D-9543-8485-603A05D0AE8A}" type="presParOf" srcId="{84F7919E-B4F6-B240-867D-7ED1B2EA4F68}" destId="{53F96E97-7FED-6043-AEA4-18B6C033E66B}" srcOrd="0" destOrd="0" presId="urn:microsoft.com/office/officeart/2005/8/layout/hList7"/>
    <dgm:cxn modelId="{A88904B7-0B33-DA46-8264-3C331831B3A0}" type="presParOf" srcId="{84F7919E-B4F6-B240-867D-7ED1B2EA4F68}" destId="{A22E2A66-C76B-4C40-86F6-9F4A404EF5DD}" srcOrd="1" destOrd="0" presId="urn:microsoft.com/office/officeart/2005/8/layout/hList7"/>
    <dgm:cxn modelId="{4E5913A8-663B-694E-9BAB-FC230FF52B33}" type="presParOf" srcId="{84F7919E-B4F6-B240-867D-7ED1B2EA4F68}" destId="{17130307-C781-E44E-B491-A529419BB5D1}" srcOrd="2" destOrd="0" presId="urn:microsoft.com/office/officeart/2005/8/layout/hList7"/>
    <dgm:cxn modelId="{1A0539F6-68E3-D748-83DB-20ED3B02EC1B}" type="presParOf" srcId="{84F7919E-B4F6-B240-867D-7ED1B2EA4F68}" destId="{B0F0CCD8-D147-C944-9DC0-E33F8FB03316}" srcOrd="3" destOrd="0" presId="urn:microsoft.com/office/officeart/2005/8/layout/hList7"/>
    <dgm:cxn modelId="{42D5BD5D-B6C3-294E-AB3A-6F5CE2D3748F}" type="presParOf" srcId="{ABA63BFC-C92E-F949-8636-C8FDCA855C95}" destId="{4CFF22B2-C8A0-E547-B58B-CA788C4A9AEC}" srcOrd="5" destOrd="0" presId="urn:microsoft.com/office/officeart/2005/8/layout/hList7"/>
    <dgm:cxn modelId="{9E0C5D70-9EDE-904A-B4E5-430FABF8BA75}" type="presParOf" srcId="{ABA63BFC-C92E-F949-8636-C8FDCA855C95}" destId="{A50CC99F-95F0-AA46-8F3F-1DC92F4446A8}" srcOrd="6" destOrd="0" presId="urn:microsoft.com/office/officeart/2005/8/layout/hList7"/>
    <dgm:cxn modelId="{ADF35B34-45AD-0A4B-8B8A-6759E9D9BB46}" type="presParOf" srcId="{A50CC99F-95F0-AA46-8F3F-1DC92F4446A8}" destId="{8BBD82AE-5BDC-6344-90EA-F40DF3C75E09}" srcOrd="0" destOrd="0" presId="urn:microsoft.com/office/officeart/2005/8/layout/hList7"/>
    <dgm:cxn modelId="{CDF4E3C2-2A6B-4448-8B50-3086200224B2}" type="presParOf" srcId="{A50CC99F-95F0-AA46-8F3F-1DC92F4446A8}" destId="{0AF6566E-0F08-4A49-86B5-BEE0E10E0A74}" srcOrd="1" destOrd="0" presId="urn:microsoft.com/office/officeart/2005/8/layout/hList7"/>
    <dgm:cxn modelId="{209956EC-96E3-D94B-8ED2-E3799D0539D3}" type="presParOf" srcId="{A50CC99F-95F0-AA46-8F3F-1DC92F4446A8}" destId="{4A3021AC-FA39-EB4B-A419-7436E1CDA070}" srcOrd="2" destOrd="0" presId="urn:microsoft.com/office/officeart/2005/8/layout/hList7"/>
    <dgm:cxn modelId="{FC62BD5C-27AC-B246-8024-4D8EEC6019F2}" type="presParOf" srcId="{A50CC99F-95F0-AA46-8F3F-1DC92F4446A8}" destId="{A306AA72-07BD-0947-A072-4EDFBE9D560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00FCF7-D886-0E41-8B00-E0C5BD76E705}" type="doc">
      <dgm:prSet loTypeId="urn:microsoft.com/office/officeart/2005/8/layout/vList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19975B-B5A6-3B48-ADBB-0408D364F06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/>
            <a:t>Task 1: eduGAIN Development - Federation and Campus</a:t>
          </a:r>
          <a:r>
            <a:rPr lang="en-GB" dirty="0" smtClean="0"/>
            <a:t>:</a:t>
          </a:r>
          <a:endParaRPr lang="en-GB" dirty="0"/>
        </a:p>
      </dgm:t>
    </dgm:pt>
    <dgm:pt modelId="{1B98EC49-25FF-F343-B9FA-4E0F3A1FCB1E}" type="parTrans" cxnId="{4E077710-6F67-B443-BD8B-A48DE68462BD}">
      <dgm:prSet/>
      <dgm:spPr/>
      <dgm:t>
        <a:bodyPr/>
        <a:lstStyle/>
        <a:p>
          <a:endParaRPr lang="en-GB"/>
        </a:p>
      </dgm:t>
    </dgm:pt>
    <dgm:pt modelId="{D53CBB5C-6471-9D48-9522-B7CDECF467BD}" type="sibTrans" cxnId="{4E077710-6F67-B443-BD8B-A48DE68462BD}">
      <dgm:prSet/>
      <dgm:spPr/>
      <dgm:t>
        <a:bodyPr/>
        <a:lstStyle/>
        <a:p>
          <a:endParaRPr lang="en-GB"/>
        </a:p>
      </dgm:t>
    </dgm:pt>
    <dgm:pt modelId="{DE34C0DF-88CA-0245-A320-A8EBE83A4F1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/>
            <a:t>Task 2: eduGAIN Development - e-Research and SPs</a:t>
          </a:r>
          <a:r>
            <a:rPr lang="en-GB" dirty="0" smtClean="0"/>
            <a:t>:</a:t>
          </a:r>
          <a:endParaRPr lang="en-GB" dirty="0"/>
        </a:p>
      </dgm:t>
    </dgm:pt>
    <dgm:pt modelId="{CA56E31E-8CA1-C240-BD54-76EE35ADABED}" type="parTrans" cxnId="{407ABAC3-8C61-1340-995C-9EA361DA79A2}">
      <dgm:prSet/>
      <dgm:spPr/>
      <dgm:t>
        <a:bodyPr/>
        <a:lstStyle/>
        <a:p>
          <a:endParaRPr lang="en-GB"/>
        </a:p>
      </dgm:t>
    </dgm:pt>
    <dgm:pt modelId="{E614463D-CA94-144E-907A-DB70D9597ABC}" type="sibTrans" cxnId="{407ABAC3-8C61-1340-995C-9EA361DA79A2}">
      <dgm:prSet/>
      <dgm:spPr/>
      <dgm:t>
        <a:bodyPr/>
        <a:lstStyle/>
        <a:p>
          <a:endParaRPr lang="en-GB"/>
        </a:p>
      </dgm:t>
    </dgm:pt>
    <dgm:pt modelId="{FD7DCA55-025D-1143-B5A0-0E629A73553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/>
            <a:t>Task 3: Trust &amp; Identity technology development</a:t>
          </a:r>
          <a:r>
            <a:rPr lang="en-GB" dirty="0" smtClean="0"/>
            <a:t>:</a:t>
          </a:r>
          <a:endParaRPr lang="en-GB" dirty="0"/>
        </a:p>
      </dgm:t>
    </dgm:pt>
    <dgm:pt modelId="{C8FF060D-AEC0-6747-9FA0-2B2F10BF638B}" type="parTrans" cxnId="{14DE732C-FF4A-C747-87B7-CDFEBD1EA497}">
      <dgm:prSet/>
      <dgm:spPr/>
      <dgm:t>
        <a:bodyPr/>
        <a:lstStyle/>
        <a:p>
          <a:endParaRPr lang="en-GB"/>
        </a:p>
      </dgm:t>
    </dgm:pt>
    <dgm:pt modelId="{F437AB22-0450-884C-AE28-DCB54B201ECE}" type="sibTrans" cxnId="{14DE732C-FF4A-C747-87B7-CDFEBD1EA497}">
      <dgm:prSet/>
      <dgm:spPr/>
      <dgm:t>
        <a:bodyPr/>
        <a:lstStyle/>
        <a:p>
          <a:endParaRPr lang="en-GB"/>
        </a:p>
      </dgm:t>
    </dgm:pt>
    <dgm:pt modelId="{11D5B84A-2A24-9345-8A4E-1648BE20D3D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/>
            <a:t>Task 4: eduroam development</a:t>
          </a:r>
          <a:endParaRPr lang="en-GB" dirty="0"/>
        </a:p>
      </dgm:t>
    </dgm:pt>
    <dgm:pt modelId="{54203DB0-5BE4-D640-9159-96E7703C6045}" type="parTrans" cxnId="{6C2C2E07-7D03-B841-9933-00BE493F3603}">
      <dgm:prSet/>
      <dgm:spPr/>
      <dgm:t>
        <a:bodyPr/>
        <a:lstStyle/>
        <a:p>
          <a:endParaRPr lang="en-GB"/>
        </a:p>
      </dgm:t>
    </dgm:pt>
    <dgm:pt modelId="{A526BF8C-FEFB-3942-A5C6-005B8648F543}" type="sibTrans" cxnId="{6C2C2E07-7D03-B841-9933-00BE493F3603}">
      <dgm:prSet/>
      <dgm:spPr/>
      <dgm:t>
        <a:bodyPr/>
        <a:lstStyle/>
        <a:p>
          <a:endParaRPr lang="en-GB"/>
        </a:p>
      </dgm:t>
    </dgm:pt>
    <dgm:pt modelId="{C5A1F2BD-DF82-BF4F-B44C-12F33D5B6680}">
      <dgm:prSet/>
      <dgm:spPr/>
      <dgm:t>
        <a:bodyPr/>
        <a:lstStyle/>
        <a:p>
          <a:pPr rtl="0"/>
          <a:r>
            <a:rPr lang="en-GB" dirty="0" smtClean="0"/>
            <a:t>eduGAIN legal review, eduGAIN Metadata and Attribute Management, Development of Supporting Services for Campus Identity Providers, eduGAIN Incident Management development (handover of SIRTIFI)</a:t>
          </a:r>
          <a:endParaRPr lang="en-GB" dirty="0"/>
        </a:p>
      </dgm:t>
    </dgm:pt>
    <dgm:pt modelId="{A6472542-E644-2346-AA0B-2DE113BD2C56}" type="parTrans" cxnId="{0D3F7674-8CA5-E140-A437-EC5CB43BCDBB}">
      <dgm:prSet/>
      <dgm:spPr/>
      <dgm:t>
        <a:bodyPr/>
        <a:lstStyle/>
        <a:p>
          <a:endParaRPr lang="en-GB"/>
        </a:p>
      </dgm:t>
    </dgm:pt>
    <dgm:pt modelId="{6DC70AE0-1570-1348-A28C-6B5FF9C5B3B4}" type="sibTrans" cxnId="{0D3F7674-8CA5-E140-A437-EC5CB43BCDBB}">
      <dgm:prSet/>
      <dgm:spPr/>
      <dgm:t>
        <a:bodyPr/>
        <a:lstStyle/>
        <a:p>
          <a:endParaRPr lang="en-GB"/>
        </a:p>
      </dgm:t>
    </dgm:pt>
    <dgm:pt modelId="{28D64226-24F4-3143-BE87-9BC252D50F4C}">
      <dgm:prSet/>
      <dgm:spPr/>
      <dgm:t>
        <a:bodyPr/>
        <a:lstStyle/>
        <a:p>
          <a:pPr rtl="0"/>
          <a:r>
            <a:rPr lang="en-GB" dirty="0" smtClean="0"/>
            <a:t>enhanced e-Science support team in eduGAIN, </a:t>
          </a:r>
          <a:r>
            <a:rPr lang="en-GB" dirty="0" err="1" smtClean="0"/>
            <a:t>InAcademia</a:t>
          </a:r>
          <a:r>
            <a:rPr lang="en-GB" dirty="0" smtClean="0"/>
            <a:t>, Service Provider simplified Registration to eduGAIN, (Identity) Assurance Service, Virtual Organisation Platform Service Development, </a:t>
          </a:r>
          <a:r>
            <a:rPr lang="en-GB" dirty="0" err="1" smtClean="0"/>
            <a:t>liason</a:t>
          </a:r>
          <a:r>
            <a:rPr lang="en-GB" dirty="0" smtClean="0"/>
            <a:t> with AARC/AARC2</a:t>
          </a:r>
          <a:endParaRPr lang="en-GB" dirty="0"/>
        </a:p>
      </dgm:t>
    </dgm:pt>
    <dgm:pt modelId="{19A498A8-5DBB-E34E-88B8-4E87FDA27E8A}" type="parTrans" cxnId="{61A82CB4-DF77-1F49-8614-68297BC7C634}">
      <dgm:prSet/>
      <dgm:spPr/>
      <dgm:t>
        <a:bodyPr/>
        <a:lstStyle/>
        <a:p>
          <a:endParaRPr lang="en-GB"/>
        </a:p>
      </dgm:t>
    </dgm:pt>
    <dgm:pt modelId="{9469276E-9ADA-B945-87B4-5B462BD54AD2}" type="sibTrans" cxnId="{61A82CB4-DF77-1F49-8614-68297BC7C634}">
      <dgm:prSet/>
      <dgm:spPr/>
      <dgm:t>
        <a:bodyPr/>
        <a:lstStyle/>
        <a:p>
          <a:endParaRPr lang="en-GB"/>
        </a:p>
      </dgm:t>
    </dgm:pt>
    <dgm:pt modelId="{0DBC2252-390E-CF43-80A3-C9F89269BFF2}">
      <dgm:prSet/>
      <dgm:spPr/>
      <dgm:t>
        <a:bodyPr/>
        <a:lstStyle/>
        <a:p>
          <a:pPr rtl="0"/>
          <a:r>
            <a:rPr lang="en-GB" dirty="0" smtClean="0"/>
            <a:t>Federated Identity, the next generation, Two factor Authentication in eduGAIN, Services to support mobile federated identity, Cross-sector interoperability (eduGAIN)</a:t>
          </a:r>
          <a:endParaRPr lang="en-GB" dirty="0"/>
        </a:p>
      </dgm:t>
    </dgm:pt>
    <dgm:pt modelId="{91CA2173-3931-1E49-BCB6-CB7FFD846A03}" type="parTrans" cxnId="{C5104447-9C03-BB4F-ACEB-E52498D802B0}">
      <dgm:prSet/>
      <dgm:spPr/>
      <dgm:t>
        <a:bodyPr/>
        <a:lstStyle/>
        <a:p>
          <a:endParaRPr lang="en-GB"/>
        </a:p>
      </dgm:t>
    </dgm:pt>
    <dgm:pt modelId="{3996CB2D-6630-6A45-8B74-BA699DF1AAA6}" type="sibTrans" cxnId="{C5104447-9C03-BB4F-ACEB-E52498D802B0}">
      <dgm:prSet/>
      <dgm:spPr/>
      <dgm:t>
        <a:bodyPr/>
        <a:lstStyle/>
        <a:p>
          <a:endParaRPr lang="en-GB"/>
        </a:p>
      </dgm:t>
    </dgm:pt>
    <dgm:pt modelId="{F24DEA46-08C4-1D45-8171-33B4611F92A0}">
      <dgm:prSet/>
      <dgm:spPr/>
      <dgm:t>
        <a:bodyPr/>
        <a:lstStyle/>
        <a:p>
          <a:pPr rtl="0"/>
          <a:r>
            <a:rPr lang="en-GB" dirty="0" smtClean="0"/>
            <a:t>eduroam as a Service, improving delivery of eduroam to end users - enhancements to the supporting services tools to facilitate user self support, creation of new Configuration Assistant Tool profiles</a:t>
          </a:r>
          <a:endParaRPr lang="en-GB" dirty="0"/>
        </a:p>
      </dgm:t>
    </dgm:pt>
    <dgm:pt modelId="{85C7A085-088D-EB4A-9C37-56CFE27CAD9D}" type="parTrans" cxnId="{C638321B-8013-8341-BAA9-62C7D406D793}">
      <dgm:prSet/>
      <dgm:spPr/>
      <dgm:t>
        <a:bodyPr/>
        <a:lstStyle/>
        <a:p>
          <a:endParaRPr lang="en-GB"/>
        </a:p>
      </dgm:t>
    </dgm:pt>
    <dgm:pt modelId="{69E5157E-DE1F-1B41-8DA3-6AA76994818B}" type="sibTrans" cxnId="{C638321B-8013-8341-BAA9-62C7D406D793}">
      <dgm:prSet/>
      <dgm:spPr/>
      <dgm:t>
        <a:bodyPr/>
        <a:lstStyle/>
        <a:p>
          <a:endParaRPr lang="en-GB"/>
        </a:p>
      </dgm:t>
    </dgm:pt>
    <dgm:pt modelId="{B0CC1945-4EA3-FA40-ACBA-7FE07E6F9FB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/>
            <a:t>Task 0: Business Development</a:t>
          </a:r>
          <a:endParaRPr lang="en-GB" dirty="0"/>
        </a:p>
      </dgm:t>
    </dgm:pt>
    <dgm:pt modelId="{1A45F610-C2EA-9948-BFE9-E56E969A6937}" type="parTrans" cxnId="{EFF6A306-C0D7-E740-8365-28FF5626423F}">
      <dgm:prSet/>
      <dgm:spPr/>
      <dgm:t>
        <a:bodyPr/>
        <a:lstStyle/>
        <a:p>
          <a:endParaRPr lang="en-GB"/>
        </a:p>
      </dgm:t>
    </dgm:pt>
    <dgm:pt modelId="{7F70ACE4-580D-8C47-9DBD-9E4E8594CDBC}" type="sibTrans" cxnId="{EFF6A306-C0D7-E740-8365-28FF5626423F}">
      <dgm:prSet/>
      <dgm:spPr/>
      <dgm:t>
        <a:bodyPr/>
        <a:lstStyle/>
        <a:p>
          <a:endParaRPr lang="en-GB"/>
        </a:p>
      </dgm:t>
    </dgm:pt>
    <dgm:pt modelId="{CE89EB18-A5F5-2F44-A455-B8980B5477B9}">
      <dgm:prSet/>
      <dgm:spPr/>
      <dgm:t>
        <a:bodyPr/>
        <a:lstStyle/>
        <a:p>
          <a:pPr rtl="0"/>
          <a:r>
            <a:rPr lang="en-GB" dirty="0" smtClean="0"/>
            <a:t>Finding and bringing in new users for eduGAIN, eduroam, FaaS etc.</a:t>
          </a:r>
          <a:endParaRPr lang="en-GB" dirty="0"/>
        </a:p>
      </dgm:t>
    </dgm:pt>
    <dgm:pt modelId="{62742E3D-E1EF-CD43-B64F-483B8E6D5159}" type="parTrans" cxnId="{4551614F-5D8B-7947-BE09-B8E2310F53F7}">
      <dgm:prSet/>
      <dgm:spPr/>
      <dgm:t>
        <a:bodyPr/>
        <a:lstStyle/>
        <a:p>
          <a:endParaRPr lang="en-GB"/>
        </a:p>
      </dgm:t>
    </dgm:pt>
    <dgm:pt modelId="{02448F79-1A14-8446-890D-3CE601DE2ECC}" type="sibTrans" cxnId="{4551614F-5D8B-7947-BE09-B8E2310F53F7}">
      <dgm:prSet/>
      <dgm:spPr/>
      <dgm:t>
        <a:bodyPr/>
        <a:lstStyle/>
        <a:p>
          <a:endParaRPr lang="en-GB"/>
        </a:p>
      </dgm:t>
    </dgm:pt>
    <dgm:pt modelId="{5CCECB96-53D0-1B43-869E-8F08CF6B726B}">
      <dgm:prSet/>
      <dgm:spPr/>
      <dgm:t>
        <a:bodyPr/>
        <a:lstStyle/>
        <a:p>
          <a:pPr rtl="0"/>
          <a:r>
            <a:rPr lang="en-GB" dirty="0" err="1" smtClean="0"/>
            <a:t>Liason</a:t>
          </a:r>
          <a:r>
            <a:rPr lang="en-GB" dirty="0" smtClean="0"/>
            <a:t> with NAs for Marketing and User </a:t>
          </a:r>
          <a:r>
            <a:rPr lang="en-GB" dirty="0" err="1" smtClean="0"/>
            <a:t>Liason</a:t>
          </a:r>
          <a:endParaRPr lang="en-GB" dirty="0"/>
        </a:p>
      </dgm:t>
    </dgm:pt>
    <dgm:pt modelId="{28AE824F-6F92-164C-A358-6708FE12B032}" type="parTrans" cxnId="{69090A64-90B9-0B4B-B975-C09771CF678C}">
      <dgm:prSet/>
      <dgm:spPr/>
      <dgm:t>
        <a:bodyPr/>
        <a:lstStyle/>
        <a:p>
          <a:endParaRPr lang="en-GB"/>
        </a:p>
      </dgm:t>
    </dgm:pt>
    <dgm:pt modelId="{E9BDA1AA-3A83-0842-A730-53407BA010C8}" type="sibTrans" cxnId="{69090A64-90B9-0B4B-B975-C09771CF678C}">
      <dgm:prSet/>
      <dgm:spPr/>
      <dgm:t>
        <a:bodyPr/>
        <a:lstStyle/>
        <a:p>
          <a:endParaRPr lang="en-GB"/>
        </a:p>
      </dgm:t>
    </dgm:pt>
    <dgm:pt modelId="{20497639-61D6-9149-A945-BCCD1B63AD37}">
      <dgm:prSet/>
      <dgm:spPr/>
      <dgm:t>
        <a:bodyPr/>
        <a:lstStyle/>
        <a:p>
          <a:pPr rtl="0"/>
          <a:r>
            <a:rPr lang="en-GB" dirty="0" err="1" smtClean="0"/>
            <a:t>Liason</a:t>
          </a:r>
          <a:r>
            <a:rPr lang="en-GB" dirty="0" smtClean="0"/>
            <a:t> with SA for Product Management aspects, </a:t>
          </a:r>
          <a:r>
            <a:rPr lang="en-GB" dirty="0" err="1" smtClean="0"/>
            <a:t>esp</a:t>
          </a:r>
          <a:r>
            <a:rPr lang="en-GB" dirty="0" smtClean="0"/>
            <a:t> eduGAIN</a:t>
          </a:r>
          <a:endParaRPr lang="en-GB" dirty="0"/>
        </a:p>
      </dgm:t>
    </dgm:pt>
    <dgm:pt modelId="{821FDF11-2D9E-884F-B7F5-98B826EB0D7B}" type="parTrans" cxnId="{CDBD59B1-39F5-5C4C-ADBC-B56113E4D288}">
      <dgm:prSet/>
      <dgm:spPr/>
      <dgm:t>
        <a:bodyPr/>
        <a:lstStyle/>
        <a:p>
          <a:endParaRPr lang="en-GB"/>
        </a:p>
      </dgm:t>
    </dgm:pt>
    <dgm:pt modelId="{EA3FA217-F5FC-CB4B-B2F5-7283645B0141}" type="sibTrans" cxnId="{CDBD59B1-39F5-5C4C-ADBC-B56113E4D288}">
      <dgm:prSet/>
      <dgm:spPr/>
      <dgm:t>
        <a:bodyPr/>
        <a:lstStyle/>
        <a:p>
          <a:endParaRPr lang="en-GB"/>
        </a:p>
      </dgm:t>
    </dgm:pt>
    <dgm:pt modelId="{5151F241-A4FA-F946-B8C1-4CAA3DEB8680}" type="pres">
      <dgm:prSet presAssocID="{FE00FCF7-D886-0E41-8B00-E0C5BD76E7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30D5D44-77F9-CC43-BA24-F22F1E88ACD2}" type="pres">
      <dgm:prSet presAssocID="{B0CC1945-4EA3-FA40-ACBA-7FE07E6F9FBF}" presName="linNode" presStyleCnt="0"/>
      <dgm:spPr/>
    </dgm:pt>
    <dgm:pt modelId="{2EC3936B-EBF3-6E4D-85CC-1BF4B3114695}" type="pres">
      <dgm:prSet presAssocID="{B0CC1945-4EA3-FA40-ACBA-7FE07E6F9FBF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53A0D8-B085-3E47-9A48-B7E826129DBF}" type="pres">
      <dgm:prSet presAssocID="{B0CC1945-4EA3-FA40-ACBA-7FE07E6F9FBF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6A0057-9E79-D146-840F-40AB6C49C8C8}" type="pres">
      <dgm:prSet presAssocID="{7F70ACE4-580D-8C47-9DBD-9E4E8594CDBC}" presName="sp" presStyleCnt="0"/>
      <dgm:spPr/>
    </dgm:pt>
    <dgm:pt modelId="{A6DFD04A-6FC0-B444-B9BD-C58C1C3D2ED9}" type="pres">
      <dgm:prSet presAssocID="{FC19975B-B5A6-3B48-ADBB-0408D364F06E}" presName="linNode" presStyleCnt="0"/>
      <dgm:spPr/>
    </dgm:pt>
    <dgm:pt modelId="{AC188500-3CB3-4349-A027-DEB6094E251D}" type="pres">
      <dgm:prSet presAssocID="{FC19975B-B5A6-3B48-ADBB-0408D364F06E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0DB220-423A-5B47-8EBC-6328696D48C2}" type="pres">
      <dgm:prSet presAssocID="{FC19975B-B5A6-3B48-ADBB-0408D364F06E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F62828-386D-3B4E-9604-1E2D4DC8A991}" type="pres">
      <dgm:prSet presAssocID="{D53CBB5C-6471-9D48-9522-B7CDECF467BD}" presName="sp" presStyleCnt="0"/>
      <dgm:spPr/>
    </dgm:pt>
    <dgm:pt modelId="{F85771F5-D93D-5949-A691-C7E501983AFE}" type="pres">
      <dgm:prSet presAssocID="{DE34C0DF-88CA-0245-A320-A8EBE83A4F19}" presName="linNode" presStyleCnt="0"/>
      <dgm:spPr/>
    </dgm:pt>
    <dgm:pt modelId="{EB9C9E8E-0F8F-5D40-A352-369295A2A286}" type="pres">
      <dgm:prSet presAssocID="{DE34C0DF-88CA-0245-A320-A8EBE83A4F1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A3DF0C-FF20-F64C-B0D3-9C8997F9ADC1}" type="pres">
      <dgm:prSet presAssocID="{DE34C0DF-88CA-0245-A320-A8EBE83A4F19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E63E69-566A-7C43-B1BE-5707062D209E}" type="pres">
      <dgm:prSet presAssocID="{E614463D-CA94-144E-907A-DB70D9597ABC}" presName="sp" presStyleCnt="0"/>
      <dgm:spPr/>
    </dgm:pt>
    <dgm:pt modelId="{F272537A-74F8-BF4C-B902-14FB38832637}" type="pres">
      <dgm:prSet presAssocID="{FD7DCA55-025D-1143-B5A0-0E629A73553F}" presName="linNode" presStyleCnt="0"/>
      <dgm:spPr/>
    </dgm:pt>
    <dgm:pt modelId="{3A8752FE-AE36-254C-AF94-41813F674C6B}" type="pres">
      <dgm:prSet presAssocID="{FD7DCA55-025D-1143-B5A0-0E629A73553F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00B72-F2B9-F344-860D-E34BD0924517}" type="pres">
      <dgm:prSet presAssocID="{FD7DCA55-025D-1143-B5A0-0E629A73553F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1DBE71E-91D0-3E49-B358-1E84855CD83B}" type="pres">
      <dgm:prSet presAssocID="{F437AB22-0450-884C-AE28-DCB54B201ECE}" presName="sp" presStyleCnt="0"/>
      <dgm:spPr/>
    </dgm:pt>
    <dgm:pt modelId="{5E1F407B-B822-8D43-857E-936953F854FC}" type="pres">
      <dgm:prSet presAssocID="{11D5B84A-2A24-9345-8A4E-1648BE20D3D1}" presName="linNode" presStyleCnt="0"/>
      <dgm:spPr/>
    </dgm:pt>
    <dgm:pt modelId="{00BB1569-680E-0345-AC3A-00BC84B4A5F4}" type="pres">
      <dgm:prSet presAssocID="{11D5B84A-2A24-9345-8A4E-1648BE20D3D1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465790-132B-7845-99B1-45E8FB03E408}" type="pres">
      <dgm:prSet presAssocID="{11D5B84A-2A24-9345-8A4E-1648BE20D3D1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C0E01F5-B806-C047-B349-E06BBCC52DEF}" type="presOf" srcId="{28D64226-24F4-3143-BE87-9BC252D50F4C}" destId="{6CA3DF0C-FF20-F64C-B0D3-9C8997F9ADC1}" srcOrd="0" destOrd="0" presId="urn:microsoft.com/office/officeart/2005/8/layout/vList5"/>
    <dgm:cxn modelId="{4551614F-5D8B-7947-BE09-B8E2310F53F7}" srcId="{B0CC1945-4EA3-FA40-ACBA-7FE07E6F9FBF}" destId="{CE89EB18-A5F5-2F44-A455-B8980B5477B9}" srcOrd="2" destOrd="0" parTransId="{62742E3D-E1EF-CD43-B64F-483B8E6D5159}" sibTransId="{02448F79-1A14-8446-890D-3CE601DE2ECC}"/>
    <dgm:cxn modelId="{6C2C2E07-7D03-B841-9933-00BE493F3603}" srcId="{FE00FCF7-D886-0E41-8B00-E0C5BD76E705}" destId="{11D5B84A-2A24-9345-8A4E-1648BE20D3D1}" srcOrd="4" destOrd="0" parTransId="{54203DB0-5BE4-D640-9159-96E7703C6045}" sibTransId="{A526BF8C-FEFB-3942-A5C6-005B8648F543}"/>
    <dgm:cxn modelId="{56840D6A-70FF-264D-97BE-BF7D9AAA5712}" type="presOf" srcId="{C5A1F2BD-DF82-BF4F-B44C-12F33D5B6680}" destId="{200DB220-423A-5B47-8EBC-6328696D48C2}" srcOrd="0" destOrd="0" presId="urn:microsoft.com/office/officeart/2005/8/layout/vList5"/>
    <dgm:cxn modelId="{B3FD9FE5-3E9D-BD48-9081-0B354BB14E41}" type="presOf" srcId="{F24DEA46-08C4-1D45-8171-33B4611F92A0}" destId="{E4465790-132B-7845-99B1-45E8FB03E408}" srcOrd="0" destOrd="0" presId="urn:microsoft.com/office/officeart/2005/8/layout/vList5"/>
    <dgm:cxn modelId="{69090A64-90B9-0B4B-B975-C09771CF678C}" srcId="{B0CC1945-4EA3-FA40-ACBA-7FE07E6F9FBF}" destId="{5CCECB96-53D0-1B43-869E-8F08CF6B726B}" srcOrd="0" destOrd="0" parTransId="{28AE824F-6F92-164C-A358-6708FE12B032}" sibTransId="{E9BDA1AA-3A83-0842-A730-53407BA010C8}"/>
    <dgm:cxn modelId="{30E452CA-FC44-3C41-A869-653DBFF9A22C}" type="presOf" srcId="{11D5B84A-2A24-9345-8A4E-1648BE20D3D1}" destId="{00BB1569-680E-0345-AC3A-00BC84B4A5F4}" srcOrd="0" destOrd="0" presId="urn:microsoft.com/office/officeart/2005/8/layout/vList5"/>
    <dgm:cxn modelId="{C5104447-9C03-BB4F-ACEB-E52498D802B0}" srcId="{FD7DCA55-025D-1143-B5A0-0E629A73553F}" destId="{0DBC2252-390E-CF43-80A3-C9F89269BFF2}" srcOrd="0" destOrd="0" parTransId="{91CA2173-3931-1E49-BCB6-CB7FFD846A03}" sibTransId="{3996CB2D-6630-6A45-8B74-BA699DF1AAA6}"/>
    <dgm:cxn modelId="{407ABAC3-8C61-1340-995C-9EA361DA79A2}" srcId="{FE00FCF7-D886-0E41-8B00-E0C5BD76E705}" destId="{DE34C0DF-88CA-0245-A320-A8EBE83A4F19}" srcOrd="2" destOrd="0" parTransId="{CA56E31E-8CA1-C240-BD54-76EE35ADABED}" sibTransId="{E614463D-CA94-144E-907A-DB70D9597ABC}"/>
    <dgm:cxn modelId="{5A6C1457-D0A8-A54A-BFF5-300087C4EE59}" type="presOf" srcId="{CE89EB18-A5F5-2F44-A455-B8980B5477B9}" destId="{E453A0D8-B085-3E47-9A48-B7E826129DBF}" srcOrd="0" destOrd="2" presId="urn:microsoft.com/office/officeart/2005/8/layout/vList5"/>
    <dgm:cxn modelId="{CDBD59B1-39F5-5C4C-ADBC-B56113E4D288}" srcId="{B0CC1945-4EA3-FA40-ACBA-7FE07E6F9FBF}" destId="{20497639-61D6-9149-A945-BCCD1B63AD37}" srcOrd="1" destOrd="0" parTransId="{821FDF11-2D9E-884F-B7F5-98B826EB0D7B}" sibTransId="{EA3FA217-F5FC-CB4B-B2F5-7283645B0141}"/>
    <dgm:cxn modelId="{F3168650-0F43-6C4F-9AF1-B613538A7BE7}" type="presOf" srcId="{FC19975B-B5A6-3B48-ADBB-0408D364F06E}" destId="{AC188500-3CB3-4349-A027-DEB6094E251D}" srcOrd="0" destOrd="0" presId="urn:microsoft.com/office/officeart/2005/8/layout/vList5"/>
    <dgm:cxn modelId="{8DC932E8-FE46-974F-AD05-9FD318D058B8}" type="presOf" srcId="{FD7DCA55-025D-1143-B5A0-0E629A73553F}" destId="{3A8752FE-AE36-254C-AF94-41813F674C6B}" srcOrd="0" destOrd="0" presId="urn:microsoft.com/office/officeart/2005/8/layout/vList5"/>
    <dgm:cxn modelId="{CD33E443-DB31-D446-B02A-C009BF909D6D}" type="presOf" srcId="{FE00FCF7-D886-0E41-8B00-E0C5BD76E705}" destId="{5151F241-A4FA-F946-B8C1-4CAA3DEB8680}" srcOrd="0" destOrd="0" presId="urn:microsoft.com/office/officeart/2005/8/layout/vList5"/>
    <dgm:cxn modelId="{544D496A-EA9C-084A-8B30-22510DDAD291}" type="presOf" srcId="{B0CC1945-4EA3-FA40-ACBA-7FE07E6F9FBF}" destId="{2EC3936B-EBF3-6E4D-85CC-1BF4B3114695}" srcOrd="0" destOrd="0" presId="urn:microsoft.com/office/officeart/2005/8/layout/vList5"/>
    <dgm:cxn modelId="{14DE732C-FF4A-C747-87B7-CDFEBD1EA497}" srcId="{FE00FCF7-D886-0E41-8B00-E0C5BD76E705}" destId="{FD7DCA55-025D-1143-B5A0-0E629A73553F}" srcOrd="3" destOrd="0" parTransId="{C8FF060D-AEC0-6747-9FA0-2B2F10BF638B}" sibTransId="{F437AB22-0450-884C-AE28-DCB54B201ECE}"/>
    <dgm:cxn modelId="{0D3F7674-8CA5-E140-A437-EC5CB43BCDBB}" srcId="{FC19975B-B5A6-3B48-ADBB-0408D364F06E}" destId="{C5A1F2BD-DF82-BF4F-B44C-12F33D5B6680}" srcOrd="0" destOrd="0" parTransId="{A6472542-E644-2346-AA0B-2DE113BD2C56}" sibTransId="{6DC70AE0-1570-1348-A28C-6B5FF9C5B3B4}"/>
    <dgm:cxn modelId="{20D54352-0072-B74C-9AD7-F697E0C585F4}" type="presOf" srcId="{0DBC2252-390E-CF43-80A3-C9F89269BFF2}" destId="{25300B72-F2B9-F344-860D-E34BD0924517}" srcOrd="0" destOrd="0" presId="urn:microsoft.com/office/officeart/2005/8/layout/vList5"/>
    <dgm:cxn modelId="{C638321B-8013-8341-BAA9-62C7D406D793}" srcId="{11D5B84A-2A24-9345-8A4E-1648BE20D3D1}" destId="{F24DEA46-08C4-1D45-8171-33B4611F92A0}" srcOrd="0" destOrd="0" parTransId="{85C7A085-088D-EB4A-9C37-56CFE27CAD9D}" sibTransId="{69E5157E-DE1F-1B41-8DA3-6AA76994818B}"/>
    <dgm:cxn modelId="{61A82CB4-DF77-1F49-8614-68297BC7C634}" srcId="{DE34C0DF-88CA-0245-A320-A8EBE83A4F19}" destId="{28D64226-24F4-3143-BE87-9BC252D50F4C}" srcOrd="0" destOrd="0" parTransId="{19A498A8-5DBB-E34E-88B8-4E87FDA27E8A}" sibTransId="{9469276E-9ADA-B945-87B4-5B462BD54AD2}"/>
    <dgm:cxn modelId="{FA0F6039-CD51-4F43-ADBF-3C3257917610}" type="presOf" srcId="{5CCECB96-53D0-1B43-869E-8F08CF6B726B}" destId="{E453A0D8-B085-3E47-9A48-B7E826129DBF}" srcOrd="0" destOrd="0" presId="urn:microsoft.com/office/officeart/2005/8/layout/vList5"/>
    <dgm:cxn modelId="{0F7E992B-5A0F-9141-BFFB-5FE7B02570E3}" type="presOf" srcId="{20497639-61D6-9149-A945-BCCD1B63AD37}" destId="{E453A0D8-B085-3E47-9A48-B7E826129DBF}" srcOrd="0" destOrd="1" presId="urn:microsoft.com/office/officeart/2005/8/layout/vList5"/>
    <dgm:cxn modelId="{4F6D9E4C-0177-5244-B207-D163A93AF425}" type="presOf" srcId="{DE34C0DF-88CA-0245-A320-A8EBE83A4F19}" destId="{EB9C9E8E-0F8F-5D40-A352-369295A2A286}" srcOrd="0" destOrd="0" presId="urn:microsoft.com/office/officeart/2005/8/layout/vList5"/>
    <dgm:cxn modelId="{EFF6A306-C0D7-E740-8365-28FF5626423F}" srcId="{FE00FCF7-D886-0E41-8B00-E0C5BD76E705}" destId="{B0CC1945-4EA3-FA40-ACBA-7FE07E6F9FBF}" srcOrd="0" destOrd="0" parTransId="{1A45F610-C2EA-9948-BFE9-E56E969A6937}" sibTransId="{7F70ACE4-580D-8C47-9DBD-9E4E8594CDBC}"/>
    <dgm:cxn modelId="{4E077710-6F67-B443-BD8B-A48DE68462BD}" srcId="{FE00FCF7-D886-0E41-8B00-E0C5BD76E705}" destId="{FC19975B-B5A6-3B48-ADBB-0408D364F06E}" srcOrd="1" destOrd="0" parTransId="{1B98EC49-25FF-F343-B9FA-4E0F3A1FCB1E}" sibTransId="{D53CBB5C-6471-9D48-9522-B7CDECF467BD}"/>
    <dgm:cxn modelId="{AA6F14E3-1056-0844-835C-AE5C39979C62}" type="presParOf" srcId="{5151F241-A4FA-F946-B8C1-4CAA3DEB8680}" destId="{030D5D44-77F9-CC43-BA24-F22F1E88ACD2}" srcOrd="0" destOrd="0" presId="urn:microsoft.com/office/officeart/2005/8/layout/vList5"/>
    <dgm:cxn modelId="{97E2968C-B317-4947-AB3F-EB56EB279DC9}" type="presParOf" srcId="{030D5D44-77F9-CC43-BA24-F22F1E88ACD2}" destId="{2EC3936B-EBF3-6E4D-85CC-1BF4B3114695}" srcOrd="0" destOrd="0" presId="urn:microsoft.com/office/officeart/2005/8/layout/vList5"/>
    <dgm:cxn modelId="{18EADAF9-2398-1D4C-970F-ACEB44249F3B}" type="presParOf" srcId="{030D5D44-77F9-CC43-BA24-F22F1E88ACD2}" destId="{E453A0D8-B085-3E47-9A48-B7E826129DBF}" srcOrd="1" destOrd="0" presId="urn:microsoft.com/office/officeart/2005/8/layout/vList5"/>
    <dgm:cxn modelId="{C39F64A7-2287-B146-8C2C-DBEC7D5B89C0}" type="presParOf" srcId="{5151F241-A4FA-F946-B8C1-4CAA3DEB8680}" destId="{CE6A0057-9E79-D146-840F-40AB6C49C8C8}" srcOrd="1" destOrd="0" presId="urn:microsoft.com/office/officeart/2005/8/layout/vList5"/>
    <dgm:cxn modelId="{4AFCF654-32EA-A540-8E2D-821FCB2A4E57}" type="presParOf" srcId="{5151F241-A4FA-F946-B8C1-4CAA3DEB8680}" destId="{A6DFD04A-6FC0-B444-B9BD-C58C1C3D2ED9}" srcOrd="2" destOrd="0" presId="urn:microsoft.com/office/officeart/2005/8/layout/vList5"/>
    <dgm:cxn modelId="{C9FEAB57-B879-AF40-98D7-365DE3F093C7}" type="presParOf" srcId="{A6DFD04A-6FC0-B444-B9BD-C58C1C3D2ED9}" destId="{AC188500-3CB3-4349-A027-DEB6094E251D}" srcOrd="0" destOrd="0" presId="urn:microsoft.com/office/officeart/2005/8/layout/vList5"/>
    <dgm:cxn modelId="{4812442E-4F70-9A46-AD89-F20DA68C55CD}" type="presParOf" srcId="{A6DFD04A-6FC0-B444-B9BD-C58C1C3D2ED9}" destId="{200DB220-423A-5B47-8EBC-6328696D48C2}" srcOrd="1" destOrd="0" presId="urn:microsoft.com/office/officeart/2005/8/layout/vList5"/>
    <dgm:cxn modelId="{1B4ED9B2-BF5E-6143-9324-515BDBC094B4}" type="presParOf" srcId="{5151F241-A4FA-F946-B8C1-4CAA3DEB8680}" destId="{1AF62828-386D-3B4E-9604-1E2D4DC8A991}" srcOrd="3" destOrd="0" presId="urn:microsoft.com/office/officeart/2005/8/layout/vList5"/>
    <dgm:cxn modelId="{82C9E992-7F21-FB44-BE40-9300BDF98359}" type="presParOf" srcId="{5151F241-A4FA-F946-B8C1-4CAA3DEB8680}" destId="{F85771F5-D93D-5949-A691-C7E501983AFE}" srcOrd="4" destOrd="0" presId="urn:microsoft.com/office/officeart/2005/8/layout/vList5"/>
    <dgm:cxn modelId="{CBF21137-FF03-1949-AB7F-7638B90983CE}" type="presParOf" srcId="{F85771F5-D93D-5949-A691-C7E501983AFE}" destId="{EB9C9E8E-0F8F-5D40-A352-369295A2A286}" srcOrd="0" destOrd="0" presId="urn:microsoft.com/office/officeart/2005/8/layout/vList5"/>
    <dgm:cxn modelId="{417AEABB-6144-9D4D-925D-B427F7CEB652}" type="presParOf" srcId="{F85771F5-D93D-5949-A691-C7E501983AFE}" destId="{6CA3DF0C-FF20-F64C-B0D3-9C8997F9ADC1}" srcOrd="1" destOrd="0" presId="urn:microsoft.com/office/officeart/2005/8/layout/vList5"/>
    <dgm:cxn modelId="{BCAD31CF-A13B-2E4D-94C0-BA1C7B92F323}" type="presParOf" srcId="{5151F241-A4FA-F946-B8C1-4CAA3DEB8680}" destId="{C1E63E69-566A-7C43-B1BE-5707062D209E}" srcOrd="5" destOrd="0" presId="urn:microsoft.com/office/officeart/2005/8/layout/vList5"/>
    <dgm:cxn modelId="{3177456B-9314-9B40-94C9-F77641FD7CB9}" type="presParOf" srcId="{5151F241-A4FA-F946-B8C1-4CAA3DEB8680}" destId="{F272537A-74F8-BF4C-B902-14FB38832637}" srcOrd="6" destOrd="0" presId="urn:microsoft.com/office/officeart/2005/8/layout/vList5"/>
    <dgm:cxn modelId="{AC103FC4-16DE-B04F-8513-593B8637DDB8}" type="presParOf" srcId="{F272537A-74F8-BF4C-B902-14FB38832637}" destId="{3A8752FE-AE36-254C-AF94-41813F674C6B}" srcOrd="0" destOrd="0" presId="urn:microsoft.com/office/officeart/2005/8/layout/vList5"/>
    <dgm:cxn modelId="{8B233B6F-6064-6B46-9A24-930CCB9AC693}" type="presParOf" srcId="{F272537A-74F8-BF4C-B902-14FB38832637}" destId="{25300B72-F2B9-F344-860D-E34BD0924517}" srcOrd="1" destOrd="0" presId="urn:microsoft.com/office/officeart/2005/8/layout/vList5"/>
    <dgm:cxn modelId="{376578DD-180F-B143-A515-1B52BC6B54E5}" type="presParOf" srcId="{5151F241-A4FA-F946-B8C1-4CAA3DEB8680}" destId="{D1DBE71E-91D0-3E49-B358-1E84855CD83B}" srcOrd="7" destOrd="0" presId="urn:microsoft.com/office/officeart/2005/8/layout/vList5"/>
    <dgm:cxn modelId="{C0DAA562-CFBF-EC47-868C-C283B1693265}" type="presParOf" srcId="{5151F241-A4FA-F946-B8C1-4CAA3DEB8680}" destId="{5E1F407B-B822-8D43-857E-936953F854FC}" srcOrd="8" destOrd="0" presId="urn:microsoft.com/office/officeart/2005/8/layout/vList5"/>
    <dgm:cxn modelId="{E96A59D6-A7E2-5E4C-9312-2627DD94691E}" type="presParOf" srcId="{5E1F407B-B822-8D43-857E-936953F854FC}" destId="{00BB1569-680E-0345-AC3A-00BC84B4A5F4}" srcOrd="0" destOrd="0" presId="urn:microsoft.com/office/officeart/2005/8/layout/vList5"/>
    <dgm:cxn modelId="{2CC2EF7F-A6F8-2F4D-BE06-6D15135E5706}" type="presParOf" srcId="{5E1F407B-B822-8D43-857E-936953F854FC}" destId="{E4465790-132B-7845-99B1-45E8FB03E40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00FCF7-D886-0E41-8B00-E0C5BD76E705}" type="doc">
      <dgm:prSet loTypeId="urn:microsoft.com/office/officeart/2005/8/layout/hList7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19975B-B5A6-3B48-ADBB-0408D364F06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smtClean="0">
              <a:solidFill>
                <a:srgbClr val="FFFFFF"/>
              </a:solidFill>
            </a:rPr>
            <a:t>Task 1:</a:t>
          </a:r>
          <a:r>
            <a:rPr lang="x-none" b="1" smtClean="0">
              <a:solidFill>
                <a:srgbClr val="FFFFFF"/>
              </a:solidFill>
            </a:rPr>
            <a:t>Service Transition and Software Management</a:t>
          </a:r>
          <a:endParaRPr lang="en-GB" dirty="0">
            <a:solidFill>
              <a:srgbClr val="FFFFFF"/>
            </a:solidFill>
          </a:endParaRPr>
        </a:p>
      </dgm:t>
    </dgm:pt>
    <dgm:pt modelId="{1B98EC49-25FF-F343-B9FA-4E0F3A1FCB1E}" type="parTrans" cxnId="{4E077710-6F67-B443-BD8B-A48DE68462BD}">
      <dgm:prSet/>
      <dgm:spPr/>
      <dgm:t>
        <a:bodyPr/>
        <a:lstStyle/>
        <a:p>
          <a:endParaRPr lang="en-GB"/>
        </a:p>
      </dgm:t>
    </dgm:pt>
    <dgm:pt modelId="{D53CBB5C-6471-9D48-9522-B7CDECF467BD}" type="sibTrans" cxnId="{4E077710-6F67-B443-BD8B-A48DE68462BD}">
      <dgm:prSet/>
      <dgm:spPr/>
      <dgm:t>
        <a:bodyPr/>
        <a:lstStyle/>
        <a:p>
          <a:endParaRPr lang="en-GB"/>
        </a:p>
      </dgm:t>
    </dgm:pt>
    <dgm:pt modelId="{DE34C0DF-88CA-0245-A320-A8EBE83A4F1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2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x-none" b="1" smtClean="0">
              <a:solidFill>
                <a:srgbClr val="FFFFFF"/>
              </a:solidFill>
            </a:rPr>
            <a:t>Trust &amp; Identity operations</a:t>
          </a:r>
          <a:endParaRPr lang="en-GB" dirty="0">
            <a:solidFill>
              <a:srgbClr val="FFFFFF"/>
            </a:solidFill>
          </a:endParaRPr>
        </a:p>
      </dgm:t>
    </dgm:pt>
    <dgm:pt modelId="{CA56E31E-8CA1-C240-BD54-76EE35ADABED}" type="parTrans" cxnId="{407ABAC3-8C61-1340-995C-9EA361DA79A2}">
      <dgm:prSet/>
      <dgm:spPr/>
      <dgm:t>
        <a:bodyPr/>
        <a:lstStyle/>
        <a:p>
          <a:endParaRPr lang="en-GB"/>
        </a:p>
      </dgm:t>
    </dgm:pt>
    <dgm:pt modelId="{E614463D-CA94-144E-907A-DB70D9597ABC}" type="sibTrans" cxnId="{407ABAC3-8C61-1340-995C-9EA361DA79A2}">
      <dgm:prSet/>
      <dgm:spPr/>
      <dgm:t>
        <a:bodyPr/>
        <a:lstStyle/>
        <a:p>
          <a:endParaRPr lang="en-GB"/>
        </a:p>
      </dgm:t>
    </dgm:pt>
    <dgm:pt modelId="{FD7DCA55-025D-1143-B5A0-0E629A73553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>
              <a:solidFill>
                <a:srgbClr val="FFFFFF"/>
              </a:solidFill>
            </a:rPr>
            <a:t>Task 3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x-none" b="1" smtClean="0">
              <a:solidFill>
                <a:srgbClr val="FFFFFF"/>
              </a:solidFill>
            </a:rPr>
            <a:t>Multi-domain services</a:t>
          </a:r>
          <a:endParaRPr lang="en-GB" dirty="0">
            <a:solidFill>
              <a:srgbClr val="FFFFFF"/>
            </a:solidFill>
          </a:endParaRPr>
        </a:p>
      </dgm:t>
    </dgm:pt>
    <dgm:pt modelId="{C8FF060D-AEC0-6747-9FA0-2B2F10BF638B}" type="parTrans" cxnId="{14DE732C-FF4A-C747-87B7-CDFEBD1EA497}">
      <dgm:prSet/>
      <dgm:spPr/>
      <dgm:t>
        <a:bodyPr/>
        <a:lstStyle/>
        <a:p>
          <a:endParaRPr lang="en-GB"/>
        </a:p>
      </dgm:t>
    </dgm:pt>
    <dgm:pt modelId="{F437AB22-0450-884C-AE28-DCB54B201ECE}" type="sibTrans" cxnId="{14DE732C-FF4A-C747-87B7-CDFEBD1EA497}">
      <dgm:prSet/>
      <dgm:spPr/>
      <dgm:t>
        <a:bodyPr/>
        <a:lstStyle/>
        <a:p>
          <a:endParaRPr lang="en-GB"/>
        </a:p>
      </dgm:t>
    </dgm:pt>
    <dgm:pt modelId="{F5FA25B2-5F77-E847-A61C-31A11144D421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dirty="0" smtClean="0">
              <a:solidFill>
                <a:srgbClr val="FFFFFF"/>
              </a:solidFill>
            </a:rPr>
            <a:t> </a:t>
          </a:r>
          <a:r>
            <a:rPr lang="en-GB" b="1" dirty="0" smtClean="0">
              <a:solidFill>
                <a:srgbClr val="FFFFFF"/>
              </a:solidFill>
            </a:rPr>
            <a:t>Task 4</a:t>
          </a:r>
          <a:r>
            <a:rPr lang="en-GB" b="1" smtClean="0">
              <a:solidFill>
                <a:srgbClr val="FFFFFF"/>
              </a:solidFill>
            </a:rPr>
            <a:t>: </a:t>
          </a:r>
          <a:r>
            <a:rPr lang="x-none" b="1" smtClean="0">
              <a:solidFill>
                <a:srgbClr val="FFFFFF"/>
              </a:solidFill>
            </a:rPr>
            <a:t>Production Optimisation</a:t>
          </a:r>
          <a:endParaRPr lang="en-GB" dirty="0">
            <a:solidFill>
              <a:srgbClr val="FFFFFF"/>
            </a:solidFill>
          </a:endParaRPr>
        </a:p>
      </dgm:t>
    </dgm:pt>
    <dgm:pt modelId="{8187C691-D5CE-EF42-96CA-9B5A3536D5DD}" type="parTrans" cxnId="{C4E33115-8570-CB47-A088-71E3FF2B702C}">
      <dgm:prSet/>
      <dgm:spPr/>
      <dgm:t>
        <a:bodyPr/>
        <a:lstStyle/>
        <a:p>
          <a:endParaRPr lang="en-GB"/>
        </a:p>
      </dgm:t>
    </dgm:pt>
    <dgm:pt modelId="{F155078D-7E6A-AC47-9A00-E6247556DD59}" type="sibTrans" cxnId="{C4E33115-8570-CB47-A088-71E3FF2B702C}">
      <dgm:prSet/>
      <dgm:spPr/>
      <dgm:t>
        <a:bodyPr/>
        <a:lstStyle/>
        <a:p>
          <a:endParaRPr lang="en-GB"/>
        </a:p>
      </dgm:t>
    </dgm:pt>
    <dgm:pt modelId="{34C9B162-D919-854F-8D9E-2AB915737C78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>
              <a:solidFill>
                <a:srgbClr val="FFFFFF"/>
              </a:solidFill>
            </a:rPr>
            <a:t> </a:t>
          </a:r>
          <a:r>
            <a:rPr lang="x-none" smtClean="0">
              <a:solidFill>
                <a:srgbClr val="FFFFFF"/>
              </a:solidFill>
            </a:rPr>
            <a:t>Marcin Wolski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x-none" smtClean="0">
              <a:solidFill>
                <a:srgbClr val="FFFFFF"/>
              </a:solidFill>
            </a:rPr>
            <a:t>PSNC</a:t>
          </a:r>
          <a:endParaRPr lang="en-GB" dirty="0">
            <a:solidFill>
              <a:srgbClr val="FFFFFF"/>
            </a:solidFill>
          </a:endParaRPr>
        </a:p>
      </dgm:t>
    </dgm:pt>
    <dgm:pt modelId="{2D7BF672-6E98-F147-88DD-C429CE55E475}" type="parTrans" cxnId="{40BCCD7F-7A0E-694F-921B-6458AB5CD431}">
      <dgm:prSet/>
      <dgm:spPr/>
      <dgm:t>
        <a:bodyPr/>
        <a:lstStyle/>
        <a:p>
          <a:endParaRPr lang="en-GB"/>
        </a:p>
      </dgm:t>
    </dgm:pt>
    <dgm:pt modelId="{98C4ECE3-150D-CD44-BF9D-A233A06E6CD4}" type="sibTrans" cxnId="{40BCCD7F-7A0E-694F-921B-6458AB5CD431}">
      <dgm:prSet/>
      <dgm:spPr/>
      <dgm:t>
        <a:bodyPr/>
        <a:lstStyle/>
        <a:p>
          <a:endParaRPr lang="en-GB"/>
        </a:p>
      </dgm:t>
    </dgm:pt>
    <dgm:pt modelId="{00B8BFD8-FC63-7D40-B39B-FC52FB134F42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smtClean="0">
              <a:solidFill>
                <a:srgbClr val="FFFFFF"/>
              </a:solidFill>
            </a:rPr>
            <a:t> </a:t>
          </a:r>
          <a:r>
            <a:rPr lang="x-none" smtClean="0">
              <a:solidFill>
                <a:srgbClr val="FFFFFF"/>
              </a:solidFill>
            </a:rPr>
            <a:t>Alessandra Scicchitano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x-none" smtClean="0">
              <a:solidFill>
                <a:srgbClr val="FFFFFF"/>
              </a:solidFill>
            </a:rPr>
            <a:t>GEANT Association</a:t>
          </a:r>
          <a:endParaRPr lang="en-GB" dirty="0">
            <a:solidFill>
              <a:srgbClr val="FFFFFF"/>
            </a:solidFill>
          </a:endParaRPr>
        </a:p>
      </dgm:t>
    </dgm:pt>
    <dgm:pt modelId="{9104EBD4-AEA5-8D4B-A0D7-FFA387B69187}" type="parTrans" cxnId="{F195EAFD-8244-104A-B6B7-2A91176FD6F9}">
      <dgm:prSet/>
      <dgm:spPr/>
      <dgm:t>
        <a:bodyPr/>
        <a:lstStyle/>
        <a:p>
          <a:endParaRPr lang="en-GB"/>
        </a:p>
      </dgm:t>
    </dgm:pt>
    <dgm:pt modelId="{9929FD7D-903E-FC4A-BC6D-779A88186A99}" type="sibTrans" cxnId="{F195EAFD-8244-104A-B6B7-2A91176FD6F9}">
      <dgm:prSet/>
      <dgm:spPr/>
      <dgm:t>
        <a:bodyPr/>
        <a:lstStyle/>
        <a:p>
          <a:endParaRPr lang="en-GB"/>
        </a:p>
      </dgm:t>
    </dgm:pt>
    <dgm:pt modelId="{16C21779-7C3F-CE43-891B-21C04AD1CCE0}">
      <dgm:prSet/>
      <dgm:spPr>
        <a:solidFill>
          <a:srgbClr val="1C4161"/>
        </a:solidFill>
      </dgm:spPr>
      <dgm:t>
        <a:bodyPr/>
        <a:lstStyle/>
        <a:p>
          <a:pPr rtl="0"/>
          <a:r>
            <a:rPr lang="x-none" b="0" smtClean="0">
              <a:solidFill>
                <a:srgbClr val="FFFFFF"/>
              </a:solidFill>
            </a:rPr>
            <a:t>Ivana Golub</a:t>
          </a:r>
          <a:r>
            <a:rPr lang="en-GB" b="0" smtClean="0">
              <a:solidFill>
                <a:srgbClr val="FFFFFF"/>
              </a:solidFill>
            </a:rPr>
            <a:t>, </a:t>
          </a:r>
          <a:r>
            <a:rPr lang="x-none" b="0" smtClean="0">
              <a:solidFill>
                <a:srgbClr val="FFFFFF"/>
              </a:solidFill>
            </a:rPr>
            <a:t>CARnet</a:t>
          </a:r>
          <a:endParaRPr lang="en-GB" b="0" dirty="0">
            <a:solidFill>
              <a:srgbClr val="FFFFFF"/>
            </a:solidFill>
          </a:endParaRPr>
        </a:p>
      </dgm:t>
    </dgm:pt>
    <dgm:pt modelId="{707444E1-236C-E249-8972-F1699AF73BBD}" type="parTrans" cxnId="{F1D78427-65B6-8A43-B105-29F5AEACFEBA}">
      <dgm:prSet/>
      <dgm:spPr/>
      <dgm:t>
        <a:bodyPr/>
        <a:lstStyle/>
        <a:p>
          <a:endParaRPr lang="en-GB"/>
        </a:p>
      </dgm:t>
    </dgm:pt>
    <dgm:pt modelId="{B4CB5C6E-AE52-8942-A294-B7D963B21BA4}" type="sibTrans" cxnId="{F1D78427-65B6-8A43-B105-29F5AEACFEBA}">
      <dgm:prSet/>
      <dgm:spPr/>
      <dgm:t>
        <a:bodyPr/>
        <a:lstStyle/>
        <a:p>
          <a:endParaRPr lang="en-GB"/>
        </a:p>
      </dgm:t>
    </dgm:pt>
    <dgm:pt modelId="{DF942129-4BDA-0448-947C-F990ACF9DDB5}">
      <dgm:prSet/>
      <dgm:spPr>
        <a:solidFill>
          <a:srgbClr val="1C4161"/>
        </a:solidFill>
      </dgm:spPr>
      <dgm:t>
        <a:bodyPr/>
        <a:lstStyle/>
        <a:p>
          <a:pPr rtl="0"/>
          <a:r>
            <a:rPr lang="x-none" smtClean="0">
              <a:solidFill>
                <a:srgbClr val="FFFFFF"/>
              </a:solidFill>
            </a:rPr>
            <a:t>Branko Marović</a:t>
          </a:r>
          <a:r>
            <a:rPr lang="en-GB" smtClean="0">
              <a:solidFill>
                <a:srgbClr val="FFFFFF"/>
              </a:solidFill>
            </a:rPr>
            <a:t>, </a:t>
          </a:r>
          <a:r>
            <a:rPr lang="x-none" smtClean="0">
              <a:solidFill>
                <a:srgbClr val="FFFFFF"/>
              </a:solidFill>
            </a:rPr>
            <a:t>UoB</a:t>
          </a:r>
          <a:endParaRPr lang="en-GB" dirty="0">
            <a:solidFill>
              <a:srgbClr val="FFFFFF"/>
            </a:solidFill>
          </a:endParaRPr>
        </a:p>
      </dgm:t>
    </dgm:pt>
    <dgm:pt modelId="{F04ED792-B811-E44A-A1DA-CCBD7AA90FD0}" type="parTrans" cxnId="{2B441D82-D92A-1A4A-A36B-23A382DD5E8D}">
      <dgm:prSet/>
      <dgm:spPr/>
      <dgm:t>
        <a:bodyPr/>
        <a:lstStyle/>
        <a:p>
          <a:endParaRPr lang="en-GB"/>
        </a:p>
      </dgm:t>
    </dgm:pt>
    <dgm:pt modelId="{86EAB231-2BE7-0345-80F2-8BD244FC2ED9}" type="sibTrans" cxnId="{2B441D82-D92A-1A4A-A36B-23A382DD5E8D}">
      <dgm:prSet/>
      <dgm:spPr/>
      <dgm:t>
        <a:bodyPr/>
        <a:lstStyle/>
        <a:p>
          <a:endParaRPr lang="en-GB"/>
        </a:p>
      </dgm:t>
    </dgm:pt>
    <dgm:pt modelId="{5F12FE52-A948-A049-BE14-D464602FA28B}" type="pres">
      <dgm:prSet presAssocID="{FE00FCF7-D886-0E41-8B00-E0C5BD76E7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4FF73AF-957B-EA4C-9DFF-96275D22603E}" type="pres">
      <dgm:prSet presAssocID="{FE00FCF7-D886-0E41-8B00-E0C5BD76E705}" presName="fgShape" presStyleLbl="fgShp" presStyleIdx="0" presStyleCnt="1" custFlipVert="0" custFlipHor="0" custScaleX="2314" custScaleY="7813" custLinFactNeighborX="18632" custLinFactNeighborY="-39972"/>
      <dgm:spPr>
        <a:solidFill>
          <a:schemeClr val="accent5">
            <a:lumMod val="50000"/>
          </a:schemeClr>
        </a:solidFill>
      </dgm:spPr>
      <dgm:t>
        <a:bodyPr/>
        <a:lstStyle/>
        <a:p>
          <a:endParaRPr lang="en-GB"/>
        </a:p>
      </dgm:t>
    </dgm:pt>
    <dgm:pt modelId="{ABA63BFC-C92E-F949-8636-C8FDCA855C95}" type="pres">
      <dgm:prSet presAssocID="{FE00FCF7-D886-0E41-8B00-E0C5BD76E705}" presName="linComp" presStyleCnt="0"/>
      <dgm:spPr/>
    </dgm:pt>
    <dgm:pt modelId="{FA0E3B06-0263-3943-AE73-D60C75D79329}" type="pres">
      <dgm:prSet presAssocID="{FC19975B-B5A6-3B48-ADBB-0408D364F06E}" presName="compNode" presStyleCnt="0"/>
      <dgm:spPr/>
    </dgm:pt>
    <dgm:pt modelId="{05100C08-084E-3142-BAAD-D54D01F563FA}" type="pres">
      <dgm:prSet presAssocID="{FC19975B-B5A6-3B48-ADBB-0408D364F06E}" presName="bkgdShape" presStyleLbl="node1" presStyleIdx="0" presStyleCnt="4"/>
      <dgm:spPr/>
      <dgm:t>
        <a:bodyPr/>
        <a:lstStyle/>
        <a:p>
          <a:endParaRPr lang="en-GB"/>
        </a:p>
      </dgm:t>
    </dgm:pt>
    <dgm:pt modelId="{8496B90D-A703-1645-818B-7DE5321981D1}" type="pres">
      <dgm:prSet presAssocID="{FC19975B-B5A6-3B48-ADBB-0408D364F06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518CE8-454E-C743-8601-FF0E4FC0F71D}" type="pres">
      <dgm:prSet presAssocID="{FC19975B-B5A6-3B48-ADBB-0408D364F06E}" presName="invisiNode" presStyleLbl="node1" presStyleIdx="0" presStyleCnt="4"/>
      <dgm:spPr/>
    </dgm:pt>
    <dgm:pt modelId="{CA1B3A40-0303-3B49-AD69-2AC86AFD321A}" type="pres">
      <dgm:prSet presAssocID="{FC19975B-B5A6-3B48-ADBB-0408D364F06E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0F40D03-E735-8D4D-926F-3487BD592524}" type="pres">
      <dgm:prSet presAssocID="{D53CBB5C-6471-9D48-9522-B7CDECF467BD}" presName="sibTrans" presStyleLbl="sibTrans2D1" presStyleIdx="0" presStyleCnt="0"/>
      <dgm:spPr/>
      <dgm:t>
        <a:bodyPr/>
        <a:lstStyle/>
        <a:p>
          <a:endParaRPr lang="en-GB"/>
        </a:p>
      </dgm:t>
    </dgm:pt>
    <dgm:pt modelId="{43BED0D3-3B28-B945-BFF3-12ECCCBCC67E}" type="pres">
      <dgm:prSet presAssocID="{DE34C0DF-88CA-0245-A320-A8EBE83A4F19}" presName="compNode" presStyleCnt="0"/>
      <dgm:spPr/>
    </dgm:pt>
    <dgm:pt modelId="{25571218-0E88-E846-8536-15B1DEB3B794}" type="pres">
      <dgm:prSet presAssocID="{DE34C0DF-88CA-0245-A320-A8EBE83A4F19}" presName="bkgdShape" presStyleLbl="node1" presStyleIdx="1" presStyleCnt="4"/>
      <dgm:spPr/>
      <dgm:t>
        <a:bodyPr/>
        <a:lstStyle/>
        <a:p>
          <a:endParaRPr lang="en-GB"/>
        </a:p>
      </dgm:t>
    </dgm:pt>
    <dgm:pt modelId="{D001FC59-323D-5743-AE90-C8E174A6E269}" type="pres">
      <dgm:prSet presAssocID="{DE34C0DF-88CA-0245-A320-A8EBE83A4F19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AF9F69-6CD3-5044-8241-67BE7A81C317}" type="pres">
      <dgm:prSet presAssocID="{DE34C0DF-88CA-0245-A320-A8EBE83A4F19}" presName="invisiNode" presStyleLbl="node1" presStyleIdx="1" presStyleCnt="4"/>
      <dgm:spPr/>
    </dgm:pt>
    <dgm:pt modelId="{BDA9A3F3-5342-D748-A877-8EE58D316191}" type="pres">
      <dgm:prSet presAssocID="{DE34C0DF-88CA-0245-A320-A8EBE83A4F19}" presName="imagNode" presStyleLbl="fgImgPlace1" presStyleIdx="1" presStyleCnt="4" custScaleX="90819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D8AB54C-5E46-FE42-BA88-696511F0BD7E}" type="pres">
      <dgm:prSet presAssocID="{E614463D-CA94-144E-907A-DB70D9597ABC}" presName="sibTrans" presStyleLbl="sibTrans2D1" presStyleIdx="0" presStyleCnt="0"/>
      <dgm:spPr/>
      <dgm:t>
        <a:bodyPr/>
        <a:lstStyle/>
        <a:p>
          <a:endParaRPr lang="en-GB"/>
        </a:p>
      </dgm:t>
    </dgm:pt>
    <dgm:pt modelId="{84F7919E-B4F6-B240-867D-7ED1B2EA4F68}" type="pres">
      <dgm:prSet presAssocID="{FD7DCA55-025D-1143-B5A0-0E629A73553F}" presName="compNode" presStyleCnt="0"/>
      <dgm:spPr/>
    </dgm:pt>
    <dgm:pt modelId="{53F96E97-7FED-6043-AEA4-18B6C033E66B}" type="pres">
      <dgm:prSet presAssocID="{FD7DCA55-025D-1143-B5A0-0E629A73553F}" presName="bkgdShape" presStyleLbl="node1" presStyleIdx="2" presStyleCnt="4"/>
      <dgm:spPr/>
      <dgm:t>
        <a:bodyPr/>
        <a:lstStyle/>
        <a:p>
          <a:endParaRPr lang="en-GB"/>
        </a:p>
      </dgm:t>
    </dgm:pt>
    <dgm:pt modelId="{A22E2A66-C76B-4C40-86F6-9F4A404EF5DD}" type="pres">
      <dgm:prSet presAssocID="{FD7DCA55-025D-1143-B5A0-0E629A73553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7130307-C781-E44E-B491-A529419BB5D1}" type="pres">
      <dgm:prSet presAssocID="{FD7DCA55-025D-1143-B5A0-0E629A73553F}" presName="invisiNode" presStyleLbl="node1" presStyleIdx="2" presStyleCnt="4"/>
      <dgm:spPr/>
    </dgm:pt>
    <dgm:pt modelId="{B0F0CCD8-D147-C944-9DC0-E33F8FB03316}" type="pres">
      <dgm:prSet presAssocID="{FD7DCA55-025D-1143-B5A0-0E629A73553F}" presName="imagNode" presStyleLbl="fgImgPlace1" presStyleIdx="2" presStyleCnt="4" custScaleX="83019" custScaleY="97066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4CFF22B2-C8A0-E547-B58B-CA788C4A9AEC}" type="pres">
      <dgm:prSet presAssocID="{F437AB22-0450-884C-AE28-DCB54B201ECE}" presName="sibTrans" presStyleLbl="sibTrans2D1" presStyleIdx="0" presStyleCnt="0"/>
      <dgm:spPr/>
      <dgm:t>
        <a:bodyPr/>
        <a:lstStyle/>
        <a:p>
          <a:endParaRPr lang="en-GB"/>
        </a:p>
      </dgm:t>
    </dgm:pt>
    <dgm:pt modelId="{A50CC99F-95F0-AA46-8F3F-1DC92F4446A8}" type="pres">
      <dgm:prSet presAssocID="{F5FA25B2-5F77-E847-A61C-31A11144D421}" presName="compNode" presStyleCnt="0"/>
      <dgm:spPr/>
    </dgm:pt>
    <dgm:pt modelId="{8BBD82AE-5BDC-6344-90EA-F40DF3C75E09}" type="pres">
      <dgm:prSet presAssocID="{F5FA25B2-5F77-E847-A61C-31A11144D421}" presName="bkgdShape" presStyleLbl="node1" presStyleIdx="3" presStyleCnt="4"/>
      <dgm:spPr/>
      <dgm:t>
        <a:bodyPr/>
        <a:lstStyle/>
        <a:p>
          <a:endParaRPr lang="en-GB"/>
        </a:p>
      </dgm:t>
    </dgm:pt>
    <dgm:pt modelId="{0AF6566E-0F08-4A49-86B5-BEE0E10E0A74}" type="pres">
      <dgm:prSet presAssocID="{F5FA25B2-5F77-E847-A61C-31A11144D42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A3021AC-FA39-EB4B-A419-7436E1CDA070}" type="pres">
      <dgm:prSet presAssocID="{F5FA25B2-5F77-E847-A61C-31A11144D421}" presName="invisiNode" presStyleLbl="node1" presStyleIdx="3" presStyleCnt="4"/>
      <dgm:spPr/>
    </dgm:pt>
    <dgm:pt modelId="{A306AA72-07BD-0947-A072-4EDFBE9D560D}" type="pres">
      <dgm:prSet presAssocID="{F5FA25B2-5F77-E847-A61C-31A11144D421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GB"/>
        </a:p>
      </dgm:t>
    </dgm:pt>
  </dgm:ptLst>
  <dgm:cxnLst>
    <dgm:cxn modelId="{049805F2-CF75-49DD-99CA-6B7413698481}" type="presOf" srcId="{16C21779-7C3F-CE43-891B-21C04AD1CCE0}" destId="{A22E2A66-C76B-4C40-86F6-9F4A404EF5DD}" srcOrd="1" destOrd="1" presId="urn:microsoft.com/office/officeart/2005/8/layout/hList7"/>
    <dgm:cxn modelId="{40BCCD7F-7A0E-694F-921B-6458AB5CD431}" srcId="{FC19975B-B5A6-3B48-ADBB-0408D364F06E}" destId="{34C9B162-D919-854F-8D9E-2AB915737C78}" srcOrd="0" destOrd="0" parTransId="{2D7BF672-6E98-F147-88DD-C429CE55E475}" sibTransId="{98C4ECE3-150D-CD44-BF9D-A233A06E6CD4}"/>
    <dgm:cxn modelId="{55CE3AD2-D01C-43CB-8922-003E329DA80F}" type="presOf" srcId="{FE00FCF7-D886-0E41-8B00-E0C5BD76E705}" destId="{5F12FE52-A948-A049-BE14-D464602FA28B}" srcOrd="0" destOrd="0" presId="urn:microsoft.com/office/officeart/2005/8/layout/hList7"/>
    <dgm:cxn modelId="{F4D2A3A7-7567-4869-995E-A19A088D3196}" type="presOf" srcId="{DE34C0DF-88CA-0245-A320-A8EBE83A4F19}" destId="{25571218-0E88-E846-8536-15B1DEB3B794}" srcOrd="0" destOrd="0" presId="urn:microsoft.com/office/officeart/2005/8/layout/hList7"/>
    <dgm:cxn modelId="{4E077710-6F67-B443-BD8B-A48DE68462BD}" srcId="{FE00FCF7-D886-0E41-8B00-E0C5BD76E705}" destId="{FC19975B-B5A6-3B48-ADBB-0408D364F06E}" srcOrd="0" destOrd="0" parTransId="{1B98EC49-25FF-F343-B9FA-4E0F3A1FCB1E}" sibTransId="{D53CBB5C-6471-9D48-9522-B7CDECF467BD}"/>
    <dgm:cxn modelId="{94635653-DE30-411C-8BED-657B5DA6434B}" type="presOf" srcId="{00B8BFD8-FC63-7D40-B39B-FC52FB134F42}" destId="{D001FC59-323D-5743-AE90-C8E174A6E269}" srcOrd="1" destOrd="1" presId="urn:microsoft.com/office/officeart/2005/8/layout/hList7"/>
    <dgm:cxn modelId="{C1388A37-F0B2-4877-A290-50ADE93EC095}" type="presOf" srcId="{FD7DCA55-025D-1143-B5A0-0E629A73553F}" destId="{A22E2A66-C76B-4C40-86F6-9F4A404EF5DD}" srcOrd="1" destOrd="0" presId="urn:microsoft.com/office/officeart/2005/8/layout/hList7"/>
    <dgm:cxn modelId="{2B441D82-D92A-1A4A-A36B-23A382DD5E8D}" srcId="{F5FA25B2-5F77-E847-A61C-31A11144D421}" destId="{DF942129-4BDA-0448-947C-F990ACF9DDB5}" srcOrd="0" destOrd="0" parTransId="{F04ED792-B811-E44A-A1DA-CCBD7AA90FD0}" sibTransId="{86EAB231-2BE7-0345-80F2-8BD244FC2ED9}"/>
    <dgm:cxn modelId="{7575B132-1C1F-4A1B-B6FB-F72A6AAD3BB5}" type="presOf" srcId="{DF942129-4BDA-0448-947C-F990ACF9DDB5}" destId="{8BBD82AE-5BDC-6344-90EA-F40DF3C75E09}" srcOrd="0" destOrd="1" presId="urn:microsoft.com/office/officeart/2005/8/layout/hList7"/>
    <dgm:cxn modelId="{FA4AFD3D-5A90-4979-8C22-9B1AFC31A02B}" type="presOf" srcId="{FD7DCA55-025D-1143-B5A0-0E629A73553F}" destId="{53F96E97-7FED-6043-AEA4-18B6C033E66B}" srcOrd="0" destOrd="0" presId="urn:microsoft.com/office/officeart/2005/8/layout/hList7"/>
    <dgm:cxn modelId="{F195EAFD-8244-104A-B6B7-2A91176FD6F9}" srcId="{DE34C0DF-88CA-0245-A320-A8EBE83A4F19}" destId="{00B8BFD8-FC63-7D40-B39B-FC52FB134F42}" srcOrd="0" destOrd="0" parTransId="{9104EBD4-AEA5-8D4B-A0D7-FFA387B69187}" sibTransId="{9929FD7D-903E-FC4A-BC6D-779A88186A99}"/>
    <dgm:cxn modelId="{F1D78427-65B6-8A43-B105-29F5AEACFEBA}" srcId="{FD7DCA55-025D-1143-B5A0-0E629A73553F}" destId="{16C21779-7C3F-CE43-891B-21C04AD1CCE0}" srcOrd="0" destOrd="0" parTransId="{707444E1-236C-E249-8972-F1699AF73BBD}" sibTransId="{B4CB5C6E-AE52-8942-A294-B7D963B21BA4}"/>
    <dgm:cxn modelId="{AEE2C687-DF49-4907-88CA-E51DEB36B38F}" type="presOf" srcId="{DF942129-4BDA-0448-947C-F990ACF9DDB5}" destId="{0AF6566E-0F08-4A49-86B5-BEE0E10E0A74}" srcOrd="1" destOrd="1" presId="urn:microsoft.com/office/officeart/2005/8/layout/hList7"/>
    <dgm:cxn modelId="{D7552778-D8DD-4BFA-9760-EBD9DEDB51D0}" type="presOf" srcId="{16C21779-7C3F-CE43-891B-21C04AD1CCE0}" destId="{53F96E97-7FED-6043-AEA4-18B6C033E66B}" srcOrd="0" destOrd="1" presId="urn:microsoft.com/office/officeart/2005/8/layout/hList7"/>
    <dgm:cxn modelId="{A3C2FD47-A383-4A6E-98E8-C2E4C2268E4E}" type="presOf" srcId="{E614463D-CA94-144E-907A-DB70D9597ABC}" destId="{ED8AB54C-5E46-FE42-BA88-696511F0BD7E}" srcOrd="0" destOrd="0" presId="urn:microsoft.com/office/officeart/2005/8/layout/hList7"/>
    <dgm:cxn modelId="{4518BCEF-4CA9-43BD-8DC4-A096DDC4DFDE}" type="presOf" srcId="{F5FA25B2-5F77-E847-A61C-31A11144D421}" destId="{8BBD82AE-5BDC-6344-90EA-F40DF3C75E09}" srcOrd="0" destOrd="0" presId="urn:microsoft.com/office/officeart/2005/8/layout/hList7"/>
    <dgm:cxn modelId="{71AAF57B-CD22-4706-94D7-3F2EEE17B755}" type="presOf" srcId="{34C9B162-D919-854F-8D9E-2AB915737C78}" destId="{8496B90D-A703-1645-818B-7DE5321981D1}" srcOrd="1" destOrd="1" presId="urn:microsoft.com/office/officeart/2005/8/layout/hList7"/>
    <dgm:cxn modelId="{FDA6A89E-D455-414F-AD0F-74919796DD26}" type="presOf" srcId="{34C9B162-D919-854F-8D9E-2AB915737C78}" destId="{05100C08-084E-3142-BAAD-D54D01F563FA}" srcOrd="0" destOrd="1" presId="urn:microsoft.com/office/officeart/2005/8/layout/hList7"/>
    <dgm:cxn modelId="{C4E33115-8570-CB47-A088-71E3FF2B702C}" srcId="{FE00FCF7-D886-0E41-8B00-E0C5BD76E705}" destId="{F5FA25B2-5F77-E847-A61C-31A11144D421}" srcOrd="3" destOrd="0" parTransId="{8187C691-D5CE-EF42-96CA-9B5A3536D5DD}" sibTransId="{F155078D-7E6A-AC47-9A00-E6247556DD59}"/>
    <dgm:cxn modelId="{DC8D8D30-9CB4-4F9D-80BC-A332683BDC8D}" type="presOf" srcId="{FC19975B-B5A6-3B48-ADBB-0408D364F06E}" destId="{8496B90D-A703-1645-818B-7DE5321981D1}" srcOrd="1" destOrd="0" presId="urn:microsoft.com/office/officeart/2005/8/layout/hList7"/>
    <dgm:cxn modelId="{D3C39BEC-3EA3-4716-BF85-2148F5EBA0F0}" type="presOf" srcId="{00B8BFD8-FC63-7D40-B39B-FC52FB134F42}" destId="{25571218-0E88-E846-8536-15B1DEB3B794}" srcOrd="0" destOrd="1" presId="urn:microsoft.com/office/officeart/2005/8/layout/hList7"/>
    <dgm:cxn modelId="{407ABAC3-8C61-1340-995C-9EA361DA79A2}" srcId="{FE00FCF7-D886-0E41-8B00-E0C5BD76E705}" destId="{DE34C0DF-88CA-0245-A320-A8EBE83A4F19}" srcOrd="1" destOrd="0" parTransId="{CA56E31E-8CA1-C240-BD54-76EE35ADABED}" sibTransId="{E614463D-CA94-144E-907A-DB70D9597ABC}"/>
    <dgm:cxn modelId="{4A0C2CA0-8BB2-4132-90D2-EFB626C89798}" type="presOf" srcId="{D53CBB5C-6471-9D48-9522-B7CDECF467BD}" destId="{E0F40D03-E735-8D4D-926F-3487BD592524}" srcOrd="0" destOrd="0" presId="urn:microsoft.com/office/officeart/2005/8/layout/hList7"/>
    <dgm:cxn modelId="{6770CBDA-6777-4704-8E23-8A777395EE30}" type="presOf" srcId="{FC19975B-B5A6-3B48-ADBB-0408D364F06E}" destId="{05100C08-084E-3142-BAAD-D54D01F563FA}" srcOrd="0" destOrd="0" presId="urn:microsoft.com/office/officeart/2005/8/layout/hList7"/>
    <dgm:cxn modelId="{1911D19E-CDCA-40A7-BD68-15232429278E}" type="presOf" srcId="{F5FA25B2-5F77-E847-A61C-31A11144D421}" destId="{0AF6566E-0F08-4A49-86B5-BEE0E10E0A74}" srcOrd="1" destOrd="0" presId="urn:microsoft.com/office/officeart/2005/8/layout/hList7"/>
    <dgm:cxn modelId="{1B72DCCA-78B6-4A79-A155-ACC63C28700F}" type="presOf" srcId="{DE34C0DF-88CA-0245-A320-A8EBE83A4F19}" destId="{D001FC59-323D-5743-AE90-C8E174A6E269}" srcOrd="1" destOrd="0" presId="urn:microsoft.com/office/officeart/2005/8/layout/hList7"/>
    <dgm:cxn modelId="{0D4E502C-66F1-4917-9C22-42643F2E541E}" type="presOf" srcId="{F437AB22-0450-884C-AE28-DCB54B201ECE}" destId="{4CFF22B2-C8A0-E547-B58B-CA788C4A9AEC}" srcOrd="0" destOrd="0" presId="urn:microsoft.com/office/officeart/2005/8/layout/hList7"/>
    <dgm:cxn modelId="{14DE732C-FF4A-C747-87B7-CDFEBD1EA497}" srcId="{FE00FCF7-D886-0E41-8B00-E0C5BD76E705}" destId="{FD7DCA55-025D-1143-B5A0-0E629A73553F}" srcOrd="2" destOrd="0" parTransId="{C8FF060D-AEC0-6747-9FA0-2B2F10BF638B}" sibTransId="{F437AB22-0450-884C-AE28-DCB54B201ECE}"/>
    <dgm:cxn modelId="{9A83FA1C-64BC-4F1E-8EA2-03E34097AAAA}" type="presParOf" srcId="{5F12FE52-A948-A049-BE14-D464602FA28B}" destId="{04FF73AF-957B-EA4C-9DFF-96275D22603E}" srcOrd="0" destOrd="0" presId="urn:microsoft.com/office/officeart/2005/8/layout/hList7"/>
    <dgm:cxn modelId="{813BB8AF-5889-4A66-BBF8-BB8AB7AAC99C}" type="presParOf" srcId="{5F12FE52-A948-A049-BE14-D464602FA28B}" destId="{ABA63BFC-C92E-F949-8636-C8FDCA855C95}" srcOrd="1" destOrd="0" presId="urn:microsoft.com/office/officeart/2005/8/layout/hList7"/>
    <dgm:cxn modelId="{1B7CD1C4-DFEE-423E-BAEA-408D6A4A113D}" type="presParOf" srcId="{ABA63BFC-C92E-F949-8636-C8FDCA855C95}" destId="{FA0E3B06-0263-3943-AE73-D60C75D79329}" srcOrd="0" destOrd="0" presId="urn:microsoft.com/office/officeart/2005/8/layout/hList7"/>
    <dgm:cxn modelId="{0CCA506A-04C8-4464-A30B-9EE1C112B3C8}" type="presParOf" srcId="{FA0E3B06-0263-3943-AE73-D60C75D79329}" destId="{05100C08-084E-3142-BAAD-D54D01F563FA}" srcOrd="0" destOrd="0" presId="urn:microsoft.com/office/officeart/2005/8/layout/hList7"/>
    <dgm:cxn modelId="{0BF9E8D4-F965-4451-B567-0994ACE3A6F5}" type="presParOf" srcId="{FA0E3B06-0263-3943-AE73-D60C75D79329}" destId="{8496B90D-A703-1645-818B-7DE5321981D1}" srcOrd="1" destOrd="0" presId="urn:microsoft.com/office/officeart/2005/8/layout/hList7"/>
    <dgm:cxn modelId="{1E5B718F-2C91-4524-9A9D-443B16B52FBB}" type="presParOf" srcId="{FA0E3B06-0263-3943-AE73-D60C75D79329}" destId="{A6518CE8-454E-C743-8601-FF0E4FC0F71D}" srcOrd="2" destOrd="0" presId="urn:microsoft.com/office/officeart/2005/8/layout/hList7"/>
    <dgm:cxn modelId="{0F3166E2-4805-4DBC-896E-6268A9CAC3A6}" type="presParOf" srcId="{FA0E3B06-0263-3943-AE73-D60C75D79329}" destId="{CA1B3A40-0303-3B49-AD69-2AC86AFD321A}" srcOrd="3" destOrd="0" presId="urn:microsoft.com/office/officeart/2005/8/layout/hList7"/>
    <dgm:cxn modelId="{66F75DAB-BA9F-424A-A13A-1AFBAA6A82D2}" type="presParOf" srcId="{ABA63BFC-C92E-F949-8636-C8FDCA855C95}" destId="{E0F40D03-E735-8D4D-926F-3487BD592524}" srcOrd="1" destOrd="0" presId="urn:microsoft.com/office/officeart/2005/8/layout/hList7"/>
    <dgm:cxn modelId="{557371FE-4CC2-42E7-BF29-C078BE6CB9F3}" type="presParOf" srcId="{ABA63BFC-C92E-F949-8636-C8FDCA855C95}" destId="{43BED0D3-3B28-B945-BFF3-12ECCCBCC67E}" srcOrd="2" destOrd="0" presId="urn:microsoft.com/office/officeart/2005/8/layout/hList7"/>
    <dgm:cxn modelId="{DD764C68-BD10-4047-AC96-31A29238424E}" type="presParOf" srcId="{43BED0D3-3B28-B945-BFF3-12ECCCBCC67E}" destId="{25571218-0E88-E846-8536-15B1DEB3B794}" srcOrd="0" destOrd="0" presId="urn:microsoft.com/office/officeart/2005/8/layout/hList7"/>
    <dgm:cxn modelId="{613C5333-7944-45ED-BF53-9ECDE0B9757C}" type="presParOf" srcId="{43BED0D3-3B28-B945-BFF3-12ECCCBCC67E}" destId="{D001FC59-323D-5743-AE90-C8E174A6E269}" srcOrd="1" destOrd="0" presId="urn:microsoft.com/office/officeart/2005/8/layout/hList7"/>
    <dgm:cxn modelId="{C67AF1CF-DFF4-47B3-A88B-B19C0E06FD21}" type="presParOf" srcId="{43BED0D3-3B28-B945-BFF3-12ECCCBCC67E}" destId="{0DAF9F69-6CD3-5044-8241-67BE7A81C317}" srcOrd="2" destOrd="0" presId="urn:microsoft.com/office/officeart/2005/8/layout/hList7"/>
    <dgm:cxn modelId="{7AB1F1BF-D8A2-40CE-838B-654251B533D4}" type="presParOf" srcId="{43BED0D3-3B28-B945-BFF3-12ECCCBCC67E}" destId="{BDA9A3F3-5342-D748-A877-8EE58D316191}" srcOrd="3" destOrd="0" presId="urn:microsoft.com/office/officeart/2005/8/layout/hList7"/>
    <dgm:cxn modelId="{87EC822D-7E7D-4D4A-B437-459BA6CE54C0}" type="presParOf" srcId="{ABA63BFC-C92E-F949-8636-C8FDCA855C95}" destId="{ED8AB54C-5E46-FE42-BA88-696511F0BD7E}" srcOrd="3" destOrd="0" presId="urn:microsoft.com/office/officeart/2005/8/layout/hList7"/>
    <dgm:cxn modelId="{B83EA088-D054-42A7-B78F-5792833A97C1}" type="presParOf" srcId="{ABA63BFC-C92E-F949-8636-C8FDCA855C95}" destId="{84F7919E-B4F6-B240-867D-7ED1B2EA4F68}" srcOrd="4" destOrd="0" presId="urn:microsoft.com/office/officeart/2005/8/layout/hList7"/>
    <dgm:cxn modelId="{FEB60AAE-6F53-487F-B230-398E570AD430}" type="presParOf" srcId="{84F7919E-B4F6-B240-867D-7ED1B2EA4F68}" destId="{53F96E97-7FED-6043-AEA4-18B6C033E66B}" srcOrd="0" destOrd="0" presId="urn:microsoft.com/office/officeart/2005/8/layout/hList7"/>
    <dgm:cxn modelId="{338A67CC-8323-4B6F-9D2A-35316674DF44}" type="presParOf" srcId="{84F7919E-B4F6-B240-867D-7ED1B2EA4F68}" destId="{A22E2A66-C76B-4C40-86F6-9F4A404EF5DD}" srcOrd="1" destOrd="0" presId="urn:microsoft.com/office/officeart/2005/8/layout/hList7"/>
    <dgm:cxn modelId="{BED1F820-C3B8-40F5-BA0E-2494DCA83140}" type="presParOf" srcId="{84F7919E-B4F6-B240-867D-7ED1B2EA4F68}" destId="{17130307-C781-E44E-B491-A529419BB5D1}" srcOrd="2" destOrd="0" presId="urn:microsoft.com/office/officeart/2005/8/layout/hList7"/>
    <dgm:cxn modelId="{4C73FA3E-7410-447F-8149-170F1C1D8D44}" type="presParOf" srcId="{84F7919E-B4F6-B240-867D-7ED1B2EA4F68}" destId="{B0F0CCD8-D147-C944-9DC0-E33F8FB03316}" srcOrd="3" destOrd="0" presId="urn:microsoft.com/office/officeart/2005/8/layout/hList7"/>
    <dgm:cxn modelId="{B1C01032-BA99-44EC-883F-3F7494351508}" type="presParOf" srcId="{ABA63BFC-C92E-F949-8636-C8FDCA855C95}" destId="{4CFF22B2-C8A0-E547-B58B-CA788C4A9AEC}" srcOrd="5" destOrd="0" presId="urn:microsoft.com/office/officeart/2005/8/layout/hList7"/>
    <dgm:cxn modelId="{7DF6DC22-F266-413F-9E2D-C1373C8E5CE3}" type="presParOf" srcId="{ABA63BFC-C92E-F949-8636-C8FDCA855C95}" destId="{A50CC99F-95F0-AA46-8F3F-1DC92F4446A8}" srcOrd="6" destOrd="0" presId="urn:microsoft.com/office/officeart/2005/8/layout/hList7"/>
    <dgm:cxn modelId="{6C9D0A9C-9941-4CE1-89B9-B96F4DE9D8EC}" type="presParOf" srcId="{A50CC99F-95F0-AA46-8F3F-1DC92F4446A8}" destId="{8BBD82AE-5BDC-6344-90EA-F40DF3C75E09}" srcOrd="0" destOrd="0" presId="urn:microsoft.com/office/officeart/2005/8/layout/hList7"/>
    <dgm:cxn modelId="{A4E882CF-D7C3-4931-875C-B4ED897DCDAB}" type="presParOf" srcId="{A50CC99F-95F0-AA46-8F3F-1DC92F4446A8}" destId="{0AF6566E-0F08-4A49-86B5-BEE0E10E0A74}" srcOrd="1" destOrd="0" presId="urn:microsoft.com/office/officeart/2005/8/layout/hList7"/>
    <dgm:cxn modelId="{C90314D3-2424-416E-9713-47DD65D0F4B4}" type="presParOf" srcId="{A50CC99F-95F0-AA46-8F3F-1DC92F4446A8}" destId="{4A3021AC-FA39-EB4B-A419-7436E1CDA070}" srcOrd="2" destOrd="0" presId="urn:microsoft.com/office/officeart/2005/8/layout/hList7"/>
    <dgm:cxn modelId="{D7997322-63AB-43E4-8EDA-B43560CAF837}" type="presParOf" srcId="{A50CC99F-95F0-AA46-8F3F-1DC92F4446A8}" destId="{A306AA72-07BD-0947-A072-4EDFBE9D560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E00FCF7-D886-0E41-8B00-E0C5BD76E705}" type="doc">
      <dgm:prSet loTypeId="urn:microsoft.com/office/officeart/2005/8/layout/vList5" loCatId="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FC19975B-B5A6-3B48-ADBB-0408D364F06E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smtClean="0"/>
            <a:t>Task </a:t>
          </a:r>
          <a:r>
            <a:rPr lang="x-none" b="1" smtClean="0"/>
            <a:t>2</a:t>
          </a:r>
          <a:r>
            <a:rPr lang="en-GB" b="1" smtClean="0"/>
            <a:t>: </a:t>
          </a:r>
          <a:r>
            <a:rPr lang="x-none" b="1" smtClean="0"/>
            <a:t>Trust &amp; Identity Operations</a:t>
          </a:r>
          <a:r>
            <a:rPr lang="en-GB" smtClean="0"/>
            <a:t>:</a:t>
          </a:r>
          <a:endParaRPr lang="en-GB" dirty="0"/>
        </a:p>
      </dgm:t>
    </dgm:pt>
    <dgm:pt modelId="{1B98EC49-25FF-F343-B9FA-4E0F3A1FCB1E}" type="parTrans" cxnId="{4E077710-6F67-B443-BD8B-A48DE68462BD}">
      <dgm:prSet/>
      <dgm:spPr/>
      <dgm:t>
        <a:bodyPr/>
        <a:lstStyle/>
        <a:p>
          <a:endParaRPr lang="en-GB"/>
        </a:p>
      </dgm:t>
    </dgm:pt>
    <dgm:pt modelId="{D53CBB5C-6471-9D48-9522-B7CDECF467BD}" type="sibTrans" cxnId="{4E077710-6F67-B443-BD8B-A48DE68462BD}">
      <dgm:prSet/>
      <dgm:spPr/>
      <dgm:t>
        <a:bodyPr/>
        <a:lstStyle/>
        <a:p>
          <a:endParaRPr lang="en-GB"/>
        </a:p>
      </dgm:t>
    </dgm:pt>
    <dgm:pt modelId="{DE34C0DF-88CA-0245-A320-A8EBE83A4F19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smtClean="0"/>
            <a:t>Task </a:t>
          </a:r>
          <a:r>
            <a:rPr lang="x-none" b="1" smtClean="0"/>
            <a:t>3</a:t>
          </a:r>
          <a:r>
            <a:rPr lang="en-GB" b="1" smtClean="0"/>
            <a:t>:</a:t>
          </a:r>
          <a:r>
            <a:rPr lang="x-none" b="1" smtClean="0"/>
            <a:t> Multi-domain services</a:t>
          </a:r>
          <a:endParaRPr lang="en-GB" dirty="0"/>
        </a:p>
      </dgm:t>
    </dgm:pt>
    <dgm:pt modelId="{CA56E31E-8CA1-C240-BD54-76EE35ADABED}" type="parTrans" cxnId="{407ABAC3-8C61-1340-995C-9EA361DA79A2}">
      <dgm:prSet/>
      <dgm:spPr/>
      <dgm:t>
        <a:bodyPr/>
        <a:lstStyle/>
        <a:p>
          <a:endParaRPr lang="en-GB"/>
        </a:p>
      </dgm:t>
    </dgm:pt>
    <dgm:pt modelId="{E614463D-CA94-144E-907A-DB70D9597ABC}" type="sibTrans" cxnId="{407ABAC3-8C61-1340-995C-9EA361DA79A2}">
      <dgm:prSet/>
      <dgm:spPr/>
      <dgm:t>
        <a:bodyPr/>
        <a:lstStyle/>
        <a:p>
          <a:endParaRPr lang="en-GB"/>
        </a:p>
      </dgm:t>
    </dgm:pt>
    <dgm:pt modelId="{FD7DCA55-025D-1143-B5A0-0E629A73553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smtClean="0"/>
            <a:t>Task </a:t>
          </a:r>
          <a:r>
            <a:rPr lang="x-none" b="1" smtClean="0"/>
            <a:t>4</a:t>
          </a:r>
          <a:r>
            <a:rPr lang="en-GB" b="1" smtClean="0"/>
            <a:t>: </a:t>
          </a:r>
          <a:r>
            <a:rPr lang="x-none" b="1" smtClean="0"/>
            <a:t>Production Optimisation</a:t>
          </a:r>
          <a:endParaRPr lang="en-GB" dirty="0"/>
        </a:p>
      </dgm:t>
    </dgm:pt>
    <dgm:pt modelId="{C8FF060D-AEC0-6747-9FA0-2B2F10BF638B}" type="parTrans" cxnId="{14DE732C-FF4A-C747-87B7-CDFEBD1EA497}">
      <dgm:prSet/>
      <dgm:spPr/>
      <dgm:t>
        <a:bodyPr/>
        <a:lstStyle/>
        <a:p>
          <a:endParaRPr lang="en-GB"/>
        </a:p>
      </dgm:t>
    </dgm:pt>
    <dgm:pt modelId="{F437AB22-0450-884C-AE28-DCB54B201ECE}" type="sibTrans" cxnId="{14DE732C-FF4A-C747-87B7-CDFEBD1EA497}">
      <dgm:prSet/>
      <dgm:spPr/>
      <dgm:t>
        <a:bodyPr/>
        <a:lstStyle/>
        <a:p>
          <a:endParaRPr lang="en-GB"/>
        </a:p>
      </dgm:t>
    </dgm:pt>
    <dgm:pt modelId="{C5A1F2BD-DF82-BF4F-B44C-12F33D5B6680}">
      <dgm:prSet/>
      <dgm:spPr/>
      <dgm:t>
        <a:bodyPr/>
        <a:lstStyle/>
        <a:p>
          <a:pPr rtl="0"/>
          <a:r>
            <a:rPr lang="x-none" smtClean="0"/>
            <a:t>Operations of T&amp;I services. Beginning with eduroam, eduGAIN, FaaS, eduPKI. Taking in T&amp;I services from JRA3: in perspective for SGA2 Moonshot, VOPaaS, inAcademia, eduroam as a service, DJNRO</a:t>
          </a:r>
          <a:endParaRPr lang="en-GB" dirty="0"/>
        </a:p>
      </dgm:t>
    </dgm:pt>
    <dgm:pt modelId="{A6472542-E644-2346-AA0B-2DE113BD2C56}" type="parTrans" cxnId="{0D3F7674-8CA5-E140-A437-EC5CB43BCDBB}">
      <dgm:prSet/>
      <dgm:spPr/>
      <dgm:t>
        <a:bodyPr/>
        <a:lstStyle/>
        <a:p>
          <a:endParaRPr lang="en-GB"/>
        </a:p>
      </dgm:t>
    </dgm:pt>
    <dgm:pt modelId="{6DC70AE0-1570-1348-A28C-6B5FF9C5B3B4}" type="sibTrans" cxnId="{0D3F7674-8CA5-E140-A437-EC5CB43BCDBB}">
      <dgm:prSet/>
      <dgm:spPr/>
      <dgm:t>
        <a:bodyPr/>
        <a:lstStyle/>
        <a:p>
          <a:endParaRPr lang="en-GB"/>
        </a:p>
      </dgm:t>
    </dgm:pt>
    <dgm:pt modelId="{28D64226-24F4-3143-BE87-9BC252D50F4C}">
      <dgm:prSet/>
      <dgm:spPr/>
      <dgm:t>
        <a:bodyPr/>
        <a:lstStyle/>
        <a:p>
          <a:pPr rtl="0"/>
          <a:r>
            <a:rPr lang="x-none" smtClean="0"/>
            <a:t>Operations of Multi-domain services. Beginning with Brokerage Cloud Catalogue, MDVPN supporting tools and perfSONAR. Taking in Multi-domain services from respective JRAs</a:t>
          </a:r>
          <a:endParaRPr lang="en-GB" dirty="0"/>
        </a:p>
      </dgm:t>
    </dgm:pt>
    <dgm:pt modelId="{19A498A8-5DBB-E34E-88B8-4E87FDA27E8A}" type="parTrans" cxnId="{61A82CB4-DF77-1F49-8614-68297BC7C634}">
      <dgm:prSet/>
      <dgm:spPr/>
      <dgm:t>
        <a:bodyPr/>
        <a:lstStyle/>
        <a:p>
          <a:endParaRPr lang="en-GB"/>
        </a:p>
      </dgm:t>
    </dgm:pt>
    <dgm:pt modelId="{9469276E-9ADA-B945-87B4-5B462BD54AD2}" type="sibTrans" cxnId="{61A82CB4-DF77-1F49-8614-68297BC7C634}">
      <dgm:prSet/>
      <dgm:spPr/>
      <dgm:t>
        <a:bodyPr/>
        <a:lstStyle/>
        <a:p>
          <a:endParaRPr lang="en-GB"/>
        </a:p>
      </dgm:t>
    </dgm:pt>
    <dgm:pt modelId="{0DBC2252-390E-CF43-80A3-C9F89269BFF2}">
      <dgm:prSet/>
      <dgm:spPr/>
      <dgm:t>
        <a:bodyPr/>
        <a:lstStyle/>
        <a:p>
          <a:pPr rtl="0"/>
          <a:r>
            <a:rPr lang="en-US" smtClean="0"/>
            <a:t>Analyse services in production and propose opportunities for service improvement that would result in optimised operations and increased efficiency and effectiveness.</a:t>
          </a:r>
          <a:endParaRPr lang="en-GB" dirty="0"/>
        </a:p>
      </dgm:t>
    </dgm:pt>
    <dgm:pt modelId="{91CA2173-3931-1E49-BCB6-CB7FFD846A03}" type="parTrans" cxnId="{C5104447-9C03-BB4F-ACEB-E52498D802B0}">
      <dgm:prSet/>
      <dgm:spPr/>
      <dgm:t>
        <a:bodyPr/>
        <a:lstStyle/>
        <a:p>
          <a:endParaRPr lang="en-GB"/>
        </a:p>
      </dgm:t>
    </dgm:pt>
    <dgm:pt modelId="{3996CB2D-6630-6A45-8B74-BA699DF1AAA6}" type="sibTrans" cxnId="{C5104447-9C03-BB4F-ACEB-E52498D802B0}">
      <dgm:prSet/>
      <dgm:spPr/>
      <dgm:t>
        <a:bodyPr/>
        <a:lstStyle/>
        <a:p>
          <a:endParaRPr lang="en-GB"/>
        </a:p>
      </dgm:t>
    </dgm:pt>
    <dgm:pt modelId="{B0CC1945-4EA3-FA40-ACBA-7FE07E6F9FBF}">
      <dgm:prSet/>
      <dgm:spPr>
        <a:solidFill>
          <a:srgbClr val="1C4161"/>
        </a:solidFill>
      </dgm:spPr>
      <dgm:t>
        <a:bodyPr/>
        <a:lstStyle/>
        <a:p>
          <a:pPr rtl="0"/>
          <a:r>
            <a:rPr lang="en-GB" b="1" dirty="0" smtClean="0"/>
            <a:t>Task </a:t>
          </a:r>
          <a:r>
            <a:rPr lang="x-none" b="1" dirty="0" smtClean="0"/>
            <a:t>1</a:t>
          </a:r>
          <a:r>
            <a:rPr lang="en-GB" b="1" dirty="0" smtClean="0"/>
            <a:t>: </a:t>
          </a:r>
          <a:r>
            <a:rPr lang="x-none" b="1" dirty="0" smtClean="0"/>
            <a:t>Service Transition and Software Management</a:t>
          </a:r>
          <a:endParaRPr lang="en-GB" b="1" dirty="0"/>
        </a:p>
      </dgm:t>
    </dgm:pt>
    <dgm:pt modelId="{1A45F610-C2EA-9948-BFE9-E56E969A6937}" type="parTrans" cxnId="{EFF6A306-C0D7-E740-8365-28FF5626423F}">
      <dgm:prSet/>
      <dgm:spPr/>
      <dgm:t>
        <a:bodyPr/>
        <a:lstStyle/>
        <a:p>
          <a:endParaRPr lang="en-GB"/>
        </a:p>
      </dgm:t>
    </dgm:pt>
    <dgm:pt modelId="{7F70ACE4-580D-8C47-9DBD-9E4E8594CDBC}" type="sibTrans" cxnId="{EFF6A306-C0D7-E740-8365-28FF5626423F}">
      <dgm:prSet/>
      <dgm:spPr/>
      <dgm:t>
        <a:bodyPr/>
        <a:lstStyle/>
        <a:p>
          <a:endParaRPr lang="en-GB"/>
        </a:p>
      </dgm:t>
    </dgm:pt>
    <dgm:pt modelId="{5CCECB96-53D0-1B43-869E-8F08CF6B726B}">
      <dgm:prSet/>
      <dgm:spPr/>
      <dgm:t>
        <a:bodyPr/>
        <a:lstStyle/>
        <a:p>
          <a:pPr rtl="0"/>
          <a:r>
            <a:rPr lang="x-none" smtClean="0"/>
            <a:t>S</a:t>
          </a:r>
          <a:r>
            <a:rPr lang="en-US" smtClean="0"/>
            <a:t>ervice validation and testing</a:t>
          </a:r>
          <a:r>
            <a:rPr lang="x-none" smtClean="0"/>
            <a:t> when transitioning to production. Regular and on-demand s</a:t>
          </a:r>
          <a:r>
            <a:rPr lang="en-US" smtClean="0"/>
            <a:t>oftware security and quality audits and penetration testing</a:t>
          </a:r>
          <a:r>
            <a:rPr lang="x-none" smtClean="0"/>
            <a:t>.</a:t>
          </a:r>
          <a:endParaRPr lang="en-GB" dirty="0"/>
        </a:p>
      </dgm:t>
    </dgm:pt>
    <dgm:pt modelId="{28AE824F-6F92-164C-A358-6708FE12B032}" type="parTrans" cxnId="{69090A64-90B9-0B4B-B975-C09771CF678C}">
      <dgm:prSet/>
      <dgm:spPr/>
      <dgm:t>
        <a:bodyPr/>
        <a:lstStyle/>
        <a:p>
          <a:endParaRPr lang="en-GB"/>
        </a:p>
      </dgm:t>
    </dgm:pt>
    <dgm:pt modelId="{E9BDA1AA-3A83-0842-A730-53407BA010C8}" type="sibTrans" cxnId="{69090A64-90B9-0B4B-B975-C09771CF678C}">
      <dgm:prSet/>
      <dgm:spPr/>
      <dgm:t>
        <a:bodyPr/>
        <a:lstStyle/>
        <a:p>
          <a:endParaRPr lang="en-GB"/>
        </a:p>
      </dgm:t>
    </dgm:pt>
    <dgm:pt modelId="{5D6548F7-19ED-49D2-A082-69626A25651F}">
      <dgm:prSet/>
      <dgm:spPr/>
      <dgm:t>
        <a:bodyPr/>
        <a:lstStyle/>
        <a:p>
          <a:pPr rtl="0"/>
          <a:r>
            <a:rPr lang="x-none" smtClean="0"/>
            <a:t> Task will ensure that all operations is performed with high quality, effectively and securely fulfilling operations baseline and requested availability.</a:t>
          </a:r>
          <a:endParaRPr lang="en-GB" dirty="0"/>
        </a:p>
      </dgm:t>
    </dgm:pt>
    <dgm:pt modelId="{E4FE7951-6D22-4373-8293-356B73CDE4E2}" type="parTrans" cxnId="{9A692FE6-99ED-4ECF-BBB0-BC587052A4C6}">
      <dgm:prSet/>
      <dgm:spPr/>
      <dgm:t>
        <a:bodyPr/>
        <a:lstStyle/>
        <a:p>
          <a:endParaRPr lang="en-GB"/>
        </a:p>
      </dgm:t>
    </dgm:pt>
    <dgm:pt modelId="{7CC151D3-64F1-4E40-A3DF-E2C89EB57ED7}" type="sibTrans" cxnId="{9A692FE6-99ED-4ECF-BBB0-BC587052A4C6}">
      <dgm:prSet/>
      <dgm:spPr/>
      <dgm:t>
        <a:bodyPr/>
        <a:lstStyle/>
        <a:p>
          <a:endParaRPr lang="en-GB"/>
        </a:p>
      </dgm:t>
    </dgm:pt>
    <dgm:pt modelId="{C308ADBC-2E7A-4A57-81C9-59E4C7E51BDC}">
      <dgm:prSet/>
      <dgm:spPr/>
      <dgm:t>
        <a:bodyPr/>
        <a:lstStyle/>
        <a:p>
          <a:r>
            <a:rPr lang="en-US" smtClean="0"/>
            <a:t>Organise training for software developers</a:t>
          </a:r>
          <a:r>
            <a:rPr lang="x-none" smtClean="0"/>
            <a:t> -  S4D, SCT</a:t>
          </a:r>
          <a:endParaRPr lang="en-GB"/>
        </a:p>
      </dgm:t>
    </dgm:pt>
    <dgm:pt modelId="{EF680E3C-2C55-4E75-825E-BBBD2FB19E8A}" type="parTrans" cxnId="{469723EA-C029-4566-8618-FD95D0129849}">
      <dgm:prSet/>
      <dgm:spPr/>
      <dgm:t>
        <a:bodyPr/>
        <a:lstStyle/>
        <a:p>
          <a:endParaRPr lang="en-GB"/>
        </a:p>
      </dgm:t>
    </dgm:pt>
    <dgm:pt modelId="{CCDE3341-D31A-45B2-84E8-4F49DF1F7F87}" type="sibTrans" cxnId="{469723EA-C029-4566-8618-FD95D0129849}">
      <dgm:prSet/>
      <dgm:spPr/>
      <dgm:t>
        <a:bodyPr/>
        <a:lstStyle/>
        <a:p>
          <a:endParaRPr lang="en-GB"/>
        </a:p>
      </dgm:t>
    </dgm:pt>
    <dgm:pt modelId="{A2945604-DA5A-473B-AF1D-09851CF4163E}">
      <dgm:prSet/>
      <dgm:spPr/>
      <dgm:t>
        <a:bodyPr/>
        <a:lstStyle/>
        <a:p>
          <a:r>
            <a:rPr lang="x-none" smtClean="0"/>
            <a:t>Software management services for </a:t>
          </a:r>
          <a:r>
            <a:rPr lang="en-GB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software development and release teams across GÉANT services</a:t>
          </a:r>
          <a:r>
            <a:rPr lang="x-none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.</a:t>
          </a:r>
          <a:endParaRPr lang="en-GB"/>
        </a:p>
      </dgm:t>
    </dgm:pt>
    <dgm:pt modelId="{564FE769-E9E2-4723-900D-70F9866B96C4}" type="parTrans" cxnId="{10657667-64AF-4E6B-9D10-F6BAF56D1BDB}">
      <dgm:prSet/>
      <dgm:spPr/>
      <dgm:t>
        <a:bodyPr/>
        <a:lstStyle/>
        <a:p>
          <a:endParaRPr lang="en-GB"/>
        </a:p>
      </dgm:t>
    </dgm:pt>
    <dgm:pt modelId="{6228EB94-3E66-4796-94C4-710359F0C908}" type="sibTrans" cxnId="{10657667-64AF-4E6B-9D10-F6BAF56D1BDB}">
      <dgm:prSet/>
      <dgm:spPr/>
      <dgm:t>
        <a:bodyPr/>
        <a:lstStyle/>
        <a:p>
          <a:endParaRPr lang="en-GB"/>
        </a:p>
      </dgm:t>
    </dgm:pt>
    <dgm:pt modelId="{147BC6C3-CDA0-4C19-BFC3-EA37710B7250}">
      <dgm:prSet/>
      <dgm:spPr/>
      <dgm:t>
        <a:bodyPr/>
        <a:lstStyle/>
        <a:p>
          <a:pPr rtl="0"/>
          <a:r>
            <a:rPr lang="x-none" smtClean="0"/>
            <a:t>Task will ensure that all operations is performed with high quality, effectively and securely fulfilling operations baseline and requested availability.</a:t>
          </a:r>
          <a:endParaRPr lang="en-GB" dirty="0"/>
        </a:p>
      </dgm:t>
    </dgm:pt>
    <dgm:pt modelId="{6702FD6D-6231-4378-8A6F-B9E5BC7DF3D4}" type="parTrans" cxnId="{7C59E78C-4F25-4A4F-90D4-CFE554DC6A71}">
      <dgm:prSet/>
      <dgm:spPr/>
      <dgm:t>
        <a:bodyPr/>
        <a:lstStyle/>
        <a:p>
          <a:endParaRPr lang="en-GB"/>
        </a:p>
      </dgm:t>
    </dgm:pt>
    <dgm:pt modelId="{A96451F6-ADD2-4299-ABAF-E0BE1107214B}" type="sibTrans" cxnId="{7C59E78C-4F25-4A4F-90D4-CFE554DC6A71}">
      <dgm:prSet/>
      <dgm:spPr/>
      <dgm:t>
        <a:bodyPr/>
        <a:lstStyle/>
        <a:p>
          <a:endParaRPr lang="en-GB"/>
        </a:p>
      </dgm:t>
    </dgm:pt>
    <dgm:pt modelId="{17BEAFAA-C0CB-4AF7-821F-887B95FC4642}">
      <dgm:prSet/>
      <dgm:spPr/>
      <dgm:t>
        <a:bodyPr/>
        <a:lstStyle/>
        <a:p>
          <a:r>
            <a:rPr lang="en-US" smtClean="0"/>
            <a:t>Supervise all services in production from the perspective of usage, users’ and support teams’ feedback, and the feeding of information into the respective JRAs </a:t>
          </a:r>
          <a:r>
            <a:rPr lang="x-none" smtClean="0"/>
            <a:t>and SAs</a:t>
          </a:r>
          <a:r>
            <a:rPr lang="en-US" smtClean="0"/>
            <a:t>.</a:t>
          </a:r>
          <a:endParaRPr lang="en-GB"/>
        </a:p>
      </dgm:t>
    </dgm:pt>
    <dgm:pt modelId="{CAF1A22B-EF7D-404D-B596-A9BEEE0D2634}" type="parTrans" cxnId="{FF4CED5A-2F52-4E50-8465-94030B7C37A7}">
      <dgm:prSet/>
      <dgm:spPr/>
      <dgm:t>
        <a:bodyPr/>
        <a:lstStyle/>
        <a:p>
          <a:endParaRPr lang="en-GB"/>
        </a:p>
      </dgm:t>
    </dgm:pt>
    <dgm:pt modelId="{F5E5B7C3-FB17-4C11-8B2C-F4D5CDCC701D}" type="sibTrans" cxnId="{FF4CED5A-2F52-4E50-8465-94030B7C37A7}">
      <dgm:prSet/>
      <dgm:spPr/>
      <dgm:t>
        <a:bodyPr/>
        <a:lstStyle/>
        <a:p>
          <a:endParaRPr lang="en-GB"/>
        </a:p>
      </dgm:t>
    </dgm:pt>
    <dgm:pt modelId="{5151F241-A4FA-F946-B8C1-4CAA3DEB8680}" type="pres">
      <dgm:prSet presAssocID="{FE00FCF7-D886-0E41-8B00-E0C5BD76E70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30D5D44-77F9-CC43-BA24-F22F1E88ACD2}" type="pres">
      <dgm:prSet presAssocID="{B0CC1945-4EA3-FA40-ACBA-7FE07E6F9FBF}" presName="linNode" presStyleCnt="0"/>
      <dgm:spPr/>
    </dgm:pt>
    <dgm:pt modelId="{2EC3936B-EBF3-6E4D-85CC-1BF4B3114695}" type="pres">
      <dgm:prSet presAssocID="{B0CC1945-4EA3-FA40-ACBA-7FE07E6F9FBF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53A0D8-B085-3E47-9A48-B7E826129DBF}" type="pres">
      <dgm:prSet presAssocID="{B0CC1945-4EA3-FA40-ACBA-7FE07E6F9FBF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E6A0057-9E79-D146-840F-40AB6C49C8C8}" type="pres">
      <dgm:prSet presAssocID="{7F70ACE4-580D-8C47-9DBD-9E4E8594CDBC}" presName="sp" presStyleCnt="0"/>
      <dgm:spPr/>
    </dgm:pt>
    <dgm:pt modelId="{A6DFD04A-6FC0-B444-B9BD-C58C1C3D2ED9}" type="pres">
      <dgm:prSet presAssocID="{FC19975B-B5A6-3B48-ADBB-0408D364F06E}" presName="linNode" presStyleCnt="0"/>
      <dgm:spPr/>
    </dgm:pt>
    <dgm:pt modelId="{AC188500-3CB3-4349-A027-DEB6094E251D}" type="pres">
      <dgm:prSet presAssocID="{FC19975B-B5A6-3B48-ADBB-0408D364F06E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0DB220-423A-5B47-8EBC-6328696D48C2}" type="pres">
      <dgm:prSet presAssocID="{FC19975B-B5A6-3B48-ADBB-0408D364F06E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F62828-386D-3B4E-9604-1E2D4DC8A991}" type="pres">
      <dgm:prSet presAssocID="{D53CBB5C-6471-9D48-9522-B7CDECF467BD}" presName="sp" presStyleCnt="0"/>
      <dgm:spPr/>
    </dgm:pt>
    <dgm:pt modelId="{F85771F5-D93D-5949-A691-C7E501983AFE}" type="pres">
      <dgm:prSet presAssocID="{DE34C0DF-88CA-0245-A320-A8EBE83A4F19}" presName="linNode" presStyleCnt="0"/>
      <dgm:spPr/>
    </dgm:pt>
    <dgm:pt modelId="{EB9C9E8E-0F8F-5D40-A352-369295A2A286}" type="pres">
      <dgm:prSet presAssocID="{DE34C0DF-88CA-0245-A320-A8EBE83A4F19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CA3DF0C-FF20-F64C-B0D3-9C8997F9ADC1}" type="pres">
      <dgm:prSet presAssocID="{DE34C0DF-88CA-0245-A320-A8EBE83A4F19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E63E69-566A-7C43-B1BE-5707062D209E}" type="pres">
      <dgm:prSet presAssocID="{E614463D-CA94-144E-907A-DB70D9597ABC}" presName="sp" presStyleCnt="0"/>
      <dgm:spPr/>
    </dgm:pt>
    <dgm:pt modelId="{F272537A-74F8-BF4C-B902-14FB38832637}" type="pres">
      <dgm:prSet presAssocID="{FD7DCA55-025D-1143-B5A0-0E629A73553F}" presName="linNode" presStyleCnt="0"/>
      <dgm:spPr/>
    </dgm:pt>
    <dgm:pt modelId="{3A8752FE-AE36-254C-AF94-41813F674C6B}" type="pres">
      <dgm:prSet presAssocID="{FD7DCA55-025D-1143-B5A0-0E629A73553F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300B72-F2B9-F344-860D-E34BD0924517}" type="pres">
      <dgm:prSet presAssocID="{FD7DCA55-025D-1143-B5A0-0E629A73553F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0963122-3364-4664-A9C6-A0EDCEED249C}" type="presOf" srcId="{FD7DCA55-025D-1143-B5A0-0E629A73553F}" destId="{3A8752FE-AE36-254C-AF94-41813F674C6B}" srcOrd="0" destOrd="0" presId="urn:microsoft.com/office/officeart/2005/8/layout/vList5"/>
    <dgm:cxn modelId="{469723EA-C029-4566-8618-FD95D0129849}" srcId="{B0CC1945-4EA3-FA40-ACBA-7FE07E6F9FBF}" destId="{C308ADBC-2E7A-4A57-81C9-59E4C7E51BDC}" srcOrd="1" destOrd="0" parTransId="{EF680E3C-2C55-4E75-825E-BBBD2FB19E8A}" sibTransId="{CCDE3341-D31A-45B2-84E8-4F49DF1F7F87}"/>
    <dgm:cxn modelId="{01F09DDB-B3B8-414B-A65E-EE51B65A0083}" type="presOf" srcId="{A2945604-DA5A-473B-AF1D-09851CF4163E}" destId="{E453A0D8-B085-3E47-9A48-B7E826129DBF}" srcOrd="0" destOrd="2" presId="urn:microsoft.com/office/officeart/2005/8/layout/vList5"/>
    <dgm:cxn modelId="{E83F9343-6BC4-4730-978C-44C7AE5C5209}" type="presOf" srcId="{C308ADBC-2E7A-4A57-81C9-59E4C7E51BDC}" destId="{E453A0D8-B085-3E47-9A48-B7E826129DBF}" srcOrd="0" destOrd="1" presId="urn:microsoft.com/office/officeart/2005/8/layout/vList5"/>
    <dgm:cxn modelId="{10657667-64AF-4E6B-9D10-F6BAF56D1BDB}" srcId="{B0CC1945-4EA3-FA40-ACBA-7FE07E6F9FBF}" destId="{A2945604-DA5A-473B-AF1D-09851CF4163E}" srcOrd="2" destOrd="0" parTransId="{564FE769-E9E2-4723-900D-70F9866B96C4}" sibTransId="{6228EB94-3E66-4796-94C4-710359F0C908}"/>
    <dgm:cxn modelId="{B9785382-0342-4E7A-9624-301631F268D2}" type="presOf" srcId="{C5A1F2BD-DF82-BF4F-B44C-12F33D5B6680}" destId="{200DB220-423A-5B47-8EBC-6328696D48C2}" srcOrd="0" destOrd="0" presId="urn:microsoft.com/office/officeart/2005/8/layout/vList5"/>
    <dgm:cxn modelId="{4E077710-6F67-B443-BD8B-A48DE68462BD}" srcId="{FE00FCF7-D886-0E41-8B00-E0C5BD76E705}" destId="{FC19975B-B5A6-3B48-ADBB-0408D364F06E}" srcOrd="1" destOrd="0" parTransId="{1B98EC49-25FF-F343-B9FA-4E0F3A1FCB1E}" sibTransId="{D53CBB5C-6471-9D48-9522-B7CDECF467BD}"/>
    <dgm:cxn modelId="{FF4CED5A-2F52-4E50-8465-94030B7C37A7}" srcId="{FD7DCA55-025D-1143-B5A0-0E629A73553F}" destId="{17BEAFAA-C0CB-4AF7-821F-887B95FC4642}" srcOrd="1" destOrd="0" parTransId="{CAF1A22B-EF7D-404D-B596-A9BEEE0D2634}" sibTransId="{F5E5B7C3-FB17-4C11-8B2C-F4D5CDCC701D}"/>
    <dgm:cxn modelId="{0D3F7674-8CA5-E140-A437-EC5CB43BCDBB}" srcId="{FC19975B-B5A6-3B48-ADBB-0408D364F06E}" destId="{C5A1F2BD-DF82-BF4F-B44C-12F33D5B6680}" srcOrd="0" destOrd="0" parTransId="{A6472542-E644-2346-AA0B-2DE113BD2C56}" sibTransId="{6DC70AE0-1570-1348-A28C-6B5FF9C5B3B4}"/>
    <dgm:cxn modelId="{EFF6A306-C0D7-E740-8365-28FF5626423F}" srcId="{FE00FCF7-D886-0E41-8B00-E0C5BD76E705}" destId="{B0CC1945-4EA3-FA40-ACBA-7FE07E6F9FBF}" srcOrd="0" destOrd="0" parTransId="{1A45F610-C2EA-9948-BFE9-E56E969A6937}" sibTransId="{7F70ACE4-580D-8C47-9DBD-9E4E8594CDBC}"/>
    <dgm:cxn modelId="{EAA62B59-D382-45A3-804B-E69A2064E15B}" type="presOf" srcId="{5CCECB96-53D0-1B43-869E-8F08CF6B726B}" destId="{E453A0D8-B085-3E47-9A48-B7E826129DBF}" srcOrd="0" destOrd="0" presId="urn:microsoft.com/office/officeart/2005/8/layout/vList5"/>
    <dgm:cxn modelId="{B8FAFA9D-6935-402B-9222-2DD96EA43757}" type="presOf" srcId="{FE00FCF7-D886-0E41-8B00-E0C5BD76E705}" destId="{5151F241-A4FA-F946-B8C1-4CAA3DEB8680}" srcOrd="0" destOrd="0" presId="urn:microsoft.com/office/officeart/2005/8/layout/vList5"/>
    <dgm:cxn modelId="{61A82CB4-DF77-1F49-8614-68297BC7C634}" srcId="{DE34C0DF-88CA-0245-A320-A8EBE83A4F19}" destId="{28D64226-24F4-3143-BE87-9BC252D50F4C}" srcOrd="0" destOrd="0" parTransId="{19A498A8-5DBB-E34E-88B8-4E87FDA27E8A}" sibTransId="{9469276E-9ADA-B945-87B4-5B462BD54AD2}"/>
    <dgm:cxn modelId="{0FCF811E-ABA5-4D51-83DE-90CCFB44DC46}" type="presOf" srcId="{5D6548F7-19ED-49D2-A082-69626A25651F}" destId="{200DB220-423A-5B47-8EBC-6328696D48C2}" srcOrd="0" destOrd="1" presId="urn:microsoft.com/office/officeart/2005/8/layout/vList5"/>
    <dgm:cxn modelId="{A2888351-24CE-4D2F-BD52-77D11FD0E39F}" type="presOf" srcId="{147BC6C3-CDA0-4C19-BFC3-EA37710B7250}" destId="{6CA3DF0C-FF20-F64C-B0D3-9C8997F9ADC1}" srcOrd="0" destOrd="1" presId="urn:microsoft.com/office/officeart/2005/8/layout/vList5"/>
    <dgm:cxn modelId="{69090A64-90B9-0B4B-B975-C09771CF678C}" srcId="{B0CC1945-4EA3-FA40-ACBA-7FE07E6F9FBF}" destId="{5CCECB96-53D0-1B43-869E-8F08CF6B726B}" srcOrd="0" destOrd="0" parTransId="{28AE824F-6F92-164C-A358-6708FE12B032}" sibTransId="{E9BDA1AA-3A83-0842-A730-53407BA010C8}"/>
    <dgm:cxn modelId="{64BA48FA-964F-436C-9AFA-F9E962BAEC07}" type="presOf" srcId="{FC19975B-B5A6-3B48-ADBB-0408D364F06E}" destId="{AC188500-3CB3-4349-A027-DEB6094E251D}" srcOrd="0" destOrd="0" presId="urn:microsoft.com/office/officeart/2005/8/layout/vList5"/>
    <dgm:cxn modelId="{C7BA0F56-070D-45A9-960F-957A9A216313}" type="presOf" srcId="{17BEAFAA-C0CB-4AF7-821F-887B95FC4642}" destId="{25300B72-F2B9-F344-860D-E34BD0924517}" srcOrd="0" destOrd="1" presId="urn:microsoft.com/office/officeart/2005/8/layout/vList5"/>
    <dgm:cxn modelId="{111B1B63-50B7-47B9-B58F-346F752B94B0}" type="presOf" srcId="{DE34C0DF-88CA-0245-A320-A8EBE83A4F19}" destId="{EB9C9E8E-0F8F-5D40-A352-369295A2A286}" srcOrd="0" destOrd="0" presId="urn:microsoft.com/office/officeart/2005/8/layout/vList5"/>
    <dgm:cxn modelId="{C5104447-9C03-BB4F-ACEB-E52498D802B0}" srcId="{FD7DCA55-025D-1143-B5A0-0E629A73553F}" destId="{0DBC2252-390E-CF43-80A3-C9F89269BFF2}" srcOrd="0" destOrd="0" parTransId="{91CA2173-3931-1E49-BCB6-CB7FFD846A03}" sibTransId="{3996CB2D-6630-6A45-8B74-BA699DF1AAA6}"/>
    <dgm:cxn modelId="{407ABAC3-8C61-1340-995C-9EA361DA79A2}" srcId="{FE00FCF7-D886-0E41-8B00-E0C5BD76E705}" destId="{DE34C0DF-88CA-0245-A320-A8EBE83A4F19}" srcOrd="2" destOrd="0" parTransId="{CA56E31E-8CA1-C240-BD54-76EE35ADABED}" sibTransId="{E614463D-CA94-144E-907A-DB70D9597ABC}"/>
    <dgm:cxn modelId="{07E4A3C7-0537-4256-BDC7-ADE7FE38B661}" type="presOf" srcId="{B0CC1945-4EA3-FA40-ACBA-7FE07E6F9FBF}" destId="{2EC3936B-EBF3-6E4D-85CC-1BF4B3114695}" srcOrd="0" destOrd="0" presId="urn:microsoft.com/office/officeart/2005/8/layout/vList5"/>
    <dgm:cxn modelId="{A2EE6D24-8552-41F5-9EB7-978FB6E9B675}" type="presOf" srcId="{0DBC2252-390E-CF43-80A3-C9F89269BFF2}" destId="{25300B72-F2B9-F344-860D-E34BD0924517}" srcOrd="0" destOrd="0" presId="urn:microsoft.com/office/officeart/2005/8/layout/vList5"/>
    <dgm:cxn modelId="{7C59E78C-4F25-4A4F-90D4-CFE554DC6A71}" srcId="{DE34C0DF-88CA-0245-A320-A8EBE83A4F19}" destId="{147BC6C3-CDA0-4C19-BFC3-EA37710B7250}" srcOrd="1" destOrd="0" parTransId="{6702FD6D-6231-4378-8A6F-B9E5BC7DF3D4}" sibTransId="{A96451F6-ADD2-4299-ABAF-E0BE1107214B}"/>
    <dgm:cxn modelId="{9A692FE6-99ED-4ECF-BBB0-BC587052A4C6}" srcId="{FC19975B-B5A6-3B48-ADBB-0408D364F06E}" destId="{5D6548F7-19ED-49D2-A082-69626A25651F}" srcOrd="1" destOrd="0" parTransId="{E4FE7951-6D22-4373-8293-356B73CDE4E2}" sibTransId="{7CC151D3-64F1-4E40-A3DF-E2C89EB57ED7}"/>
    <dgm:cxn modelId="{6E78FE54-5415-40AC-B139-C6265396F5F4}" type="presOf" srcId="{28D64226-24F4-3143-BE87-9BC252D50F4C}" destId="{6CA3DF0C-FF20-F64C-B0D3-9C8997F9ADC1}" srcOrd="0" destOrd="0" presId="urn:microsoft.com/office/officeart/2005/8/layout/vList5"/>
    <dgm:cxn modelId="{14DE732C-FF4A-C747-87B7-CDFEBD1EA497}" srcId="{FE00FCF7-D886-0E41-8B00-E0C5BD76E705}" destId="{FD7DCA55-025D-1143-B5A0-0E629A73553F}" srcOrd="3" destOrd="0" parTransId="{C8FF060D-AEC0-6747-9FA0-2B2F10BF638B}" sibTransId="{F437AB22-0450-884C-AE28-DCB54B201ECE}"/>
    <dgm:cxn modelId="{6053E338-1043-4D9C-95BB-9063762CC78D}" type="presParOf" srcId="{5151F241-A4FA-F946-B8C1-4CAA3DEB8680}" destId="{030D5D44-77F9-CC43-BA24-F22F1E88ACD2}" srcOrd="0" destOrd="0" presId="urn:microsoft.com/office/officeart/2005/8/layout/vList5"/>
    <dgm:cxn modelId="{F906D90B-E917-49D3-9E76-1EEE3F221977}" type="presParOf" srcId="{030D5D44-77F9-CC43-BA24-F22F1E88ACD2}" destId="{2EC3936B-EBF3-6E4D-85CC-1BF4B3114695}" srcOrd="0" destOrd="0" presId="urn:microsoft.com/office/officeart/2005/8/layout/vList5"/>
    <dgm:cxn modelId="{3D3F3929-6F68-4D29-B2EF-092168B591B3}" type="presParOf" srcId="{030D5D44-77F9-CC43-BA24-F22F1E88ACD2}" destId="{E453A0D8-B085-3E47-9A48-B7E826129DBF}" srcOrd="1" destOrd="0" presId="urn:microsoft.com/office/officeart/2005/8/layout/vList5"/>
    <dgm:cxn modelId="{A4824249-DF69-4CDC-8446-83B38095F0FC}" type="presParOf" srcId="{5151F241-A4FA-F946-B8C1-4CAA3DEB8680}" destId="{CE6A0057-9E79-D146-840F-40AB6C49C8C8}" srcOrd="1" destOrd="0" presId="urn:microsoft.com/office/officeart/2005/8/layout/vList5"/>
    <dgm:cxn modelId="{00242B03-A25A-43BF-8F46-56B6AE131D2C}" type="presParOf" srcId="{5151F241-A4FA-F946-B8C1-4CAA3DEB8680}" destId="{A6DFD04A-6FC0-B444-B9BD-C58C1C3D2ED9}" srcOrd="2" destOrd="0" presId="urn:microsoft.com/office/officeart/2005/8/layout/vList5"/>
    <dgm:cxn modelId="{8504650E-C0DE-46AD-B88E-0A2D96B56F94}" type="presParOf" srcId="{A6DFD04A-6FC0-B444-B9BD-C58C1C3D2ED9}" destId="{AC188500-3CB3-4349-A027-DEB6094E251D}" srcOrd="0" destOrd="0" presId="urn:microsoft.com/office/officeart/2005/8/layout/vList5"/>
    <dgm:cxn modelId="{E4C20E2D-09D3-4A2E-BD6B-6CE12D684D1F}" type="presParOf" srcId="{A6DFD04A-6FC0-B444-B9BD-C58C1C3D2ED9}" destId="{200DB220-423A-5B47-8EBC-6328696D48C2}" srcOrd="1" destOrd="0" presId="urn:microsoft.com/office/officeart/2005/8/layout/vList5"/>
    <dgm:cxn modelId="{FAC16081-1CED-49B7-9E33-49497B873D85}" type="presParOf" srcId="{5151F241-A4FA-F946-B8C1-4CAA3DEB8680}" destId="{1AF62828-386D-3B4E-9604-1E2D4DC8A991}" srcOrd="3" destOrd="0" presId="urn:microsoft.com/office/officeart/2005/8/layout/vList5"/>
    <dgm:cxn modelId="{BE3532DA-E93C-4B19-936F-A1F11E8E4988}" type="presParOf" srcId="{5151F241-A4FA-F946-B8C1-4CAA3DEB8680}" destId="{F85771F5-D93D-5949-A691-C7E501983AFE}" srcOrd="4" destOrd="0" presId="urn:microsoft.com/office/officeart/2005/8/layout/vList5"/>
    <dgm:cxn modelId="{7766B2BE-B4FC-4DD6-BC72-6F3B89EE14DB}" type="presParOf" srcId="{F85771F5-D93D-5949-A691-C7E501983AFE}" destId="{EB9C9E8E-0F8F-5D40-A352-369295A2A286}" srcOrd="0" destOrd="0" presId="urn:microsoft.com/office/officeart/2005/8/layout/vList5"/>
    <dgm:cxn modelId="{6DF44481-8C4D-4ADC-8E05-F5AFD7DB4401}" type="presParOf" srcId="{F85771F5-D93D-5949-A691-C7E501983AFE}" destId="{6CA3DF0C-FF20-F64C-B0D3-9C8997F9ADC1}" srcOrd="1" destOrd="0" presId="urn:microsoft.com/office/officeart/2005/8/layout/vList5"/>
    <dgm:cxn modelId="{D1F18449-B9C8-40C6-A58B-280E0793E6CC}" type="presParOf" srcId="{5151F241-A4FA-F946-B8C1-4CAA3DEB8680}" destId="{C1E63E69-566A-7C43-B1BE-5707062D209E}" srcOrd="5" destOrd="0" presId="urn:microsoft.com/office/officeart/2005/8/layout/vList5"/>
    <dgm:cxn modelId="{7F546318-9E38-4C69-8B3B-97F7FFD60D56}" type="presParOf" srcId="{5151F241-A4FA-F946-B8C1-4CAA3DEB8680}" destId="{F272537A-74F8-BF4C-B902-14FB38832637}" srcOrd="6" destOrd="0" presId="urn:microsoft.com/office/officeart/2005/8/layout/vList5"/>
    <dgm:cxn modelId="{259573A6-F4E4-4BEC-B5B5-1B88581B7C0A}" type="presParOf" srcId="{F272537A-74F8-BF4C-B902-14FB38832637}" destId="{3A8752FE-AE36-254C-AF94-41813F674C6B}" srcOrd="0" destOrd="0" presId="urn:microsoft.com/office/officeart/2005/8/layout/vList5"/>
    <dgm:cxn modelId="{D4595219-184A-429A-A455-2686D72DD6D9}" type="presParOf" srcId="{F272537A-74F8-BF4C-B902-14FB38832637}" destId="{25300B72-F2B9-F344-860D-E34BD092451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4A0BC68-AB77-8742-B79B-9738031BB812}" type="doc">
      <dgm:prSet loTypeId="urn:microsoft.com/office/officeart/2009/3/layout/RandomtoResult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F8CD08E-076B-2940-BED9-AC59C6196253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600" dirty="0" smtClean="0"/>
            <a:t>JRA designs and develops service</a:t>
          </a:r>
          <a:endParaRPr lang="en-US" sz="1600" dirty="0"/>
        </a:p>
      </dgm:t>
    </dgm:pt>
    <dgm:pt modelId="{8F7861A7-0D4E-C74B-87E9-92FAD26A09F5}" type="parTrans" cxnId="{192701C3-15A1-0D4E-9A91-D0DCC904CA91}">
      <dgm:prSet/>
      <dgm:spPr/>
      <dgm:t>
        <a:bodyPr/>
        <a:lstStyle/>
        <a:p>
          <a:endParaRPr lang="en-GB" sz="2400"/>
        </a:p>
      </dgm:t>
    </dgm:pt>
    <dgm:pt modelId="{5C136842-C5AC-7444-92F5-79C4D44BB130}" type="sibTrans" cxnId="{192701C3-15A1-0D4E-9A91-D0DCC904CA91}">
      <dgm:prSet/>
      <dgm:spPr/>
      <dgm:t>
        <a:bodyPr/>
        <a:lstStyle/>
        <a:p>
          <a:endParaRPr lang="en-GB" sz="2400"/>
        </a:p>
      </dgm:t>
    </dgm:pt>
    <dgm:pt modelId="{DBB1A572-1A55-C14A-9333-1079F5760E27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400" dirty="0" smtClean="0"/>
            <a:t>Include design for how the service should look in operations</a:t>
          </a:r>
          <a:endParaRPr lang="en-US" sz="1400" dirty="0"/>
        </a:p>
      </dgm:t>
    </dgm:pt>
    <dgm:pt modelId="{FAF98C7A-E95D-CA4C-9767-4DA500EFB228}" type="parTrans" cxnId="{E71DFA49-EAAA-154C-A43C-A4FAAEF9194D}">
      <dgm:prSet/>
      <dgm:spPr/>
      <dgm:t>
        <a:bodyPr/>
        <a:lstStyle/>
        <a:p>
          <a:endParaRPr lang="en-GB" sz="2400"/>
        </a:p>
      </dgm:t>
    </dgm:pt>
    <dgm:pt modelId="{B91DA7E5-3E59-694D-9229-670163303223}" type="sibTrans" cxnId="{E71DFA49-EAAA-154C-A43C-A4FAAEF9194D}">
      <dgm:prSet/>
      <dgm:spPr/>
      <dgm:t>
        <a:bodyPr/>
        <a:lstStyle/>
        <a:p>
          <a:endParaRPr lang="en-GB" sz="2400"/>
        </a:p>
      </dgm:t>
    </dgm:pt>
    <dgm:pt modelId="{D0C85E0E-5628-534E-B952-63BB4C5B2E66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400" dirty="0" smtClean="0"/>
            <a:t>Provisional targets for availability/performance</a:t>
          </a:r>
          <a:endParaRPr lang="en-US" sz="1400" dirty="0"/>
        </a:p>
      </dgm:t>
    </dgm:pt>
    <dgm:pt modelId="{05E32F50-04D4-3A4E-9E12-AF763B4C0B34}" type="parTrans" cxnId="{60895532-E015-6749-83A6-6D86784BF528}">
      <dgm:prSet/>
      <dgm:spPr/>
      <dgm:t>
        <a:bodyPr/>
        <a:lstStyle/>
        <a:p>
          <a:endParaRPr lang="en-GB" sz="2400"/>
        </a:p>
      </dgm:t>
    </dgm:pt>
    <dgm:pt modelId="{121EEEC9-D2F5-C943-973B-3BC842520BD4}" type="sibTrans" cxnId="{60895532-E015-6749-83A6-6D86784BF528}">
      <dgm:prSet/>
      <dgm:spPr/>
      <dgm:t>
        <a:bodyPr/>
        <a:lstStyle/>
        <a:p>
          <a:endParaRPr lang="en-GB" sz="2400"/>
        </a:p>
      </dgm:t>
    </dgm:pt>
    <dgm:pt modelId="{F16D2D94-134E-D644-BC21-B9212F5E611B}">
      <dgm:prSet custT="1"/>
      <dgm:spPr>
        <a:noFill/>
      </dgm:spPr>
      <dgm:t>
        <a:bodyPr/>
        <a:lstStyle/>
        <a:p>
          <a:pPr rtl="0"/>
          <a:r>
            <a:rPr lang="en-US" sz="1600" dirty="0" smtClean="0"/>
            <a:t>JRA provides service design documentation and all relevant product components to SA </a:t>
          </a:r>
          <a:endParaRPr lang="en-US" sz="1600" dirty="0"/>
        </a:p>
      </dgm:t>
    </dgm:pt>
    <dgm:pt modelId="{322B0EAF-529F-0542-8AEF-4A1846F63044}" type="parTrans" cxnId="{1A872314-32FD-B241-8D7F-BA1D81EDE94B}">
      <dgm:prSet/>
      <dgm:spPr/>
      <dgm:t>
        <a:bodyPr/>
        <a:lstStyle/>
        <a:p>
          <a:endParaRPr lang="en-GB" sz="2400"/>
        </a:p>
      </dgm:t>
    </dgm:pt>
    <dgm:pt modelId="{F972B96E-8C43-404C-93F4-D255DCBA44EA}" type="sibTrans" cxnId="{1A872314-32FD-B241-8D7F-BA1D81EDE94B}">
      <dgm:prSet/>
      <dgm:spPr/>
      <dgm:t>
        <a:bodyPr/>
        <a:lstStyle/>
        <a:p>
          <a:endParaRPr lang="en-GB" sz="2400"/>
        </a:p>
      </dgm:t>
    </dgm:pt>
    <dgm:pt modelId="{2284A67E-8587-F445-929A-5348B0C8D433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600" dirty="0" smtClean="0"/>
            <a:t>SA transitions services into operations, following Product Lifecycle Management (PLM) Process </a:t>
          </a:r>
          <a:endParaRPr lang="en-US" sz="1600" dirty="0"/>
        </a:p>
      </dgm:t>
    </dgm:pt>
    <dgm:pt modelId="{9160F9BA-902E-7848-A4EB-9430325528BB}" type="parTrans" cxnId="{B095E1E2-4C44-EC44-B497-94050EFBEA6E}">
      <dgm:prSet/>
      <dgm:spPr/>
      <dgm:t>
        <a:bodyPr/>
        <a:lstStyle/>
        <a:p>
          <a:endParaRPr lang="en-GB" sz="2400"/>
        </a:p>
      </dgm:t>
    </dgm:pt>
    <dgm:pt modelId="{DDDF87AF-894E-6B41-A217-B07123EBF7EC}" type="sibTrans" cxnId="{B095E1E2-4C44-EC44-B497-94050EFBEA6E}">
      <dgm:prSet/>
      <dgm:spPr/>
      <dgm:t>
        <a:bodyPr/>
        <a:lstStyle/>
        <a:p>
          <a:endParaRPr lang="en-GB" sz="2400"/>
        </a:p>
      </dgm:t>
    </dgm:pt>
    <dgm:pt modelId="{37A6DC47-163A-1A45-8A21-37EEAE624ECC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400" dirty="0" smtClean="0"/>
            <a:t>JRA still participates actively in handover e.g. delivering training</a:t>
          </a:r>
          <a:endParaRPr lang="en-US" sz="1400" dirty="0"/>
        </a:p>
      </dgm:t>
    </dgm:pt>
    <dgm:pt modelId="{D372A803-5B3B-F744-8B59-4B0ED74FEA9A}" type="parTrans" cxnId="{C6F7DC4F-3739-1B43-AEC2-C25C311D2723}">
      <dgm:prSet/>
      <dgm:spPr/>
      <dgm:t>
        <a:bodyPr/>
        <a:lstStyle/>
        <a:p>
          <a:endParaRPr lang="en-GB" sz="2400"/>
        </a:p>
      </dgm:t>
    </dgm:pt>
    <dgm:pt modelId="{B771E506-64EF-E54C-905C-A38168CFC62D}" type="sibTrans" cxnId="{C6F7DC4F-3739-1B43-AEC2-C25C311D2723}">
      <dgm:prSet/>
      <dgm:spPr/>
      <dgm:t>
        <a:bodyPr/>
        <a:lstStyle/>
        <a:p>
          <a:endParaRPr lang="en-GB" sz="2400"/>
        </a:p>
      </dgm:t>
    </dgm:pt>
    <dgm:pt modelId="{085BDC71-5403-A844-8853-4A6B2F8C5D07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400" dirty="0" smtClean="0"/>
            <a:t>Frequent, detailed communication needed</a:t>
          </a:r>
          <a:endParaRPr lang="en-US" sz="1400" dirty="0"/>
        </a:p>
      </dgm:t>
    </dgm:pt>
    <dgm:pt modelId="{4C532E8A-2359-0C42-A198-B338726432DF}" type="parTrans" cxnId="{680E953D-E67E-4A4C-9907-CBB1B562255A}">
      <dgm:prSet/>
      <dgm:spPr/>
      <dgm:t>
        <a:bodyPr/>
        <a:lstStyle/>
        <a:p>
          <a:endParaRPr lang="en-GB" sz="2400"/>
        </a:p>
      </dgm:t>
    </dgm:pt>
    <dgm:pt modelId="{A6BA753A-F568-C349-8C1A-D67AD9A00B5B}" type="sibTrans" cxnId="{680E953D-E67E-4A4C-9907-CBB1B562255A}">
      <dgm:prSet/>
      <dgm:spPr/>
      <dgm:t>
        <a:bodyPr/>
        <a:lstStyle/>
        <a:p>
          <a:endParaRPr lang="en-GB" sz="2400"/>
        </a:p>
      </dgm:t>
    </dgm:pt>
    <dgm:pt modelId="{BC00FE50-0DD6-624B-BED1-6132D1011667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400" dirty="0" smtClean="0"/>
            <a:t>Three way final agreement between JRA/SA/PLM</a:t>
          </a:r>
          <a:endParaRPr lang="en-US" sz="1400" dirty="0"/>
        </a:p>
      </dgm:t>
    </dgm:pt>
    <dgm:pt modelId="{FFA62638-90BD-4540-A10A-4471C217A926}" type="parTrans" cxnId="{632D3CC6-7153-3F4A-81D2-1D2D716E1F3E}">
      <dgm:prSet/>
      <dgm:spPr/>
      <dgm:t>
        <a:bodyPr/>
        <a:lstStyle/>
        <a:p>
          <a:endParaRPr lang="en-GB" sz="2400"/>
        </a:p>
      </dgm:t>
    </dgm:pt>
    <dgm:pt modelId="{E6669980-E52B-4945-B10C-DB74F02D871F}" type="sibTrans" cxnId="{632D3CC6-7153-3F4A-81D2-1D2D716E1F3E}">
      <dgm:prSet/>
      <dgm:spPr/>
      <dgm:t>
        <a:bodyPr/>
        <a:lstStyle/>
        <a:p>
          <a:endParaRPr lang="en-GB" sz="2400"/>
        </a:p>
      </dgm:t>
    </dgm:pt>
    <dgm:pt modelId="{7647932B-66EA-0E40-A663-1B27D484F1F5}">
      <dgm:prSet custT="1"/>
      <dgm:spPr>
        <a:solidFill>
          <a:srgbClr val="1C4161"/>
        </a:solidFill>
      </dgm:spPr>
      <dgm:t>
        <a:bodyPr/>
        <a:lstStyle/>
        <a:p>
          <a:pPr rtl="0"/>
          <a:r>
            <a:rPr lang="en-US" sz="1600" dirty="0" smtClean="0"/>
            <a:t>SA provides </a:t>
          </a:r>
          <a:r>
            <a:rPr lang="en-US" sz="1600" dirty="0" err="1" smtClean="0"/>
            <a:t>DevOps</a:t>
          </a:r>
          <a:r>
            <a:rPr lang="en-US" sz="1600" dirty="0" smtClean="0"/>
            <a:t> teams and infrastructure</a:t>
          </a:r>
          <a:endParaRPr lang="en-US" sz="1600" dirty="0"/>
        </a:p>
      </dgm:t>
    </dgm:pt>
    <dgm:pt modelId="{E78C8549-C4B6-9149-BB4B-4735C7DA24F6}" type="parTrans" cxnId="{A03B3985-C0FB-3E43-81F7-A09E0C72DC86}">
      <dgm:prSet/>
      <dgm:spPr/>
      <dgm:t>
        <a:bodyPr/>
        <a:lstStyle/>
        <a:p>
          <a:endParaRPr lang="en-GB" sz="2400"/>
        </a:p>
      </dgm:t>
    </dgm:pt>
    <dgm:pt modelId="{F1F0B6F5-30F8-E64B-91D8-86CC72B3337E}" type="sibTrans" cxnId="{A03B3985-C0FB-3E43-81F7-A09E0C72DC86}">
      <dgm:prSet/>
      <dgm:spPr/>
      <dgm:t>
        <a:bodyPr/>
        <a:lstStyle/>
        <a:p>
          <a:endParaRPr lang="en-GB" sz="2400"/>
        </a:p>
      </dgm:t>
    </dgm:pt>
    <dgm:pt modelId="{837C1C8A-C45E-624E-846E-9A5A0045EC48}">
      <dgm:prSet custT="1"/>
      <dgm:spPr>
        <a:solidFill>
          <a:srgbClr val="FFFFFF"/>
        </a:solidFill>
      </dgm:spPr>
      <dgm:t>
        <a:bodyPr/>
        <a:lstStyle/>
        <a:p>
          <a:pPr rtl="0"/>
          <a:r>
            <a:rPr lang="en-US" sz="1400" dirty="0" smtClean="0"/>
            <a:t>Discussion point – also provide ops-like-environment for end stage pilots?</a:t>
          </a:r>
          <a:endParaRPr lang="en-US" sz="1400" dirty="0"/>
        </a:p>
      </dgm:t>
    </dgm:pt>
    <dgm:pt modelId="{5627A382-D8CF-2343-B268-5A44D0299411}" type="parTrans" cxnId="{C5629D64-064C-D94C-8039-4ACC23B9F370}">
      <dgm:prSet/>
      <dgm:spPr/>
      <dgm:t>
        <a:bodyPr/>
        <a:lstStyle/>
        <a:p>
          <a:endParaRPr lang="en-GB" sz="2400"/>
        </a:p>
      </dgm:t>
    </dgm:pt>
    <dgm:pt modelId="{2642CC4F-8A25-1C4C-BFE6-885A09D4FADC}" type="sibTrans" cxnId="{C5629D64-064C-D94C-8039-4ACC23B9F370}">
      <dgm:prSet/>
      <dgm:spPr/>
      <dgm:t>
        <a:bodyPr/>
        <a:lstStyle/>
        <a:p>
          <a:endParaRPr lang="en-GB" sz="2400"/>
        </a:p>
      </dgm:t>
    </dgm:pt>
    <dgm:pt modelId="{A1679D3E-1310-FF4F-9E21-FD7D754EB793}" type="pres">
      <dgm:prSet presAssocID="{54A0BC68-AB77-8742-B79B-9738031BB812}" presName="Name0" presStyleCnt="0">
        <dgm:presLayoutVars>
          <dgm:dir/>
          <dgm:animOne val="branch"/>
          <dgm:animLvl val="lvl"/>
        </dgm:presLayoutVars>
      </dgm:prSet>
      <dgm:spPr/>
    </dgm:pt>
    <dgm:pt modelId="{15B5F182-6FF0-E047-B067-A8BB62C23902}" type="pres">
      <dgm:prSet presAssocID="{1F8CD08E-076B-2940-BED9-AC59C6196253}" presName="chaos" presStyleCnt="0"/>
      <dgm:spPr/>
    </dgm:pt>
    <dgm:pt modelId="{8AFCD834-E3CB-5D44-84BB-62EEB7BE92CA}" type="pres">
      <dgm:prSet presAssocID="{1F8CD08E-076B-2940-BED9-AC59C6196253}" presName="parTx1" presStyleLbl="revTx" presStyleIdx="0" presStyleCnt="6"/>
      <dgm:spPr/>
    </dgm:pt>
    <dgm:pt modelId="{EAF942DC-D874-244E-B429-40B71C52B911}" type="pres">
      <dgm:prSet presAssocID="{1F8CD08E-076B-2940-BED9-AC59C6196253}" presName="desTx1" presStyleLbl="revTx" presStyleIdx="1" presStyleCnt="6">
        <dgm:presLayoutVars>
          <dgm:bulletEnabled val="1"/>
        </dgm:presLayoutVars>
      </dgm:prSet>
      <dgm:spPr/>
    </dgm:pt>
    <dgm:pt modelId="{66D777D2-2022-2D40-8D3A-6F9CEE1912FE}" type="pres">
      <dgm:prSet presAssocID="{1F8CD08E-076B-2940-BED9-AC59C6196253}" presName="c1" presStyleLbl="node1" presStyleIdx="0" presStyleCnt="19"/>
      <dgm:spPr>
        <a:solidFill>
          <a:srgbClr val="1C4161"/>
        </a:solidFill>
      </dgm:spPr>
    </dgm:pt>
    <dgm:pt modelId="{31B02D52-0FBA-6242-82A2-55423EF86678}" type="pres">
      <dgm:prSet presAssocID="{1F8CD08E-076B-2940-BED9-AC59C6196253}" presName="c2" presStyleLbl="node1" presStyleIdx="1" presStyleCnt="19"/>
      <dgm:spPr>
        <a:solidFill>
          <a:srgbClr val="1C4161"/>
        </a:solidFill>
      </dgm:spPr>
    </dgm:pt>
    <dgm:pt modelId="{9B780AFB-C168-B14C-ABC7-63201AF9B316}" type="pres">
      <dgm:prSet presAssocID="{1F8CD08E-076B-2940-BED9-AC59C6196253}" presName="c3" presStyleLbl="node1" presStyleIdx="2" presStyleCnt="19"/>
      <dgm:spPr>
        <a:solidFill>
          <a:srgbClr val="1C4161"/>
        </a:solidFill>
      </dgm:spPr>
    </dgm:pt>
    <dgm:pt modelId="{7CA0DF44-16FA-B242-BE13-D307F7769843}" type="pres">
      <dgm:prSet presAssocID="{1F8CD08E-076B-2940-BED9-AC59C6196253}" presName="c4" presStyleLbl="node1" presStyleIdx="3" presStyleCnt="19"/>
      <dgm:spPr>
        <a:solidFill>
          <a:srgbClr val="1C4161"/>
        </a:solidFill>
      </dgm:spPr>
    </dgm:pt>
    <dgm:pt modelId="{BA6A8AE0-17A8-4B42-AAE1-0E741BE77F4D}" type="pres">
      <dgm:prSet presAssocID="{1F8CD08E-076B-2940-BED9-AC59C6196253}" presName="c5" presStyleLbl="node1" presStyleIdx="4" presStyleCnt="19"/>
      <dgm:spPr>
        <a:solidFill>
          <a:srgbClr val="1C4161"/>
        </a:solidFill>
      </dgm:spPr>
    </dgm:pt>
    <dgm:pt modelId="{583CC728-80E8-E24F-8E8B-8899843C8D25}" type="pres">
      <dgm:prSet presAssocID="{1F8CD08E-076B-2940-BED9-AC59C6196253}" presName="c6" presStyleLbl="node1" presStyleIdx="5" presStyleCnt="19"/>
      <dgm:spPr>
        <a:solidFill>
          <a:srgbClr val="1C4161"/>
        </a:solidFill>
      </dgm:spPr>
    </dgm:pt>
    <dgm:pt modelId="{7577EF3A-8D2F-614F-AC27-62FF6B0E0B3A}" type="pres">
      <dgm:prSet presAssocID="{1F8CD08E-076B-2940-BED9-AC59C6196253}" presName="c7" presStyleLbl="node1" presStyleIdx="6" presStyleCnt="19"/>
      <dgm:spPr>
        <a:solidFill>
          <a:srgbClr val="1C4161"/>
        </a:solidFill>
      </dgm:spPr>
    </dgm:pt>
    <dgm:pt modelId="{EDE8BD28-EC5E-BC45-BE65-90FD4CAF73E3}" type="pres">
      <dgm:prSet presAssocID="{1F8CD08E-076B-2940-BED9-AC59C6196253}" presName="c8" presStyleLbl="node1" presStyleIdx="7" presStyleCnt="19"/>
      <dgm:spPr>
        <a:solidFill>
          <a:srgbClr val="1C4161"/>
        </a:solidFill>
      </dgm:spPr>
    </dgm:pt>
    <dgm:pt modelId="{78ACB61B-088B-1A4B-86C4-58720369EE10}" type="pres">
      <dgm:prSet presAssocID="{1F8CD08E-076B-2940-BED9-AC59C6196253}" presName="c9" presStyleLbl="node1" presStyleIdx="8" presStyleCnt="19"/>
      <dgm:spPr>
        <a:solidFill>
          <a:srgbClr val="1C4161"/>
        </a:solidFill>
      </dgm:spPr>
    </dgm:pt>
    <dgm:pt modelId="{F837AFD1-956D-794B-9CB4-66A7CA89E06C}" type="pres">
      <dgm:prSet presAssocID="{1F8CD08E-076B-2940-BED9-AC59C6196253}" presName="c10" presStyleLbl="node1" presStyleIdx="9" presStyleCnt="19"/>
      <dgm:spPr>
        <a:solidFill>
          <a:srgbClr val="1C4161"/>
        </a:solidFill>
      </dgm:spPr>
    </dgm:pt>
    <dgm:pt modelId="{65AD2380-708A-CE4B-9B37-03C663344FBE}" type="pres">
      <dgm:prSet presAssocID="{1F8CD08E-076B-2940-BED9-AC59C6196253}" presName="c11" presStyleLbl="node1" presStyleIdx="10" presStyleCnt="19"/>
      <dgm:spPr>
        <a:solidFill>
          <a:srgbClr val="1C4161"/>
        </a:solidFill>
      </dgm:spPr>
    </dgm:pt>
    <dgm:pt modelId="{ED9EFA46-4E15-AC4D-ACB0-ED9AAA508F37}" type="pres">
      <dgm:prSet presAssocID="{1F8CD08E-076B-2940-BED9-AC59C6196253}" presName="c12" presStyleLbl="node1" presStyleIdx="11" presStyleCnt="19"/>
      <dgm:spPr>
        <a:solidFill>
          <a:srgbClr val="1C4161"/>
        </a:solidFill>
      </dgm:spPr>
    </dgm:pt>
    <dgm:pt modelId="{4E337608-9C08-2144-980F-591A114219F2}" type="pres">
      <dgm:prSet presAssocID="{1F8CD08E-076B-2940-BED9-AC59C6196253}" presName="c13" presStyleLbl="node1" presStyleIdx="12" presStyleCnt="19"/>
      <dgm:spPr>
        <a:solidFill>
          <a:srgbClr val="1C4161"/>
        </a:solidFill>
      </dgm:spPr>
    </dgm:pt>
    <dgm:pt modelId="{BB985D5B-B0D5-364D-9684-D58D19E93438}" type="pres">
      <dgm:prSet presAssocID="{1F8CD08E-076B-2940-BED9-AC59C6196253}" presName="c14" presStyleLbl="node1" presStyleIdx="13" presStyleCnt="19"/>
      <dgm:spPr>
        <a:solidFill>
          <a:srgbClr val="1C4161"/>
        </a:solidFill>
      </dgm:spPr>
    </dgm:pt>
    <dgm:pt modelId="{D2BB5067-7981-B64E-BBAB-ACC4C4365EAB}" type="pres">
      <dgm:prSet presAssocID="{1F8CD08E-076B-2940-BED9-AC59C6196253}" presName="c15" presStyleLbl="node1" presStyleIdx="14" presStyleCnt="19"/>
      <dgm:spPr>
        <a:solidFill>
          <a:srgbClr val="1C4161"/>
        </a:solidFill>
      </dgm:spPr>
    </dgm:pt>
    <dgm:pt modelId="{5E05DEE6-71CB-4F4E-9C6F-0EEEFA028F5C}" type="pres">
      <dgm:prSet presAssocID="{1F8CD08E-076B-2940-BED9-AC59C6196253}" presName="c16" presStyleLbl="node1" presStyleIdx="15" presStyleCnt="19"/>
      <dgm:spPr>
        <a:solidFill>
          <a:srgbClr val="1C4161"/>
        </a:solidFill>
      </dgm:spPr>
    </dgm:pt>
    <dgm:pt modelId="{4FA71896-C180-BC41-9760-B0DD0EAAEC23}" type="pres">
      <dgm:prSet presAssocID="{1F8CD08E-076B-2940-BED9-AC59C6196253}" presName="c17" presStyleLbl="node1" presStyleIdx="16" presStyleCnt="19"/>
      <dgm:spPr>
        <a:solidFill>
          <a:srgbClr val="1C4161"/>
        </a:solidFill>
      </dgm:spPr>
    </dgm:pt>
    <dgm:pt modelId="{8C65BBC6-B273-BD47-BCB7-389EEC697A61}" type="pres">
      <dgm:prSet presAssocID="{1F8CD08E-076B-2940-BED9-AC59C6196253}" presName="c18" presStyleLbl="node1" presStyleIdx="17" presStyleCnt="19"/>
      <dgm:spPr>
        <a:solidFill>
          <a:srgbClr val="1C4161"/>
        </a:solidFill>
      </dgm:spPr>
    </dgm:pt>
    <dgm:pt modelId="{515FCFCC-0BEE-A14D-832C-18121804D248}" type="pres">
      <dgm:prSet presAssocID="{5C136842-C5AC-7444-92F5-79C4D44BB130}" presName="chevronComposite1" presStyleCnt="0"/>
      <dgm:spPr/>
    </dgm:pt>
    <dgm:pt modelId="{AE60E7D9-F68D-7A46-A63C-55595710B602}" type="pres">
      <dgm:prSet presAssocID="{5C136842-C5AC-7444-92F5-79C4D44BB130}" presName="chevron1" presStyleLbl="sibTrans2D1" presStyleIdx="0" presStyleCnt="3"/>
      <dgm:spPr>
        <a:solidFill>
          <a:srgbClr val="EC0E51"/>
        </a:solidFill>
      </dgm:spPr>
    </dgm:pt>
    <dgm:pt modelId="{55C4512D-174B-8242-8EF4-EB1B3D9C94AE}" type="pres">
      <dgm:prSet presAssocID="{5C136842-C5AC-7444-92F5-79C4D44BB130}" presName="spChevron1" presStyleCnt="0"/>
      <dgm:spPr/>
    </dgm:pt>
    <dgm:pt modelId="{F891BC10-FBA0-E44B-89FC-8B23D62D2AD5}" type="pres">
      <dgm:prSet presAssocID="{F16D2D94-134E-D644-BC21-B9212F5E611B}" presName="middle" presStyleCnt="0"/>
      <dgm:spPr/>
    </dgm:pt>
    <dgm:pt modelId="{51D8AFF3-6B1B-4842-99A6-8B13DFE822B0}" type="pres">
      <dgm:prSet presAssocID="{F16D2D94-134E-D644-BC21-B9212F5E611B}" presName="parTxMid" presStyleLbl="revTx" presStyleIdx="2" presStyleCnt="6"/>
      <dgm:spPr/>
    </dgm:pt>
    <dgm:pt modelId="{3FEF25E6-DEF3-884A-AC5E-4918CBE610BF}" type="pres">
      <dgm:prSet presAssocID="{F16D2D94-134E-D644-BC21-B9212F5E611B}" presName="spMid" presStyleCnt="0"/>
      <dgm:spPr/>
    </dgm:pt>
    <dgm:pt modelId="{D72A299C-0CA4-3243-AB77-052FF48AD2CD}" type="pres">
      <dgm:prSet presAssocID="{F972B96E-8C43-404C-93F4-D255DCBA44EA}" presName="chevronComposite1" presStyleCnt="0"/>
      <dgm:spPr/>
    </dgm:pt>
    <dgm:pt modelId="{4965397D-269A-D34A-BBB3-6B6859C13D02}" type="pres">
      <dgm:prSet presAssocID="{F972B96E-8C43-404C-93F4-D255DCBA44EA}" presName="chevron1" presStyleLbl="sibTrans2D1" presStyleIdx="1" presStyleCnt="3"/>
      <dgm:spPr>
        <a:solidFill>
          <a:srgbClr val="EC0E51"/>
        </a:solidFill>
      </dgm:spPr>
    </dgm:pt>
    <dgm:pt modelId="{90A8CD59-D69F-EC47-8702-35629BB53583}" type="pres">
      <dgm:prSet presAssocID="{F972B96E-8C43-404C-93F4-D255DCBA44EA}" presName="spChevron1" presStyleCnt="0"/>
      <dgm:spPr/>
    </dgm:pt>
    <dgm:pt modelId="{AE14A556-F8CF-054E-BEAE-CB9FA54F60C7}" type="pres">
      <dgm:prSet presAssocID="{2284A67E-8587-F445-929A-5348B0C8D433}" presName="middle" presStyleCnt="0"/>
      <dgm:spPr/>
    </dgm:pt>
    <dgm:pt modelId="{AFA297D7-7634-FC4B-9F6C-78FCA5F56656}" type="pres">
      <dgm:prSet presAssocID="{2284A67E-8587-F445-929A-5348B0C8D433}" presName="parTxMid" presStyleLbl="revTx" presStyleIdx="3" presStyleCnt="6"/>
      <dgm:spPr/>
    </dgm:pt>
    <dgm:pt modelId="{1EED6A02-058C-8A40-B85F-7D63B4D12522}" type="pres">
      <dgm:prSet presAssocID="{2284A67E-8587-F445-929A-5348B0C8D433}" presName="desTxMid" presStyleLbl="revTx" presStyleIdx="4" presStyleCnt="6" custScaleX="128993">
        <dgm:presLayoutVars>
          <dgm:bulletEnabled val="1"/>
        </dgm:presLayoutVars>
      </dgm:prSet>
      <dgm:spPr/>
    </dgm:pt>
    <dgm:pt modelId="{74E66E0E-DD91-594C-BA12-F5A559432654}" type="pres">
      <dgm:prSet presAssocID="{2284A67E-8587-F445-929A-5348B0C8D433}" presName="spMid" presStyleCnt="0"/>
      <dgm:spPr/>
    </dgm:pt>
    <dgm:pt modelId="{6A9EFF0A-74DE-A547-AE86-331C69BDF921}" type="pres">
      <dgm:prSet presAssocID="{DDDF87AF-894E-6B41-A217-B07123EBF7EC}" presName="chevronComposite1" presStyleCnt="0"/>
      <dgm:spPr/>
    </dgm:pt>
    <dgm:pt modelId="{934968F9-C819-4D47-B965-E52F62397077}" type="pres">
      <dgm:prSet presAssocID="{DDDF87AF-894E-6B41-A217-B07123EBF7EC}" presName="chevron1" presStyleLbl="sibTrans2D1" presStyleIdx="2" presStyleCnt="3"/>
      <dgm:spPr>
        <a:solidFill>
          <a:srgbClr val="EC0E51"/>
        </a:solidFill>
      </dgm:spPr>
    </dgm:pt>
    <dgm:pt modelId="{6D16FEFC-0020-EB4B-AFE1-BCA2E13CD486}" type="pres">
      <dgm:prSet presAssocID="{DDDF87AF-894E-6B41-A217-B07123EBF7EC}" presName="spChevron1" presStyleCnt="0"/>
      <dgm:spPr/>
    </dgm:pt>
    <dgm:pt modelId="{7F5999DE-9E5D-0E42-AECE-A9D75EAFC2A6}" type="pres">
      <dgm:prSet presAssocID="{7647932B-66EA-0E40-A663-1B27D484F1F5}" presName="last" presStyleCnt="0"/>
      <dgm:spPr/>
    </dgm:pt>
    <dgm:pt modelId="{1C8C8AE2-A874-3D4C-9BB5-4ECDE5FA43EF}" type="pres">
      <dgm:prSet presAssocID="{7647932B-66EA-0E40-A663-1B27D484F1F5}" presName="circleTx" presStyleLbl="node1" presStyleIdx="18" presStyleCnt="19" custScaleX="118320" custScaleY="120222"/>
      <dgm:spPr/>
      <dgm:t>
        <a:bodyPr/>
        <a:lstStyle/>
        <a:p>
          <a:endParaRPr lang="en-GB"/>
        </a:p>
      </dgm:t>
    </dgm:pt>
    <dgm:pt modelId="{CAA7AE20-3CF9-694B-AEC2-41F1933CA9D5}" type="pres">
      <dgm:prSet presAssocID="{7647932B-66EA-0E40-A663-1B27D484F1F5}" presName="desTxN" presStyleLbl="revTx" presStyleIdx="5" presStyleCnt="6" custLinFactNeighborY="10512">
        <dgm:presLayoutVars>
          <dgm:bulletEnabled val="1"/>
        </dgm:presLayoutVars>
      </dgm:prSet>
      <dgm:spPr/>
    </dgm:pt>
    <dgm:pt modelId="{2B892798-D975-7C48-BE5C-947B78D2E92B}" type="pres">
      <dgm:prSet presAssocID="{7647932B-66EA-0E40-A663-1B27D484F1F5}" presName="spN" presStyleCnt="0"/>
      <dgm:spPr/>
    </dgm:pt>
  </dgm:ptLst>
  <dgm:cxnLst>
    <dgm:cxn modelId="{60895532-E015-6749-83A6-6D86784BF528}" srcId="{1F8CD08E-076B-2940-BED9-AC59C6196253}" destId="{D0C85E0E-5628-534E-B952-63BB4C5B2E66}" srcOrd="1" destOrd="0" parTransId="{05E32F50-04D4-3A4E-9E12-AF763B4C0B34}" sibTransId="{121EEEC9-D2F5-C943-973B-3BC842520BD4}"/>
    <dgm:cxn modelId="{B095E1E2-4C44-EC44-B497-94050EFBEA6E}" srcId="{54A0BC68-AB77-8742-B79B-9738031BB812}" destId="{2284A67E-8587-F445-929A-5348B0C8D433}" srcOrd="2" destOrd="0" parTransId="{9160F9BA-902E-7848-A4EB-9430325528BB}" sibTransId="{DDDF87AF-894E-6B41-A217-B07123EBF7EC}"/>
    <dgm:cxn modelId="{4CCCD221-BB29-5144-AD8E-4242362A0F52}" type="presOf" srcId="{7647932B-66EA-0E40-A663-1B27D484F1F5}" destId="{1C8C8AE2-A874-3D4C-9BB5-4ECDE5FA43EF}" srcOrd="0" destOrd="0" presId="urn:microsoft.com/office/officeart/2009/3/layout/RandomtoResultProcess"/>
    <dgm:cxn modelId="{DC9FA4F6-439A-6249-A467-82CECAC0230E}" type="presOf" srcId="{F16D2D94-134E-D644-BC21-B9212F5E611B}" destId="{51D8AFF3-6B1B-4842-99A6-8B13DFE822B0}" srcOrd="0" destOrd="0" presId="urn:microsoft.com/office/officeart/2009/3/layout/RandomtoResultProcess"/>
    <dgm:cxn modelId="{2C76F249-163A-0344-8A22-BBBB9EADE707}" type="presOf" srcId="{1F8CD08E-076B-2940-BED9-AC59C6196253}" destId="{8AFCD834-E3CB-5D44-84BB-62EEB7BE92CA}" srcOrd="0" destOrd="0" presId="urn:microsoft.com/office/officeart/2009/3/layout/RandomtoResultProcess"/>
    <dgm:cxn modelId="{1A872314-32FD-B241-8D7F-BA1D81EDE94B}" srcId="{54A0BC68-AB77-8742-B79B-9738031BB812}" destId="{F16D2D94-134E-D644-BC21-B9212F5E611B}" srcOrd="1" destOrd="0" parTransId="{322B0EAF-529F-0542-8AEF-4A1846F63044}" sibTransId="{F972B96E-8C43-404C-93F4-D255DCBA44EA}"/>
    <dgm:cxn modelId="{A03B3985-C0FB-3E43-81F7-A09E0C72DC86}" srcId="{54A0BC68-AB77-8742-B79B-9738031BB812}" destId="{7647932B-66EA-0E40-A663-1B27D484F1F5}" srcOrd="3" destOrd="0" parTransId="{E78C8549-C4B6-9149-BB4B-4735C7DA24F6}" sibTransId="{F1F0B6F5-30F8-E64B-91D8-86CC72B3337E}"/>
    <dgm:cxn modelId="{79D907FF-BA2D-D548-BD35-28988567EBC4}" type="presOf" srcId="{D0C85E0E-5628-534E-B952-63BB4C5B2E66}" destId="{EAF942DC-D874-244E-B429-40B71C52B911}" srcOrd="0" destOrd="1" presId="urn:microsoft.com/office/officeart/2009/3/layout/RandomtoResultProcess"/>
    <dgm:cxn modelId="{15ECC57B-2BC7-E84D-8C71-B8FD6A7E0FD0}" type="presOf" srcId="{837C1C8A-C45E-624E-846E-9A5A0045EC48}" destId="{CAA7AE20-3CF9-694B-AEC2-41F1933CA9D5}" srcOrd="0" destOrd="0" presId="urn:microsoft.com/office/officeart/2009/3/layout/RandomtoResultProcess"/>
    <dgm:cxn modelId="{E71DFA49-EAAA-154C-A43C-A4FAAEF9194D}" srcId="{1F8CD08E-076B-2940-BED9-AC59C6196253}" destId="{DBB1A572-1A55-C14A-9333-1079F5760E27}" srcOrd="0" destOrd="0" parTransId="{FAF98C7A-E95D-CA4C-9767-4DA500EFB228}" sibTransId="{B91DA7E5-3E59-694D-9229-670163303223}"/>
    <dgm:cxn modelId="{70937A18-D87B-944D-9972-1F83D61475A3}" type="presOf" srcId="{2284A67E-8587-F445-929A-5348B0C8D433}" destId="{AFA297D7-7634-FC4B-9F6C-78FCA5F56656}" srcOrd="0" destOrd="0" presId="urn:microsoft.com/office/officeart/2009/3/layout/RandomtoResultProcess"/>
    <dgm:cxn modelId="{680E953D-E67E-4A4C-9907-CBB1B562255A}" srcId="{2284A67E-8587-F445-929A-5348B0C8D433}" destId="{085BDC71-5403-A844-8853-4A6B2F8C5D07}" srcOrd="1" destOrd="0" parTransId="{4C532E8A-2359-0C42-A198-B338726432DF}" sibTransId="{A6BA753A-F568-C349-8C1A-D67AD9A00B5B}"/>
    <dgm:cxn modelId="{632D3CC6-7153-3F4A-81D2-1D2D716E1F3E}" srcId="{2284A67E-8587-F445-929A-5348B0C8D433}" destId="{BC00FE50-0DD6-624B-BED1-6132D1011667}" srcOrd="2" destOrd="0" parTransId="{FFA62638-90BD-4540-A10A-4471C217A926}" sibTransId="{E6669980-E52B-4945-B10C-DB74F02D871F}"/>
    <dgm:cxn modelId="{A6F5944A-D98D-4047-819E-7CC9D2DADC3C}" type="presOf" srcId="{BC00FE50-0DD6-624B-BED1-6132D1011667}" destId="{1EED6A02-058C-8A40-B85F-7D63B4D12522}" srcOrd="0" destOrd="2" presId="urn:microsoft.com/office/officeart/2009/3/layout/RandomtoResultProcess"/>
    <dgm:cxn modelId="{EDC748C2-E5CE-CD40-BC70-A085A9BD5EBC}" type="presOf" srcId="{085BDC71-5403-A844-8853-4A6B2F8C5D07}" destId="{1EED6A02-058C-8A40-B85F-7D63B4D12522}" srcOrd="0" destOrd="1" presId="urn:microsoft.com/office/officeart/2009/3/layout/RandomtoResultProcess"/>
    <dgm:cxn modelId="{C6F7DC4F-3739-1B43-AEC2-C25C311D2723}" srcId="{2284A67E-8587-F445-929A-5348B0C8D433}" destId="{37A6DC47-163A-1A45-8A21-37EEAE624ECC}" srcOrd="0" destOrd="0" parTransId="{D372A803-5B3B-F744-8B59-4B0ED74FEA9A}" sibTransId="{B771E506-64EF-E54C-905C-A38168CFC62D}"/>
    <dgm:cxn modelId="{DB4C64E8-E3FA-274D-A3A7-C1B7302C469E}" type="presOf" srcId="{37A6DC47-163A-1A45-8A21-37EEAE624ECC}" destId="{1EED6A02-058C-8A40-B85F-7D63B4D12522}" srcOrd="0" destOrd="0" presId="urn:microsoft.com/office/officeart/2009/3/layout/RandomtoResultProcess"/>
    <dgm:cxn modelId="{C843DD34-54B7-F943-B128-CC8BA3DFA274}" type="presOf" srcId="{DBB1A572-1A55-C14A-9333-1079F5760E27}" destId="{EAF942DC-D874-244E-B429-40B71C52B911}" srcOrd="0" destOrd="0" presId="urn:microsoft.com/office/officeart/2009/3/layout/RandomtoResultProcess"/>
    <dgm:cxn modelId="{192701C3-15A1-0D4E-9A91-D0DCC904CA91}" srcId="{54A0BC68-AB77-8742-B79B-9738031BB812}" destId="{1F8CD08E-076B-2940-BED9-AC59C6196253}" srcOrd="0" destOrd="0" parTransId="{8F7861A7-0D4E-C74B-87E9-92FAD26A09F5}" sibTransId="{5C136842-C5AC-7444-92F5-79C4D44BB130}"/>
    <dgm:cxn modelId="{141147CC-F095-9C4B-A2FA-6C8373B55CA7}" type="presOf" srcId="{54A0BC68-AB77-8742-B79B-9738031BB812}" destId="{A1679D3E-1310-FF4F-9E21-FD7D754EB793}" srcOrd="0" destOrd="0" presId="urn:microsoft.com/office/officeart/2009/3/layout/RandomtoResultProcess"/>
    <dgm:cxn modelId="{C5629D64-064C-D94C-8039-4ACC23B9F370}" srcId="{7647932B-66EA-0E40-A663-1B27D484F1F5}" destId="{837C1C8A-C45E-624E-846E-9A5A0045EC48}" srcOrd="0" destOrd="0" parTransId="{5627A382-D8CF-2343-B268-5A44D0299411}" sibTransId="{2642CC4F-8A25-1C4C-BFE6-885A09D4FADC}"/>
    <dgm:cxn modelId="{BF137BFD-7340-0C41-AAD8-81E4CDD29108}" type="presParOf" srcId="{A1679D3E-1310-FF4F-9E21-FD7D754EB793}" destId="{15B5F182-6FF0-E047-B067-A8BB62C23902}" srcOrd="0" destOrd="0" presId="urn:microsoft.com/office/officeart/2009/3/layout/RandomtoResultProcess"/>
    <dgm:cxn modelId="{7510A4CF-6481-8B41-A6C4-55A603D94A0B}" type="presParOf" srcId="{15B5F182-6FF0-E047-B067-A8BB62C23902}" destId="{8AFCD834-E3CB-5D44-84BB-62EEB7BE92CA}" srcOrd="0" destOrd="0" presId="urn:microsoft.com/office/officeart/2009/3/layout/RandomtoResultProcess"/>
    <dgm:cxn modelId="{ECD629E0-0AD2-C443-82F7-4E89BDE8C65D}" type="presParOf" srcId="{15B5F182-6FF0-E047-B067-A8BB62C23902}" destId="{EAF942DC-D874-244E-B429-40B71C52B911}" srcOrd="1" destOrd="0" presId="urn:microsoft.com/office/officeart/2009/3/layout/RandomtoResultProcess"/>
    <dgm:cxn modelId="{59DFC43C-2EB1-0342-A82D-F5F2EAC9F622}" type="presParOf" srcId="{15B5F182-6FF0-E047-B067-A8BB62C23902}" destId="{66D777D2-2022-2D40-8D3A-6F9CEE1912FE}" srcOrd="2" destOrd="0" presId="urn:microsoft.com/office/officeart/2009/3/layout/RandomtoResultProcess"/>
    <dgm:cxn modelId="{4BD5AF74-8F28-7543-97E3-81BD629AEAD0}" type="presParOf" srcId="{15B5F182-6FF0-E047-B067-A8BB62C23902}" destId="{31B02D52-0FBA-6242-82A2-55423EF86678}" srcOrd="3" destOrd="0" presId="urn:microsoft.com/office/officeart/2009/3/layout/RandomtoResultProcess"/>
    <dgm:cxn modelId="{1866B547-9BB8-554C-A738-A471687EC7C6}" type="presParOf" srcId="{15B5F182-6FF0-E047-B067-A8BB62C23902}" destId="{9B780AFB-C168-B14C-ABC7-63201AF9B316}" srcOrd="4" destOrd="0" presId="urn:microsoft.com/office/officeart/2009/3/layout/RandomtoResultProcess"/>
    <dgm:cxn modelId="{C13E2CC2-02E7-F84C-8EC6-9BBE50E20369}" type="presParOf" srcId="{15B5F182-6FF0-E047-B067-A8BB62C23902}" destId="{7CA0DF44-16FA-B242-BE13-D307F7769843}" srcOrd="5" destOrd="0" presId="urn:microsoft.com/office/officeart/2009/3/layout/RandomtoResultProcess"/>
    <dgm:cxn modelId="{B8815BC6-3B3B-4A48-9F05-EBD5730EED15}" type="presParOf" srcId="{15B5F182-6FF0-E047-B067-A8BB62C23902}" destId="{BA6A8AE0-17A8-4B42-AAE1-0E741BE77F4D}" srcOrd="6" destOrd="0" presId="urn:microsoft.com/office/officeart/2009/3/layout/RandomtoResultProcess"/>
    <dgm:cxn modelId="{44BAC3BD-BD1E-A640-8C0D-2ADBF0A7C94F}" type="presParOf" srcId="{15B5F182-6FF0-E047-B067-A8BB62C23902}" destId="{583CC728-80E8-E24F-8E8B-8899843C8D25}" srcOrd="7" destOrd="0" presId="urn:microsoft.com/office/officeart/2009/3/layout/RandomtoResultProcess"/>
    <dgm:cxn modelId="{009420E7-A467-EF48-B042-A1BE21490264}" type="presParOf" srcId="{15B5F182-6FF0-E047-B067-A8BB62C23902}" destId="{7577EF3A-8D2F-614F-AC27-62FF6B0E0B3A}" srcOrd="8" destOrd="0" presId="urn:microsoft.com/office/officeart/2009/3/layout/RandomtoResultProcess"/>
    <dgm:cxn modelId="{8BB26309-43A5-EB42-A96D-1C5C6009BCF4}" type="presParOf" srcId="{15B5F182-6FF0-E047-B067-A8BB62C23902}" destId="{EDE8BD28-EC5E-BC45-BE65-90FD4CAF73E3}" srcOrd="9" destOrd="0" presId="urn:microsoft.com/office/officeart/2009/3/layout/RandomtoResultProcess"/>
    <dgm:cxn modelId="{8A279F57-CB14-B540-BB9D-E0C04A6E1CDA}" type="presParOf" srcId="{15B5F182-6FF0-E047-B067-A8BB62C23902}" destId="{78ACB61B-088B-1A4B-86C4-58720369EE10}" srcOrd="10" destOrd="0" presId="urn:microsoft.com/office/officeart/2009/3/layout/RandomtoResultProcess"/>
    <dgm:cxn modelId="{A953FBCF-2375-1E4B-BBEE-1E6C5835F4D4}" type="presParOf" srcId="{15B5F182-6FF0-E047-B067-A8BB62C23902}" destId="{F837AFD1-956D-794B-9CB4-66A7CA89E06C}" srcOrd="11" destOrd="0" presId="urn:microsoft.com/office/officeart/2009/3/layout/RandomtoResultProcess"/>
    <dgm:cxn modelId="{48CE358C-916D-6346-BA63-8712EDE26C24}" type="presParOf" srcId="{15B5F182-6FF0-E047-B067-A8BB62C23902}" destId="{65AD2380-708A-CE4B-9B37-03C663344FBE}" srcOrd="12" destOrd="0" presId="urn:microsoft.com/office/officeart/2009/3/layout/RandomtoResultProcess"/>
    <dgm:cxn modelId="{98A31F0E-EA46-8049-A346-75DC2961CB84}" type="presParOf" srcId="{15B5F182-6FF0-E047-B067-A8BB62C23902}" destId="{ED9EFA46-4E15-AC4D-ACB0-ED9AAA508F37}" srcOrd="13" destOrd="0" presId="urn:microsoft.com/office/officeart/2009/3/layout/RandomtoResultProcess"/>
    <dgm:cxn modelId="{5C9A658A-A3B2-C149-9BCB-4092DAA7D15E}" type="presParOf" srcId="{15B5F182-6FF0-E047-B067-A8BB62C23902}" destId="{4E337608-9C08-2144-980F-591A114219F2}" srcOrd="14" destOrd="0" presId="urn:microsoft.com/office/officeart/2009/3/layout/RandomtoResultProcess"/>
    <dgm:cxn modelId="{7E8F9B9E-CCD1-094A-B205-751D860B6FD1}" type="presParOf" srcId="{15B5F182-6FF0-E047-B067-A8BB62C23902}" destId="{BB985D5B-B0D5-364D-9684-D58D19E93438}" srcOrd="15" destOrd="0" presId="urn:microsoft.com/office/officeart/2009/3/layout/RandomtoResultProcess"/>
    <dgm:cxn modelId="{BB644053-883D-4C42-89E2-0F3F034E8D14}" type="presParOf" srcId="{15B5F182-6FF0-E047-B067-A8BB62C23902}" destId="{D2BB5067-7981-B64E-BBAB-ACC4C4365EAB}" srcOrd="16" destOrd="0" presId="urn:microsoft.com/office/officeart/2009/3/layout/RandomtoResultProcess"/>
    <dgm:cxn modelId="{2AC4AB0E-7F1A-284A-AF2E-FDB31AE04EF9}" type="presParOf" srcId="{15B5F182-6FF0-E047-B067-A8BB62C23902}" destId="{5E05DEE6-71CB-4F4E-9C6F-0EEEFA028F5C}" srcOrd="17" destOrd="0" presId="urn:microsoft.com/office/officeart/2009/3/layout/RandomtoResultProcess"/>
    <dgm:cxn modelId="{E41F97AF-AB4F-AA4A-8FF9-CF4432CE2B0F}" type="presParOf" srcId="{15B5F182-6FF0-E047-B067-A8BB62C23902}" destId="{4FA71896-C180-BC41-9760-B0DD0EAAEC23}" srcOrd="18" destOrd="0" presId="urn:microsoft.com/office/officeart/2009/3/layout/RandomtoResultProcess"/>
    <dgm:cxn modelId="{DCC4C91F-3637-9947-9DB2-8ACD4F1BA5ED}" type="presParOf" srcId="{15B5F182-6FF0-E047-B067-A8BB62C23902}" destId="{8C65BBC6-B273-BD47-BCB7-389EEC697A61}" srcOrd="19" destOrd="0" presId="urn:microsoft.com/office/officeart/2009/3/layout/RandomtoResultProcess"/>
    <dgm:cxn modelId="{627D6AEA-F557-874D-BF6E-E043F9EC4C65}" type="presParOf" srcId="{A1679D3E-1310-FF4F-9E21-FD7D754EB793}" destId="{515FCFCC-0BEE-A14D-832C-18121804D248}" srcOrd="1" destOrd="0" presId="urn:microsoft.com/office/officeart/2009/3/layout/RandomtoResultProcess"/>
    <dgm:cxn modelId="{DB496212-0391-3E48-A13D-73EB5B7B1909}" type="presParOf" srcId="{515FCFCC-0BEE-A14D-832C-18121804D248}" destId="{AE60E7D9-F68D-7A46-A63C-55595710B602}" srcOrd="0" destOrd="0" presId="urn:microsoft.com/office/officeart/2009/3/layout/RandomtoResultProcess"/>
    <dgm:cxn modelId="{63065B62-A14C-6146-9876-C4DDA789740C}" type="presParOf" srcId="{515FCFCC-0BEE-A14D-832C-18121804D248}" destId="{55C4512D-174B-8242-8EF4-EB1B3D9C94AE}" srcOrd="1" destOrd="0" presId="urn:microsoft.com/office/officeart/2009/3/layout/RandomtoResultProcess"/>
    <dgm:cxn modelId="{09575A77-327B-A946-9227-624FB2F70C55}" type="presParOf" srcId="{A1679D3E-1310-FF4F-9E21-FD7D754EB793}" destId="{F891BC10-FBA0-E44B-89FC-8B23D62D2AD5}" srcOrd="2" destOrd="0" presId="urn:microsoft.com/office/officeart/2009/3/layout/RandomtoResultProcess"/>
    <dgm:cxn modelId="{3D252EEF-0340-E644-ADAC-A35CF09B60B3}" type="presParOf" srcId="{F891BC10-FBA0-E44B-89FC-8B23D62D2AD5}" destId="{51D8AFF3-6B1B-4842-99A6-8B13DFE822B0}" srcOrd="0" destOrd="0" presId="urn:microsoft.com/office/officeart/2009/3/layout/RandomtoResultProcess"/>
    <dgm:cxn modelId="{7A44CDA5-19AE-9341-ADDB-8C1152B12368}" type="presParOf" srcId="{F891BC10-FBA0-E44B-89FC-8B23D62D2AD5}" destId="{3FEF25E6-DEF3-884A-AC5E-4918CBE610BF}" srcOrd="1" destOrd="0" presId="urn:microsoft.com/office/officeart/2009/3/layout/RandomtoResultProcess"/>
    <dgm:cxn modelId="{FBC58F64-E054-044F-AC8E-B8410774CF40}" type="presParOf" srcId="{A1679D3E-1310-FF4F-9E21-FD7D754EB793}" destId="{D72A299C-0CA4-3243-AB77-052FF48AD2CD}" srcOrd="3" destOrd="0" presId="urn:microsoft.com/office/officeart/2009/3/layout/RandomtoResultProcess"/>
    <dgm:cxn modelId="{430B1411-E7E7-504A-B1F6-84CC5EEFD4D6}" type="presParOf" srcId="{D72A299C-0CA4-3243-AB77-052FF48AD2CD}" destId="{4965397D-269A-D34A-BBB3-6B6859C13D02}" srcOrd="0" destOrd="0" presId="urn:microsoft.com/office/officeart/2009/3/layout/RandomtoResultProcess"/>
    <dgm:cxn modelId="{DA5EC1B5-212E-4F48-BCEA-BD89BC4406B6}" type="presParOf" srcId="{D72A299C-0CA4-3243-AB77-052FF48AD2CD}" destId="{90A8CD59-D69F-EC47-8702-35629BB53583}" srcOrd="1" destOrd="0" presId="urn:microsoft.com/office/officeart/2009/3/layout/RandomtoResultProcess"/>
    <dgm:cxn modelId="{1AE37937-8C14-3C4E-BD99-BE172020319B}" type="presParOf" srcId="{A1679D3E-1310-FF4F-9E21-FD7D754EB793}" destId="{AE14A556-F8CF-054E-BEAE-CB9FA54F60C7}" srcOrd="4" destOrd="0" presId="urn:microsoft.com/office/officeart/2009/3/layout/RandomtoResultProcess"/>
    <dgm:cxn modelId="{DE2D435D-5644-4C47-9954-3B895932A987}" type="presParOf" srcId="{AE14A556-F8CF-054E-BEAE-CB9FA54F60C7}" destId="{AFA297D7-7634-FC4B-9F6C-78FCA5F56656}" srcOrd="0" destOrd="0" presId="urn:microsoft.com/office/officeart/2009/3/layout/RandomtoResultProcess"/>
    <dgm:cxn modelId="{0EC24ED3-B239-3147-9065-DE33A17CA2D1}" type="presParOf" srcId="{AE14A556-F8CF-054E-BEAE-CB9FA54F60C7}" destId="{1EED6A02-058C-8A40-B85F-7D63B4D12522}" srcOrd="1" destOrd="0" presId="urn:microsoft.com/office/officeart/2009/3/layout/RandomtoResultProcess"/>
    <dgm:cxn modelId="{98489390-2F6B-B040-A9B5-E85DA4035E13}" type="presParOf" srcId="{AE14A556-F8CF-054E-BEAE-CB9FA54F60C7}" destId="{74E66E0E-DD91-594C-BA12-F5A559432654}" srcOrd="2" destOrd="0" presId="urn:microsoft.com/office/officeart/2009/3/layout/RandomtoResultProcess"/>
    <dgm:cxn modelId="{D1C0EF93-EBB9-024F-AED2-D840B276B1BD}" type="presParOf" srcId="{A1679D3E-1310-FF4F-9E21-FD7D754EB793}" destId="{6A9EFF0A-74DE-A547-AE86-331C69BDF921}" srcOrd="5" destOrd="0" presId="urn:microsoft.com/office/officeart/2009/3/layout/RandomtoResultProcess"/>
    <dgm:cxn modelId="{8929545C-D08E-6145-A875-4F99F8D3EFD8}" type="presParOf" srcId="{6A9EFF0A-74DE-A547-AE86-331C69BDF921}" destId="{934968F9-C819-4D47-B965-E52F62397077}" srcOrd="0" destOrd="0" presId="urn:microsoft.com/office/officeart/2009/3/layout/RandomtoResultProcess"/>
    <dgm:cxn modelId="{43FF49D8-D022-9E42-893A-3269C481F69D}" type="presParOf" srcId="{6A9EFF0A-74DE-A547-AE86-331C69BDF921}" destId="{6D16FEFC-0020-EB4B-AFE1-BCA2E13CD486}" srcOrd="1" destOrd="0" presId="urn:microsoft.com/office/officeart/2009/3/layout/RandomtoResultProcess"/>
    <dgm:cxn modelId="{A5A3E849-526B-A746-BBA5-4D84D4F94BE9}" type="presParOf" srcId="{A1679D3E-1310-FF4F-9E21-FD7D754EB793}" destId="{7F5999DE-9E5D-0E42-AECE-A9D75EAFC2A6}" srcOrd="6" destOrd="0" presId="urn:microsoft.com/office/officeart/2009/3/layout/RandomtoResultProcess"/>
    <dgm:cxn modelId="{22F58627-118B-E746-B065-D9E85AC3D157}" type="presParOf" srcId="{7F5999DE-9E5D-0E42-AECE-A9D75EAFC2A6}" destId="{1C8C8AE2-A874-3D4C-9BB5-4ECDE5FA43EF}" srcOrd="0" destOrd="0" presId="urn:microsoft.com/office/officeart/2009/3/layout/RandomtoResultProcess"/>
    <dgm:cxn modelId="{D0FCBA9D-CBE1-AC40-AA70-4586CF5F1944}" type="presParOf" srcId="{7F5999DE-9E5D-0E42-AECE-A9D75EAFC2A6}" destId="{CAA7AE20-3CF9-694B-AEC2-41F1933CA9D5}" srcOrd="1" destOrd="0" presId="urn:microsoft.com/office/officeart/2009/3/layout/RandomtoResultProcess"/>
    <dgm:cxn modelId="{D59C4AC4-906E-9F46-B728-89D335A7133F}" type="presParOf" srcId="{7F5999DE-9E5D-0E42-AECE-A9D75EAFC2A6}" destId="{2B892798-D975-7C48-BE5C-947B78D2E92B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3C01055-AFF5-284D-A189-45AAF7EA73E4}" type="doc">
      <dgm:prSet loTypeId="urn:microsoft.com/office/officeart/2005/8/layout/defaul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4420D4A-4CB5-E747-B230-EBB1061ADCC3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JRA to provide 3</a:t>
          </a:r>
          <a:r>
            <a:rPr lang="en-GB" baseline="30000" smtClean="0"/>
            <a:t>rd</a:t>
          </a:r>
          <a:r>
            <a:rPr lang="en-GB" smtClean="0"/>
            <a:t> level escalation for services </a:t>
          </a:r>
          <a:endParaRPr lang="en-GB"/>
        </a:p>
      </dgm:t>
    </dgm:pt>
    <dgm:pt modelId="{BF6B4598-0BD5-714E-8467-C5B9440143B2}" type="parTrans" cxnId="{D4A8D2A8-D5F1-164A-9DDB-AF6A1649078D}">
      <dgm:prSet/>
      <dgm:spPr/>
      <dgm:t>
        <a:bodyPr/>
        <a:lstStyle/>
        <a:p>
          <a:endParaRPr lang="en-GB"/>
        </a:p>
      </dgm:t>
    </dgm:pt>
    <dgm:pt modelId="{FF447C5A-D533-2149-A52A-8EFD974BE995}" type="sibTrans" cxnId="{D4A8D2A8-D5F1-164A-9DDB-AF6A1649078D}">
      <dgm:prSet/>
      <dgm:spPr/>
      <dgm:t>
        <a:bodyPr/>
        <a:lstStyle/>
        <a:p>
          <a:endParaRPr lang="en-GB"/>
        </a:p>
      </dgm:t>
    </dgm:pt>
    <dgm:pt modelId="{6CC5C576-86FF-644F-9939-4B1268521081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May provide 2</a:t>
          </a:r>
          <a:r>
            <a:rPr lang="en-GB" baseline="30000" smtClean="0"/>
            <a:t>nd</a:t>
          </a:r>
          <a:r>
            <a:rPr lang="en-GB" smtClean="0"/>
            <a:t> level in some edge cases until SA builds up experience</a:t>
          </a:r>
          <a:endParaRPr lang="en-GB"/>
        </a:p>
      </dgm:t>
    </dgm:pt>
    <dgm:pt modelId="{CB935301-4EA1-3E40-B6C4-BE175F6614BC}" type="parTrans" cxnId="{E8CC5954-F7CA-EC42-939F-EBA2B2919FA1}">
      <dgm:prSet/>
      <dgm:spPr/>
      <dgm:t>
        <a:bodyPr/>
        <a:lstStyle/>
        <a:p>
          <a:endParaRPr lang="en-GB"/>
        </a:p>
      </dgm:t>
    </dgm:pt>
    <dgm:pt modelId="{AB22F820-A736-A14E-ACE0-F7E95B1BC10C}" type="sibTrans" cxnId="{E8CC5954-F7CA-EC42-939F-EBA2B2919FA1}">
      <dgm:prSet/>
      <dgm:spPr/>
      <dgm:t>
        <a:bodyPr/>
        <a:lstStyle/>
        <a:p>
          <a:endParaRPr lang="en-GB"/>
        </a:p>
      </dgm:t>
    </dgm:pt>
    <dgm:pt modelId="{30B12257-5350-124D-AF1D-D4A496EA5B09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SA will carry out routine maintenances/patches of underlying systems</a:t>
          </a:r>
          <a:endParaRPr lang="en-GB"/>
        </a:p>
      </dgm:t>
    </dgm:pt>
    <dgm:pt modelId="{C67DAB6C-DBB9-E04B-95A5-9F36AF7563EB}" type="parTrans" cxnId="{E9DB7F0E-1DF0-724B-871D-CC55956FE6C3}">
      <dgm:prSet/>
      <dgm:spPr/>
      <dgm:t>
        <a:bodyPr/>
        <a:lstStyle/>
        <a:p>
          <a:endParaRPr lang="en-GB"/>
        </a:p>
      </dgm:t>
    </dgm:pt>
    <dgm:pt modelId="{7D85158F-1826-CF4C-8A4D-10D676C018CD}" type="sibTrans" cxnId="{E9DB7F0E-1DF0-724B-871D-CC55956FE6C3}">
      <dgm:prSet/>
      <dgm:spPr/>
      <dgm:t>
        <a:bodyPr/>
        <a:lstStyle/>
        <a:p>
          <a:endParaRPr lang="en-GB"/>
        </a:p>
      </dgm:t>
    </dgm:pt>
    <dgm:pt modelId="{491DBD66-9E33-D248-A4AA-7024F4A7D310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Schedule, notify, carry out</a:t>
          </a:r>
          <a:endParaRPr lang="en-GB"/>
        </a:p>
      </dgm:t>
    </dgm:pt>
    <dgm:pt modelId="{B4BA0F5B-EB6A-2B47-B3C5-C15770BC145B}" type="parTrans" cxnId="{CA80EF89-71E6-B046-97B3-FEBB202C387C}">
      <dgm:prSet/>
      <dgm:spPr/>
      <dgm:t>
        <a:bodyPr/>
        <a:lstStyle/>
        <a:p>
          <a:endParaRPr lang="en-GB"/>
        </a:p>
      </dgm:t>
    </dgm:pt>
    <dgm:pt modelId="{ECFBE224-0393-5A43-95C4-CDB23F79C885}" type="sibTrans" cxnId="{CA80EF89-71E6-B046-97B3-FEBB202C387C}">
      <dgm:prSet/>
      <dgm:spPr/>
      <dgm:t>
        <a:bodyPr/>
        <a:lstStyle/>
        <a:p>
          <a:endParaRPr lang="en-GB"/>
        </a:p>
      </dgm:t>
    </dgm:pt>
    <dgm:pt modelId="{919DB2B1-EBCB-9A4C-803C-B43BFD3F26E9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JRA may need to be on standby for some edge cases until SA builds up experience</a:t>
          </a:r>
          <a:endParaRPr lang="en-GB"/>
        </a:p>
      </dgm:t>
    </dgm:pt>
    <dgm:pt modelId="{2ABA5CFE-CC1B-2040-8AE3-6E82AE417D4F}" type="parTrans" cxnId="{B8B01E0F-90A5-FB41-A077-D6A97F39D76C}">
      <dgm:prSet/>
      <dgm:spPr/>
      <dgm:t>
        <a:bodyPr/>
        <a:lstStyle/>
        <a:p>
          <a:endParaRPr lang="en-GB"/>
        </a:p>
      </dgm:t>
    </dgm:pt>
    <dgm:pt modelId="{8FCE74E3-48AA-D149-9A58-57363199D3EE}" type="sibTrans" cxnId="{B8B01E0F-90A5-FB41-A077-D6A97F39D76C}">
      <dgm:prSet/>
      <dgm:spPr/>
      <dgm:t>
        <a:bodyPr/>
        <a:lstStyle/>
        <a:p>
          <a:endParaRPr lang="en-GB"/>
        </a:p>
      </dgm:t>
    </dgm:pt>
    <dgm:pt modelId="{CD9A64D4-B8B4-D443-90FC-52CB64292303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SA may carry out minor operational enhancements to applications without JRA needing to do development</a:t>
          </a:r>
          <a:endParaRPr lang="en-GB"/>
        </a:p>
      </dgm:t>
    </dgm:pt>
    <dgm:pt modelId="{7A8592F5-9A63-A345-ACB4-F000E2E356BE}" type="parTrans" cxnId="{1C253558-5F57-164D-9137-420C2F571310}">
      <dgm:prSet/>
      <dgm:spPr/>
      <dgm:t>
        <a:bodyPr/>
        <a:lstStyle/>
        <a:p>
          <a:endParaRPr lang="en-GB"/>
        </a:p>
      </dgm:t>
    </dgm:pt>
    <dgm:pt modelId="{6DB449F8-729A-624F-842D-CD1F7D13CFEA}" type="sibTrans" cxnId="{1C253558-5F57-164D-9137-420C2F571310}">
      <dgm:prSet/>
      <dgm:spPr/>
      <dgm:t>
        <a:bodyPr/>
        <a:lstStyle/>
        <a:p>
          <a:endParaRPr lang="en-GB"/>
        </a:p>
      </dgm:t>
    </dgm:pt>
    <dgm:pt modelId="{E094DFC4-F413-5549-B1FE-5298F97511CE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Both teams will have to be notified to sync on the known good production standard</a:t>
          </a:r>
          <a:endParaRPr lang="en-GB"/>
        </a:p>
      </dgm:t>
    </dgm:pt>
    <dgm:pt modelId="{9E12F794-8995-7F49-B7DD-DD54E819DAEB}" type="parTrans" cxnId="{CEC6A606-79F7-C544-87D4-F044F58EF926}">
      <dgm:prSet/>
      <dgm:spPr/>
      <dgm:t>
        <a:bodyPr/>
        <a:lstStyle/>
        <a:p>
          <a:endParaRPr lang="en-GB"/>
        </a:p>
      </dgm:t>
    </dgm:pt>
    <dgm:pt modelId="{26D472A2-D608-FF46-ACCD-ACF8A7338A97}" type="sibTrans" cxnId="{CEC6A606-79F7-C544-87D4-F044F58EF926}">
      <dgm:prSet/>
      <dgm:spPr/>
      <dgm:t>
        <a:bodyPr/>
        <a:lstStyle/>
        <a:p>
          <a:endParaRPr lang="en-GB"/>
        </a:p>
      </dgm:t>
    </dgm:pt>
    <dgm:pt modelId="{BBBC5352-3FDF-4645-83B5-86DDB1006CD6}">
      <dgm:prSet/>
      <dgm:spPr>
        <a:solidFill>
          <a:srgbClr val="004361"/>
        </a:solidFill>
      </dgm:spPr>
      <dgm:t>
        <a:bodyPr/>
        <a:lstStyle/>
        <a:p>
          <a:pPr rtl="0"/>
          <a:r>
            <a:rPr lang="en-GB" smtClean="0"/>
            <a:t>Significant operational enhancements required by SA will be passed to JRA as new feature requests.</a:t>
          </a:r>
          <a:endParaRPr lang="en-GB"/>
        </a:p>
      </dgm:t>
    </dgm:pt>
    <dgm:pt modelId="{2643DE17-18D3-9043-9D1B-C8E8D95F9DB7}" type="parTrans" cxnId="{1F6506C5-7EC5-5C45-9BD0-9F07703E313D}">
      <dgm:prSet/>
      <dgm:spPr/>
      <dgm:t>
        <a:bodyPr/>
        <a:lstStyle/>
        <a:p>
          <a:endParaRPr lang="en-GB"/>
        </a:p>
      </dgm:t>
    </dgm:pt>
    <dgm:pt modelId="{439CC536-342C-2949-853F-9661740FE4E2}" type="sibTrans" cxnId="{1F6506C5-7EC5-5C45-9BD0-9F07703E313D}">
      <dgm:prSet/>
      <dgm:spPr/>
      <dgm:t>
        <a:bodyPr/>
        <a:lstStyle/>
        <a:p>
          <a:endParaRPr lang="en-GB"/>
        </a:p>
      </dgm:t>
    </dgm:pt>
    <dgm:pt modelId="{185F36AF-028B-8842-9192-381F8199B594}" type="pres">
      <dgm:prSet presAssocID="{F3C01055-AFF5-284D-A189-45AAF7EA73E4}" presName="diagram" presStyleCnt="0">
        <dgm:presLayoutVars>
          <dgm:dir/>
          <dgm:resizeHandles val="exact"/>
        </dgm:presLayoutVars>
      </dgm:prSet>
      <dgm:spPr/>
    </dgm:pt>
    <dgm:pt modelId="{8374652A-6136-4648-86DE-7CEB5E5452BD}" type="pres">
      <dgm:prSet presAssocID="{14420D4A-4CB5-E747-B230-EBB1061ADCC3}" presName="node" presStyleLbl="node1" presStyleIdx="0" presStyleCnt="4">
        <dgm:presLayoutVars>
          <dgm:bulletEnabled val="1"/>
        </dgm:presLayoutVars>
      </dgm:prSet>
      <dgm:spPr/>
    </dgm:pt>
    <dgm:pt modelId="{2CD38DF7-0EAE-074B-8A72-0C0966BBEADE}" type="pres">
      <dgm:prSet presAssocID="{FF447C5A-D533-2149-A52A-8EFD974BE995}" presName="sibTrans" presStyleCnt="0"/>
      <dgm:spPr/>
    </dgm:pt>
    <dgm:pt modelId="{D7C6977A-9CDD-2044-9F20-4AEE26D038EF}" type="pres">
      <dgm:prSet presAssocID="{30B12257-5350-124D-AF1D-D4A496EA5B09}" presName="node" presStyleLbl="node1" presStyleIdx="1" presStyleCnt="4">
        <dgm:presLayoutVars>
          <dgm:bulletEnabled val="1"/>
        </dgm:presLayoutVars>
      </dgm:prSet>
      <dgm:spPr/>
    </dgm:pt>
    <dgm:pt modelId="{3DCA621D-D752-2C44-9EB4-3A066EB9BBF4}" type="pres">
      <dgm:prSet presAssocID="{7D85158F-1826-CF4C-8A4D-10D676C018CD}" presName="sibTrans" presStyleCnt="0"/>
      <dgm:spPr/>
    </dgm:pt>
    <dgm:pt modelId="{97E2D779-86E1-3240-9EB6-6B2ACB77D7AE}" type="pres">
      <dgm:prSet presAssocID="{CD9A64D4-B8B4-D443-90FC-52CB64292303}" presName="node" presStyleLbl="node1" presStyleIdx="2" presStyleCnt="4">
        <dgm:presLayoutVars>
          <dgm:bulletEnabled val="1"/>
        </dgm:presLayoutVars>
      </dgm:prSet>
      <dgm:spPr/>
    </dgm:pt>
    <dgm:pt modelId="{925D205A-E6FF-104E-8053-D0F76F46F702}" type="pres">
      <dgm:prSet presAssocID="{6DB449F8-729A-624F-842D-CD1F7D13CFEA}" presName="sibTrans" presStyleCnt="0"/>
      <dgm:spPr/>
    </dgm:pt>
    <dgm:pt modelId="{EA2D3410-B1FA-B246-9DF9-5F2D3DE41C16}" type="pres">
      <dgm:prSet presAssocID="{BBBC5352-3FDF-4645-83B5-86DDB1006CD6}" presName="node" presStyleLbl="node1" presStyleIdx="3" presStyleCnt="4">
        <dgm:presLayoutVars>
          <dgm:bulletEnabled val="1"/>
        </dgm:presLayoutVars>
      </dgm:prSet>
      <dgm:spPr/>
    </dgm:pt>
  </dgm:ptLst>
  <dgm:cxnLst>
    <dgm:cxn modelId="{CEC6A606-79F7-C544-87D4-F044F58EF926}" srcId="{CD9A64D4-B8B4-D443-90FC-52CB64292303}" destId="{E094DFC4-F413-5549-B1FE-5298F97511CE}" srcOrd="0" destOrd="0" parTransId="{9E12F794-8995-7F49-B7DD-DD54E819DAEB}" sibTransId="{26D472A2-D608-FF46-ACCD-ACF8A7338A97}"/>
    <dgm:cxn modelId="{164E9548-8183-4548-AF40-518E4DD29AA5}" type="presOf" srcId="{BBBC5352-3FDF-4645-83B5-86DDB1006CD6}" destId="{EA2D3410-B1FA-B246-9DF9-5F2D3DE41C16}" srcOrd="0" destOrd="0" presId="urn:microsoft.com/office/officeart/2005/8/layout/default"/>
    <dgm:cxn modelId="{888A24F3-46FF-DC44-B325-4CFC4B9553FD}" type="presOf" srcId="{CD9A64D4-B8B4-D443-90FC-52CB64292303}" destId="{97E2D779-86E1-3240-9EB6-6B2ACB77D7AE}" srcOrd="0" destOrd="0" presId="urn:microsoft.com/office/officeart/2005/8/layout/default"/>
    <dgm:cxn modelId="{F0D218CF-A7BE-0246-B671-F770E82492BC}" type="presOf" srcId="{30B12257-5350-124D-AF1D-D4A496EA5B09}" destId="{D7C6977A-9CDD-2044-9F20-4AEE26D038EF}" srcOrd="0" destOrd="0" presId="urn:microsoft.com/office/officeart/2005/8/layout/default"/>
    <dgm:cxn modelId="{1C253558-5F57-164D-9137-420C2F571310}" srcId="{F3C01055-AFF5-284D-A189-45AAF7EA73E4}" destId="{CD9A64D4-B8B4-D443-90FC-52CB64292303}" srcOrd="2" destOrd="0" parTransId="{7A8592F5-9A63-A345-ACB4-F000E2E356BE}" sibTransId="{6DB449F8-729A-624F-842D-CD1F7D13CFEA}"/>
    <dgm:cxn modelId="{3F46C8F0-14E9-764E-8651-A8B39847E978}" type="presOf" srcId="{491DBD66-9E33-D248-A4AA-7024F4A7D310}" destId="{D7C6977A-9CDD-2044-9F20-4AEE26D038EF}" srcOrd="0" destOrd="1" presId="urn:microsoft.com/office/officeart/2005/8/layout/default"/>
    <dgm:cxn modelId="{1F6506C5-7EC5-5C45-9BD0-9F07703E313D}" srcId="{F3C01055-AFF5-284D-A189-45AAF7EA73E4}" destId="{BBBC5352-3FDF-4645-83B5-86DDB1006CD6}" srcOrd="3" destOrd="0" parTransId="{2643DE17-18D3-9043-9D1B-C8E8D95F9DB7}" sibTransId="{439CC536-342C-2949-853F-9661740FE4E2}"/>
    <dgm:cxn modelId="{0B998303-6225-A944-925F-65F2C817A8D0}" type="presOf" srcId="{6CC5C576-86FF-644F-9939-4B1268521081}" destId="{8374652A-6136-4648-86DE-7CEB5E5452BD}" srcOrd="0" destOrd="1" presId="urn:microsoft.com/office/officeart/2005/8/layout/default"/>
    <dgm:cxn modelId="{2CBB8798-A412-934A-8186-0838CCDF8826}" type="presOf" srcId="{919DB2B1-EBCB-9A4C-803C-B43BFD3F26E9}" destId="{D7C6977A-9CDD-2044-9F20-4AEE26D038EF}" srcOrd="0" destOrd="2" presId="urn:microsoft.com/office/officeart/2005/8/layout/default"/>
    <dgm:cxn modelId="{B8B01E0F-90A5-FB41-A077-D6A97F39D76C}" srcId="{30B12257-5350-124D-AF1D-D4A496EA5B09}" destId="{919DB2B1-EBCB-9A4C-803C-B43BFD3F26E9}" srcOrd="1" destOrd="0" parTransId="{2ABA5CFE-CC1B-2040-8AE3-6E82AE417D4F}" sibTransId="{8FCE74E3-48AA-D149-9A58-57363199D3EE}"/>
    <dgm:cxn modelId="{37D4800E-71FF-554B-8B23-B7D96EE06F10}" type="presOf" srcId="{F3C01055-AFF5-284D-A189-45AAF7EA73E4}" destId="{185F36AF-028B-8842-9192-381F8199B594}" srcOrd="0" destOrd="0" presId="urn:microsoft.com/office/officeart/2005/8/layout/default"/>
    <dgm:cxn modelId="{E8CC5954-F7CA-EC42-939F-EBA2B2919FA1}" srcId="{14420D4A-4CB5-E747-B230-EBB1061ADCC3}" destId="{6CC5C576-86FF-644F-9939-4B1268521081}" srcOrd="0" destOrd="0" parTransId="{CB935301-4EA1-3E40-B6C4-BE175F6614BC}" sibTransId="{AB22F820-A736-A14E-ACE0-F7E95B1BC10C}"/>
    <dgm:cxn modelId="{2980DF13-4775-8D45-9937-D9AB3B6A7CD6}" type="presOf" srcId="{E094DFC4-F413-5549-B1FE-5298F97511CE}" destId="{97E2D779-86E1-3240-9EB6-6B2ACB77D7AE}" srcOrd="0" destOrd="1" presId="urn:microsoft.com/office/officeart/2005/8/layout/default"/>
    <dgm:cxn modelId="{CA80EF89-71E6-B046-97B3-FEBB202C387C}" srcId="{30B12257-5350-124D-AF1D-D4A496EA5B09}" destId="{491DBD66-9E33-D248-A4AA-7024F4A7D310}" srcOrd="0" destOrd="0" parTransId="{B4BA0F5B-EB6A-2B47-B3C5-C15770BC145B}" sibTransId="{ECFBE224-0393-5A43-95C4-CDB23F79C885}"/>
    <dgm:cxn modelId="{E9DB7F0E-1DF0-724B-871D-CC55956FE6C3}" srcId="{F3C01055-AFF5-284D-A189-45AAF7EA73E4}" destId="{30B12257-5350-124D-AF1D-D4A496EA5B09}" srcOrd="1" destOrd="0" parTransId="{C67DAB6C-DBB9-E04B-95A5-9F36AF7563EB}" sibTransId="{7D85158F-1826-CF4C-8A4D-10D676C018CD}"/>
    <dgm:cxn modelId="{47AE8950-1885-894B-B928-E7544387639A}" type="presOf" srcId="{14420D4A-4CB5-E747-B230-EBB1061ADCC3}" destId="{8374652A-6136-4648-86DE-7CEB5E5452BD}" srcOrd="0" destOrd="0" presId="urn:microsoft.com/office/officeart/2005/8/layout/default"/>
    <dgm:cxn modelId="{D4A8D2A8-D5F1-164A-9DDB-AF6A1649078D}" srcId="{F3C01055-AFF5-284D-A189-45AAF7EA73E4}" destId="{14420D4A-4CB5-E747-B230-EBB1061ADCC3}" srcOrd="0" destOrd="0" parTransId="{BF6B4598-0BD5-714E-8467-C5B9440143B2}" sibTransId="{FF447C5A-D533-2149-A52A-8EFD974BE995}"/>
    <dgm:cxn modelId="{B73B6F8A-AC7B-4145-9B11-60A56165565A}" type="presParOf" srcId="{185F36AF-028B-8842-9192-381F8199B594}" destId="{8374652A-6136-4648-86DE-7CEB5E5452BD}" srcOrd="0" destOrd="0" presId="urn:microsoft.com/office/officeart/2005/8/layout/default"/>
    <dgm:cxn modelId="{2EA6FDFD-BC41-F84A-B9C0-A9BB7CF8AF24}" type="presParOf" srcId="{185F36AF-028B-8842-9192-381F8199B594}" destId="{2CD38DF7-0EAE-074B-8A72-0C0966BBEADE}" srcOrd="1" destOrd="0" presId="urn:microsoft.com/office/officeart/2005/8/layout/default"/>
    <dgm:cxn modelId="{E02F50D0-1C15-E344-954F-6A37DD71D5BF}" type="presParOf" srcId="{185F36AF-028B-8842-9192-381F8199B594}" destId="{D7C6977A-9CDD-2044-9F20-4AEE26D038EF}" srcOrd="2" destOrd="0" presId="urn:microsoft.com/office/officeart/2005/8/layout/default"/>
    <dgm:cxn modelId="{249B300F-0011-9546-8388-F4FF99FDA95D}" type="presParOf" srcId="{185F36AF-028B-8842-9192-381F8199B594}" destId="{3DCA621D-D752-2C44-9EB4-3A066EB9BBF4}" srcOrd="3" destOrd="0" presId="urn:microsoft.com/office/officeart/2005/8/layout/default"/>
    <dgm:cxn modelId="{92C593CB-24BC-4C4B-88C9-93215188BB0B}" type="presParOf" srcId="{185F36AF-028B-8842-9192-381F8199B594}" destId="{97E2D779-86E1-3240-9EB6-6B2ACB77D7AE}" srcOrd="4" destOrd="0" presId="urn:microsoft.com/office/officeart/2005/8/layout/default"/>
    <dgm:cxn modelId="{62C42EC7-8DEC-9B4B-8B5B-E015DDE930BB}" type="presParOf" srcId="{185F36AF-028B-8842-9192-381F8199B594}" destId="{925D205A-E6FF-104E-8053-D0F76F46F702}" srcOrd="5" destOrd="0" presId="urn:microsoft.com/office/officeart/2005/8/layout/default"/>
    <dgm:cxn modelId="{4715ED1D-DB38-334C-828D-99998DA3D908}" type="presParOf" srcId="{185F36AF-028B-8842-9192-381F8199B594}" destId="{EA2D3410-B1FA-B246-9DF9-5F2D3DE41C1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D68E3F-4D54-BC48-BE9A-1EE3F8ACF52C}">
      <dsp:nvSpPr>
        <dsp:cNvPr id="0" name=""/>
        <dsp:cNvSpPr/>
      </dsp:nvSpPr>
      <dsp:spPr>
        <a:xfrm>
          <a:off x="4750" y="336896"/>
          <a:ext cx="2582598" cy="1260850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EC Rule 1 – Separate “User Driven Development” and “Platform Driven Development” in two projects</a:t>
          </a:r>
          <a:endParaRPr lang="en-GB" sz="1600" kern="1200" dirty="0"/>
        </a:p>
      </dsp:txBody>
      <dsp:txXfrm>
        <a:off x="41679" y="373825"/>
        <a:ext cx="2508740" cy="1186992"/>
      </dsp:txXfrm>
    </dsp:sp>
    <dsp:sp modelId="{5BE95342-D06A-664E-B156-74926DB9A8F1}">
      <dsp:nvSpPr>
        <dsp:cNvPr id="0" name=""/>
        <dsp:cNvSpPr/>
      </dsp:nvSpPr>
      <dsp:spPr>
        <a:xfrm rot="5400000">
          <a:off x="1239555" y="1654241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921E3E-F84D-3044-A00C-654F15A435C7}">
      <dsp:nvSpPr>
        <dsp:cNvPr id="0" name=""/>
        <dsp:cNvSpPr/>
      </dsp:nvSpPr>
      <dsp:spPr>
        <a:xfrm>
          <a:off x="4750" y="1823724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User – AARC/AARC2</a:t>
          </a:r>
          <a:endParaRPr lang="en-GB" sz="1400" kern="1200" dirty="0"/>
        </a:p>
      </dsp:txBody>
      <dsp:txXfrm>
        <a:off x="23660" y="1842634"/>
        <a:ext cx="2544778" cy="607829"/>
      </dsp:txXfrm>
    </dsp:sp>
    <dsp:sp modelId="{929BD5E7-8D99-C048-B6C7-7700500257D0}">
      <dsp:nvSpPr>
        <dsp:cNvPr id="0" name=""/>
        <dsp:cNvSpPr/>
      </dsp:nvSpPr>
      <dsp:spPr>
        <a:xfrm rot="5400000">
          <a:off x="1239555" y="2525868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0A002E-536A-8443-B079-9F8AA98424E9}">
      <dsp:nvSpPr>
        <dsp:cNvPr id="0" name=""/>
        <dsp:cNvSpPr/>
      </dsp:nvSpPr>
      <dsp:spPr>
        <a:xfrm>
          <a:off x="4750" y="2695351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Platform – GÉANT</a:t>
          </a:r>
          <a:endParaRPr lang="en-GB" sz="1400" kern="1200" dirty="0"/>
        </a:p>
      </dsp:txBody>
      <dsp:txXfrm>
        <a:off x="23660" y="2714261"/>
        <a:ext cx="2544778" cy="607829"/>
      </dsp:txXfrm>
    </dsp:sp>
    <dsp:sp modelId="{AA59E8ED-81F7-A640-BB7E-CE35E7F5727A}">
      <dsp:nvSpPr>
        <dsp:cNvPr id="0" name=""/>
        <dsp:cNvSpPr/>
      </dsp:nvSpPr>
      <dsp:spPr>
        <a:xfrm>
          <a:off x="2948912" y="336896"/>
          <a:ext cx="2582598" cy="1278547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EC Rule 2 – GÉANT to develop within “Technology Readiness Levels” Framework</a:t>
          </a:r>
          <a:endParaRPr lang="en-GB" sz="1600" kern="1200" dirty="0"/>
        </a:p>
      </dsp:txBody>
      <dsp:txXfrm>
        <a:off x="2986359" y="374343"/>
        <a:ext cx="2507704" cy="1203653"/>
      </dsp:txXfrm>
    </dsp:sp>
    <dsp:sp modelId="{6BE1E3C1-AEC2-EC49-BC0C-58FC246472B2}">
      <dsp:nvSpPr>
        <dsp:cNvPr id="0" name=""/>
        <dsp:cNvSpPr/>
      </dsp:nvSpPr>
      <dsp:spPr>
        <a:xfrm rot="5400000">
          <a:off x="4183717" y="1671938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6AD484-106C-5444-89BD-9725E8E6A3DC}">
      <dsp:nvSpPr>
        <dsp:cNvPr id="0" name=""/>
        <dsp:cNvSpPr/>
      </dsp:nvSpPr>
      <dsp:spPr>
        <a:xfrm>
          <a:off x="2948912" y="1841421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Start TRL6 “technology demonstrated in relevant environment (industrially relevant environment in the case of key enabling technologies)”</a:t>
          </a:r>
          <a:endParaRPr lang="en-GB" sz="1000" kern="1200" dirty="0"/>
        </a:p>
      </dsp:txBody>
      <dsp:txXfrm>
        <a:off x="2967822" y="1860331"/>
        <a:ext cx="2544778" cy="607829"/>
      </dsp:txXfrm>
    </dsp:sp>
    <dsp:sp modelId="{2A71C0C9-AB42-5A40-8F13-C44258868069}">
      <dsp:nvSpPr>
        <dsp:cNvPr id="0" name=""/>
        <dsp:cNvSpPr/>
      </dsp:nvSpPr>
      <dsp:spPr>
        <a:xfrm rot="5400000">
          <a:off x="4183717" y="2543565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DBA063-3C35-0641-92BD-5028B3C26AA0}">
      <dsp:nvSpPr>
        <dsp:cNvPr id="0" name=""/>
        <dsp:cNvSpPr/>
      </dsp:nvSpPr>
      <dsp:spPr>
        <a:xfrm>
          <a:off x="2948912" y="2713048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End TRL 8-9 within 3 years “system complete and qualified/actual system proven in operational environment”</a:t>
          </a:r>
          <a:endParaRPr lang="en-GB" sz="1000" kern="1200" dirty="0"/>
        </a:p>
      </dsp:txBody>
      <dsp:txXfrm>
        <a:off x="2967822" y="2731958"/>
        <a:ext cx="2544778" cy="607829"/>
      </dsp:txXfrm>
    </dsp:sp>
    <dsp:sp modelId="{DE0A2491-FE14-A540-BF4B-8AD2DBEE90B4}">
      <dsp:nvSpPr>
        <dsp:cNvPr id="0" name=""/>
        <dsp:cNvSpPr/>
      </dsp:nvSpPr>
      <dsp:spPr>
        <a:xfrm>
          <a:off x="5893074" y="336896"/>
          <a:ext cx="2582598" cy="129204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GÉANT Rule: Clear Handover from Development to Operations </a:t>
          </a:r>
          <a:endParaRPr lang="en-GB" sz="1600" kern="1200" dirty="0"/>
        </a:p>
      </dsp:txBody>
      <dsp:txXfrm>
        <a:off x="5930917" y="374739"/>
        <a:ext cx="2506912" cy="1216355"/>
      </dsp:txXfrm>
    </dsp:sp>
    <dsp:sp modelId="{39601C4F-E9B1-5549-8DA6-CFC4784DFC35}">
      <dsp:nvSpPr>
        <dsp:cNvPr id="0" name=""/>
        <dsp:cNvSpPr/>
      </dsp:nvSpPr>
      <dsp:spPr>
        <a:xfrm rot="5400000">
          <a:off x="7127879" y="1685432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186D988-ABF5-174B-B93B-BDAAC68868C6}">
      <dsp:nvSpPr>
        <dsp:cNvPr id="0" name=""/>
        <dsp:cNvSpPr/>
      </dsp:nvSpPr>
      <dsp:spPr>
        <a:xfrm>
          <a:off x="5893074" y="1854915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One JRA for T&amp;I development</a:t>
          </a:r>
          <a:endParaRPr lang="en-GB" sz="1400" kern="1200" dirty="0"/>
        </a:p>
      </dsp:txBody>
      <dsp:txXfrm>
        <a:off x="5911984" y="1873825"/>
        <a:ext cx="2544778" cy="607829"/>
      </dsp:txXfrm>
    </dsp:sp>
    <dsp:sp modelId="{C1563DCA-CF70-844A-BC5D-BB7CAFDB7652}">
      <dsp:nvSpPr>
        <dsp:cNvPr id="0" name=""/>
        <dsp:cNvSpPr/>
      </dsp:nvSpPr>
      <dsp:spPr>
        <a:xfrm rot="5400000">
          <a:off x="7127879" y="2557059"/>
          <a:ext cx="112988" cy="112988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E0D97F-F9B1-444E-907B-033DD09654F9}">
      <dsp:nvSpPr>
        <dsp:cNvPr id="0" name=""/>
        <dsp:cNvSpPr/>
      </dsp:nvSpPr>
      <dsp:spPr>
        <a:xfrm>
          <a:off x="5893074" y="2726542"/>
          <a:ext cx="2582598" cy="645649"/>
        </a:xfrm>
        <a:prstGeom prst="roundRect">
          <a:avLst>
            <a:gd name="adj" fmla="val 1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One SA for T&amp;I and Applications operations</a:t>
          </a:r>
          <a:endParaRPr lang="en-GB" sz="1400" kern="1200" dirty="0"/>
        </a:p>
      </dsp:txBody>
      <dsp:txXfrm>
        <a:off x="5911984" y="2745452"/>
        <a:ext cx="2544778" cy="60782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6D6B51-B031-7F4B-A7EE-8BD952743E9A}">
      <dsp:nvSpPr>
        <dsp:cNvPr id="0" name=""/>
        <dsp:cNvSpPr/>
      </dsp:nvSpPr>
      <dsp:spPr>
        <a:xfrm>
          <a:off x="0" y="231915"/>
          <a:ext cx="8181975" cy="595350"/>
        </a:xfrm>
        <a:prstGeom prst="rect">
          <a:avLst/>
        </a:prstGeom>
        <a:noFill/>
        <a:ln w="6350" cap="flat" cmpd="sng" algn="ctr">
          <a:solidFill>
            <a:srgbClr val="EC0E5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12" tIns="291592" rIns="635012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It is getting harder and harder to fill existing projects with experienced, qualified people</a:t>
          </a:r>
          <a:endParaRPr lang="en-GB" sz="1400" kern="1200" dirty="0"/>
        </a:p>
      </dsp:txBody>
      <dsp:txXfrm>
        <a:off x="0" y="231915"/>
        <a:ext cx="8181975" cy="595350"/>
      </dsp:txXfrm>
    </dsp:sp>
    <dsp:sp modelId="{A01FC1C8-6C32-0D43-9FA8-4DE91768B0E6}">
      <dsp:nvSpPr>
        <dsp:cNvPr id="0" name=""/>
        <dsp:cNvSpPr/>
      </dsp:nvSpPr>
      <dsp:spPr>
        <a:xfrm>
          <a:off x="409098" y="25275"/>
          <a:ext cx="5727382" cy="413280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6481" tIns="0" rIns="216481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Spread knowledge of operating T&amp;I services more widely</a:t>
          </a:r>
          <a:endParaRPr lang="en-GB" sz="1400" kern="1200" dirty="0"/>
        </a:p>
      </dsp:txBody>
      <dsp:txXfrm>
        <a:off x="429273" y="45450"/>
        <a:ext cx="5687032" cy="372930"/>
      </dsp:txXfrm>
    </dsp:sp>
    <dsp:sp modelId="{33D61807-742C-0248-AC12-DE8E0417A542}">
      <dsp:nvSpPr>
        <dsp:cNvPr id="0" name=""/>
        <dsp:cNvSpPr/>
      </dsp:nvSpPr>
      <dsp:spPr>
        <a:xfrm>
          <a:off x="0" y="1109505"/>
          <a:ext cx="8181975" cy="1036350"/>
        </a:xfrm>
        <a:prstGeom prst="rect">
          <a:avLst/>
        </a:prstGeom>
        <a:solidFill>
          <a:srgbClr val="FFFFFF"/>
        </a:solidFill>
        <a:ln w="6350" cap="flat" cmpd="sng" algn="ctr">
          <a:solidFill>
            <a:srgbClr val="EC0E5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12" tIns="291592" rIns="635012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smtClean="0"/>
            <a:t>development</a:t>
          </a:r>
          <a:endParaRPr lang="en-GB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user engagement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operations</a:t>
          </a:r>
          <a:endParaRPr lang="en-GB" sz="1400" kern="1200" dirty="0"/>
        </a:p>
      </dsp:txBody>
      <dsp:txXfrm>
        <a:off x="0" y="1109505"/>
        <a:ext cx="8181975" cy="1036350"/>
      </dsp:txXfrm>
    </dsp:sp>
    <dsp:sp modelId="{D1CAD1FB-ABCB-144F-BD6A-AD51D65A4FAB}">
      <dsp:nvSpPr>
        <dsp:cNvPr id="0" name=""/>
        <dsp:cNvSpPr/>
      </dsp:nvSpPr>
      <dsp:spPr>
        <a:xfrm>
          <a:off x="409098" y="902866"/>
          <a:ext cx="5727382" cy="413280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6481" tIns="0" rIns="216481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Enabling people to be a little more specialist</a:t>
          </a:r>
          <a:endParaRPr lang="en-GB" sz="1400" kern="1200" dirty="0"/>
        </a:p>
      </dsp:txBody>
      <dsp:txXfrm>
        <a:off x="429273" y="923041"/>
        <a:ext cx="5687032" cy="372930"/>
      </dsp:txXfrm>
    </dsp:sp>
    <dsp:sp modelId="{23639BA0-F136-F342-AFFC-60AA7D78F2E3}">
      <dsp:nvSpPr>
        <dsp:cNvPr id="0" name=""/>
        <dsp:cNvSpPr/>
      </dsp:nvSpPr>
      <dsp:spPr>
        <a:xfrm>
          <a:off x="0" y="2428096"/>
          <a:ext cx="8181975" cy="1036350"/>
        </a:xfrm>
        <a:prstGeom prst="rect">
          <a:avLst/>
        </a:prstGeom>
        <a:solidFill>
          <a:srgbClr val="FFFFFF"/>
        </a:solidFill>
        <a:ln w="6350" cap="flat" cmpd="sng" algn="ctr">
          <a:solidFill>
            <a:srgbClr val="EC0E51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12" tIns="291592" rIns="635012" bIns="99568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smtClean="0"/>
            <a:t>Work flexibly together</a:t>
          </a:r>
          <a:endParaRPr lang="en-GB" sz="1400" kern="120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Speak together lots, and often, even if not actively handing something over</a:t>
          </a:r>
          <a:endParaRPr lang="en-GB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smtClean="0"/>
            <a:t>Keep the advantages of unified teams as much as possible</a:t>
          </a:r>
          <a:endParaRPr lang="en-GB" sz="1400" kern="1200"/>
        </a:p>
      </dsp:txBody>
      <dsp:txXfrm>
        <a:off x="0" y="2428096"/>
        <a:ext cx="8181975" cy="1036350"/>
      </dsp:txXfrm>
    </dsp:sp>
    <dsp:sp modelId="{6A2BFB37-4227-2F48-AC7D-3B6D5BD3A58E}">
      <dsp:nvSpPr>
        <dsp:cNvPr id="0" name=""/>
        <dsp:cNvSpPr/>
      </dsp:nvSpPr>
      <dsp:spPr>
        <a:xfrm>
          <a:off x="409098" y="2221456"/>
          <a:ext cx="5727382" cy="413280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6481" tIns="0" rIns="216481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A bigger team, not more silos</a:t>
          </a:r>
          <a:endParaRPr lang="en-GB" sz="1400" kern="1200"/>
        </a:p>
      </dsp:txBody>
      <dsp:txXfrm>
        <a:off x="429273" y="2241631"/>
        <a:ext cx="5687032" cy="372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429DC-BA90-C347-B939-0F7B2D7F4058}">
      <dsp:nvSpPr>
        <dsp:cNvPr id="0" name=""/>
        <dsp:cNvSpPr/>
      </dsp:nvSpPr>
      <dsp:spPr>
        <a:xfrm>
          <a:off x="7347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 June Workshop Task Leaders from all T&amp;I areas</a:t>
          </a:r>
          <a:endParaRPr lang="en-GB" sz="1800" kern="1200" dirty="0"/>
        </a:p>
      </dsp:txBody>
      <dsp:txXfrm>
        <a:off x="45942" y="154865"/>
        <a:ext cx="2119034" cy="1240544"/>
      </dsp:txXfrm>
    </dsp:sp>
    <dsp:sp modelId="{FE346B4C-A129-0248-8EF6-06480C4A1C58}">
      <dsp:nvSpPr>
        <dsp:cNvPr id="0" name=""/>
        <dsp:cNvSpPr/>
      </dsp:nvSpPr>
      <dsp:spPr>
        <a:xfrm>
          <a:off x="2396840" y="502805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2396840" y="611738"/>
        <a:ext cx="325919" cy="326797"/>
      </dsp:txXfrm>
    </dsp:sp>
    <dsp:sp modelId="{234B0AF4-A006-0843-B218-7112AFA66345}">
      <dsp:nvSpPr>
        <dsp:cNvPr id="0" name=""/>
        <dsp:cNvSpPr/>
      </dsp:nvSpPr>
      <dsp:spPr>
        <a:xfrm>
          <a:off x="3082062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July  White Paper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 GÉANT Project Planning Committee appointed</a:t>
          </a:r>
          <a:endParaRPr lang="en-GB" sz="2800" kern="1200" dirty="0"/>
        </a:p>
      </dsp:txBody>
      <dsp:txXfrm>
        <a:off x="3120657" y="154865"/>
        <a:ext cx="2119034" cy="1240544"/>
      </dsp:txXfrm>
    </dsp:sp>
    <dsp:sp modelId="{3BDBE4C7-EE33-D64E-ABFA-4D4BBB3BC170}">
      <dsp:nvSpPr>
        <dsp:cNvPr id="0" name=""/>
        <dsp:cNvSpPr/>
      </dsp:nvSpPr>
      <dsp:spPr>
        <a:xfrm>
          <a:off x="5471555" y="502805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>
        <a:off x="5471555" y="611738"/>
        <a:ext cx="325919" cy="326797"/>
      </dsp:txXfrm>
    </dsp:sp>
    <dsp:sp modelId="{EB1AFCFA-295C-3E4B-9A87-3E27B0ABF7B8}">
      <dsp:nvSpPr>
        <dsp:cNvPr id="0" name=""/>
        <dsp:cNvSpPr/>
      </dsp:nvSpPr>
      <dsp:spPr>
        <a:xfrm>
          <a:off x="6156777" y="116270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smtClean="0"/>
            <a:t>Sept </a:t>
          </a:r>
          <a:r>
            <a:rPr lang="en-GB" sz="1500" kern="1200" dirty="0" smtClean="0"/>
            <a:t>NRENs score topics in White Papers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kern="1200" dirty="0" smtClean="0"/>
            <a:t>eduroam and eduGAIN topics scored highest in priorities</a:t>
          </a:r>
          <a:endParaRPr lang="en-GB" sz="1500" kern="1200" dirty="0"/>
        </a:p>
      </dsp:txBody>
      <dsp:txXfrm>
        <a:off x="6195372" y="154865"/>
        <a:ext cx="2119034" cy="1240544"/>
      </dsp:txXfrm>
    </dsp:sp>
    <dsp:sp modelId="{2C61A0E2-B7FA-0647-823A-8567D3CF4A1D}">
      <dsp:nvSpPr>
        <dsp:cNvPr id="0" name=""/>
        <dsp:cNvSpPr/>
      </dsp:nvSpPr>
      <dsp:spPr>
        <a:xfrm rot="5400000">
          <a:off x="7022089" y="158774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7091490" y="1627272"/>
        <a:ext cx="326797" cy="325919"/>
      </dsp:txXfrm>
    </dsp:sp>
    <dsp:sp modelId="{4C6F22CF-E3DB-4147-86D1-267A4E2505D5}">
      <dsp:nvSpPr>
        <dsp:cNvPr id="0" name=""/>
        <dsp:cNvSpPr/>
      </dsp:nvSpPr>
      <dsp:spPr>
        <a:xfrm>
          <a:off x="6156777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Oct Draft Project Structure, Budgets and Task Structure created</a:t>
          </a:r>
          <a:endParaRPr lang="en-GB" sz="1600" kern="1200" dirty="0"/>
        </a:p>
      </dsp:txBody>
      <dsp:txXfrm>
        <a:off x="6195372" y="2351089"/>
        <a:ext cx="2119034" cy="1240544"/>
      </dsp:txXfrm>
    </dsp:sp>
    <dsp:sp modelId="{D130A6A4-1BEA-8847-9658-EE74AB827519}">
      <dsp:nvSpPr>
        <dsp:cNvPr id="0" name=""/>
        <dsp:cNvSpPr/>
      </dsp:nvSpPr>
      <dsp:spPr>
        <a:xfrm rot="10800000">
          <a:off x="5497909" y="269903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10800000">
        <a:off x="5637589" y="2807963"/>
        <a:ext cx="325919" cy="326797"/>
      </dsp:txXfrm>
    </dsp:sp>
    <dsp:sp modelId="{CC79CE82-7C75-104D-A5BD-0FDBD21BDB2E}">
      <dsp:nvSpPr>
        <dsp:cNvPr id="0" name=""/>
        <dsp:cNvSpPr/>
      </dsp:nvSpPr>
      <dsp:spPr>
        <a:xfrm>
          <a:off x="3082062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Nov Activity Leaders appointed, January Task Leaders appointed</a:t>
          </a:r>
          <a:endParaRPr lang="en-GB" sz="1600" kern="1200" dirty="0"/>
        </a:p>
      </dsp:txBody>
      <dsp:txXfrm>
        <a:off x="3120657" y="2351089"/>
        <a:ext cx="2119034" cy="1240544"/>
      </dsp:txXfrm>
    </dsp:sp>
    <dsp:sp modelId="{C018F63C-7D8E-3042-A346-A0BF09B22284}">
      <dsp:nvSpPr>
        <dsp:cNvPr id="0" name=""/>
        <dsp:cNvSpPr/>
      </dsp:nvSpPr>
      <dsp:spPr>
        <a:xfrm rot="10800000">
          <a:off x="2423195" y="2699030"/>
          <a:ext cx="465599" cy="54466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10800000">
        <a:off x="2562875" y="2807963"/>
        <a:ext cx="325919" cy="326797"/>
      </dsp:txXfrm>
    </dsp:sp>
    <dsp:sp modelId="{52A75166-7138-544B-8EAA-BF147C3CB868}">
      <dsp:nvSpPr>
        <dsp:cNvPr id="0" name=""/>
        <dsp:cNvSpPr/>
      </dsp:nvSpPr>
      <dsp:spPr>
        <a:xfrm>
          <a:off x="7347" y="2312494"/>
          <a:ext cx="2196224" cy="1317734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February Description of Work Finalised for Assembly Review</a:t>
          </a:r>
          <a:endParaRPr lang="en-GB" sz="1600" kern="1200" dirty="0"/>
        </a:p>
      </dsp:txBody>
      <dsp:txXfrm>
        <a:off x="45942" y="2351089"/>
        <a:ext cx="2119034" cy="12405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D27FB0-4379-C24E-891E-7D58A3C7E90A}">
      <dsp:nvSpPr>
        <dsp:cNvPr id="0" name=""/>
        <dsp:cNvSpPr/>
      </dsp:nvSpPr>
      <dsp:spPr>
        <a:xfrm>
          <a:off x="688383" y="0"/>
          <a:ext cx="3067968" cy="360937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5364CB-9180-5149-9591-44D3A167C3A4}">
      <dsp:nvSpPr>
        <dsp:cNvPr id="0" name=""/>
        <dsp:cNvSpPr/>
      </dsp:nvSpPr>
      <dsp:spPr>
        <a:xfrm>
          <a:off x="841781" y="144375"/>
          <a:ext cx="2761171" cy="23460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4CA8F11-73FD-C248-915A-59AD0B7CE563}">
      <dsp:nvSpPr>
        <dsp:cNvPr id="0" name=""/>
        <dsp:cNvSpPr/>
      </dsp:nvSpPr>
      <dsp:spPr>
        <a:xfrm>
          <a:off x="841781" y="2851435"/>
          <a:ext cx="2761171" cy="613564"/>
        </a:xfrm>
        <a:prstGeom prst="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Inherits from current JRA3 and SA5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Bring from  demonstration (TRL6) to System Complete (TRL7/8)</a:t>
          </a:r>
          <a:endParaRPr lang="en-GB" sz="1000" kern="1200" dirty="0"/>
        </a:p>
      </dsp:txBody>
      <dsp:txXfrm>
        <a:off x="841781" y="2851435"/>
        <a:ext cx="2761171" cy="613564"/>
      </dsp:txXfrm>
    </dsp:sp>
    <dsp:sp modelId="{649EED22-C7FA-9F44-84F5-895A1BB687F5}">
      <dsp:nvSpPr>
        <dsp:cNvPr id="0" name=""/>
        <dsp:cNvSpPr/>
      </dsp:nvSpPr>
      <dsp:spPr>
        <a:xfrm>
          <a:off x="841781" y="2490468"/>
          <a:ext cx="2761171" cy="360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JRA3: Trust and Identity development</a:t>
          </a:r>
          <a:r>
            <a:rPr lang="en-GB" sz="1000" kern="1200" dirty="0" smtClean="0"/>
            <a:t>: Ann Harding, SWITCH</a:t>
          </a:r>
          <a:endParaRPr lang="en-GB" sz="1000" kern="1200" dirty="0"/>
        </a:p>
      </dsp:txBody>
      <dsp:txXfrm>
        <a:off x="841781" y="2490468"/>
        <a:ext cx="2761171" cy="360966"/>
      </dsp:txXfrm>
    </dsp:sp>
    <dsp:sp modelId="{0F533DFF-04A7-2644-BC2F-C8E623CDB19D}">
      <dsp:nvSpPr>
        <dsp:cNvPr id="0" name=""/>
        <dsp:cNvSpPr/>
      </dsp:nvSpPr>
      <dsp:spPr>
        <a:xfrm>
          <a:off x="4591096" y="0"/>
          <a:ext cx="3067968" cy="360937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2ED249-9878-C24E-AD1F-23A4739382BB}">
      <dsp:nvSpPr>
        <dsp:cNvPr id="0" name=""/>
        <dsp:cNvSpPr/>
      </dsp:nvSpPr>
      <dsp:spPr>
        <a:xfrm>
          <a:off x="4744495" y="144375"/>
          <a:ext cx="2761171" cy="2346093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4CA32D-C5C3-B744-8394-AFF0D6EB10BF}">
      <dsp:nvSpPr>
        <dsp:cNvPr id="0" name=""/>
        <dsp:cNvSpPr/>
      </dsp:nvSpPr>
      <dsp:spPr>
        <a:xfrm>
          <a:off x="4744495" y="2851435"/>
          <a:ext cx="2761171" cy="613564"/>
        </a:xfrm>
        <a:prstGeom prst="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Inherits from current SA5 and SA4</a:t>
          </a:r>
        </a:p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Prove readiness for service, operate and continuously improve</a:t>
          </a:r>
          <a:endParaRPr lang="en-GB" sz="1000" kern="1200" dirty="0"/>
        </a:p>
      </dsp:txBody>
      <dsp:txXfrm>
        <a:off x="4744495" y="2851435"/>
        <a:ext cx="2761171" cy="613564"/>
      </dsp:txXfrm>
    </dsp:sp>
    <dsp:sp modelId="{0550C8BC-7EA3-3942-9731-12820D4D18E1}">
      <dsp:nvSpPr>
        <dsp:cNvPr id="0" name=""/>
        <dsp:cNvSpPr/>
      </dsp:nvSpPr>
      <dsp:spPr>
        <a:xfrm>
          <a:off x="4744495" y="2490468"/>
          <a:ext cx="2761171" cy="360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/>
            <a:t>SA2: T&amp;I + Service Delivery Operations</a:t>
          </a:r>
          <a:r>
            <a:rPr lang="en-GB" sz="1000" kern="1200" dirty="0" smtClean="0"/>
            <a:t>: Marina </a:t>
          </a:r>
          <a:r>
            <a:rPr lang="en-GB" sz="1000" strike="sngStrike" kern="1200" dirty="0" err="1" smtClean="0"/>
            <a:t>Vermezovic</a:t>
          </a:r>
          <a:r>
            <a:rPr lang="en-GB" sz="1000" strike="sngStrike" kern="1200" dirty="0" smtClean="0"/>
            <a:t> </a:t>
          </a:r>
          <a:r>
            <a:rPr lang="en-GB" sz="1000" strike="noStrike" kern="1200" dirty="0" err="1" smtClean="0"/>
            <a:t>Adomeit</a:t>
          </a:r>
          <a:r>
            <a:rPr lang="en-GB" sz="1000" kern="1200" dirty="0" smtClean="0"/>
            <a:t>, AMRES</a:t>
          </a:r>
          <a:endParaRPr lang="en-GB" sz="1000" kern="1200" dirty="0"/>
        </a:p>
      </dsp:txBody>
      <dsp:txXfrm>
        <a:off x="4744495" y="2490468"/>
        <a:ext cx="2761171" cy="3609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00C08-084E-3142-BAAD-D54D01F563FA}">
      <dsp:nvSpPr>
        <dsp:cNvPr id="0" name=""/>
        <dsp:cNvSpPr/>
      </dsp:nvSpPr>
      <dsp:spPr>
        <a:xfrm>
          <a:off x="1923" y="-8181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1: eduGAIN Development - Federation and Campus</a:t>
          </a:r>
          <a:r>
            <a:rPr lang="en-GB" sz="1700" kern="1200" dirty="0" smtClean="0">
              <a:solidFill>
                <a:srgbClr val="FFFFFF"/>
              </a:solidFill>
            </a:rPr>
            <a:t>: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>
              <a:solidFill>
                <a:srgbClr val="FFFFFF"/>
              </a:solidFill>
            </a:rPr>
            <a:t> Daniela </a:t>
          </a:r>
          <a:r>
            <a:rPr lang="en-GB" sz="1300" kern="1200" dirty="0" err="1" smtClean="0">
              <a:solidFill>
                <a:srgbClr val="FFFFFF"/>
              </a:solidFill>
            </a:rPr>
            <a:t>Pöhn</a:t>
          </a:r>
          <a:r>
            <a:rPr lang="en-GB" sz="1300" kern="1200" dirty="0" smtClean="0">
              <a:solidFill>
                <a:srgbClr val="FFFFFF"/>
              </a:solidFill>
            </a:rPr>
            <a:t>, LRZ/DFN 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1923" y="1552378"/>
        <a:ext cx="2016098" cy="1560560"/>
      </dsp:txXfrm>
    </dsp:sp>
    <dsp:sp modelId="{CA1B3A40-0303-3B49-AD69-2AC86AFD321A}">
      <dsp:nvSpPr>
        <dsp:cNvPr id="0" name=""/>
        <dsp:cNvSpPr/>
      </dsp:nvSpPr>
      <dsp:spPr>
        <a:xfrm>
          <a:off x="360389" y="225902"/>
          <a:ext cx="1299166" cy="1299166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571218-0E88-E846-8536-15B1DEB3B794}">
      <dsp:nvSpPr>
        <dsp:cNvPr id="0" name=""/>
        <dsp:cNvSpPr/>
      </dsp:nvSpPr>
      <dsp:spPr>
        <a:xfrm>
          <a:off x="2078504" y="-8181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2: eduGAIN Development - e-Research and SPs</a:t>
          </a:r>
          <a:r>
            <a:rPr lang="en-GB" sz="1700" kern="1200" dirty="0" smtClean="0">
              <a:solidFill>
                <a:srgbClr val="FFFFFF"/>
              </a:solidFill>
            </a:rPr>
            <a:t>: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>
              <a:solidFill>
                <a:srgbClr val="FFFFFF"/>
              </a:solidFill>
            </a:rPr>
            <a:t> Lukas </a:t>
          </a:r>
          <a:r>
            <a:rPr lang="en-GB" sz="1300" kern="1200" dirty="0" err="1" smtClean="0">
              <a:solidFill>
                <a:srgbClr val="FFFFFF"/>
              </a:solidFill>
            </a:rPr>
            <a:t>Hammerle</a:t>
          </a:r>
          <a:r>
            <a:rPr lang="en-GB" sz="1300" kern="1200" dirty="0" smtClean="0">
              <a:solidFill>
                <a:srgbClr val="FFFFFF"/>
              </a:solidFill>
            </a:rPr>
            <a:t>, SWITCH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2078504" y="1552378"/>
        <a:ext cx="2016098" cy="1560560"/>
      </dsp:txXfrm>
    </dsp:sp>
    <dsp:sp modelId="{BDA9A3F3-5342-D748-A877-8EE58D316191}">
      <dsp:nvSpPr>
        <dsp:cNvPr id="0" name=""/>
        <dsp:cNvSpPr/>
      </dsp:nvSpPr>
      <dsp:spPr>
        <a:xfrm>
          <a:off x="2436970" y="225902"/>
          <a:ext cx="1299166" cy="1299166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96E97-7FED-6043-AEA4-18B6C033E66B}">
      <dsp:nvSpPr>
        <dsp:cNvPr id="0" name=""/>
        <dsp:cNvSpPr/>
      </dsp:nvSpPr>
      <dsp:spPr>
        <a:xfrm>
          <a:off x="4155085" y="-8181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3: Trust &amp; Identity technology development: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b="0" kern="1200" dirty="0" smtClean="0">
              <a:solidFill>
                <a:srgbClr val="FFFFFF"/>
              </a:solidFill>
            </a:rPr>
            <a:t>Maarten </a:t>
          </a:r>
          <a:r>
            <a:rPr lang="en-GB" sz="1300" b="0" kern="1200" dirty="0" err="1" smtClean="0">
              <a:solidFill>
                <a:srgbClr val="FFFFFF"/>
              </a:solidFill>
            </a:rPr>
            <a:t>Kremers</a:t>
          </a:r>
          <a:r>
            <a:rPr lang="en-GB" sz="1300" b="0" kern="1200" dirty="0" smtClean="0">
              <a:solidFill>
                <a:srgbClr val="FFFFFF"/>
              </a:solidFill>
            </a:rPr>
            <a:t>, </a:t>
          </a:r>
          <a:r>
            <a:rPr lang="en-GB" sz="1300" b="0" kern="1200" dirty="0" err="1" smtClean="0">
              <a:solidFill>
                <a:srgbClr val="FFFFFF"/>
              </a:solidFill>
            </a:rPr>
            <a:t>SURFnet</a:t>
          </a:r>
          <a:endParaRPr lang="en-GB" sz="1300" b="0" kern="1200" dirty="0">
            <a:solidFill>
              <a:srgbClr val="FFFFFF"/>
            </a:solidFill>
          </a:endParaRPr>
        </a:p>
      </dsp:txBody>
      <dsp:txXfrm>
        <a:off x="4155085" y="1552378"/>
        <a:ext cx="2016098" cy="1560560"/>
      </dsp:txXfrm>
    </dsp:sp>
    <dsp:sp modelId="{B0F0CCD8-D147-C944-9DC0-E33F8FB03316}">
      <dsp:nvSpPr>
        <dsp:cNvPr id="0" name=""/>
        <dsp:cNvSpPr/>
      </dsp:nvSpPr>
      <dsp:spPr>
        <a:xfrm>
          <a:off x="4513551" y="225902"/>
          <a:ext cx="1299166" cy="1299166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5000" b="-2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BD82AE-5BDC-6344-90EA-F40DF3C75E09}">
      <dsp:nvSpPr>
        <dsp:cNvPr id="0" name=""/>
        <dsp:cNvSpPr/>
      </dsp:nvSpPr>
      <dsp:spPr>
        <a:xfrm>
          <a:off x="6231667" y="-8181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rgbClr val="FFFFFF"/>
              </a:solidFill>
            </a:rPr>
            <a:t> </a:t>
          </a:r>
          <a:r>
            <a:rPr lang="en-GB" sz="1700" b="1" kern="1200" dirty="0" smtClean="0">
              <a:solidFill>
                <a:srgbClr val="FFFFFF"/>
              </a:solidFill>
            </a:rPr>
            <a:t>Task 4: eduroam development: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dirty="0" smtClean="0">
              <a:solidFill>
                <a:srgbClr val="FFFFFF"/>
              </a:solidFill>
            </a:rPr>
            <a:t>Stefan Winter, RESTENA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6231667" y="1552378"/>
        <a:ext cx="2016098" cy="1560560"/>
      </dsp:txXfrm>
    </dsp:sp>
    <dsp:sp modelId="{A306AA72-07BD-0947-A072-4EDFBE9D560D}">
      <dsp:nvSpPr>
        <dsp:cNvPr id="0" name=""/>
        <dsp:cNvSpPr/>
      </dsp:nvSpPr>
      <dsp:spPr>
        <a:xfrm>
          <a:off x="6590133" y="225902"/>
          <a:ext cx="1299166" cy="1299166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7000" b="-7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FF73AF-957B-EA4C-9DFF-96275D22603E}">
      <dsp:nvSpPr>
        <dsp:cNvPr id="0" name=""/>
        <dsp:cNvSpPr/>
      </dsp:nvSpPr>
      <dsp:spPr>
        <a:xfrm>
          <a:off x="329987" y="2901505"/>
          <a:ext cx="7589713" cy="1008077"/>
        </a:xfrm>
        <a:prstGeom prst="leftRightArrow">
          <a:avLst/>
        </a:prstGeom>
        <a:solidFill>
          <a:srgbClr val="EC0E5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3A0D8-B085-3E47-9A48-B7E826129DBF}">
      <dsp:nvSpPr>
        <dsp:cNvPr id="0" name=""/>
        <dsp:cNvSpPr/>
      </dsp:nvSpPr>
      <dsp:spPr>
        <a:xfrm rot="5400000">
          <a:off x="5278481" y="-2260023"/>
          <a:ext cx="570523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err="1" smtClean="0"/>
            <a:t>Liason</a:t>
          </a:r>
          <a:r>
            <a:rPr lang="en-GB" sz="1000" kern="1200" dirty="0" smtClean="0"/>
            <a:t> with NAs for Marketing and User </a:t>
          </a:r>
          <a:r>
            <a:rPr lang="en-GB" sz="1000" kern="1200" dirty="0" err="1" smtClean="0"/>
            <a:t>Liason</a:t>
          </a:r>
          <a:endParaRPr lang="en-GB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err="1" smtClean="0"/>
            <a:t>Liason</a:t>
          </a:r>
          <a:r>
            <a:rPr lang="en-GB" sz="1000" kern="1200" dirty="0" smtClean="0"/>
            <a:t> with SA for Product Management aspects, </a:t>
          </a:r>
          <a:r>
            <a:rPr lang="en-GB" sz="1000" kern="1200" dirty="0" err="1" smtClean="0"/>
            <a:t>esp</a:t>
          </a:r>
          <a:r>
            <a:rPr lang="en-GB" sz="1000" kern="1200" dirty="0" smtClean="0"/>
            <a:t> eduGAIN</a:t>
          </a:r>
          <a:endParaRPr lang="en-GB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Finding and bringing in new users for eduGAIN, eduroam, FaaS etc.</a:t>
          </a:r>
          <a:endParaRPr lang="en-GB" sz="1000" kern="1200" dirty="0"/>
        </a:p>
      </dsp:txBody>
      <dsp:txXfrm rot="-5400000">
        <a:off x="2945511" y="100798"/>
        <a:ext cx="5208613" cy="514821"/>
      </dsp:txXfrm>
    </dsp:sp>
    <dsp:sp modelId="{2EC3936B-EBF3-6E4D-85CC-1BF4B3114695}">
      <dsp:nvSpPr>
        <dsp:cNvPr id="0" name=""/>
        <dsp:cNvSpPr/>
      </dsp:nvSpPr>
      <dsp:spPr>
        <a:xfrm>
          <a:off x="0" y="1631"/>
          <a:ext cx="2945511" cy="713154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Task 0: Business Development</a:t>
          </a:r>
          <a:endParaRPr lang="en-GB" sz="1700" kern="1200" dirty="0"/>
        </a:p>
      </dsp:txBody>
      <dsp:txXfrm>
        <a:off x="34813" y="36444"/>
        <a:ext cx="2875885" cy="643528"/>
      </dsp:txXfrm>
    </dsp:sp>
    <dsp:sp modelId="{200DB220-423A-5B47-8EBC-6328696D48C2}">
      <dsp:nvSpPr>
        <dsp:cNvPr id="0" name=""/>
        <dsp:cNvSpPr/>
      </dsp:nvSpPr>
      <dsp:spPr>
        <a:xfrm rot="5400000">
          <a:off x="5278481" y="-1511211"/>
          <a:ext cx="570523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eduGAIN legal review, eduGAIN Metadata and Attribute Management, Development of Supporting Services for Campus Identity Providers, eduGAIN Incident Management development (handover of SIRTIFI)</a:t>
          </a:r>
          <a:endParaRPr lang="en-GB" sz="1000" kern="1200" dirty="0"/>
        </a:p>
      </dsp:txBody>
      <dsp:txXfrm rot="-5400000">
        <a:off x="2945511" y="849610"/>
        <a:ext cx="5208613" cy="514821"/>
      </dsp:txXfrm>
    </dsp:sp>
    <dsp:sp modelId="{AC188500-3CB3-4349-A027-DEB6094E251D}">
      <dsp:nvSpPr>
        <dsp:cNvPr id="0" name=""/>
        <dsp:cNvSpPr/>
      </dsp:nvSpPr>
      <dsp:spPr>
        <a:xfrm>
          <a:off x="0" y="750443"/>
          <a:ext cx="2945511" cy="713154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/>
            <a:t>Task 1: eduGAIN Development - Federation and Campus</a:t>
          </a:r>
          <a:r>
            <a:rPr lang="en-GB" sz="1700" kern="1200" dirty="0" smtClean="0"/>
            <a:t>:</a:t>
          </a:r>
          <a:endParaRPr lang="en-GB" sz="1700" kern="1200" dirty="0"/>
        </a:p>
      </dsp:txBody>
      <dsp:txXfrm>
        <a:off x="34813" y="785256"/>
        <a:ext cx="2875885" cy="643528"/>
      </dsp:txXfrm>
    </dsp:sp>
    <dsp:sp modelId="{6CA3DF0C-FF20-F64C-B0D3-9C8997F9ADC1}">
      <dsp:nvSpPr>
        <dsp:cNvPr id="0" name=""/>
        <dsp:cNvSpPr/>
      </dsp:nvSpPr>
      <dsp:spPr>
        <a:xfrm rot="5400000">
          <a:off x="5278481" y="-762399"/>
          <a:ext cx="570523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enhanced e-Science support team in eduGAIN, </a:t>
          </a:r>
          <a:r>
            <a:rPr lang="en-GB" sz="1000" kern="1200" dirty="0" err="1" smtClean="0"/>
            <a:t>InAcademia</a:t>
          </a:r>
          <a:r>
            <a:rPr lang="en-GB" sz="1000" kern="1200" dirty="0" smtClean="0"/>
            <a:t>, Service Provider simplified Registration to eduGAIN, (Identity) Assurance Service, Virtual Organisation Platform Service Development, </a:t>
          </a:r>
          <a:r>
            <a:rPr lang="en-GB" sz="1000" kern="1200" dirty="0" err="1" smtClean="0"/>
            <a:t>liason</a:t>
          </a:r>
          <a:r>
            <a:rPr lang="en-GB" sz="1000" kern="1200" dirty="0" smtClean="0"/>
            <a:t> with AARC/AARC2</a:t>
          </a:r>
          <a:endParaRPr lang="en-GB" sz="1000" kern="1200" dirty="0"/>
        </a:p>
      </dsp:txBody>
      <dsp:txXfrm rot="-5400000">
        <a:off x="2945511" y="1598422"/>
        <a:ext cx="5208613" cy="514821"/>
      </dsp:txXfrm>
    </dsp:sp>
    <dsp:sp modelId="{EB9C9E8E-0F8F-5D40-A352-369295A2A286}">
      <dsp:nvSpPr>
        <dsp:cNvPr id="0" name=""/>
        <dsp:cNvSpPr/>
      </dsp:nvSpPr>
      <dsp:spPr>
        <a:xfrm>
          <a:off x="0" y="1499254"/>
          <a:ext cx="2945511" cy="713154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/>
            <a:t>Task 2: eduGAIN Development - e-Research and SPs</a:t>
          </a:r>
          <a:r>
            <a:rPr lang="en-GB" sz="1700" kern="1200" dirty="0" smtClean="0"/>
            <a:t>:</a:t>
          </a:r>
          <a:endParaRPr lang="en-GB" sz="1700" kern="1200" dirty="0"/>
        </a:p>
      </dsp:txBody>
      <dsp:txXfrm>
        <a:off x="34813" y="1534067"/>
        <a:ext cx="2875885" cy="643528"/>
      </dsp:txXfrm>
    </dsp:sp>
    <dsp:sp modelId="{25300B72-F2B9-F344-860D-E34BD0924517}">
      <dsp:nvSpPr>
        <dsp:cNvPr id="0" name=""/>
        <dsp:cNvSpPr/>
      </dsp:nvSpPr>
      <dsp:spPr>
        <a:xfrm rot="5400000">
          <a:off x="5278481" y="-13588"/>
          <a:ext cx="570523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Federated Identity, the next generation, Two factor Authentication in eduGAIN, Services to support mobile federated identity, Cross-sector interoperability (eduGAIN)</a:t>
          </a:r>
          <a:endParaRPr lang="en-GB" sz="1000" kern="1200" dirty="0"/>
        </a:p>
      </dsp:txBody>
      <dsp:txXfrm rot="-5400000">
        <a:off x="2945511" y="2347234"/>
        <a:ext cx="5208613" cy="514821"/>
      </dsp:txXfrm>
    </dsp:sp>
    <dsp:sp modelId="{3A8752FE-AE36-254C-AF94-41813F674C6B}">
      <dsp:nvSpPr>
        <dsp:cNvPr id="0" name=""/>
        <dsp:cNvSpPr/>
      </dsp:nvSpPr>
      <dsp:spPr>
        <a:xfrm>
          <a:off x="0" y="2248066"/>
          <a:ext cx="2945511" cy="713154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/>
            <a:t>Task 3: Trust &amp; Identity technology development</a:t>
          </a:r>
          <a:r>
            <a:rPr lang="en-GB" sz="1700" kern="1200" dirty="0" smtClean="0"/>
            <a:t>:</a:t>
          </a:r>
          <a:endParaRPr lang="en-GB" sz="1700" kern="1200" dirty="0"/>
        </a:p>
      </dsp:txBody>
      <dsp:txXfrm>
        <a:off x="34813" y="2282879"/>
        <a:ext cx="2875885" cy="643528"/>
      </dsp:txXfrm>
    </dsp:sp>
    <dsp:sp modelId="{E4465790-132B-7845-99B1-45E8FB03E408}">
      <dsp:nvSpPr>
        <dsp:cNvPr id="0" name=""/>
        <dsp:cNvSpPr/>
      </dsp:nvSpPr>
      <dsp:spPr>
        <a:xfrm rot="5400000">
          <a:off x="5278481" y="735223"/>
          <a:ext cx="570523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19050" rIns="38100" bIns="19050" numCol="1" spcCol="1270" anchor="ctr" anchorCtr="0">
          <a:noAutofit/>
        </a:bodyPr>
        <a:lstStyle/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eduroam as a Service, improving delivery of eduroam to end users - enhancements to the supporting services tools to facilitate user self support, creation of new Configuration Assistant Tool profiles</a:t>
          </a:r>
          <a:endParaRPr lang="en-GB" sz="1000" kern="1200" dirty="0"/>
        </a:p>
      </dsp:txBody>
      <dsp:txXfrm rot="-5400000">
        <a:off x="2945511" y="3096045"/>
        <a:ext cx="5208613" cy="514821"/>
      </dsp:txXfrm>
    </dsp:sp>
    <dsp:sp modelId="{00BB1569-680E-0345-AC3A-00BC84B4A5F4}">
      <dsp:nvSpPr>
        <dsp:cNvPr id="0" name=""/>
        <dsp:cNvSpPr/>
      </dsp:nvSpPr>
      <dsp:spPr>
        <a:xfrm>
          <a:off x="0" y="2996878"/>
          <a:ext cx="2945511" cy="713154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/>
            <a:t>Task 4: eduroam development</a:t>
          </a:r>
          <a:endParaRPr lang="en-GB" sz="1700" kern="1200" dirty="0"/>
        </a:p>
      </dsp:txBody>
      <dsp:txXfrm>
        <a:off x="34813" y="3031691"/>
        <a:ext cx="2875885" cy="6435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00C08-084E-3142-BAAD-D54D01F563FA}">
      <dsp:nvSpPr>
        <dsp:cNvPr id="0" name=""/>
        <dsp:cNvSpPr/>
      </dsp:nvSpPr>
      <dsp:spPr>
        <a:xfrm>
          <a:off x="1923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smtClean="0">
              <a:solidFill>
                <a:srgbClr val="FFFFFF"/>
              </a:solidFill>
            </a:rPr>
            <a:t>Task 1:</a:t>
          </a:r>
          <a:r>
            <a:rPr lang="x-none" sz="1700" b="1" kern="1200" smtClean="0">
              <a:solidFill>
                <a:srgbClr val="FFFFFF"/>
              </a:solidFill>
            </a:rPr>
            <a:t>Service Transition and Software Management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smtClean="0">
              <a:solidFill>
                <a:srgbClr val="FFFFFF"/>
              </a:solidFill>
            </a:rPr>
            <a:t> </a:t>
          </a:r>
          <a:r>
            <a:rPr lang="x-none" sz="1300" kern="1200" smtClean="0">
              <a:solidFill>
                <a:srgbClr val="FFFFFF"/>
              </a:solidFill>
            </a:rPr>
            <a:t>Marcin Wolski</a:t>
          </a:r>
          <a:r>
            <a:rPr lang="en-GB" sz="1300" kern="1200" smtClean="0">
              <a:solidFill>
                <a:srgbClr val="FFFFFF"/>
              </a:solidFill>
            </a:rPr>
            <a:t>, </a:t>
          </a:r>
          <a:r>
            <a:rPr lang="x-none" sz="1300" kern="1200" smtClean="0">
              <a:solidFill>
                <a:srgbClr val="FFFFFF"/>
              </a:solidFill>
            </a:rPr>
            <a:t>PSNC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1923" y="1560560"/>
        <a:ext cx="2016098" cy="1560560"/>
      </dsp:txXfrm>
    </dsp:sp>
    <dsp:sp modelId="{CA1B3A40-0303-3B49-AD69-2AC86AFD321A}">
      <dsp:nvSpPr>
        <dsp:cNvPr id="0" name=""/>
        <dsp:cNvSpPr/>
      </dsp:nvSpPr>
      <dsp:spPr>
        <a:xfrm>
          <a:off x="360389" y="234084"/>
          <a:ext cx="1299166" cy="12991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5571218-0E88-E846-8536-15B1DEB3B794}">
      <dsp:nvSpPr>
        <dsp:cNvPr id="0" name=""/>
        <dsp:cNvSpPr/>
      </dsp:nvSpPr>
      <dsp:spPr>
        <a:xfrm>
          <a:off x="2078504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2</a:t>
          </a:r>
          <a:r>
            <a:rPr lang="en-GB" sz="1700" b="1" kern="1200" smtClean="0">
              <a:solidFill>
                <a:srgbClr val="FFFFFF"/>
              </a:solidFill>
            </a:rPr>
            <a:t>: </a:t>
          </a:r>
          <a:r>
            <a:rPr lang="x-none" sz="1700" b="1" kern="1200" smtClean="0">
              <a:solidFill>
                <a:srgbClr val="FFFFFF"/>
              </a:solidFill>
            </a:rPr>
            <a:t>Trust &amp; Identity operations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300" kern="1200" smtClean="0">
              <a:solidFill>
                <a:srgbClr val="FFFFFF"/>
              </a:solidFill>
            </a:rPr>
            <a:t> </a:t>
          </a:r>
          <a:r>
            <a:rPr lang="x-none" sz="1300" kern="1200" smtClean="0">
              <a:solidFill>
                <a:srgbClr val="FFFFFF"/>
              </a:solidFill>
            </a:rPr>
            <a:t>Alessandra Scicchitano</a:t>
          </a:r>
          <a:r>
            <a:rPr lang="en-GB" sz="1300" kern="1200" smtClean="0">
              <a:solidFill>
                <a:srgbClr val="FFFFFF"/>
              </a:solidFill>
            </a:rPr>
            <a:t>, </a:t>
          </a:r>
          <a:r>
            <a:rPr lang="x-none" sz="1300" kern="1200" smtClean="0">
              <a:solidFill>
                <a:srgbClr val="FFFFFF"/>
              </a:solidFill>
            </a:rPr>
            <a:t>GEANT Association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2078504" y="1560560"/>
        <a:ext cx="2016098" cy="1560560"/>
      </dsp:txXfrm>
    </dsp:sp>
    <dsp:sp modelId="{BDA9A3F3-5342-D748-A877-8EE58D316191}">
      <dsp:nvSpPr>
        <dsp:cNvPr id="0" name=""/>
        <dsp:cNvSpPr/>
      </dsp:nvSpPr>
      <dsp:spPr>
        <a:xfrm>
          <a:off x="2496608" y="234084"/>
          <a:ext cx="1179890" cy="129916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F96E97-7FED-6043-AEA4-18B6C033E66B}">
      <dsp:nvSpPr>
        <dsp:cNvPr id="0" name=""/>
        <dsp:cNvSpPr/>
      </dsp:nvSpPr>
      <dsp:spPr>
        <a:xfrm>
          <a:off x="4155085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b="1" kern="1200" dirty="0" smtClean="0">
              <a:solidFill>
                <a:srgbClr val="FFFFFF"/>
              </a:solidFill>
            </a:rPr>
            <a:t>Task 3</a:t>
          </a:r>
          <a:r>
            <a:rPr lang="en-GB" sz="1700" b="1" kern="1200" smtClean="0">
              <a:solidFill>
                <a:srgbClr val="FFFFFF"/>
              </a:solidFill>
            </a:rPr>
            <a:t>: </a:t>
          </a:r>
          <a:r>
            <a:rPr lang="x-none" sz="1700" b="1" kern="1200" smtClean="0">
              <a:solidFill>
                <a:srgbClr val="FFFFFF"/>
              </a:solidFill>
            </a:rPr>
            <a:t>Multi-domain services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300" b="0" kern="1200" smtClean="0">
              <a:solidFill>
                <a:srgbClr val="FFFFFF"/>
              </a:solidFill>
            </a:rPr>
            <a:t>Ivana Golub</a:t>
          </a:r>
          <a:r>
            <a:rPr lang="en-GB" sz="1300" b="0" kern="1200" smtClean="0">
              <a:solidFill>
                <a:srgbClr val="FFFFFF"/>
              </a:solidFill>
            </a:rPr>
            <a:t>, </a:t>
          </a:r>
          <a:r>
            <a:rPr lang="x-none" sz="1300" b="0" kern="1200" smtClean="0">
              <a:solidFill>
                <a:srgbClr val="FFFFFF"/>
              </a:solidFill>
            </a:rPr>
            <a:t>CARnet</a:t>
          </a:r>
          <a:endParaRPr lang="en-GB" sz="1300" b="0" kern="1200" dirty="0">
            <a:solidFill>
              <a:srgbClr val="FFFFFF"/>
            </a:solidFill>
          </a:endParaRPr>
        </a:p>
      </dsp:txBody>
      <dsp:txXfrm>
        <a:off x="4155085" y="1560560"/>
        <a:ext cx="2016098" cy="1560560"/>
      </dsp:txXfrm>
    </dsp:sp>
    <dsp:sp modelId="{B0F0CCD8-D147-C944-9DC0-E33F8FB03316}">
      <dsp:nvSpPr>
        <dsp:cNvPr id="0" name=""/>
        <dsp:cNvSpPr/>
      </dsp:nvSpPr>
      <dsp:spPr>
        <a:xfrm>
          <a:off x="4623857" y="253142"/>
          <a:ext cx="1078555" cy="1261048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BD82AE-5BDC-6344-90EA-F40DF3C75E09}">
      <dsp:nvSpPr>
        <dsp:cNvPr id="0" name=""/>
        <dsp:cNvSpPr/>
      </dsp:nvSpPr>
      <dsp:spPr>
        <a:xfrm>
          <a:off x="6231667" y="0"/>
          <a:ext cx="2016098" cy="3901401"/>
        </a:xfrm>
        <a:prstGeom prst="roundRect">
          <a:avLst>
            <a:gd name="adj" fmla="val 10000"/>
          </a:avLst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1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rgbClr val="FFFFFF"/>
              </a:solidFill>
            </a:rPr>
            <a:t> </a:t>
          </a:r>
          <a:r>
            <a:rPr lang="en-GB" sz="1700" b="1" kern="1200" dirty="0" smtClean="0">
              <a:solidFill>
                <a:srgbClr val="FFFFFF"/>
              </a:solidFill>
            </a:rPr>
            <a:t>Task 4</a:t>
          </a:r>
          <a:r>
            <a:rPr lang="en-GB" sz="1700" b="1" kern="1200" smtClean="0">
              <a:solidFill>
                <a:srgbClr val="FFFFFF"/>
              </a:solidFill>
            </a:rPr>
            <a:t>: </a:t>
          </a:r>
          <a:r>
            <a:rPr lang="x-none" sz="1700" b="1" kern="1200" smtClean="0">
              <a:solidFill>
                <a:srgbClr val="FFFFFF"/>
              </a:solidFill>
            </a:rPr>
            <a:t>Production Optimisation</a:t>
          </a:r>
          <a:endParaRPr lang="en-GB" sz="1700" kern="1200" dirty="0">
            <a:solidFill>
              <a:srgbClr val="FFFFFF"/>
            </a:solidFill>
          </a:endParaRPr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300" kern="1200" smtClean="0">
              <a:solidFill>
                <a:srgbClr val="FFFFFF"/>
              </a:solidFill>
            </a:rPr>
            <a:t>Branko Marović</a:t>
          </a:r>
          <a:r>
            <a:rPr lang="en-GB" sz="1300" kern="1200" smtClean="0">
              <a:solidFill>
                <a:srgbClr val="FFFFFF"/>
              </a:solidFill>
            </a:rPr>
            <a:t>, </a:t>
          </a:r>
          <a:r>
            <a:rPr lang="x-none" sz="1300" kern="1200" smtClean="0">
              <a:solidFill>
                <a:srgbClr val="FFFFFF"/>
              </a:solidFill>
            </a:rPr>
            <a:t>UoB</a:t>
          </a:r>
          <a:endParaRPr lang="en-GB" sz="1300" kern="1200" dirty="0">
            <a:solidFill>
              <a:srgbClr val="FFFFFF"/>
            </a:solidFill>
          </a:endParaRPr>
        </a:p>
      </dsp:txBody>
      <dsp:txXfrm>
        <a:off x="6231667" y="1560560"/>
        <a:ext cx="2016098" cy="1560560"/>
      </dsp:txXfrm>
    </dsp:sp>
    <dsp:sp modelId="{A306AA72-07BD-0947-A072-4EDFBE9D560D}">
      <dsp:nvSpPr>
        <dsp:cNvPr id="0" name=""/>
        <dsp:cNvSpPr/>
      </dsp:nvSpPr>
      <dsp:spPr>
        <a:xfrm>
          <a:off x="6590133" y="234084"/>
          <a:ext cx="1299166" cy="1299166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FF73AF-957B-EA4C-9DFF-96275D22603E}">
      <dsp:nvSpPr>
        <dsp:cNvPr id="0" name=""/>
        <dsp:cNvSpPr/>
      </dsp:nvSpPr>
      <dsp:spPr>
        <a:xfrm>
          <a:off x="5451147" y="3156944"/>
          <a:ext cx="175625" cy="45722"/>
        </a:xfrm>
        <a:prstGeom prst="leftRightArrow">
          <a:avLst/>
        </a:prstGeom>
        <a:solidFill>
          <a:schemeClr val="accent5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3A0D8-B085-3E47-9A48-B7E826129DBF}">
      <dsp:nvSpPr>
        <dsp:cNvPr id="0" name=""/>
        <dsp:cNvSpPr/>
      </dsp:nvSpPr>
      <dsp:spPr>
        <a:xfrm rot="5400000">
          <a:off x="5206350" y="-2169633"/>
          <a:ext cx="714785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7145" rIns="34290" bIns="17145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S</a:t>
          </a:r>
          <a:r>
            <a:rPr lang="en-US" sz="900" kern="1200" smtClean="0"/>
            <a:t>ervice validation and testing</a:t>
          </a:r>
          <a:r>
            <a:rPr lang="x-none" sz="900" kern="1200" smtClean="0"/>
            <a:t> when transitioning to production. Regular and on-demand s</a:t>
          </a:r>
          <a:r>
            <a:rPr lang="en-US" sz="900" kern="1200" smtClean="0"/>
            <a:t>oftware security and quality audits and penetration testing</a:t>
          </a:r>
          <a:r>
            <a:rPr lang="x-none" sz="900" kern="1200" smtClean="0"/>
            <a:t>.</a:t>
          </a:r>
          <a:endParaRPr lang="en-GB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Organise training for software developers</a:t>
          </a:r>
          <a:r>
            <a:rPr lang="x-none" sz="900" kern="1200" smtClean="0"/>
            <a:t> -  S4D, SCT</a:t>
          </a:r>
          <a:endParaRPr lang="en-GB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Software management services for </a:t>
          </a:r>
          <a:r>
            <a:rPr lang="en-GB" sz="9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software development and release teams across GÉANT services</a:t>
          </a:r>
          <a:r>
            <a:rPr lang="x-none" sz="9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.</a:t>
          </a:r>
          <a:endParaRPr lang="en-GB" sz="900" kern="1200"/>
        </a:p>
      </dsp:txBody>
      <dsp:txXfrm rot="-5400000">
        <a:off x="2945511" y="126099"/>
        <a:ext cx="5201571" cy="644999"/>
      </dsp:txXfrm>
    </dsp:sp>
    <dsp:sp modelId="{2EC3936B-EBF3-6E4D-85CC-1BF4B3114695}">
      <dsp:nvSpPr>
        <dsp:cNvPr id="0" name=""/>
        <dsp:cNvSpPr/>
      </dsp:nvSpPr>
      <dsp:spPr>
        <a:xfrm>
          <a:off x="0" y="1857"/>
          <a:ext cx="2945511" cy="893481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Task </a:t>
          </a:r>
          <a:r>
            <a:rPr lang="x-none" sz="1800" b="1" kern="1200" dirty="0" smtClean="0"/>
            <a:t>1</a:t>
          </a:r>
          <a:r>
            <a:rPr lang="en-GB" sz="1800" b="1" kern="1200" dirty="0" smtClean="0"/>
            <a:t>: </a:t>
          </a:r>
          <a:r>
            <a:rPr lang="x-none" sz="1800" b="1" kern="1200" dirty="0" smtClean="0"/>
            <a:t>Service Transition and Software Management</a:t>
          </a:r>
          <a:endParaRPr lang="en-GB" sz="1800" b="1" kern="1200" dirty="0"/>
        </a:p>
      </dsp:txBody>
      <dsp:txXfrm>
        <a:off x="43616" y="45473"/>
        <a:ext cx="2858279" cy="806249"/>
      </dsp:txXfrm>
    </dsp:sp>
    <dsp:sp modelId="{200DB220-423A-5B47-8EBC-6328696D48C2}">
      <dsp:nvSpPr>
        <dsp:cNvPr id="0" name=""/>
        <dsp:cNvSpPr/>
      </dsp:nvSpPr>
      <dsp:spPr>
        <a:xfrm rot="5400000">
          <a:off x="5206350" y="-1231477"/>
          <a:ext cx="714785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7145" rIns="34290" bIns="17145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Operations of T&amp;I services. Beginning with eduroam, eduGAIN, FaaS, eduPKI. Taking in T&amp;I services from JRA3: in perspective for SGA2 Moonshot, VOPaaS, inAcademia, eduroam as a service, DJNRO</a:t>
          </a:r>
          <a:endParaRPr lang="en-GB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 Task will ensure that all operations is performed with high quality, effectively and securely fulfilling operations baseline and requested availability.</a:t>
          </a:r>
          <a:endParaRPr lang="en-GB" sz="900" kern="1200" dirty="0"/>
        </a:p>
      </dsp:txBody>
      <dsp:txXfrm rot="-5400000">
        <a:off x="2945511" y="1064255"/>
        <a:ext cx="5201571" cy="644999"/>
      </dsp:txXfrm>
    </dsp:sp>
    <dsp:sp modelId="{AC188500-3CB3-4349-A027-DEB6094E251D}">
      <dsp:nvSpPr>
        <dsp:cNvPr id="0" name=""/>
        <dsp:cNvSpPr/>
      </dsp:nvSpPr>
      <dsp:spPr>
        <a:xfrm>
          <a:off x="0" y="940013"/>
          <a:ext cx="2945511" cy="893481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smtClean="0"/>
            <a:t>Task </a:t>
          </a:r>
          <a:r>
            <a:rPr lang="x-none" sz="1800" b="1" kern="1200" smtClean="0"/>
            <a:t>2</a:t>
          </a:r>
          <a:r>
            <a:rPr lang="en-GB" sz="1800" b="1" kern="1200" smtClean="0"/>
            <a:t>: </a:t>
          </a:r>
          <a:r>
            <a:rPr lang="x-none" sz="1800" b="1" kern="1200" smtClean="0"/>
            <a:t>Trust &amp; Identity Operations</a:t>
          </a:r>
          <a:r>
            <a:rPr lang="en-GB" sz="1800" kern="1200" smtClean="0"/>
            <a:t>:</a:t>
          </a:r>
          <a:endParaRPr lang="en-GB" sz="1800" kern="1200" dirty="0"/>
        </a:p>
      </dsp:txBody>
      <dsp:txXfrm>
        <a:off x="43616" y="983629"/>
        <a:ext cx="2858279" cy="806249"/>
      </dsp:txXfrm>
    </dsp:sp>
    <dsp:sp modelId="{6CA3DF0C-FF20-F64C-B0D3-9C8997F9ADC1}">
      <dsp:nvSpPr>
        <dsp:cNvPr id="0" name=""/>
        <dsp:cNvSpPr/>
      </dsp:nvSpPr>
      <dsp:spPr>
        <a:xfrm rot="5400000">
          <a:off x="5206350" y="-293322"/>
          <a:ext cx="714785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7145" rIns="34290" bIns="17145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Operations of Multi-domain services. Beginning with Brokerage Cloud Catalogue, MDVPN supporting tools and perfSONAR. Taking in Multi-domain services from respective JRAs</a:t>
          </a:r>
          <a:endParaRPr lang="en-GB" sz="900" kern="1200" dirty="0"/>
        </a:p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Task will ensure that all operations is performed with high quality, effectively and securely fulfilling operations baseline and requested availability.</a:t>
          </a:r>
          <a:endParaRPr lang="en-GB" sz="900" kern="1200" dirty="0"/>
        </a:p>
      </dsp:txBody>
      <dsp:txXfrm rot="-5400000">
        <a:off x="2945511" y="2002410"/>
        <a:ext cx="5201571" cy="644999"/>
      </dsp:txXfrm>
    </dsp:sp>
    <dsp:sp modelId="{EB9C9E8E-0F8F-5D40-A352-369295A2A286}">
      <dsp:nvSpPr>
        <dsp:cNvPr id="0" name=""/>
        <dsp:cNvSpPr/>
      </dsp:nvSpPr>
      <dsp:spPr>
        <a:xfrm>
          <a:off x="0" y="1878169"/>
          <a:ext cx="2945511" cy="893481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smtClean="0"/>
            <a:t>Task </a:t>
          </a:r>
          <a:r>
            <a:rPr lang="x-none" sz="1800" b="1" kern="1200" smtClean="0"/>
            <a:t>3</a:t>
          </a:r>
          <a:r>
            <a:rPr lang="en-GB" sz="1800" b="1" kern="1200" smtClean="0"/>
            <a:t>:</a:t>
          </a:r>
          <a:r>
            <a:rPr lang="x-none" sz="1800" b="1" kern="1200" smtClean="0"/>
            <a:t> Multi-domain services</a:t>
          </a:r>
          <a:endParaRPr lang="en-GB" sz="1800" kern="1200" dirty="0"/>
        </a:p>
      </dsp:txBody>
      <dsp:txXfrm>
        <a:off x="43616" y="1921785"/>
        <a:ext cx="2858279" cy="806249"/>
      </dsp:txXfrm>
    </dsp:sp>
    <dsp:sp modelId="{25300B72-F2B9-F344-860D-E34BD0924517}">
      <dsp:nvSpPr>
        <dsp:cNvPr id="0" name=""/>
        <dsp:cNvSpPr/>
      </dsp:nvSpPr>
      <dsp:spPr>
        <a:xfrm rot="5400000">
          <a:off x="5206350" y="644833"/>
          <a:ext cx="714785" cy="5236464"/>
        </a:xfrm>
        <a:prstGeom prst="round2Same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17145" rIns="34290" bIns="17145" numCol="1" spcCol="1270" anchor="ctr" anchorCtr="0">
          <a:noAutofit/>
        </a:bodyPr>
        <a:lstStyle/>
        <a:p>
          <a:pPr marL="57150" lvl="1" indent="-57150" algn="l" defTabSz="400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Analyse services in production and propose opportunities for service improvement that would result in optimised operations and increased efficiency and effectiveness.</a:t>
          </a:r>
          <a:endParaRPr lang="en-GB" sz="9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Supervise all services in production from the perspective of usage, users’ and support teams’ feedback, and the feeding of information into the respective JRAs </a:t>
          </a:r>
          <a:r>
            <a:rPr lang="x-none" sz="900" kern="1200" smtClean="0"/>
            <a:t>and SAs</a:t>
          </a:r>
          <a:r>
            <a:rPr lang="en-US" sz="900" kern="1200" smtClean="0"/>
            <a:t>.</a:t>
          </a:r>
          <a:endParaRPr lang="en-GB" sz="900" kern="1200"/>
        </a:p>
      </dsp:txBody>
      <dsp:txXfrm rot="-5400000">
        <a:off x="2945511" y="2940566"/>
        <a:ext cx="5201571" cy="644999"/>
      </dsp:txXfrm>
    </dsp:sp>
    <dsp:sp modelId="{3A8752FE-AE36-254C-AF94-41813F674C6B}">
      <dsp:nvSpPr>
        <dsp:cNvPr id="0" name=""/>
        <dsp:cNvSpPr/>
      </dsp:nvSpPr>
      <dsp:spPr>
        <a:xfrm>
          <a:off x="0" y="2816324"/>
          <a:ext cx="2945511" cy="893481"/>
        </a:xfrm>
        <a:prstGeom prst="roundRect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smtClean="0"/>
            <a:t>Task </a:t>
          </a:r>
          <a:r>
            <a:rPr lang="x-none" sz="1800" b="1" kern="1200" smtClean="0"/>
            <a:t>4</a:t>
          </a:r>
          <a:r>
            <a:rPr lang="en-GB" sz="1800" b="1" kern="1200" smtClean="0"/>
            <a:t>: </a:t>
          </a:r>
          <a:r>
            <a:rPr lang="x-none" sz="1800" b="1" kern="1200" smtClean="0"/>
            <a:t>Production Optimisation</a:t>
          </a:r>
          <a:endParaRPr lang="en-GB" sz="1800" kern="1200" dirty="0"/>
        </a:p>
      </dsp:txBody>
      <dsp:txXfrm>
        <a:off x="43616" y="2859940"/>
        <a:ext cx="2858279" cy="80624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FCD834-E3CB-5D44-84BB-62EEB7BE92CA}">
      <dsp:nvSpPr>
        <dsp:cNvPr id="0" name=""/>
        <dsp:cNvSpPr/>
      </dsp:nvSpPr>
      <dsp:spPr>
        <a:xfrm>
          <a:off x="108706" y="1706173"/>
          <a:ext cx="1611657" cy="531114"/>
        </a:xfrm>
        <a:prstGeom prst="rect">
          <a:avLst/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JRA designs and develops service</a:t>
          </a:r>
          <a:endParaRPr lang="en-US" sz="1600" kern="1200" dirty="0"/>
        </a:p>
      </dsp:txBody>
      <dsp:txXfrm>
        <a:off x="108706" y="1706173"/>
        <a:ext cx="1611657" cy="531114"/>
      </dsp:txXfrm>
    </dsp:sp>
    <dsp:sp modelId="{EAF942DC-D874-244E-B429-40B71C52B911}">
      <dsp:nvSpPr>
        <dsp:cNvPr id="0" name=""/>
        <dsp:cNvSpPr/>
      </dsp:nvSpPr>
      <dsp:spPr>
        <a:xfrm>
          <a:off x="108706" y="2826111"/>
          <a:ext cx="1611657" cy="995049"/>
        </a:xfrm>
        <a:prstGeom prst="rect">
          <a:avLst/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Include design for how the service should look in operations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Provisional targets for availability/performance</a:t>
          </a:r>
          <a:endParaRPr lang="en-US" sz="1400" kern="1200" dirty="0"/>
        </a:p>
      </dsp:txBody>
      <dsp:txXfrm>
        <a:off x="108706" y="2826111"/>
        <a:ext cx="1611657" cy="995049"/>
      </dsp:txXfrm>
    </dsp:sp>
    <dsp:sp modelId="{66D777D2-2022-2D40-8D3A-6F9CEE1912FE}">
      <dsp:nvSpPr>
        <dsp:cNvPr id="0" name=""/>
        <dsp:cNvSpPr/>
      </dsp:nvSpPr>
      <dsp:spPr>
        <a:xfrm>
          <a:off x="106875" y="1544641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B02D52-0FBA-6242-82A2-55423EF86678}">
      <dsp:nvSpPr>
        <dsp:cNvPr id="0" name=""/>
        <dsp:cNvSpPr/>
      </dsp:nvSpPr>
      <dsp:spPr>
        <a:xfrm>
          <a:off x="196615" y="1365161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780AFB-C168-B14C-ABC7-63201AF9B316}">
      <dsp:nvSpPr>
        <dsp:cNvPr id="0" name=""/>
        <dsp:cNvSpPr/>
      </dsp:nvSpPr>
      <dsp:spPr>
        <a:xfrm>
          <a:off x="411991" y="1401057"/>
          <a:ext cx="201457" cy="201457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CA0DF44-16FA-B242-BE13-D307F7769843}">
      <dsp:nvSpPr>
        <dsp:cNvPr id="0" name=""/>
        <dsp:cNvSpPr/>
      </dsp:nvSpPr>
      <dsp:spPr>
        <a:xfrm>
          <a:off x="591471" y="1203629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6A8AE0-17A8-4B42-AAE1-0E741BE77F4D}">
      <dsp:nvSpPr>
        <dsp:cNvPr id="0" name=""/>
        <dsp:cNvSpPr/>
      </dsp:nvSpPr>
      <dsp:spPr>
        <a:xfrm>
          <a:off x="824795" y="1131837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83CC728-80E8-E24F-8E8B-8899843C8D25}">
      <dsp:nvSpPr>
        <dsp:cNvPr id="0" name=""/>
        <dsp:cNvSpPr/>
      </dsp:nvSpPr>
      <dsp:spPr>
        <a:xfrm>
          <a:off x="1111963" y="1257473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577EF3A-8D2F-614F-AC27-62FF6B0E0B3A}">
      <dsp:nvSpPr>
        <dsp:cNvPr id="0" name=""/>
        <dsp:cNvSpPr/>
      </dsp:nvSpPr>
      <dsp:spPr>
        <a:xfrm>
          <a:off x="1291443" y="1347213"/>
          <a:ext cx="201457" cy="201457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E8BD28-EC5E-BC45-BE65-90FD4CAF73E3}">
      <dsp:nvSpPr>
        <dsp:cNvPr id="0" name=""/>
        <dsp:cNvSpPr/>
      </dsp:nvSpPr>
      <dsp:spPr>
        <a:xfrm>
          <a:off x="1542716" y="1544641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ACB61B-088B-1A4B-86C4-58720369EE10}">
      <dsp:nvSpPr>
        <dsp:cNvPr id="0" name=""/>
        <dsp:cNvSpPr/>
      </dsp:nvSpPr>
      <dsp:spPr>
        <a:xfrm>
          <a:off x="1650404" y="1742069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37AFD1-956D-794B-9CB4-66A7CA89E06C}">
      <dsp:nvSpPr>
        <dsp:cNvPr id="0" name=""/>
        <dsp:cNvSpPr/>
      </dsp:nvSpPr>
      <dsp:spPr>
        <a:xfrm>
          <a:off x="717107" y="1365161"/>
          <a:ext cx="329657" cy="329657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AD2380-708A-CE4B-9B37-03C663344FBE}">
      <dsp:nvSpPr>
        <dsp:cNvPr id="0" name=""/>
        <dsp:cNvSpPr/>
      </dsp:nvSpPr>
      <dsp:spPr>
        <a:xfrm>
          <a:off x="17135" y="2047186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9EFA46-4E15-AC4D-ACB0-ED9AAA508F37}">
      <dsp:nvSpPr>
        <dsp:cNvPr id="0" name=""/>
        <dsp:cNvSpPr/>
      </dsp:nvSpPr>
      <dsp:spPr>
        <a:xfrm>
          <a:off x="124823" y="2208718"/>
          <a:ext cx="201457" cy="201457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E337608-9C08-2144-980F-591A114219F2}">
      <dsp:nvSpPr>
        <dsp:cNvPr id="0" name=""/>
        <dsp:cNvSpPr/>
      </dsp:nvSpPr>
      <dsp:spPr>
        <a:xfrm>
          <a:off x="394043" y="2352302"/>
          <a:ext cx="293028" cy="293028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B985D5B-B0D5-364D-9684-D58D19E93438}">
      <dsp:nvSpPr>
        <dsp:cNvPr id="0" name=""/>
        <dsp:cNvSpPr/>
      </dsp:nvSpPr>
      <dsp:spPr>
        <a:xfrm>
          <a:off x="770951" y="2585626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BB5067-7981-B64E-BBAB-ACC4C4365EAB}">
      <dsp:nvSpPr>
        <dsp:cNvPr id="0" name=""/>
        <dsp:cNvSpPr/>
      </dsp:nvSpPr>
      <dsp:spPr>
        <a:xfrm>
          <a:off x="842743" y="2352302"/>
          <a:ext cx="201457" cy="201457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05DEE6-71CB-4F4E-9C6F-0EEEFA028F5C}">
      <dsp:nvSpPr>
        <dsp:cNvPr id="0" name=""/>
        <dsp:cNvSpPr/>
      </dsp:nvSpPr>
      <dsp:spPr>
        <a:xfrm>
          <a:off x="1022223" y="2603574"/>
          <a:ext cx="128200" cy="12820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A71896-C180-BC41-9760-B0DD0EAAEC23}">
      <dsp:nvSpPr>
        <dsp:cNvPr id="0" name=""/>
        <dsp:cNvSpPr/>
      </dsp:nvSpPr>
      <dsp:spPr>
        <a:xfrm>
          <a:off x="1183755" y="2316406"/>
          <a:ext cx="293028" cy="293028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65BBC6-B273-BD47-BCB7-389EEC697A61}">
      <dsp:nvSpPr>
        <dsp:cNvPr id="0" name=""/>
        <dsp:cNvSpPr/>
      </dsp:nvSpPr>
      <dsp:spPr>
        <a:xfrm>
          <a:off x="1578612" y="2244614"/>
          <a:ext cx="201457" cy="201457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60E7D9-F68D-7A46-A63C-55595710B602}">
      <dsp:nvSpPr>
        <dsp:cNvPr id="0" name=""/>
        <dsp:cNvSpPr/>
      </dsp:nvSpPr>
      <dsp:spPr>
        <a:xfrm>
          <a:off x="1780069" y="1400759"/>
          <a:ext cx="591651" cy="1129526"/>
        </a:xfrm>
        <a:prstGeom prst="chevron">
          <a:avLst>
            <a:gd name="adj" fmla="val 62310"/>
          </a:avLst>
        </a:prstGeom>
        <a:solidFill>
          <a:srgbClr val="EC0E5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D8AFF3-6B1B-4842-99A6-8B13DFE822B0}">
      <dsp:nvSpPr>
        <dsp:cNvPr id="0" name=""/>
        <dsp:cNvSpPr/>
      </dsp:nvSpPr>
      <dsp:spPr>
        <a:xfrm>
          <a:off x="2371720" y="1401307"/>
          <a:ext cx="1613594" cy="11295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JRA provides service design documentation and all relevant product components to SA </a:t>
          </a:r>
          <a:endParaRPr lang="en-US" sz="1600" kern="1200" dirty="0"/>
        </a:p>
      </dsp:txBody>
      <dsp:txXfrm>
        <a:off x="2371720" y="1401307"/>
        <a:ext cx="1613594" cy="1129515"/>
      </dsp:txXfrm>
    </dsp:sp>
    <dsp:sp modelId="{4965397D-269A-D34A-BBB3-6B6859C13D02}">
      <dsp:nvSpPr>
        <dsp:cNvPr id="0" name=""/>
        <dsp:cNvSpPr/>
      </dsp:nvSpPr>
      <dsp:spPr>
        <a:xfrm>
          <a:off x="3985314" y="1400759"/>
          <a:ext cx="591651" cy="1129526"/>
        </a:xfrm>
        <a:prstGeom prst="chevron">
          <a:avLst>
            <a:gd name="adj" fmla="val 62310"/>
          </a:avLst>
        </a:prstGeom>
        <a:solidFill>
          <a:srgbClr val="EC0E5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FA297D7-7634-FC4B-9F6C-78FCA5F56656}">
      <dsp:nvSpPr>
        <dsp:cNvPr id="0" name=""/>
        <dsp:cNvSpPr/>
      </dsp:nvSpPr>
      <dsp:spPr>
        <a:xfrm>
          <a:off x="4810880" y="1401307"/>
          <a:ext cx="1613594" cy="1129515"/>
        </a:xfrm>
        <a:prstGeom prst="rect">
          <a:avLst/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 transitions services into operations, following Product Lifecycle Management (PLM) Process </a:t>
          </a:r>
          <a:endParaRPr lang="en-US" sz="1600" kern="1200" dirty="0"/>
        </a:p>
      </dsp:txBody>
      <dsp:txXfrm>
        <a:off x="4810880" y="1401307"/>
        <a:ext cx="1613594" cy="1129515"/>
      </dsp:txXfrm>
    </dsp:sp>
    <dsp:sp modelId="{1EED6A02-058C-8A40-B85F-7D63B4D12522}">
      <dsp:nvSpPr>
        <dsp:cNvPr id="0" name=""/>
        <dsp:cNvSpPr/>
      </dsp:nvSpPr>
      <dsp:spPr>
        <a:xfrm>
          <a:off x="4576965" y="2826111"/>
          <a:ext cx="2081423" cy="995049"/>
        </a:xfrm>
        <a:prstGeom prst="rect">
          <a:avLst/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JRA still participates actively in handover e.g. delivering training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Frequent, detailed communication needed</a:t>
          </a:r>
          <a:endParaRPr lang="en-US" sz="14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Three way final agreement between JRA/SA/PLM</a:t>
          </a:r>
          <a:endParaRPr lang="en-US" sz="1400" kern="1200" dirty="0"/>
        </a:p>
      </dsp:txBody>
      <dsp:txXfrm>
        <a:off x="4576965" y="2826111"/>
        <a:ext cx="2081423" cy="995049"/>
      </dsp:txXfrm>
    </dsp:sp>
    <dsp:sp modelId="{934968F9-C819-4D47-B965-E52F62397077}">
      <dsp:nvSpPr>
        <dsp:cNvPr id="0" name=""/>
        <dsp:cNvSpPr/>
      </dsp:nvSpPr>
      <dsp:spPr>
        <a:xfrm>
          <a:off x="6658389" y="1400759"/>
          <a:ext cx="591651" cy="1129526"/>
        </a:xfrm>
        <a:prstGeom prst="chevron">
          <a:avLst>
            <a:gd name="adj" fmla="val 62310"/>
          </a:avLst>
        </a:prstGeom>
        <a:solidFill>
          <a:srgbClr val="EC0E5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8C8AE2-A874-3D4C-9BB5-4ECDE5FA43EF}">
      <dsp:nvSpPr>
        <dsp:cNvPr id="0" name=""/>
        <dsp:cNvSpPr/>
      </dsp:nvSpPr>
      <dsp:spPr>
        <a:xfrm>
          <a:off x="7250040" y="1181950"/>
          <a:ext cx="1622823" cy="1648910"/>
        </a:xfrm>
        <a:prstGeom prst="ellipse">
          <a:avLst/>
        </a:prstGeom>
        <a:solidFill>
          <a:srgbClr val="1C41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SA provides </a:t>
          </a:r>
          <a:r>
            <a:rPr lang="en-US" sz="1600" kern="1200" dirty="0" err="1" smtClean="0"/>
            <a:t>DevOps</a:t>
          </a:r>
          <a:r>
            <a:rPr lang="en-US" sz="1600" kern="1200" dirty="0" smtClean="0"/>
            <a:t> teams and infrastructure</a:t>
          </a:r>
          <a:endParaRPr lang="en-US" sz="1600" kern="1200" dirty="0"/>
        </a:p>
      </dsp:txBody>
      <dsp:txXfrm>
        <a:off x="7487697" y="1423427"/>
        <a:ext cx="1147509" cy="1165956"/>
      </dsp:txXfrm>
    </dsp:sp>
    <dsp:sp modelId="{CAA7AE20-3CF9-694B-AEC2-41F1933CA9D5}">
      <dsp:nvSpPr>
        <dsp:cNvPr id="0" name=""/>
        <dsp:cNvSpPr/>
      </dsp:nvSpPr>
      <dsp:spPr>
        <a:xfrm>
          <a:off x="7254655" y="2930711"/>
          <a:ext cx="1613594" cy="995049"/>
        </a:xfrm>
        <a:prstGeom prst="rect">
          <a:avLst/>
        </a:prstGeom>
        <a:solidFill>
          <a:srgbClr val="FFFFFF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Discussion point – also provide ops-like-environment for end stage pilots?</a:t>
          </a:r>
          <a:endParaRPr lang="en-US" sz="1400" kern="1200" dirty="0"/>
        </a:p>
      </dsp:txBody>
      <dsp:txXfrm>
        <a:off x="7254655" y="2930711"/>
        <a:ext cx="1613594" cy="99504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74652A-6136-4648-86DE-7CEB5E5452BD}">
      <dsp:nvSpPr>
        <dsp:cNvPr id="0" name=""/>
        <dsp:cNvSpPr/>
      </dsp:nvSpPr>
      <dsp:spPr>
        <a:xfrm>
          <a:off x="1276236" y="2395"/>
          <a:ext cx="2680715" cy="1608429"/>
        </a:xfrm>
        <a:prstGeom prst="rect">
          <a:avLst/>
        </a:prstGeom>
        <a:solidFill>
          <a:srgbClr val="0043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JRA to provide 3</a:t>
          </a:r>
          <a:r>
            <a:rPr lang="en-GB" sz="1600" kern="1200" baseline="30000" smtClean="0"/>
            <a:t>rd</a:t>
          </a:r>
          <a:r>
            <a:rPr lang="en-GB" sz="1600" kern="1200" smtClean="0"/>
            <a:t> level escalation for services </a:t>
          </a:r>
          <a:endParaRPr lang="en-GB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smtClean="0"/>
            <a:t>May provide 2</a:t>
          </a:r>
          <a:r>
            <a:rPr lang="en-GB" sz="1200" kern="1200" baseline="30000" smtClean="0"/>
            <a:t>nd</a:t>
          </a:r>
          <a:r>
            <a:rPr lang="en-GB" sz="1200" kern="1200" smtClean="0"/>
            <a:t> level in some edge cases until SA builds up experience</a:t>
          </a:r>
          <a:endParaRPr lang="en-GB" sz="1200" kern="1200"/>
        </a:p>
      </dsp:txBody>
      <dsp:txXfrm>
        <a:off x="1276236" y="2395"/>
        <a:ext cx="2680715" cy="1608429"/>
      </dsp:txXfrm>
    </dsp:sp>
    <dsp:sp modelId="{D7C6977A-9CDD-2044-9F20-4AEE26D038EF}">
      <dsp:nvSpPr>
        <dsp:cNvPr id="0" name=""/>
        <dsp:cNvSpPr/>
      </dsp:nvSpPr>
      <dsp:spPr>
        <a:xfrm>
          <a:off x="4225023" y="2395"/>
          <a:ext cx="2680715" cy="1608429"/>
        </a:xfrm>
        <a:prstGeom prst="rect">
          <a:avLst/>
        </a:prstGeom>
        <a:solidFill>
          <a:srgbClr val="0043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SA will carry out routine maintenances/patches of underlying systems</a:t>
          </a:r>
          <a:endParaRPr lang="en-GB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smtClean="0"/>
            <a:t>Schedule, notify, carry out</a:t>
          </a:r>
          <a:endParaRPr lang="en-GB" sz="12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smtClean="0"/>
            <a:t>JRA may need to be on standby for some edge cases until SA builds up experience</a:t>
          </a:r>
          <a:endParaRPr lang="en-GB" sz="1200" kern="1200"/>
        </a:p>
      </dsp:txBody>
      <dsp:txXfrm>
        <a:off x="4225023" y="2395"/>
        <a:ext cx="2680715" cy="1608429"/>
      </dsp:txXfrm>
    </dsp:sp>
    <dsp:sp modelId="{97E2D779-86E1-3240-9EB6-6B2ACB77D7AE}">
      <dsp:nvSpPr>
        <dsp:cNvPr id="0" name=""/>
        <dsp:cNvSpPr/>
      </dsp:nvSpPr>
      <dsp:spPr>
        <a:xfrm>
          <a:off x="1276236" y="1878896"/>
          <a:ext cx="2680715" cy="1608429"/>
        </a:xfrm>
        <a:prstGeom prst="rect">
          <a:avLst/>
        </a:prstGeom>
        <a:solidFill>
          <a:srgbClr val="0043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SA may carry out minor operational enhancements to applications without JRA needing to do development</a:t>
          </a:r>
          <a:endParaRPr lang="en-GB" sz="1600" kern="1200"/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smtClean="0"/>
            <a:t>Both teams will have to be notified to sync on the known good production standard</a:t>
          </a:r>
          <a:endParaRPr lang="en-GB" sz="1200" kern="1200"/>
        </a:p>
      </dsp:txBody>
      <dsp:txXfrm>
        <a:off x="1276236" y="1878896"/>
        <a:ext cx="2680715" cy="1608429"/>
      </dsp:txXfrm>
    </dsp:sp>
    <dsp:sp modelId="{EA2D3410-B1FA-B246-9DF9-5F2D3DE41C16}">
      <dsp:nvSpPr>
        <dsp:cNvPr id="0" name=""/>
        <dsp:cNvSpPr/>
      </dsp:nvSpPr>
      <dsp:spPr>
        <a:xfrm>
          <a:off x="4225023" y="1878896"/>
          <a:ext cx="2680715" cy="1608429"/>
        </a:xfrm>
        <a:prstGeom prst="rect">
          <a:avLst/>
        </a:prstGeom>
        <a:solidFill>
          <a:srgbClr val="00436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smtClean="0"/>
            <a:t>Significant operational enhancements required by SA will be passed to JRA as new feature requests.</a:t>
          </a:r>
          <a:endParaRPr lang="en-GB" sz="1600" kern="1200"/>
        </a:p>
      </dsp:txBody>
      <dsp:txXfrm>
        <a:off x="4225023" y="1878896"/>
        <a:ext cx="2680715" cy="1608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07.03.16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Note that this continues what we did in GN4-1, but this time eduroam and eduGAIN ops have also moved as</a:t>
            </a:r>
            <a:r>
              <a:rPr lang="en-GB" baseline="0" dirty="0" smtClean="0"/>
              <a:t> experience with the model with FaaS was gained.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726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725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Example - </a:t>
            </a:r>
            <a:r>
              <a:rPr lang="en-GB" dirty="0" err="1" smtClean="0"/>
              <a:t>VOPaaS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278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Example – enhancements to</a:t>
            </a:r>
            <a:r>
              <a:rPr lang="en-GB" baseline="0" dirty="0" smtClean="0"/>
              <a:t> </a:t>
            </a:r>
            <a:r>
              <a:rPr lang="en-GB" baseline="0" dirty="0" err="1" smtClean="0"/>
              <a:t>technical.edugain.org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278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2" y="226245"/>
            <a:ext cx="6035675" cy="648072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4661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7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4" Type="http://schemas.openxmlformats.org/officeDocument/2006/relationships/diagramLayout" Target="../diagrams/layout8.xml"/><Relationship Id="rId5" Type="http://schemas.openxmlformats.org/officeDocument/2006/relationships/diagramQuickStyle" Target="../diagrams/quickStyle8.xml"/><Relationship Id="rId6" Type="http://schemas.openxmlformats.org/officeDocument/2006/relationships/diagramColors" Target="../diagrams/colors8.xml"/><Relationship Id="rId7" Type="http://schemas.microsoft.com/office/2007/relationships/diagramDrawing" Target="../diagrams/drawing8.xml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Ann Harding + Marina </a:t>
            </a:r>
            <a:r>
              <a:rPr lang="en-GB" dirty="0" err="1" smtClean="0"/>
              <a:t>Adomeit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GÉANT Symposium 2016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What’s changed, what stays the same?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4" y="998621"/>
            <a:ext cx="5744720" cy="354932"/>
          </a:xfrm>
        </p:spPr>
        <p:txBody>
          <a:bodyPr/>
          <a:lstStyle/>
          <a:p>
            <a:r>
              <a:rPr lang="en-GB" dirty="0"/>
              <a:t>Project future - services </a:t>
            </a:r>
            <a:r>
              <a:rPr lang="en-GB" dirty="0" err="1"/>
              <a:t>dev</a:t>
            </a:r>
            <a:r>
              <a:rPr lang="en-GB" dirty="0"/>
              <a:t> &amp; ops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Vienna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Activity leaders Trust and identity Development &amp; Ops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will we work together?</a:t>
            </a:r>
            <a:br>
              <a:rPr lang="en-GB" dirty="0" smtClean="0"/>
            </a:br>
            <a:r>
              <a:rPr lang="en-GB" dirty="0" smtClean="0"/>
              <a:t>Case Study 2: Introducing an enhancement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78246" y="1591766"/>
            <a:ext cx="9025606" cy="2645802"/>
            <a:chOff x="116346" y="1591766"/>
            <a:chExt cx="9025606" cy="2645802"/>
          </a:xfrm>
          <a:solidFill>
            <a:srgbClr val="1C4161"/>
          </a:solidFill>
        </p:grpSpPr>
        <p:sp>
          <p:nvSpPr>
            <p:cNvPr id="7" name="Freeform 6"/>
            <p:cNvSpPr/>
            <p:nvPr/>
          </p:nvSpPr>
          <p:spPr>
            <a:xfrm>
              <a:off x="116346" y="3170588"/>
              <a:ext cx="2054856" cy="927244"/>
            </a:xfrm>
            <a:custGeom>
              <a:avLst/>
              <a:gdLst>
                <a:gd name="connsiteX0" fmla="*/ 0 w 2054856"/>
                <a:gd name="connsiteY0" fmla="*/ 0 h 927244"/>
                <a:gd name="connsiteX1" fmla="*/ 2054856 w 2054856"/>
                <a:gd name="connsiteY1" fmla="*/ 0 h 927244"/>
                <a:gd name="connsiteX2" fmla="*/ 2054856 w 2054856"/>
                <a:gd name="connsiteY2" fmla="*/ 927244 h 927244"/>
                <a:gd name="connsiteX3" fmla="*/ 0 w 2054856"/>
                <a:gd name="connsiteY3" fmla="*/ 927244 h 927244"/>
                <a:gd name="connsiteX4" fmla="*/ 0 w 2054856"/>
                <a:gd name="connsiteY4" fmla="*/ 0 h 92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4856" h="927244">
                  <a:moveTo>
                    <a:pt x="0" y="0"/>
                  </a:moveTo>
                  <a:lnTo>
                    <a:pt x="2054856" y="0"/>
                  </a:lnTo>
                  <a:lnTo>
                    <a:pt x="2054856" y="927244"/>
                  </a:lnTo>
                  <a:lnTo>
                    <a:pt x="0" y="927244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7780" rIns="17780" bIns="17780" numCol="1" spcCol="1270" anchor="t" anchorCtr="0">
              <a:noAutofit/>
            </a:bodyPr>
            <a:lstStyle/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Make sure to involve ops teams in requirements gathering</a:t>
              </a:r>
              <a:endParaRPr lang="en-US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Include design for how the enhancement should be integrated operations</a:t>
              </a:r>
              <a:endParaRPr lang="en-US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Provisional targets for availability/performance</a:t>
              </a:r>
              <a:endParaRPr lang="en-US" sz="1400" kern="12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391150" y="1976441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474775" y="1809191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675475" y="1842641"/>
              <a:ext cx="187729" cy="187729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42724" y="1658666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060149" y="1591766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1327749" y="1708841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494999" y="1792466"/>
              <a:ext cx="187729" cy="187729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29149" y="1976441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829499" y="2160416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959799" y="1809191"/>
              <a:ext cx="307193" cy="307193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307525" y="2444740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407875" y="2595265"/>
              <a:ext cx="187729" cy="187729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58750" y="2729065"/>
              <a:ext cx="273061" cy="273061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1009974" y="2946490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1076874" y="2729065"/>
              <a:ext cx="187729" cy="187729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1244124" y="2963215"/>
              <a:ext cx="119464" cy="119464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1394649" y="2695615"/>
              <a:ext cx="273061" cy="273061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1762599" y="2628715"/>
              <a:ext cx="187729" cy="187729"/>
            </a:xfrm>
            <a:prstGeom prst="ellipse">
              <a:avLst/>
            </a:pr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Chevron 25"/>
            <p:cNvSpPr/>
            <p:nvPr/>
          </p:nvSpPr>
          <p:spPr>
            <a:xfrm>
              <a:off x="2171203" y="1842363"/>
              <a:ext cx="551334" cy="1052558"/>
            </a:xfrm>
            <a:prstGeom prst="chevron">
              <a:avLst>
                <a:gd name="adj" fmla="val 62310"/>
              </a:avLst>
            </a:prstGeom>
            <a:solidFill>
              <a:srgbClr val="ED1556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Freeform 26"/>
            <p:cNvSpPr/>
            <p:nvPr/>
          </p:nvSpPr>
          <p:spPr>
            <a:xfrm>
              <a:off x="2722538" y="1842874"/>
              <a:ext cx="1503640" cy="1052548"/>
            </a:xfrm>
            <a:custGeom>
              <a:avLst/>
              <a:gdLst>
                <a:gd name="connsiteX0" fmla="*/ 0 w 1503640"/>
                <a:gd name="connsiteY0" fmla="*/ 0 h 1052548"/>
                <a:gd name="connsiteX1" fmla="*/ 1503640 w 1503640"/>
                <a:gd name="connsiteY1" fmla="*/ 0 h 1052548"/>
                <a:gd name="connsiteX2" fmla="*/ 1503640 w 1503640"/>
                <a:gd name="connsiteY2" fmla="*/ 1052548 h 1052548"/>
                <a:gd name="connsiteX3" fmla="*/ 0 w 1503640"/>
                <a:gd name="connsiteY3" fmla="*/ 1052548 h 1052548"/>
                <a:gd name="connsiteX4" fmla="*/ 0 w 1503640"/>
                <a:gd name="connsiteY4" fmla="*/ 0 h 105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640" h="1052548">
                  <a:moveTo>
                    <a:pt x="0" y="0"/>
                  </a:moveTo>
                  <a:lnTo>
                    <a:pt x="1503640" y="0"/>
                  </a:lnTo>
                  <a:lnTo>
                    <a:pt x="1503640" y="1052548"/>
                  </a:lnTo>
                  <a:lnTo>
                    <a:pt x="0" y="1052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JRA provides documentation and all relevant components to SA </a:t>
              </a:r>
              <a:endParaRPr lang="en-US" sz="1600" kern="1200" dirty="0"/>
            </a:p>
          </p:txBody>
        </p:sp>
        <p:sp>
          <p:nvSpPr>
            <p:cNvPr id="28" name="Chevron 27"/>
            <p:cNvSpPr/>
            <p:nvPr/>
          </p:nvSpPr>
          <p:spPr>
            <a:xfrm>
              <a:off x="4226178" y="1842363"/>
              <a:ext cx="551334" cy="1052558"/>
            </a:xfrm>
            <a:prstGeom prst="chevron">
              <a:avLst>
                <a:gd name="adj" fmla="val 62310"/>
              </a:avLst>
            </a:prstGeom>
            <a:solidFill>
              <a:srgbClr val="ED1556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5111050" y="1842874"/>
              <a:ext cx="1503640" cy="1052548"/>
            </a:xfrm>
            <a:custGeom>
              <a:avLst/>
              <a:gdLst>
                <a:gd name="connsiteX0" fmla="*/ 0 w 1503640"/>
                <a:gd name="connsiteY0" fmla="*/ 0 h 1052548"/>
                <a:gd name="connsiteX1" fmla="*/ 1503640 w 1503640"/>
                <a:gd name="connsiteY1" fmla="*/ 0 h 1052548"/>
                <a:gd name="connsiteX2" fmla="*/ 1503640 w 1503640"/>
                <a:gd name="connsiteY2" fmla="*/ 1052548 h 1052548"/>
                <a:gd name="connsiteX3" fmla="*/ 0 w 1503640"/>
                <a:gd name="connsiteY3" fmla="*/ 1052548 h 1052548"/>
                <a:gd name="connsiteX4" fmla="*/ 0 w 1503640"/>
                <a:gd name="connsiteY4" fmla="*/ 0 h 1052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640" h="1052548">
                  <a:moveTo>
                    <a:pt x="0" y="0"/>
                  </a:moveTo>
                  <a:lnTo>
                    <a:pt x="1503640" y="0"/>
                  </a:lnTo>
                  <a:lnTo>
                    <a:pt x="1503640" y="1052548"/>
                  </a:lnTo>
                  <a:lnTo>
                    <a:pt x="0" y="10525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860" tIns="22860" rIns="22860" bIns="22860" numCol="1" spcCol="1270" anchor="ctr" anchorCtr="0">
              <a:noAutofit/>
            </a:bodyPr>
            <a:lstStyle/>
            <a:p>
              <a:pPr lvl="0" algn="ctr" defTabSz="8001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SA transitions services into operations, following PLM Process </a:t>
              </a:r>
              <a:endParaRPr lang="en-US" sz="1600" kern="1200" dirty="0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4777513" y="2967243"/>
              <a:ext cx="2170715" cy="927244"/>
            </a:xfrm>
            <a:custGeom>
              <a:avLst/>
              <a:gdLst>
                <a:gd name="connsiteX0" fmla="*/ 0 w 2170715"/>
                <a:gd name="connsiteY0" fmla="*/ 0 h 927244"/>
                <a:gd name="connsiteX1" fmla="*/ 2170715 w 2170715"/>
                <a:gd name="connsiteY1" fmla="*/ 0 h 927244"/>
                <a:gd name="connsiteX2" fmla="*/ 2170715 w 2170715"/>
                <a:gd name="connsiteY2" fmla="*/ 927244 h 927244"/>
                <a:gd name="connsiteX3" fmla="*/ 0 w 2170715"/>
                <a:gd name="connsiteY3" fmla="*/ 927244 h 927244"/>
                <a:gd name="connsiteX4" fmla="*/ 0 w 2170715"/>
                <a:gd name="connsiteY4" fmla="*/ 0 h 92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0715" h="927244">
                  <a:moveTo>
                    <a:pt x="0" y="0"/>
                  </a:moveTo>
                  <a:lnTo>
                    <a:pt x="2170715" y="0"/>
                  </a:lnTo>
                  <a:lnTo>
                    <a:pt x="2170715" y="927244"/>
                  </a:lnTo>
                  <a:lnTo>
                    <a:pt x="0" y="927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7780" rIns="17780" bIns="17780" numCol="1" spcCol="1270" anchor="t" anchorCtr="0">
              <a:noAutofit/>
            </a:bodyPr>
            <a:lstStyle/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JRA still participates actively in handover e.g. delivering training</a:t>
              </a:r>
              <a:endParaRPr lang="en-US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Frequent, detailed communication needed</a:t>
              </a:r>
              <a:endParaRPr lang="en-US" sz="1400" kern="1200" dirty="0"/>
            </a:p>
            <a:p>
              <a:pPr marL="114300" lvl="1" indent="-114300" algn="l" defTabSz="62230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400" kern="1200" dirty="0" smtClean="0"/>
                <a:t>Three way final agreement between JRA/SA/PLM for large enhancements, JRA/SA only for smaller ones  (TBD</a:t>
              </a:r>
              <a:r>
                <a:rPr lang="en-US" sz="1100" kern="1200" dirty="0" smtClean="0"/>
                <a:t>)</a:t>
              </a:r>
              <a:endParaRPr lang="en-US" sz="1100" kern="1200" dirty="0"/>
            </a:p>
          </p:txBody>
        </p:sp>
        <p:sp>
          <p:nvSpPr>
            <p:cNvPr id="31" name="Chevron 30"/>
            <p:cNvSpPr/>
            <p:nvPr/>
          </p:nvSpPr>
          <p:spPr>
            <a:xfrm>
              <a:off x="6948228" y="1842363"/>
              <a:ext cx="551334" cy="1052558"/>
            </a:xfrm>
            <a:prstGeom prst="chevron">
              <a:avLst>
                <a:gd name="adj" fmla="val 62310"/>
              </a:avLst>
            </a:prstGeom>
            <a:solidFill>
              <a:srgbClr val="ED1556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7499563" y="1594075"/>
              <a:ext cx="1642389" cy="1625326"/>
            </a:xfrm>
            <a:custGeom>
              <a:avLst/>
              <a:gdLst>
                <a:gd name="connsiteX0" fmla="*/ 0 w 1642389"/>
                <a:gd name="connsiteY0" fmla="*/ 812663 h 1625326"/>
                <a:gd name="connsiteX1" fmla="*/ 821195 w 1642389"/>
                <a:gd name="connsiteY1" fmla="*/ 0 h 1625326"/>
                <a:gd name="connsiteX2" fmla="*/ 1642390 w 1642389"/>
                <a:gd name="connsiteY2" fmla="*/ 812663 h 1625326"/>
                <a:gd name="connsiteX3" fmla="*/ 821195 w 1642389"/>
                <a:gd name="connsiteY3" fmla="*/ 1625326 h 1625326"/>
                <a:gd name="connsiteX4" fmla="*/ 0 w 1642389"/>
                <a:gd name="connsiteY4" fmla="*/ 812663 h 1625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2389" h="1625326">
                  <a:moveTo>
                    <a:pt x="0" y="812663"/>
                  </a:moveTo>
                  <a:cubicBezTo>
                    <a:pt x="0" y="363842"/>
                    <a:pt x="367662" y="0"/>
                    <a:pt x="821195" y="0"/>
                  </a:cubicBezTo>
                  <a:cubicBezTo>
                    <a:pt x="1274728" y="0"/>
                    <a:pt x="1642390" y="363842"/>
                    <a:pt x="1642390" y="812663"/>
                  </a:cubicBezTo>
                  <a:cubicBezTo>
                    <a:pt x="1642390" y="1261484"/>
                    <a:pt x="1274728" y="1625326"/>
                    <a:pt x="821195" y="1625326"/>
                  </a:cubicBezTo>
                  <a:cubicBezTo>
                    <a:pt x="367662" y="1625326"/>
                    <a:pt x="0" y="1261484"/>
                    <a:pt x="0" y="812663"/>
                  </a:cubicBezTo>
                  <a:close/>
                </a:path>
              </a:pathLst>
            </a:custGeom>
            <a:grpFill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40522" tIns="238023" rIns="240522" bIns="238023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SA provides </a:t>
              </a:r>
              <a:r>
                <a:rPr lang="en-US" sz="1600" kern="1200" dirty="0" err="1" smtClean="0"/>
                <a:t>DevOps</a:t>
              </a:r>
              <a:r>
                <a:rPr lang="en-US" sz="1600" kern="1200" dirty="0" smtClean="0"/>
                <a:t> teams and necessary infrastructure</a:t>
              </a:r>
              <a:endParaRPr lang="en-US" sz="1600" kern="1200" dirty="0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568937" y="3310324"/>
              <a:ext cx="1503640" cy="927244"/>
            </a:xfrm>
            <a:custGeom>
              <a:avLst/>
              <a:gdLst>
                <a:gd name="connsiteX0" fmla="*/ 0 w 1503640"/>
                <a:gd name="connsiteY0" fmla="*/ 0 h 927244"/>
                <a:gd name="connsiteX1" fmla="*/ 1503640 w 1503640"/>
                <a:gd name="connsiteY1" fmla="*/ 0 h 927244"/>
                <a:gd name="connsiteX2" fmla="*/ 1503640 w 1503640"/>
                <a:gd name="connsiteY2" fmla="*/ 927244 h 927244"/>
                <a:gd name="connsiteX3" fmla="*/ 0 w 1503640"/>
                <a:gd name="connsiteY3" fmla="*/ 927244 h 927244"/>
                <a:gd name="connsiteX4" fmla="*/ 0 w 1503640"/>
                <a:gd name="connsiteY4" fmla="*/ 0 h 927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3640" h="927244">
                  <a:moveTo>
                    <a:pt x="0" y="0"/>
                  </a:moveTo>
                  <a:lnTo>
                    <a:pt x="1503640" y="0"/>
                  </a:lnTo>
                  <a:lnTo>
                    <a:pt x="1503640" y="927244"/>
                  </a:lnTo>
                  <a:lnTo>
                    <a:pt x="0" y="9272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Ops say on integration method will get highest weight (TBD)</a:t>
              </a:r>
              <a:endParaRPr lang="en-US" sz="1400" kern="12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392856" y="2126966"/>
              <a:ext cx="1501835" cy="494923"/>
            </a:xfrm>
            <a:custGeom>
              <a:avLst/>
              <a:gdLst>
                <a:gd name="connsiteX0" fmla="*/ 0 w 1501835"/>
                <a:gd name="connsiteY0" fmla="*/ 0 h 494923"/>
                <a:gd name="connsiteX1" fmla="*/ 1501835 w 1501835"/>
                <a:gd name="connsiteY1" fmla="*/ 0 h 494923"/>
                <a:gd name="connsiteX2" fmla="*/ 1501835 w 1501835"/>
                <a:gd name="connsiteY2" fmla="*/ 494923 h 494923"/>
                <a:gd name="connsiteX3" fmla="*/ 0 w 1501835"/>
                <a:gd name="connsiteY3" fmla="*/ 494923 h 494923"/>
                <a:gd name="connsiteX4" fmla="*/ 0 w 1501835"/>
                <a:gd name="connsiteY4" fmla="*/ 0 h 494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1835" h="494923">
                  <a:moveTo>
                    <a:pt x="0" y="0"/>
                  </a:moveTo>
                  <a:lnTo>
                    <a:pt x="1501835" y="0"/>
                  </a:lnTo>
                  <a:lnTo>
                    <a:pt x="1501835" y="494923"/>
                  </a:lnTo>
                  <a:lnTo>
                    <a:pt x="0" y="4949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17780" rIns="17780" bIns="17780" numCol="1" spcCol="1270" anchor="ctr" anchorCtr="0">
              <a:noAutofit/>
            </a:bodyPr>
            <a:lstStyle/>
            <a:p>
              <a:pPr lvl="0"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600" kern="1200" dirty="0" smtClean="0"/>
                <a:t>JRA designs and develops enhancements to existing services </a:t>
              </a:r>
              <a:endParaRPr lang="en-US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210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will we work together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dirty="0" smtClean="0"/>
              <a:t>Case study 3: Daily business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0147863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77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 summary	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436215"/>
              </p:ext>
            </p:extLst>
          </p:nvPr>
        </p:nvGraphicFramePr>
        <p:xfrm>
          <a:off x="333377" y="1143003"/>
          <a:ext cx="8181975" cy="3489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084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GN4-2 April 2016-2019 – The Ground Rules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567109"/>
              </p:ext>
            </p:extLst>
          </p:nvPr>
        </p:nvGraphicFramePr>
        <p:xfrm>
          <a:off x="333377" y="923636"/>
          <a:ext cx="8480423" cy="3709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4026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GN4-2 Planning – The Story so Far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5970876"/>
              </p:ext>
            </p:extLst>
          </p:nvPr>
        </p:nvGraphicFramePr>
        <p:xfrm>
          <a:off x="229468" y="958273"/>
          <a:ext cx="8360350" cy="3746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8140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So, what does it look like?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010904"/>
              </p:ext>
            </p:extLst>
          </p:nvPr>
        </p:nvGraphicFramePr>
        <p:xfrm>
          <a:off x="333377" y="1143002"/>
          <a:ext cx="8347449" cy="3609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86420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Who’s who – JRA3 Trust and Identity Development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4721584"/>
              </p:ext>
            </p:extLst>
          </p:nvPr>
        </p:nvGraphicFramePr>
        <p:xfrm>
          <a:off x="418044" y="877161"/>
          <a:ext cx="8249689" cy="3901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14072" y="4071596"/>
            <a:ext cx="644188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dist"/>
            <a:r>
              <a:rPr lang="en-GB" sz="1600" b="1" dirty="0" smtClean="0">
                <a:solidFill>
                  <a:srgbClr val="FFFFFF"/>
                </a:solidFill>
              </a:rPr>
              <a:t>Trust and Identity Business Development: Brook Schofield, GÉANT</a:t>
            </a:r>
            <a:endParaRPr lang="en-GB" sz="1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what – JRA3 Trust and Identity Development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5716214"/>
              </p:ext>
            </p:extLst>
          </p:nvPr>
        </p:nvGraphicFramePr>
        <p:xfrm>
          <a:off x="418044" y="929528"/>
          <a:ext cx="8181975" cy="371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26041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226245"/>
            <a:ext cx="6926578" cy="648072"/>
          </a:xfrm>
        </p:spPr>
        <p:txBody>
          <a:bodyPr>
            <a:normAutofit fontScale="90000"/>
          </a:bodyPr>
          <a:lstStyle/>
          <a:p>
            <a:r>
              <a:rPr lang="en-GB"/>
              <a:t>Who’s who – SA2 </a:t>
            </a:r>
            <a:r>
              <a:rPr lang="en-GB" smtClean="0"/>
              <a:t>Trust </a:t>
            </a:r>
            <a:r>
              <a:rPr lang="x-none" smtClean="0"/>
              <a:t>&amp;</a:t>
            </a:r>
            <a:r>
              <a:rPr lang="x-none"/>
              <a:t> </a:t>
            </a:r>
            <a:r>
              <a:rPr lang="en-GB" smtClean="0"/>
              <a:t>Identity </a:t>
            </a:r>
            <a:r>
              <a:rPr lang="x-none" smtClean="0"/>
              <a:t>and Multi-domain services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386643"/>
              </p:ext>
            </p:extLst>
          </p:nvPr>
        </p:nvGraphicFramePr>
        <p:xfrm>
          <a:off x="418044" y="877161"/>
          <a:ext cx="8249689" cy="3901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6189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631" y="226245"/>
            <a:ext cx="7182290" cy="6480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What is what </a:t>
            </a:r>
            <a:r>
              <a:rPr lang="en-GB" smtClean="0"/>
              <a:t>– </a:t>
            </a:r>
            <a:r>
              <a:rPr lang="en-GB"/>
              <a:t>SA2 Trust </a:t>
            </a:r>
            <a:r>
              <a:rPr lang="x-none"/>
              <a:t>&amp; </a:t>
            </a:r>
            <a:r>
              <a:rPr lang="en-GB"/>
              <a:t>Identity </a:t>
            </a:r>
            <a:r>
              <a:rPr lang="x-none"/>
              <a:t>and Multi-domain services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284605"/>
              </p:ext>
            </p:extLst>
          </p:nvPr>
        </p:nvGraphicFramePr>
        <p:xfrm>
          <a:off x="418044" y="929528"/>
          <a:ext cx="8181975" cy="371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54460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will we work together?</a:t>
            </a:r>
            <a:br>
              <a:rPr lang="en-GB" dirty="0" smtClean="0"/>
            </a:br>
            <a:r>
              <a:rPr lang="en-GB" dirty="0" smtClean="0"/>
              <a:t>Case Study 1: Introducing a brand new service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824267"/>
              </p:ext>
            </p:extLst>
          </p:nvPr>
        </p:nvGraphicFramePr>
        <p:xfrm>
          <a:off x="101601" y="190500"/>
          <a:ext cx="8890000" cy="4952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57040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e7019c98-23ef-46f8-8434-cfd3a3bc7393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4346</TotalTime>
  <Words>1306</Words>
  <Application>Microsoft Macintosh PowerPoint</Application>
  <PresentationFormat>On-screen Show (16:9)</PresentationFormat>
  <Paragraphs>129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G%C3%89ANT PPT template 169 (widescreen) format_GEANT template 16 9 format</vt:lpstr>
      <vt:lpstr>PowerPoint Presentation</vt:lpstr>
      <vt:lpstr>GN4-2 April 2016-2019 – The Ground Rules</vt:lpstr>
      <vt:lpstr>GN4-2 Planning – The Story so Far</vt:lpstr>
      <vt:lpstr>So, what does it look like?</vt:lpstr>
      <vt:lpstr>Who’s who – JRA3 Trust and Identity Development</vt:lpstr>
      <vt:lpstr>What is what – JRA3 Trust and Identity Development</vt:lpstr>
      <vt:lpstr>Who’s who – SA2 Trust &amp; Identity and Multi-domain services</vt:lpstr>
      <vt:lpstr>What is what – SA2 Trust &amp; Identity and Multi-domain services</vt:lpstr>
      <vt:lpstr>How will we work together? Case Study 1: Introducing a brand new service</vt:lpstr>
      <vt:lpstr>How will we work together? Case Study 2: Introducing an enhancement</vt:lpstr>
      <vt:lpstr>How will we work together? Case study 3: Daily business</vt:lpstr>
      <vt:lpstr>In summary 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s3</cp:lastModifiedBy>
  <cp:revision>124</cp:revision>
  <dcterms:created xsi:type="dcterms:W3CDTF">2015-04-29T14:13:57Z</dcterms:created>
  <dcterms:modified xsi:type="dcterms:W3CDTF">2016-03-07T12:50:30Z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