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0"/>
  </p:notesMasterIdLst>
  <p:sldIdLst>
    <p:sldId id="279" r:id="rId6"/>
    <p:sldId id="284" r:id="rId7"/>
    <p:sldId id="283" r:id="rId8"/>
    <p:sldId id="281" r:id="rId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6277" autoAdjust="0"/>
  </p:normalViewPr>
  <p:slideViewPr>
    <p:cSldViewPr snapToGrid="0">
      <p:cViewPr>
        <p:scale>
          <a:sx n="100" d="100"/>
          <a:sy n="100" d="100"/>
        </p:scale>
        <p:origin x="-608" y="-8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29.02.16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many recognise the chart?</a:t>
            </a:r>
          </a:p>
          <a:p>
            <a:r>
              <a:rPr lang="en-GB" dirty="0" smtClean="0"/>
              <a:t>How many of you know what makes a service good?</a:t>
            </a:r>
          </a:p>
          <a:p>
            <a:r>
              <a:rPr lang="en-GB" dirty="0" smtClean="0"/>
              <a:t>What’s missing from </a:t>
            </a:r>
            <a:r>
              <a:rPr lang="en-GB" smtClean="0"/>
              <a:t>the diagram?</a:t>
            </a:r>
            <a:endParaRPr lang="en-GB" dirty="0" smtClean="0"/>
          </a:p>
          <a:p>
            <a:r>
              <a:rPr lang="en-GB" dirty="0" smtClean="0"/>
              <a:t>Session is about services, how they got there, what needs improving.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32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Plenaries – work which impacts lots of areas.</a:t>
            </a:r>
          </a:p>
          <a:p>
            <a:r>
              <a:rPr lang="en-GB" dirty="0" smtClean="0"/>
              <a:t>KPI</a:t>
            </a:r>
            <a:r>
              <a:rPr lang="en-GB" baseline="0" dirty="0" smtClean="0"/>
              <a:t> – how can you tell if the fish stinks?</a:t>
            </a:r>
            <a:endParaRPr lang="en-GB" dirty="0" smtClean="0"/>
          </a:p>
          <a:p>
            <a:r>
              <a:rPr lang="en-GB" dirty="0" smtClean="0"/>
              <a:t>Round tables – in depth discussion – </a:t>
            </a:r>
          </a:p>
          <a:p>
            <a:r>
              <a:rPr lang="en-GB" dirty="0" smtClean="0"/>
              <a:t>Round tables</a:t>
            </a:r>
          </a:p>
          <a:p>
            <a:pPr marL="171450" indent="-171450">
              <a:buFont typeface="Arial"/>
              <a:buChar char="•"/>
            </a:pPr>
            <a:r>
              <a:rPr lang="en-GB" dirty="0" smtClean="0"/>
              <a:t>Are there overlaps?</a:t>
            </a:r>
          </a:p>
          <a:p>
            <a:pPr marL="171450" indent="-171450">
              <a:buFont typeface="Arial"/>
              <a:buChar char="•"/>
            </a:pPr>
            <a:r>
              <a:rPr lang="en-GB" dirty="0" smtClean="0"/>
              <a:t>Would people prefer to combine the</a:t>
            </a:r>
            <a:r>
              <a:rPr lang="en-GB" baseline="0" dirty="0" smtClean="0"/>
              <a:t> eduGAIN topics and run 2 tables of both?</a:t>
            </a:r>
            <a:endParaRPr lang="en-GB" dirty="0" smtClean="0"/>
          </a:p>
          <a:p>
            <a:pPr marL="171450" indent="-171450">
              <a:buFont typeface="Arial"/>
              <a:buChar char="•"/>
            </a:pPr>
            <a:r>
              <a:rPr lang="en-GB" dirty="0" smtClean="0"/>
              <a:t>Is there any topic</a:t>
            </a:r>
            <a:r>
              <a:rPr lang="en-GB" baseline="0" dirty="0" smtClean="0"/>
              <a:t> up there with no interest?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952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mailto:ann.harding@switch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Ann Harding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GÉANT Symposium, Vienna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97644" y="1373001"/>
            <a:ext cx="4481084" cy="377594"/>
          </a:xfrm>
        </p:spPr>
        <p:txBody>
          <a:bodyPr/>
          <a:lstStyle/>
          <a:p>
            <a:r>
              <a:rPr lang="en-GB" dirty="0" smtClean="0"/>
              <a:t>Services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4294020" cy="354932"/>
          </a:xfrm>
        </p:spPr>
        <p:txBody>
          <a:bodyPr/>
          <a:lstStyle/>
          <a:p>
            <a:r>
              <a:rPr lang="en-GB" dirty="0"/>
              <a:t>Session </a:t>
            </a:r>
            <a:r>
              <a:rPr lang="en-GB" dirty="0" smtClean="0"/>
              <a:t>A4 </a:t>
            </a:r>
            <a:r>
              <a:rPr lang="en-GB" dirty="0"/>
              <a:t>Trust and </a:t>
            </a:r>
            <a:r>
              <a:rPr lang="en-GB" dirty="0" smtClean="0"/>
              <a:t>Identity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March 9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GÉANT Activity Leader Trust &amp; Identity Service Dev.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SWITCH Project Manager/AAI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0000" lnSpcReduction="2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on JRAs, SAs other SAs and what’s a service anyway?</a:t>
            </a:r>
            <a:endParaRPr lang="en-GB" dirty="0"/>
          </a:p>
        </p:txBody>
      </p:sp>
      <p:pic>
        <p:nvPicPr>
          <p:cNvPr id="2" name="Picture 1" descr="Icon_mensch_laptop_netzwerk_grup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1625600"/>
            <a:ext cx="9105900" cy="1892300"/>
          </a:xfrm>
          <a:prstGeom prst="rect">
            <a:avLst/>
          </a:prstGeom>
        </p:spPr>
      </p:pic>
      <p:pic>
        <p:nvPicPr>
          <p:cNvPr id="5" name="Content Placeholder 4" descr="GN4 PLM process map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512" r="-31512"/>
          <a:stretch>
            <a:fillRect/>
          </a:stretch>
        </p:blipFill>
        <p:spPr>
          <a:xfrm>
            <a:off x="361813" y="1155700"/>
            <a:ext cx="7562987" cy="3302000"/>
          </a:xfrm>
        </p:spPr>
      </p:pic>
    </p:spTree>
    <p:extLst>
      <p:ext uri="{BB962C8B-B14F-4D97-AF65-F5344CB8AC3E}">
        <p14:creationId xmlns:p14="http://schemas.microsoft.com/office/powerpoint/2010/main" val="2032767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Two short plenaries</a:t>
            </a:r>
          </a:p>
          <a:p>
            <a:r>
              <a:rPr lang="en-GB" dirty="0" smtClean="0"/>
              <a:t>a</a:t>
            </a:r>
            <a:r>
              <a:rPr lang="en-GB" dirty="0"/>
              <a:t>) </a:t>
            </a:r>
            <a:r>
              <a:rPr lang="en-GB" dirty="0" err="1"/>
              <a:t>Gamification</a:t>
            </a:r>
            <a:r>
              <a:rPr lang="en-GB" dirty="0"/>
              <a:t> of KPIs </a:t>
            </a:r>
            <a:r>
              <a:rPr lang="en-GB" dirty="0" smtClean="0"/>
              <a:t>– Brook (20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/>
              <a:t>b) Project future - services </a:t>
            </a:r>
            <a:r>
              <a:rPr lang="en-GB" dirty="0" err="1"/>
              <a:t>dev</a:t>
            </a:r>
            <a:r>
              <a:rPr lang="en-GB" dirty="0"/>
              <a:t> &amp; ops - Ann &amp; </a:t>
            </a:r>
            <a:r>
              <a:rPr lang="en-GB" dirty="0" smtClean="0"/>
              <a:t>Marina (20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Round tables 40 </a:t>
            </a:r>
            <a:r>
              <a:rPr lang="en-GB" b="1" dirty="0" err="1"/>
              <a:t>mins</a:t>
            </a:r>
            <a:r>
              <a:rPr lang="en-GB" b="1" dirty="0"/>
              <a:t> - topics happen in parallel</a:t>
            </a:r>
          </a:p>
          <a:p>
            <a:r>
              <a:rPr lang="en-GB" dirty="0"/>
              <a:t>eduGAIN </a:t>
            </a:r>
            <a:r>
              <a:rPr lang="en-GB" dirty="0" err="1" smtClean="0"/>
              <a:t>constititution</a:t>
            </a:r>
            <a:r>
              <a:rPr lang="en-GB" dirty="0" smtClean="0"/>
              <a:t> </a:t>
            </a:r>
            <a:r>
              <a:rPr lang="en-GB" dirty="0"/>
              <a:t>and policy </a:t>
            </a:r>
            <a:r>
              <a:rPr lang="en-GB" dirty="0" smtClean="0"/>
              <a:t>– </a:t>
            </a:r>
            <a:r>
              <a:rPr lang="en-GB" dirty="0"/>
              <a:t>Rhys </a:t>
            </a:r>
          </a:p>
          <a:p>
            <a:r>
              <a:rPr lang="en-GB" dirty="0" smtClean="0"/>
              <a:t>eduGAIN </a:t>
            </a:r>
            <a:r>
              <a:rPr lang="en-GB" dirty="0"/>
              <a:t>technical - Brook + Tomasz</a:t>
            </a:r>
          </a:p>
          <a:p>
            <a:r>
              <a:rPr lang="en-GB" dirty="0"/>
              <a:t>Attribute release, where next? - Lukas</a:t>
            </a:r>
          </a:p>
          <a:p>
            <a:r>
              <a:rPr lang="en-GB" dirty="0"/>
              <a:t>Moonshot moving to service - Justin </a:t>
            </a:r>
          </a:p>
          <a:p>
            <a:r>
              <a:rPr lang="en-GB" dirty="0"/>
              <a:t>FaaS - lessons learned - Marina &amp; </a:t>
            </a:r>
            <a:r>
              <a:rPr lang="en-GB" dirty="0" err="1"/>
              <a:t>Mandeep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Agenda-bashing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671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654300" y="2641600"/>
            <a:ext cx="3886200" cy="740453"/>
          </a:xfrm>
        </p:spPr>
        <p:txBody>
          <a:bodyPr>
            <a:normAutofit/>
          </a:bodyPr>
          <a:lstStyle/>
          <a:p>
            <a:r>
              <a:rPr lang="en-GB" dirty="0" smtClean="0">
                <a:hlinkClick r:id="rId2"/>
              </a:rPr>
              <a:t>ann.harding@switch.ch</a:t>
            </a:r>
            <a:endParaRPr lang="en-GB" dirty="0" smtClean="0"/>
          </a:p>
          <a:p>
            <a:r>
              <a:rPr lang="en-GB" dirty="0" err="1" smtClean="0"/>
              <a:t>skype</a:t>
            </a:r>
            <a:r>
              <a:rPr lang="en-GB" dirty="0" smtClean="0"/>
              <a:t> </a:t>
            </a:r>
            <a:r>
              <a:rPr lang="en-GB" dirty="0" err="1" smtClean="0"/>
              <a:t>annhardingswitch</a:t>
            </a:r>
            <a:endParaRPr lang="en-GB" dirty="0" smtClean="0"/>
          </a:p>
          <a:p>
            <a:r>
              <a:rPr lang="en-GB" dirty="0" smtClean="0"/>
              <a:t>Twitter @</a:t>
            </a:r>
            <a:r>
              <a:rPr lang="en-GB" dirty="0" err="1" smtClean="0"/>
              <a:t>hardingar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1697</TotalTime>
  <Words>219</Words>
  <Application>Microsoft Macintosh PowerPoint</Application>
  <PresentationFormat>On-screen Show (16:9)</PresentationFormat>
  <Paragraphs>38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G%C3%89ANT PPT template 169 (widescreen) format_GEANT template 16 9 format</vt:lpstr>
      <vt:lpstr>PowerPoint Presentation</vt:lpstr>
      <vt:lpstr>Background on JRAs, SAs other SAs and what’s a service anyway?</vt:lpstr>
      <vt:lpstr>Agenda-bashing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s3</cp:lastModifiedBy>
  <cp:revision>82</cp:revision>
  <dcterms:created xsi:type="dcterms:W3CDTF">2015-04-29T14:13:57Z</dcterms:created>
  <dcterms:modified xsi:type="dcterms:W3CDTF">2016-02-29T08:51:09Z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